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8" r:id="rId2"/>
    <p:sldId id="330" r:id="rId3"/>
    <p:sldId id="289" r:id="rId4"/>
    <p:sldId id="260" r:id="rId5"/>
    <p:sldId id="314" r:id="rId6"/>
    <p:sldId id="293" r:id="rId7"/>
    <p:sldId id="331" r:id="rId8"/>
    <p:sldId id="265" r:id="rId9"/>
    <p:sldId id="266" r:id="rId10"/>
    <p:sldId id="332" r:id="rId11"/>
    <p:sldId id="333" r:id="rId12"/>
    <p:sldId id="298" r:id="rId13"/>
    <p:sldId id="299" r:id="rId14"/>
    <p:sldId id="300" r:id="rId15"/>
    <p:sldId id="273" r:id="rId16"/>
    <p:sldId id="270" r:id="rId17"/>
    <p:sldId id="334" r:id="rId18"/>
    <p:sldId id="335" r:id="rId19"/>
    <p:sldId id="302" r:id="rId20"/>
    <p:sldId id="275" r:id="rId21"/>
    <p:sldId id="301" r:id="rId22"/>
    <p:sldId id="336" r:id="rId23"/>
    <p:sldId id="341" r:id="rId24"/>
    <p:sldId id="337" r:id="rId25"/>
    <p:sldId id="338" r:id="rId26"/>
    <p:sldId id="339" r:id="rId27"/>
    <p:sldId id="344" r:id="rId28"/>
    <p:sldId id="343" r:id="rId29"/>
    <p:sldId id="340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pos="7080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orient="horz" pos="3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4BE"/>
    <a:srgbClr val="97DAE0"/>
    <a:srgbClr val="52C3CB"/>
    <a:srgbClr val="00D3BC"/>
    <a:srgbClr val="275D8B"/>
    <a:srgbClr val="F4F5F6"/>
    <a:srgbClr val="FAFAFB"/>
    <a:srgbClr val="0187AD"/>
    <a:srgbClr val="FAFAFA"/>
    <a:srgbClr val="328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7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92" y="240"/>
      </p:cViewPr>
      <p:guideLst>
        <p:guide orient="horz" pos="2136"/>
        <p:guide pos="3840"/>
        <p:guide pos="600"/>
        <p:guide pos="7080"/>
        <p:guide orient="horz" pos="576"/>
        <p:guide orient="horz" pos="3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nonymous Pro" charset="0"/>
              <a:ea typeface="Anonymous Pro" charset="0"/>
              <a:cs typeface="Anonymous Pro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7DAE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C7-49A6-8B1A-25A109CCD368}"/>
              </c:ext>
            </c:extLst>
          </c:dPt>
          <c:dPt>
            <c:idx val="1"/>
            <c:bubble3D val="0"/>
            <c:spPr>
              <a:solidFill>
                <a:srgbClr val="00D3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C7-49A6-8B1A-25A109CCD3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C7-49A6-8B1A-25A109CCD3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C7-49A6-8B1A-25A109CCD36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7-4940-BD58-BFFBC4E78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nonymous Pro" charset="0"/>
              <a:ea typeface="Anonymous Pro" charset="0"/>
              <a:cs typeface="Anonymous Pro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nonymous Pro" charset="0"/>
          <a:ea typeface="Anonymous Pro" charset="0"/>
          <a:cs typeface="Anonymous Pro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C20CD-15C7-4161-9271-AA393F3BEBD2}" type="datetimeFigureOut">
              <a:rPr lang="en-US" smtClean="0"/>
              <a:t>1/4/20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A8A6-FEAE-454E-AA98-54EA61CA4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677EA-F7BB-492F-BF15-7747DC07EE7E}" type="datetimeFigureOut">
              <a:rPr lang="en-US" smtClean="0"/>
              <a:t>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649F8-882C-4002-AB2C-ED8BCF0D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46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6598" y="0"/>
            <a:ext cx="7075587" cy="6499310"/>
          </a:xfrm>
          <a:custGeom>
            <a:avLst/>
            <a:gdLst>
              <a:gd name="connsiteX0" fmla="*/ 5015241 w 7075587"/>
              <a:gd name="connsiteY0" fmla="*/ 6102760 h 6499310"/>
              <a:gd name="connsiteX1" fmla="*/ 5015241 w 7075587"/>
              <a:gd name="connsiteY1" fmla="*/ 6102760 h 6499310"/>
              <a:gd name="connsiteX2" fmla="*/ 5015241 w 7075587"/>
              <a:gd name="connsiteY2" fmla="*/ 6102761 h 6499310"/>
              <a:gd name="connsiteX3" fmla="*/ 6492987 w 7075587"/>
              <a:gd name="connsiteY3" fmla="*/ 4225779 h 6499310"/>
              <a:gd name="connsiteX4" fmla="*/ 6775979 w 7075587"/>
              <a:gd name="connsiteY4" fmla="*/ 4343100 h 6499310"/>
              <a:gd name="connsiteX5" fmla="*/ 6775979 w 7075587"/>
              <a:gd name="connsiteY5" fmla="*/ 4343101 h 6499310"/>
              <a:gd name="connsiteX6" fmla="*/ 6775806 w 7075587"/>
              <a:gd name="connsiteY6" fmla="*/ 4909158 h 6499310"/>
              <a:gd name="connsiteX7" fmla="*/ 5581298 w 7075587"/>
              <a:gd name="connsiteY7" fmla="*/ 6102933 h 6499310"/>
              <a:gd name="connsiteX8" fmla="*/ 5078015 w 7075587"/>
              <a:gd name="connsiteY8" fmla="*/ 6154069 h 6499310"/>
              <a:gd name="connsiteX9" fmla="*/ 5015241 w 7075587"/>
              <a:gd name="connsiteY9" fmla="*/ 6102760 h 6499310"/>
              <a:gd name="connsiteX10" fmla="*/ 4963970 w 7075587"/>
              <a:gd name="connsiteY10" fmla="*/ 6039955 h 6499310"/>
              <a:gd name="connsiteX11" fmla="*/ 5015415 w 7075587"/>
              <a:gd name="connsiteY11" fmla="*/ 5536703 h 6499310"/>
              <a:gd name="connsiteX12" fmla="*/ 6209922 w 7075587"/>
              <a:gd name="connsiteY12" fmla="*/ 4342927 h 6499310"/>
              <a:gd name="connsiteX13" fmla="*/ 6492987 w 7075587"/>
              <a:gd name="connsiteY13" fmla="*/ 4225779 h 6499310"/>
              <a:gd name="connsiteX14" fmla="*/ 6649820 w 7075587"/>
              <a:gd name="connsiteY14" fmla="*/ 2711035 h 6499310"/>
              <a:gd name="connsiteX15" fmla="*/ 6950938 w 7075587"/>
              <a:gd name="connsiteY15" fmla="*/ 2835870 h 6499310"/>
              <a:gd name="connsiteX16" fmla="*/ 6950936 w 7075587"/>
              <a:gd name="connsiteY16" fmla="*/ 2835872 h 6499310"/>
              <a:gd name="connsiteX17" fmla="*/ 6950752 w 7075587"/>
              <a:gd name="connsiteY17" fmla="*/ 3438184 h 6499310"/>
              <a:gd name="connsiteX18" fmla="*/ 4085148 w 7075587"/>
              <a:gd name="connsiteY18" fmla="*/ 6302034 h 6499310"/>
              <a:gd name="connsiteX19" fmla="*/ 3482836 w 7075587"/>
              <a:gd name="connsiteY19" fmla="*/ 6301849 h 6499310"/>
              <a:gd name="connsiteX20" fmla="*/ 3482836 w 7075587"/>
              <a:gd name="connsiteY20" fmla="*/ 6301850 h 6499310"/>
              <a:gd name="connsiteX21" fmla="*/ 3483021 w 7075587"/>
              <a:gd name="connsiteY21" fmla="*/ 5699538 h 6499310"/>
              <a:gd name="connsiteX22" fmla="*/ 6348625 w 7075587"/>
              <a:gd name="connsiteY22" fmla="*/ 2835687 h 6499310"/>
              <a:gd name="connsiteX23" fmla="*/ 6649820 w 7075587"/>
              <a:gd name="connsiteY23" fmla="*/ 2711035 h 6499310"/>
              <a:gd name="connsiteX24" fmla="*/ 6521812 w 7075587"/>
              <a:gd name="connsiteY24" fmla="*/ 1432423 h 6499310"/>
              <a:gd name="connsiteX25" fmla="*/ 6822930 w 7075587"/>
              <a:gd name="connsiteY25" fmla="*/ 1557258 h 6499310"/>
              <a:gd name="connsiteX26" fmla="*/ 6822930 w 7075587"/>
              <a:gd name="connsiteY26" fmla="*/ 1557260 h 6499310"/>
              <a:gd name="connsiteX27" fmla="*/ 6822745 w 7075587"/>
              <a:gd name="connsiteY27" fmla="*/ 2159571 h 6499310"/>
              <a:gd name="connsiteX28" fmla="*/ 2605076 w 7075587"/>
              <a:gd name="connsiteY28" fmla="*/ 6374660 h 6499310"/>
              <a:gd name="connsiteX29" fmla="*/ 2069559 w 7075587"/>
              <a:gd name="connsiteY29" fmla="*/ 6429071 h 6499310"/>
              <a:gd name="connsiteX30" fmla="*/ 2002764 w 7075587"/>
              <a:gd name="connsiteY30" fmla="*/ 6374476 h 6499310"/>
              <a:gd name="connsiteX31" fmla="*/ 1948210 w 7075587"/>
              <a:gd name="connsiteY31" fmla="*/ 6307648 h 6499310"/>
              <a:gd name="connsiteX32" fmla="*/ 2002948 w 7075587"/>
              <a:gd name="connsiteY32" fmla="*/ 5772164 h 6499310"/>
              <a:gd name="connsiteX33" fmla="*/ 6220619 w 7075587"/>
              <a:gd name="connsiteY33" fmla="*/ 1557075 h 6499310"/>
              <a:gd name="connsiteX34" fmla="*/ 6521812 w 7075587"/>
              <a:gd name="connsiteY34" fmla="*/ 1432423 h 6499310"/>
              <a:gd name="connsiteX35" fmla="*/ 1894753 w 7075587"/>
              <a:gd name="connsiteY35" fmla="*/ 528772 h 6499310"/>
              <a:gd name="connsiteX36" fmla="*/ 2177747 w 7075587"/>
              <a:gd name="connsiteY36" fmla="*/ 646093 h 6499310"/>
              <a:gd name="connsiteX37" fmla="*/ 2177747 w 7075587"/>
              <a:gd name="connsiteY37" fmla="*/ 646094 h 6499310"/>
              <a:gd name="connsiteX38" fmla="*/ 2177572 w 7075587"/>
              <a:gd name="connsiteY38" fmla="*/ 1212151 h 6499310"/>
              <a:gd name="connsiteX39" fmla="*/ 983065 w 7075587"/>
              <a:gd name="connsiteY39" fmla="*/ 2405926 h 6499310"/>
              <a:gd name="connsiteX40" fmla="*/ 479782 w 7075587"/>
              <a:gd name="connsiteY40" fmla="*/ 2457062 h 6499310"/>
              <a:gd name="connsiteX41" fmla="*/ 417008 w 7075587"/>
              <a:gd name="connsiteY41" fmla="*/ 2405754 h 6499310"/>
              <a:gd name="connsiteX42" fmla="*/ 365738 w 7075587"/>
              <a:gd name="connsiteY42" fmla="*/ 2342948 h 6499310"/>
              <a:gd name="connsiteX43" fmla="*/ 417182 w 7075587"/>
              <a:gd name="connsiteY43" fmla="*/ 1839697 h 6499310"/>
              <a:gd name="connsiteX44" fmla="*/ 1611689 w 7075587"/>
              <a:gd name="connsiteY44" fmla="*/ 645920 h 6499310"/>
              <a:gd name="connsiteX45" fmla="*/ 1894753 w 7075587"/>
              <a:gd name="connsiteY45" fmla="*/ 528772 h 6499310"/>
              <a:gd name="connsiteX46" fmla="*/ 4609375 w 7075587"/>
              <a:gd name="connsiteY46" fmla="*/ 524878 h 6499310"/>
              <a:gd name="connsiteX47" fmla="*/ 4910493 w 7075587"/>
              <a:gd name="connsiteY47" fmla="*/ 649712 h 6499310"/>
              <a:gd name="connsiteX48" fmla="*/ 4910492 w 7075587"/>
              <a:gd name="connsiteY48" fmla="*/ 649713 h 6499310"/>
              <a:gd name="connsiteX49" fmla="*/ 4910308 w 7075587"/>
              <a:gd name="connsiteY49" fmla="*/ 1252025 h 6499310"/>
              <a:gd name="connsiteX50" fmla="*/ 968142 w 7075587"/>
              <a:gd name="connsiteY50" fmla="*/ 5191778 h 6499310"/>
              <a:gd name="connsiteX51" fmla="*/ 365830 w 7075587"/>
              <a:gd name="connsiteY51" fmla="*/ 5191594 h 6499310"/>
              <a:gd name="connsiteX52" fmla="*/ 365830 w 7075587"/>
              <a:gd name="connsiteY52" fmla="*/ 5191594 h 6499310"/>
              <a:gd name="connsiteX53" fmla="*/ 366015 w 7075587"/>
              <a:gd name="connsiteY53" fmla="*/ 4589282 h 6499310"/>
              <a:gd name="connsiteX54" fmla="*/ 4308181 w 7075587"/>
              <a:gd name="connsiteY54" fmla="*/ 649528 h 6499310"/>
              <a:gd name="connsiteX55" fmla="*/ 4609375 w 7075587"/>
              <a:gd name="connsiteY55" fmla="*/ 524878 h 6499310"/>
              <a:gd name="connsiteX56" fmla="*/ 6205946 w 7075587"/>
              <a:gd name="connsiteY56" fmla="*/ 365662 h 6499310"/>
              <a:gd name="connsiteX57" fmla="*/ 6507065 w 7075587"/>
              <a:gd name="connsiteY57" fmla="*/ 490498 h 6499310"/>
              <a:gd name="connsiteX58" fmla="*/ 6507064 w 7075587"/>
              <a:gd name="connsiteY58" fmla="*/ 490498 h 6499310"/>
              <a:gd name="connsiteX59" fmla="*/ 6506880 w 7075587"/>
              <a:gd name="connsiteY59" fmla="*/ 1092810 h 6499310"/>
              <a:gd name="connsiteX60" fmla="*/ 1367137 w 7075587"/>
              <a:gd name="connsiteY60" fmla="*/ 6229407 h 6499310"/>
              <a:gd name="connsiteX61" fmla="*/ 764825 w 7075587"/>
              <a:gd name="connsiteY61" fmla="*/ 6229223 h 6499310"/>
              <a:gd name="connsiteX62" fmla="*/ 764825 w 7075587"/>
              <a:gd name="connsiteY62" fmla="*/ 6229224 h 6499310"/>
              <a:gd name="connsiteX63" fmla="*/ 765010 w 7075587"/>
              <a:gd name="connsiteY63" fmla="*/ 5626912 h 6499310"/>
              <a:gd name="connsiteX64" fmla="*/ 5904753 w 7075587"/>
              <a:gd name="connsiteY64" fmla="*/ 490313 h 6499310"/>
              <a:gd name="connsiteX65" fmla="*/ 6205946 w 7075587"/>
              <a:gd name="connsiteY65" fmla="*/ 365662 h 6499310"/>
              <a:gd name="connsiteX66" fmla="*/ 3684017 w 7075587"/>
              <a:gd name="connsiteY66" fmla="*/ 0 h 6499310"/>
              <a:gd name="connsiteX67" fmla="*/ 3777925 w 7075587"/>
              <a:gd name="connsiteY67" fmla="*/ 0 h 6499310"/>
              <a:gd name="connsiteX68" fmla="*/ 3812464 w 7075587"/>
              <a:gd name="connsiteY68" fmla="*/ 3321 h 6499310"/>
              <a:gd name="connsiteX69" fmla="*/ 4032240 w 7075587"/>
              <a:gd name="connsiteY69" fmla="*/ 120335 h 6499310"/>
              <a:gd name="connsiteX70" fmla="*/ 4032239 w 7075587"/>
              <a:gd name="connsiteY70" fmla="*/ 120336 h 6499310"/>
              <a:gd name="connsiteX71" fmla="*/ 4032055 w 7075587"/>
              <a:gd name="connsiteY71" fmla="*/ 722648 h 6499310"/>
              <a:gd name="connsiteX72" fmla="*/ 726963 w 7075587"/>
              <a:gd name="connsiteY72" fmla="*/ 4025717 h 6499310"/>
              <a:gd name="connsiteX73" fmla="*/ 191447 w 7075587"/>
              <a:gd name="connsiteY73" fmla="*/ 4080128 h 6499310"/>
              <a:gd name="connsiteX74" fmla="*/ 124651 w 7075587"/>
              <a:gd name="connsiteY74" fmla="*/ 4025532 h 6499310"/>
              <a:gd name="connsiteX75" fmla="*/ 70097 w 7075587"/>
              <a:gd name="connsiteY75" fmla="*/ 3958705 h 6499310"/>
              <a:gd name="connsiteX76" fmla="*/ 124836 w 7075587"/>
              <a:gd name="connsiteY76" fmla="*/ 3423221 h 6499310"/>
              <a:gd name="connsiteX77" fmla="*/ 3429929 w 7075587"/>
              <a:gd name="connsiteY77" fmla="*/ 120151 h 6499310"/>
              <a:gd name="connsiteX78" fmla="*/ 3649776 w 7075587"/>
              <a:gd name="connsiteY78" fmla="*/ 3271 h 64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075587" h="6499310">
                <a:moveTo>
                  <a:pt x="5015241" y="6102760"/>
                </a:moveTo>
                <a:lnTo>
                  <a:pt x="5015241" y="6102760"/>
                </a:lnTo>
                <a:lnTo>
                  <a:pt x="5015241" y="6102761"/>
                </a:lnTo>
                <a:close/>
                <a:moveTo>
                  <a:pt x="6492987" y="4225779"/>
                </a:moveTo>
                <a:cubicBezTo>
                  <a:pt x="6595423" y="4225811"/>
                  <a:pt x="6697847" y="4264920"/>
                  <a:pt x="6775979" y="4343100"/>
                </a:cubicBezTo>
                <a:lnTo>
                  <a:pt x="6775979" y="4343101"/>
                </a:lnTo>
                <a:cubicBezTo>
                  <a:pt x="6932243" y="4499461"/>
                  <a:pt x="6932166" y="4752894"/>
                  <a:pt x="6775806" y="4909158"/>
                </a:cubicBezTo>
                <a:lnTo>
                  <a:pt x="5581298" y="6102933"/>
                </a:lnTo>
                <a:cubicBezTo>
                  <a:pt x="5444483" y="6239665"/>
                  <a:pt x="5233347" y="6256697"/>
                  <a:pt x="5078015" y="6154069"/>
                </a:cubicBezTo>
                <a:lnTo>
                  <a:pt x="5015241" y="6102760"/>
                </a:lnTo>
                <a:lnTo>
                  <a:pt x="4963970" y="6039955"/>
                </a:lnTo>
                <a:cubicBezTo>
                  <a:pt x="4861438" y="5884561"/>
                  <a:pt x="4878599" y="5673435"/>
                  <a:pt x="5015415" y="5536703"/>
                </a:cubicBezTo>
                <a:lnTo>
                  <a:pt x="6209922" y="4342927"/>
                </a:lnTo>
                <a:cubicBezTo>
                  <a:pt x="6288102" y="4264795"/>
                  <a:pt x="6390551" y="4225747"/>
                  <a:pt x="6492987" y="4225779"/>
                </a:cubicBezTo>
                <a:close/>
                <a:moveTo>
                  <a:pt x="6649820" y="2711035"/>
                </a:moveTo>
                <a:cubicBezTo>
                  <a:pt x="6758816" y="2711069"/>
                  <a:pt x="6867801" y="2752683"/>
                  <a:pt x="6950938" y="2835870"/>
                </a:cubicBezTo>
                <a:lnTo>
                  <a:pt x="6950936" y="2835872"/>
                </a:lnTo>
                <a:cubicBezTo>
                  <a:pt x="7117210" y="3002247"/>
                  <a:pt x="7117127" y="3271911"/>
                  <a:pt x="6950752" y="3438184"/>
                </a:cubicBezTo>
                <a:lnTo>
                  <a:pt x="4085148" y="6302034"/>
                </a:lnTo>
                <a:cubicBezTo>
                  <a:pt x="3918772" y="6468307"/>
                  <a:pt x="3649109" y="6468225"/>
                  <a:pt x="3482836" y="6301849"/>
                </a:cubicBezTo>
                <a:lnTo>
                  <a:pt x="3482836" y="6301850"/>
                </a:lnTo>
                <a:cubicBezTo>
                  <a:pt x="3316563" y="6135475"/>
                  <a:pt x="3316646" y="5865811"/>
                  <a:pt x="3483021" y="5699538"/>
                </a:cubicBezTo>
                <a:lnTo>
                  <a:pt x="6348625" y="2835687"/>
                </a:lnTo>
                <a:cubicBezTo>
                  <a:pt x="6431812" y="2752550"/>
                  <a:pt x="6540822" y="2711002"/>
                  <a:pt x="6649820" y="2711035"/>
                </a:cubicBezTo>
                <a:close/>
                <a:moveTo>
                  <a:pt x="6521812" y="1432423"/>
                </a:moveTo>
                <a:cubicBezTo>
                  <a:pt x="6630810" y="1432457"/>
                  <a:pt x="6739794" y="1474071"/>
                  <a:pt x="6822930" y="1557258"/>
                </a:cubicBezTo>
                <a:lnTo>
                  <a:pt x="6822930" y="1557260"/>
                </a:lnTo>
                <a:cubicBezTo>
                  <a:pt x="6989203" y="1723634"/>
                  <a:pt x="6989120" y="1993298"/>
                  <a:pt x="6822745" y="2159571"/>
                </a:cubicBezTo>
                <a:lnTo>
                  <a:pt x="2605076" y="6374660"/>
                </a:lnTo>
                <a:cubicBezTo>
                  <a:pt x="2459497" y="6520149"/>
                  <a:pt x="2234838" y="6538272"/>
                  <a:pt x="2069559" y="6429071"/>
                </a:cubicBezTo>
                <a:lnTo>
                  <a:pt x="2002764" y="6374476"/>
                </a:lnTo>
                <a:lnTo>
                  <a:pt x="1948210" y="6307648"/>
                </a:lnTo>
                <a:cubicBezTo>
                  <a:pt x="1839110" y="6142301"/>
                  <a:pt x="1857370" y="5917654"/>
                  <a:pt x="2002948" y="5772164"/>
                </a:cubicBezTo>
                <a:lnTo>
                  <a:pt x="6220619" y="1557075"/>
                </a:lnTo>
                <a:cubicBezTo>
                  <a:pt x="6303806" y="1473937"/>
                  <a:pt x="6412816" y="1432390"/>
                  <a:pt x="6521812" y="1432423"/>
                </a:cubicBezTo>
                <a:close/>
                <a:moveTo>
                  <a:pt x="1894753" y="528772"/>
                </a:moveTo>
                <a:cubicBezTo>
                  <a:pt x="1997190" y="528804"/>
                  <a:pt x="2099615" y="567913"/>
                  <a:pt x="2177747" y="646093"/>
                </a:cubicBezTo>
                <a:lnTo>
                  <a:pt x="2177747" y="646094"/>
                </a:lnTo>
                <a:cubicBezTo>
                  <a:pt x="2334010" y="802454"/>
                  <a:pt x="2333933" y="1055887"/>
                  <a:pt x="2177572" y="1212151"/>
                </a:cubicBezTo>
                <a:lnTo>
                  <a:pt x="983065" y="2405926"/>
                </a:lnTo>
                <a:cubicBezTo>
                  <a:pt x="846250" y="2542658"/>
                  <a:pt x="635114" y="2559690"/>
                  <a:pt x="479782" y="2457062"/>
                </a:cubicBezTo>
                <a:lnTo>
                  <a:pt x="417008" y="2405754"/>
                </a:lnTo>
                <a:lnTo>
                  <a:pt x="365738" y="2342948"/>
                </a:lnTo>
                <a:cubicBezTo>
                  <a:pt x="263205" y="2187554"/>
                  <a:pt x="280366" y="1976428"/>
                  <a:pt x="417182" y="1839697"/>
                </a:cubicBezTo>
                <a:lnTo>
                  <a:pt x="1611689" y="645920"/>
                </a:lnTo>
                <a:cubicBezTo>
                  <a:pt x="1689870" y="567787"/>
                  <a:pt x="1792317" y="528741"/>
                  <a:pt x="1894753" y="528772"/>
                </a:cubicBezTo>
                <a:close/>
                <a:moveTo>
                  <a:pt x="4609375" y="524878"/>
                </a:moveTo>
                <a:cubicBezTo>
                  <a:pt x="4718372" y="524910"/>
                  <a:pt x="4827356" y="566525"/>
                  <a:pt x="4910493" y="649712"/>
                </a:cubicBezTo>
                <a:lnTo>
                  <a:pt x="4910492" y="649713"/>
                </a:lnTo>
                <a:cubicBezTo>
                  <a:pt x="5076765" y="816088"/>
                  <a:pt x="5076683" y="1085752"/>
                  <a:pt x="4910308" y="1252025"/>
                </a:cubicBezTo>
                <a:lnTo>
                  <a:pt x="968142" y="5191778"/>
                </a:lnTo>
                <a:cubicBezTo>
                  <a:pt x="801767" y="5358051"/>
                  <a:pt x="532103" y="5357969"/>
                  <a:pt x="365830" y="5191594"/>
                </a:cubicBezTo>
                <a:lnTo>
                  <a:pt x="365830" y="5191594"/>
                </a:lnTo>
                <a:cubicBezTo>
                  <a:pt x="199557" y="5025219"/>
                  <a:pt x="199639" y="4755556"/>
                  <a:pt x="366015" y="4589282"/>
                </a:cubicBezTo>
                <a:lnTo>
                  <a:pt x="4308181" y="649528"/>
                </a:lnTo>
                <a:cubicBezTo>
                  <a:pt x="4391368" y="566392"/>
                  <a:pt x="4500378" y="524844"/>
                  <a:pt x="4609375" y="524878"/>
                </a:cubicBezTo>
                <a:close/>
                <a:moveTo>
                  <a:pt x="6205946" y="365662"/>
                </a:moveTo>
                <a:cubicBezTo>
                  <a:pt x="6314944" y="365695"/>
                  <a:pt x="6423928" y="407310"/>
                  <a:pt x="6507065" y="490498"/>
                </a:cubicBezTo>
                <a:lnTo>
                  <a:pt x="6507064" y="490498"/>
                </a:lnTo>
                <a:cubicBezTo>
                  <a:pt x="6673337" y="656873"/>
                  <a:pt x="6673255" y="926537"/>
                  <a:pt x="6506880" y="1092810"/>
                </a:cubicBezTo>
                <a:lnTo>
                  <a:pt x="1367137" y="6229407"/>
                </a:lnTo>
                <a:cubicBezTo>
                  <a:pt x="1200762" y="6395681"/>
                  <a:pt x="931098" y="6395598"/>
                  <a:pt x="764825" y="6229223"/>
                </a:cubicBezTo>
                <a:lnTo>
                  <a:pt x="764825" y="6229224"/>
                </a:lnTo>
                <a:cubicBezTo>
                  <a:pt x="598552" y="6062849"/>
                  <a:pt x="598634" y="5793185"/>
                  <a:pt x="765010" y="5626912"/>
                </a:cubicBezTo>
                <a:lnTo>
                  <a:pt x="5904753" y="490313"/>
                </a:lnTo>
                <a:cubicBezTo>
                  <a:pt x="5987940" y="407177"/>
                  <a:pt x="6096950" y="365628"/>
                  <a:pt x="6205946" y="365662"/>
                </a:cubicBezTo>
                <a:close/>
                <a:moveTo>
                  <a:pt x="3684017" y="0"/>
                </a:moveTo>
                <a:lnTo>
                  <a:pt x="3777925" y="0"/>
                </a:lnTo>
                <a:lnTo>
                  <a:pt x="3812464" y="3321"/>
                </a:lnTo>
                <a:cubicBezTo>
                  <a:pt x="3892996" y="18939"/>
                  <a:pt x="3969887" y="57945"/>
                  <a:pt x="4032240" y="120335"/>
                </a:cubicBezTo>
                <a:lnTo>
                  <a:pt x="4032239" y="120336"/>
                </a:lnTo>
                <a:cubicBezTo>
                  <a:pt x="4198513" y="286711"/>
                  <a:pt x="4198431" y="556374"/>
                  <a:pt x="4032055" y="722648"/>
                </a:cubicBezTo>
                <a:lnTo>
                  <a:pt x="726963" y="4025717"/>
                </a:lnTo>
                <a:cubicBezTo>
                  <a:pt x="581385" y="4171206"/>
                  <a:pt x="356726" y="4189329"/>
                  <a:pt x="191447" y="4080128"/>
                </a:cubicBezTo>
                <a:lnTo>
                  <a:pt x="124651" y="4025532"/>
                </a:lnTo>
                <a:lnTo>
                  <a:pt x="70097" y="3958705"/>
                </a:lnTo>
                <a:cubicBezTo>
                  <a:pt x="-39003" y="3793357"/>
                  <a:pt x="-20743" y="3568710"/>
                  <a:pt x="124836" y="3423221"/>
                </a:cubicBezTo>
                <a:lnTo>
                  <a:pt x="3429929" y="120151"/>
                </a:lnTo>
                <a:cubicBezTo>
                  <a:pt x="3492319" y="57799"/>
                  <a:pt x="3569234" y="18840"/>
                  <a:pt x="3649776" y="32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9418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6948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3178629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8362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1869140" y="1667434"/>
            <a:ext cx="3469342" cy="3469342"/>
          </a:xfrm>
          <a:custGeom>
            <a:avLst/>
            <a:gdLst>
              <a:gd name="connsiteX0" fmla="*/ 1734671 w 3469342"/>
              <a:gd name="connsiteY0" fmla="*/ 0 h 3469342"/>
              <a:gd name="connsiteX1" fmla="*/ 3469342 w 3469342"/>
              <a:gd name="connsiteY1" fmla="*/ 1734671 h 3469342"/>
              <a:gd name="connsiteX2" fmla="*/ 1734671 w 3469342"/>
              <a:gd name="connsiteY2" fmla="*/ 3469342 h 3469342"/>
              <a:gd name="connsiteX3" fmla="*/ 0 w 3469342"/>
              <a:gd name="connsiteY3" fmla="*/ 1734671 h 3469342"/>
              <a:gd name="connsiteX4" fmla="*/ 1734671 w 3469342"/>
              <a:gd name="connsiteY4" fmla="*/ 0 h 34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342" h="3469342">
                <a:moveTo>
                  <a:pt x="1734671" y="0"/>
                </a:moveTo>
                <a:cubicBezTo>
                  <a:pt x="2692704" y="0"/>
                  <a:pt x="3469342" y="776638"/>
                  <a:pt x="3469342" y="1734671"/>
                </a:cubicBezTo>
                <a:cubicBezTo>
                  <a:pt x="3469342" y="2692704"/>
                  <a:pt x="2692704" y="3469342"/>
                  <a:pt x="1734671" y="3469342"/>
                </a:cubicBezTo>
                <a:cubicBezTo>
                  <a:pt x="776638" y="3469342"/>
                  <a:pt x="0" y="2692704"/>
                  <a:pt x="0" y="1734671"/>
                </a:cubicBezTo>
                <a:cubicBezTo>
                  <a:pt x="0" y="776638"/>
                  <a:pt x="776638" y="0"/>
                  <a:pt x="173467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2433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5169158" y="0"/>
            <a:ext cx="7022842" cy="6858000"/>
          </a:xfrm>
          <a:custGeom>
            <a:avLst/>
            <a:gdLst>
              <a:gd name="connsiteX0" fmla="*/ 1957356 w 7022842"/>
              <a:gd name="connsiteY0" fmla="*/ 0 h 6858000"/>
              <a:gd name="connsiteX1" fmla="*/ 7022842 w 7022842"/>
              <a:gd name="connsiteY1" fmla="*/ 0 h 6858000"/>
              <a:gd name="connsiteX2" fmla="*/ 7022842 w 7022842"/>
              <a:gd name="connsiteY2" fmla="*/ 6858000 h 6858000"/>
              <a:gd name="connsiteX3" fmla="*/ 0 w 70228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2842" h="6858000">
                <a:moveTo>
                  <a:pt x="1957356" y="0"/>
                </a:moveTo>
                <a:lnTo>
                  <a:pt x="7022842" y="0"/>
                </a:lnTo>
                <a:lnTo>
                  <a:pt x="70228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22347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765987" y="264531"/>
            <a:ext cx="4759324" cy="6019612"/>
          </a:xfrm>
          <a:custGeom>
            <a:avLst/>
            <a:gdLst>
              <a:gd name="connsiteX0" fmla="*/ 2115702 w 6291298"/>
              <a:gd name="connsiteY0" fmla="*/ 7934193 h 7957261"/>
              <a:gd name="connsiteX1" fmla="*/ 2122518 w 6291298"/>
              <a:gd name="connsiteY1" fmla="*/ 7950417 h 7957261"/>
              <a:gd name="connsiteX2" fmla="*/ 2112872 w 6291298"/>
              <a:gd name="connsiteY2" fmla="*/ 7956005 h 7957261"/>
              <a:gd name="connsiteX3" fmla="*/ 2104189 w 6291298"/>
              <a:gd name="connsiteY3" fmla="*/ 7940857 h 7957261"/>
              <a:gd name="connsiteX4" fmla="*/ 2115702 w 6291298"/>
              <a:gd name="connsiteY4" fmla="*/ 7934193 h 7957261"/>
              <a:gd name="connsiteX5" fmla="*/ 519259 w 6291298"/>
              <a:gd name="connsiteY5" fmla="*/ 7753777 h 7957261"/>
              <a:gd name="connsiteX6" fmla="*/ 536440 w 6291298"/>
              <a:gd name="connsiteY6" fmla="*/ 7765037 h 7957261"/>
              <a:gd name="connsiteX7" fmla="*/ 557397 w 6291298"/>
              <a:gd name="connsiteY7" fmla="*/ 7812340 h 7957261"/>
              <a:gd name="connsiteX8" fmla="*/ 553360 w 6291298"/>
              <a:gd name="connsiteY8" fmla="*/ 7821507 h 7957261"/>
              <a:gd name="connsiteX9" fmla="*/ 528549 w 6291298"/>
              <a:gd name="connsiteY9" fmla="*/ 7856008 h 7957261"/>
              <a:gd name="connsiteX10" fmla="*/ 517542 w 6291298"/>
              <a:gd name="connsiteY10" fmla="*/ 7851707 h 7957261"/>
              <a:gd name="connsiteX11" fmla="*/ 493154 w 6291298"/>
              <a:gd name="connsiteY11" fmla="*/ 7819388 h 7957261"/>
              <a:gd name="connsiteX12" fmla="*/ 499477 w 6291298"/>
              <a:gd name="connsiteY12" fmla="*/ 7794306 h 7957261"/>
              <a:gd name="connsiteX13" fmla="*/ 510226 w 6291298"/>
              <a:gd name="connsiteY13" fmla="*/ 7775439 h 7957261"/>
              <a:gd name="connsiteX14" fmla="*/ 519259 w 6291298"/>
              <a:gd name="connsiteY14" fmla="*/ 7753777 h 7957261"/>
              <a:gd name="connsiteX15" fmla="*/ 626231 w 6291298"/>
              <a:gd name="connsiteY15" fmla="*/ 7731415 h 7957261"/>
              <a:gd name="connsiteX16" fmla="*/ 640951 w 6291298"/>
              <a:gd name="connsiteY16" fmla="*/ 7733856 h 7957261"/>
              <a:gd name="connsiteX17" fmla="*/ 652542 w 6291298"/>
              <a:gd name="connsiteY17" fmla="*/ 7769475 h 7957261"/>
              <a:gd name="connsiteX18" fmla="*/ 604366 w 6291298"/>
              <a:gd name="connsiteY18" fmla="*/ 7791947 h 7957261"/>
              <a:gd name="connsiteX19" fmla="*/ 597439 w 6291298"/>
              <a:gd name="connsiteY19" fmla="*/ 7757555 h 7957261"/>
              <a:gd name="connsiteX20" fmla="*/ 626231 w 6291298"/>
              <a:gd name="connsiteY20" fmla="*/ 7731415 h 7957261"/>
              <a:gd name="connsiteX21" fmla="*/ 1399127 w 6291298"/>
              <a:gd name="connsiteY21" fmla="*/ 7700866 h 7957261"/>
              <a:gd name="connsiteX22" fmla="*/ 1411432 w 6291298"/>
              <a:gd name="connsiteY22" fmla="*/ 7730730 h 7957261"/>
              <a:gd name="connsiteX23" fmla="*/ 1425199 w 6291298"/>
              <a:gd name="connsiteY23" fmla="*/ 7739681 h 7957261"/>
              <a:gd name="connsiteX24" fmla="*/ 1432539 w 6291298"/>
              <a:gd name="connsiteY24" fmla="*/ 7757197 h 7957261"/>
              <a:gd name="connsiteX25" fmla="*/ 1413410 w 6291298"/>
              <a:gd name="connsiteY25" fmla="*/ 7762073 h 7957261"/>
              <a:gd name="connsiteX26" fmla="*/ 1397261 w 6291298"/>
              <a:gd name="connsiteY26" fmla="*/ 7751973 h 7957261"/>
              <a:gd name="connsiteX27" fmla="*/ 1383594 w 6291298"/>
              <a:gd name="connsiteY27" fmla="*/ 7723281 h 7957261"/>
              <a:gd name="connsiteX28" fmla="*/ 1399127 w 6291298"/>
              <a:gd name="connsiteY28" fmla="*/ 7700866 h 7957261"/>
              <a:gd name="connsiteX29" fmla="*/ 1572958 w 6291298"/>
              <a:gd name="connsiteY29" fmla="*/ 7656124 h 7957261"/>
              <a:gd name="connsiteX30" fmla="*/ 1572528 w 6291298"/>
              <a:gd name="connsiteY30" fmla="*/ 7661362 h 7957261"/>
              <a:gd name="connsiteX31" fmla="*/ 1564413 w 6291298"/>
              <a:gd name="connsiteY31" fmla="*/ 7668596 h 7957261"/>
              <a:gd name="connsiteX32" fmla="*/ 1562100 w 6291298"/>
              <a:gd name="connsiteY32" fmla="*/ 7663371 h 7957261"/>
              <a:gd name="connsiteX33" fmla="*/ 1572958 w 6291298"/>
              <a:gd name="connsiteY33" fmla="*/ 7656124 h 7957261"/>
              <a:gd name="connsiteX34" fmla="*/ 2726147 w 6291298"/>
              <a:gd name="connsiteY34" fmla="*/ 7649024 h 7957261"/>
              <a:gd name="connsiteX35" fmla="*/ 2728042 w 6291298"/>
              <a:gd name="connsiteY35" fmla="*/ 7660761 h 7957261"/>
              <a:gd name="connsiteX36" fmla="*/ 2717735 w 6291298"/>
              <a:gd name="connsiteY36" fmla="*/ 7666176 h 7957261"/>
              <a:gd name="connsiteX37" fmla="*/ 2715116 w 6291298"/>
              <a:gd name="connsiteY37" fmla="*/ 7656033 h 7957261"/>
              <a:gd name="connsiteX38" fmla="*/ 2726147 w 6291298"/>
              <a:gd name="connsiteY38" fmla="*/ 7649024 h 7957261"/>
              <a:gd name="connsiteX39" fmla="*/ 878925 w 6291298"/>
              <a:gd name="connsiteY39" fmla="*/ 7644384 h 7957261"/>
              <a:gd name="connsiteX40" fmla="*/ 886320 w 6291298"/>
              <a:gd name="connsiteY40" fmla="*/ 7654001 h 7957261"/>
              <a:gd name="connsiteX41" fmla="*/ 925121 w 6291298"/>
              <a:gd name="connsiteY41" fmla="*/ 7667972 h 7957261"/>
              <a:gd name="connsiteX42" fmla="*/ 933147 w 6291298"/>
              <a:gd name="connsiteY42" fmla="*/ 7662112 h 7957261"/>
              <a:gd name="connsiteX43" fmla="*/ 949347 w 6291298"/>
              <a:gd name="connsiteY43" fmla="*/ 7654586 h 7957261"/>
              <a:gd name="connsiteX44" fmla="*/ 1073014 w 6291298"/>
              <a:gd name="connsiteY44" fmla="*/ 7720369 h 7957261"/>
              <a:gd name="connsiteX45" fmla="*/ 1081588 w 6291298"/>
              <a:gd name="connsiteY45" fmla="*/ 7712189 h 7957261"/>
              <a:gd name="connsiteX46" fmla="*/ 1087426 w 6291298"/>
              <a:gd name="connsiteY46" fmla="*/ 7721481 h 7957261"/>
              <a:gd name="connsiteX47" fmla="*/ 1073010 w 6291298"/>
              <a:gd name="connsiteY47" fmla="*/ 7720380 h 7957261"/>
              <a:gd name="connsiteX48" fmla="*/ 1064884 w 6291298"/>
              <a:gd name="connsiteY48" fmla="*/ 7776267 h 7957261"/>
              <a:gd name="connsiteX49" fmla="*/ 1048184 w 6291298"/>
              <a:gd name="connsiteY49" fmla="*/ 7816557 h 7957261"/>
              <a:gd name="connsiteX50" fmla="*/ 1010129 w 6291298"/>
              <a:gd name="connsiteY50" fmla="*/ 7872015 h 7957261"/>
              <a:gd name="connsiteX51" fmla="*/ 997234 w 6291298"/>
              <a:gd name="connsiteY51" fmla="*/ 7871709 h 7957261"/>
              <a:gd name="connsiteX52" fmla="*/ 979140 w 6291298"/>
              <a:gd name="connsiteY52" fmla="*/ 7863945 h 7957261"/>
              <a:gd name="connsiteX53" fmla="*/ 917536 w 6291298"/>
              <a:gd name="connsiteY53" fmla="*/ 7891780 h 7957261"/>
              <a:gd name="connsiteX54" fmla="*/ 889232 w 6291298"/>
              <a:gd name="connsiteY54" fmla="*/ 7901355 h 7957261"/>
              <a:gd name="connsiteX55" fmla="*/ 837914 w 6291298"/>
              <a:gd name="connsiteY55" fmla="*/ 7870819 h 7957261"/>
              <a:gd name="connsiteX56" fmla="*/ 851113 w 6291298"/>
              <a:gd name="connsiteY56" fmla="*/ 7817751 h 7957261"/>
              <a:gd name="connsiteX57" fmla="*/ 862688 w 6291298"/>
              <a:gd name="connsiteY57" fmla="*/ 7779403 h 7957261"/>
              <a:gd name="connsiteX58" fmla="*/ 813846 w 6291298"/>
              <a:gd name="connsiteY58" fmla="*/ 7783683 h 7957261"/>
              <a:gd name="connsiteX59" fmla="*/ 799005 w 6291298"/>
              <a:gd name="connsiteY59" fmla="*/ 7784661 h 7957261"/>
              <a:gd name="connsiteX60" fmla="*/ 768890 w 6291298"/>
              <a:gd name="connsiteY60" fmla="*/ 7771431 h 7957261"/>
              <a:gd name="connsiteX61" fmla="*/ 773277 w 6291298"/>
              <a:gd name="connsiteY61" fmla="*/ 7749295 h 7957261"/>
              <a:gd name="connsiteX62" fmla="*/ 736230 w 6291298"/>
              <a:gd name="connsiteY62" fmla="*/ 7747557 h 7957261"/>
              <a:gd name="connsiteX63" fmla="*/ 746932 w 6291298"/>
              <a:gd name="connsiteY63" fmla="*/ 7689167 h 7957261"/>
              <a:gd name="connsiteX64" fmla="*/ 751914 w 6291298"/>
              <a:gd name="connsiteY64" fmla="*/ 7674525 h 7957261"/>
              <a:gd name="connsiteX65" fmla="*/ 770043 w 6291298"/>
              <a:gd name="connsiteY65" fmla="*/ 7676068 h 7957261"/>
              <a:gd name="connsiteX66" fmla="*/ 810886 w 6291298"/>
              <a:gd name="connsiteY66" fmla="*/ 7688289 h 7957261"/>
              <a:gd name="connsiteX67" fmla="*/ 828757 w 6291298"/>
              <a:gd name="connsiteY67" fmla="*/ 7674402 h 7957261"/>
              <a:gd name="connsiteX68" fmla="*/ 858124 w 6291298"/>
              <a:gd name="connsiteY68" fmla="*/ 7675611 h 7957261"/>
              <a:gd name="connsiteX69" fmla="*/ 859840 w 6291298"/>
              <a:gd name="connsiteY69" fmla="*/ 7663439 h 7957261"/>
              <a:gd name="connsiteX70" fmla="*/ 866764 w 6291298"/>
              <a:gd name="connsiteY70" fmla="*/ 7645311 h 7957261"/>
              <a:gd name="connsiteX71" fmla="*/ 878925 w 6291298"/>
              <a:gd name="connsiteY71" fmla="*/ 7644384 h 7957261"/>
              <a:gd name="connsiteX72" fmla="*/ 1612210 w 6291298"/>
              <a:gd name="connsiteY72" fmla="*/ 7635560 h 7957261"/>
              <a:gd name="connsiteX73" fmla="*/ 1617202 w 6291298"/>
              <a:gd name="connsiteY73" fmla="*/ 7641343 h 7957261"/>
              <a:gd name="connsiteX74" fmla="*/ 1600604 w 6291298"/>
              <a:gd name="connsiteY74" fmla="*/ 7647458 h 7957261"/>
              <a:gd name="connsiteX75" fmla="*/ 1602640 w 6291298"/>
              <a:gd name="connsiteY75" fmla="*/ 7638029 h 7957261"/>
              <a:gd name="connsiteX76" fmla="*/ 1612210 w 6291298"/>
              <a:gd name="connsiteY76" fmla="*/ 7635560 h 7957261"/>
              <a:gd name="connsiteX77" fmla="*/ 1694891 w 6291298"/>
              <a:gd name="connsiteY77" fmla="*/ 7607774 h 7957261"/>
              <a:gd name="connsiteX78" fmla="*/ 1701179 w 6291298"/>
              <a:gd name="connsiteY78" fmla="*/ 7608396 h 7957261"/>
              <a:gd name="connsiteX79" fmla="*/ 1702141 w 6291298"/>
              <a:gd name="connsiteY79" fmla="*/ 7617836 h 7957261"/>
              <a:gd name="connsiteX80" fmla="*/ 1692730 w 6291298"/>
              <a:gd name="connsiteY80" fmla="*/ 7626060 h 7957261"/>
              <a:gd name="connsiteX81" fmla="*/ 1690333 w 6291298"/>
              <a:gd name="connsiteY81" fmla="*/ 7612299 h 7957261"/>
              <a:gd name="connsiteX82" fmla="*/ 1694891 w 6291298"/>
              <a:gd name="connsiteY82" fmla="*/ 7607774 h 7957261"/>
              <a:gd name="connsiteX83" fmla="*/ 1821494 w 6291298"/>
              <a:gd name="connsiteY83" fmla="*/ 7595854 h 7957261"/>
              <a:gd name="connsiteX84" fmla="*/ 1768010 w 6291298"/>
              <a:gd name="connsiteY84" fmla="*/ 7621921 h 7957261"/>
              <a:gd name="connsiteX85" fmla="*/ 1821494 w 6291298"/>
              <a:gd name="connsiteY85" fmla="*/ 7595854 h 7957261"/>
              <a:gd name="connsiteX86" fmla="*/ 2700965 w 6291298"/>
              <a:gd name="connsiteY86" fmla="*/ 7585648 h 7957261"/>
              <a:gd name="connsiteX87" fmla="*/ 2700328 w 6291298"/>
              <a:gd name="connsiteY87" fmla="*/ 7586065 h 7957261"/>
              <a:gd name="connsiteX88" fmla="*/ 2702115 w 6291298"/>
              <a:gd name="connsiteY88" fmla="*/ 7586149 h 7957261"/>
              <a:gd name="connsiteX89" fmla="*/ 2700965 w 6291298"/>
              <a:gd name="connsiteY89" fmla="*/ 7585648 h 7957261"/>
              <a:gd name="connsiteX90" fmla="*/ 2603485 w 6291298"/>
              <a:gd name="connsiteY90" fmla="*/ 7553883 h 7957261"/>
              <a:gd name="connsiteX91" fmla="*/ 2602639 w 6291298"/>
              <a:gd name="connsiteY91" fmla="*/ 7555827 h 7957261"/>
              <a:gd name="connsiteX92" fmla="*/ 2607028 w 6291298"/>
              <a:gd name="connsiteY92" fmla="*/ 7557273 h 7957261"/>
              <a:gd name="connsiteX93" fmla="*/ 2603485 w 6291298"/>
              <a:gd name="connsiteY93" fmla="*/ 7553883 h 7957261"/>
              <a:gd name="connsiteX94" fmla="*/ 1843135 w 6291298"/>
              <a:gd name="connsiteY94" fmla="*/ 7542946 h 7957261"/>
              <a:gd name="connsiteX95" fmla="*/ 1842206 w 6291298"/>
              <a:gd name="connsiteY95" fmla="*/ 7549913 h 7957261"/>
              <a:gd name="connsiteX96" fmla="*/ 1834957 w 6291298"/>
              <a:gd name="connsiteY96" fmla="*/ 7552696 h 7957261"/>
              <a:gd name="connsiteX97" fmla="*/ 1835226 w 6291298"/>
              <a:gd name="connsiteY97" fmla="*/ 7544237 h 7957261"/>
              <a:gd name="connsiteX98" fmla="*/ 1843135 w 6291298"/>
              <a:gd name="connsiteY98" fmla="*/ 7542946 h 7957261"/>
              <a:gd name="connsiteX99" fmla="*/ 407851 w 6291298"/>
              <a:gd name="connsiteY99" fmla="*/ 7520279 h 7957261"/>
              <a:gd name="connsiteX100" fmla="*/ 435479 w 6291298"/>
              <a:gd name="connsiteY100" fmla="*/ 7527124 h 7957261"/>
              <a:gd name="connsiteX101" fmla="*/ 468305 w 6291298"/>
              <a:gd name="connsiteY101" fmla="*/ 7541964 h 7957261"/>
              <a:gd name="connsiteX102" fmla="*/ 474787 w 6291298"/>
              <a:gd name="connsiteY102" fmla="*/ 7552011 h 7957261"/>
              <a:gd name="connsiteX103" fmla="*/ 442547 w 6291298"/>
              <a:gd name="connsiteY103" fmla="*/ 7622675 h 7957261"/>
              <a:gd name="connsiteX104" fmla="*/ 429802 w 6291298"/>
              <a:gd name="connsiteY104" fmla="*/ 7622614 h 7957261"/>
              <a:gd name="connsiteX105" fmla="*/ 392815 w 6291298"/>
              <a:gd name="connsiteY105" fmla="*/ 7618599 h 7957261"/>
              <a:gd name="connsiteX106" fmla="*/ 383319 w 6291298"/>
              <a:gd name="connsiteY106" fmla="*/ 7597539 h 7957261"/>
              <a:gd name="connsiteX107" fmla="*/ 370392 w 6291298"/>
              <a:gd name="connsiteY107" fmla="*/ 7596744 h 7957261"/>
              <a:gd name="connsiteX108" fmla="*/ 356429 w 6291298"/>
              <a:gd name="connsiteY108" fmla="*/ 7602838 h 7957261"/>
              <a:gd name="connsiteX109" fmla="*/ 351937 w 6291298"/>
              <a:gd name="connsiteY109" fmla="*/ 7621126 h 7957261"/>
              <a:gd name="connsiteX110" fmla="*/ 343725 w 6291298"/>
              <a:gd name="connsiteY110" fmla="*/ 7628147 h 7957261"/>
              <a:gd name="connsiteX111" fmla="*/ 328982 w 6291298"/>
              <a:gd name="connsiteY111" fmla="*/ 7647552 h 7957261"/>
              <a:gd name="connsiteX112" fmla="*/ 329957 w 6291298"/>
              <a:gd name="connsiteY112" fmla="*/ 7625360 h 7957261"/>
              <a:gd name="connsiteX113" fmla="*/ 306023 w 6291298"/>
              <a:gd name="connsiteY113" fmla="*/ 7587994 h 7957261"/>
              <a:gd name="connsiteX114" fmla="*/ 299215 w 6291298"/>
              <a:gd name="connsiteY114" fmla="*/ 7574536 h 7957261"/>
              <a:gd name="connsiteX115" fmla="*/ 317068 w 6291298"/>
              <a:gd name="connsiteY115" fmla="*/ 7572730 h 7957261"/>
              <a:gd name="connsiteX116" fmla="*/ 366415 w 6291298"/>
              <a:gd name="connsiteY116" fmla="*/ 7566754 h 7957261"/>
              <a:gd name="connsiteX117" fmla="*/ 348261 w 6291298"/>
              <a:gd name="connsiteY117" fmla="*/ 7542274 h 7957261"/>
              <a:gd name="connsiteX118" fmla="*/ 386525 w 6291298"/>
              <a:gd name="connsiteY118" fmla="*/ 7537068 h 7957261"/>
              <a:gd name="connsiteX119" fmla="*/ 407851 w 6291298"/>
              <a:gd name="connsiteY119" fmla="*/ 7520279 h 7957261"/>
              <a:gd name="connsiteX120" fmla="*/ 1089033 w 6291298"/>
              <a:gd name="connsiteY120" fmla="*/ 7504615 h 7957261"/>
              <a:gd name="connsiteX121" fmla="*/ 1094334 w 6291298"/>
              <a:gd name="connsiteY121" fmla="*/ 7509267 h 7957261"/>
              <a:gd name="connsiteX122" fmla="*/ 1085091 w 6291298"/>
              <a:gd name="connsiteY122" fmla="*/ 7521604 h 7957261"/>
              <a:gd name="connsiteX123" fmla="*/ 1084432 w 6291298"/>
              <a:gd name="connsiteY123" fmla="*/ 7517074 h 7957261"/>
              <a:gd name="connsiteX124" fmla="*/ 1089033 w 6291298"/>
              <a:gd name="connsiteY124" fmla="*/ 7504615 h 7957261"/>
              <a:gd name="connsiteX125" fmla="*/ 907511 w 6291298"/>
              <a:gd name="connsiteY125" fmla="*/ 7488251 h 7957261"/>
              <a:gd name="connsiteX126" fmla="*/ 915489 w 6291298"/>
              <a:gd name="connsiteY126" fmla="*/ 7492985 h 7957261"/>
              <a:gd name="connsiteX127" fmla="*/ 913885 w 6291298"/>
              <a:gd name="connsiteY127" fmla="*/ 7517707 h 7957261"/>
              <a:gd name="connsiteX128" fmla="*/ 914442 w 6291298"/>
              <a:gd name="connsiteY128" fmla="*/ 7527991 h 7957261"/>
              <a:gd name="connsiteX129" fmla="*/ 908053 w 6291298"/>
              <a:gd name="connsiteY129" fmla="*/ 7530079 h 7957261"/>
              <a:gd name="connsiteX130" fmla="*/ 903468 w 6291298"/>
              <a:gd name="connsiteY130" fmla="*/ 7526256 h 7957261"/>
              <a:gd name="connsiteX131" fmla="*/ 913881 w 6291298"/>
              <a:gd name="connsiteY131" fmla="*/ 7517717 h 7957261"/>
              <a:gd name="connsiteX132" fmla="*/ 907925 w 6291298"/>
              <a:gd name="connsiteY132" fmla="*/ 7512036 h 7957261"/>
              <a:gd name="connsiteX133" fmla="*/ 901819 w 6291298"/>
              <a:gd name="connsiteY133" fmla="*/ 7489275 h 7957261"/>
              <a:gd name="connsiteX134" fmla="*/ 907511 w 6291298"/>
              <a:gd name="connsiteY134" fmla="*/ 7488251 h 7957261"/>
              <a:gd name="connsiteX135" fmla="*/ 1803961 w 6291298"/>
              <a:gd name="connsiteY135" fmla="*/ 7487606 h 7957261"/>
              <a:gd name="connsiteX136" fmla="*/ 1813610 w 6291298"/>
              <a:gd name="connsiteY136" fmla="*/ 7502906 h 7957261"/>
              <a:gd name="connsiteX137" fmla="*/ 1801535 w 6291298"/>
              <a:gd name="connsiteY137" fmla="*/ 7499828 h 7957261"/>
              <a:gd name="connsiteX138" fmla="*/ 1803961 w 6291298"/>
              <a:gd name="connsiteY138" fmla="*/ 7487606 h 7957261"/>
              <a:gd name="connsiteX139" fmla="*/ 859801 w 6291298"/>
              <a:gd name="connsiteY139" fmla="*/ 7483981 h 7957261"/>
              <a:gd name="connsiteX140" fmla="*/ 865346 w 6291298"/>
              <a:gd name="connsiteY140" fmla="*/ 7485451 h 7957261"/>
              <a:gd name="connsiteX141" fmla="*/ 870057 w 6291298"/>
              <a:gd name="connsiteY141" fmla="*/ 7494716 h 7957261"/>
              <a:gd name="connsiteX142" fmla="*/ 860868 w 6291298"/>
              <a:gd name="connsiteY142" fmla="*/ 7497844 h 7957261"/>
              <a:gd name="connsiteX143" fmla="*/ 856173 w 6291298"/>
              <a:gd name="connsiteY143" fmla="*/ 7487274 h 7957261"/>
              <a:gd name="connsiteX144" fmla="*/ 859801 w 6291298"/>
              <a:gd name="connsiteY144" fmla="*/ 7483981 h 7957261"/>
              <a:gd name="connsiteX145" fmla="*/ 1100328 w 6291298"/>
              <a:gd name="connsiteY145" fmla="*/ 7415409 h 7957261"/>
              <a:gd name="connsiteX146" fmla="*/ 1140596 w 6291298"/>
              <a:gd name="connsiteY146" fmla="*/ 7422908 h 7957261"/>
              <a:gd name="connsiteX147" fmla="*/ 1153203 w 6291298"/>
              <a:gd name="connsiteY147" fmla="*/ 7436695 h 7957261"/>
              <a:gd name="connsiteX148" fmla="*/ 1139111 w 6291298"/>
              <a:gd name="connsiteY148" fmla="*/ 7441805 h 7957261"/>
              <a:gd name="connsiteX149" fmla="*/ 1122831 w 6291298"/>
              <a:gd name="connsiteY149" fmla="*/ 7452323 h 7957261"/>
              <a:gd name="connsiteX150" fmla="*/ 1066303 w 6291298"/>
              <a:gd name="connsiteY150" fmla="*/ 7450924 h 7957261"/>
              <a:gd name="connsiteX151" fmla="*/ 1054010 w 6291298"/>
              <a:gd name="connsiteY151" fmla="*/ 7436700 h 7957261"/>
              <a:gd name="connsiteX152" fmla="*/ 1059789 w 6291298"/>
              <a:gd name="connsiteY152" fmla="*/ 7420392 h 7957261"/>
              <a:gd name="connsiteX153" fmla="*/ 1100328 w 6291298"/>
              <a:gd name="connsiteY153" fmla="*/ 7415409 h 7957261"/>
              <a:gd name="connsiteX154" fmla="*/ 2323166 w 6291298"/>
              <a:gd name="connsiteY154" fmla="*/ 7409501 h 7957261"/>
              <a:gd name="connsiteX155" fmla="*/ 2340994 w 6291298"/>
              <a:gd name="connsiteY155" fmla="*/ 7420852 h 7957261"/>
              <a:gd name="connsiteX156" fmla="*/ 2313744 w 6291298"/>
              <a:gd name="connsiteY156" fmla="*/ 7416711 h 7957261"/>
              <a:gd name="connsiteX157" fmla="*/ 2307041 w 6291298"/>
              <a:gd name="connsiteY157" fmla="*/ 7410261 h 7957261"/>
              <a:gd name="connsiteX158" fmla="*/ 2323166 w 6291298"/>
              <a:gd name="connsiteY158" fmla="*/ 7409501 h 7957261"/>
              <a:gd name="connsiteX159" fmla="*/ 1345309 w 6291298"/>
              <a:gd name="connsiteY159" fmla="*/ 7394368 h 7957261"/>
              <a:gd name="connsiteX160" fmla="*/ 1404245 w 6291298"/>
              <a:gd name="connsiteY160" fmla="*/ 7398384 h 7957261"/>
              <a:gd name="connsiteX161" fmla="*/ 1304371 w 6291298"/>
              <a:gd name="connsiteY161" fmla="*/ 7421727 h 7957261"/>
              <a:gd name="connsiteX162" fmla="*/ 1294237 w 6291298"/>
              <a:gd name="connsiteY162" fmla="*/ 7428150 h 7957261"/>
              <a:gd name="connsiteX163" fmla="*/ 1291168 w 6291298"/>
              <a:gd name="connsiteY163" fmla="*/ 7421281 h 7957261"/>
              <a:gd name="connsiteX164" fmla="*/ 1345309 w 6291298"/>
              <a:gd name="connsiteY164" fmla="*/ 7394368 h 7957261"/>
              <a:gd name="connsiteX165" fmla="*/ 3589528 w 6291298"/>
              <a:gd name="connsiteY165" fmla="*/ 7360365 h 7957261"/>
              <a:gd name="connsiteX166" fmla="*/ 3603441 w 6291298"/>
              <a:gd name="connsiteY166" fmla="*/ 7372755 h 7957261"/>
              <a:gd name="connsiteX167" fmla="*/ 3593320 w 6291298"/>
              <a:gd name="connsiteY167" fmla="*/ 7370118 h 7957261"/>
              <a:gd name="connsiteX168" fmla="*/ 3589528 w 6291298"/>
              <a:gd name="connsiteY168" fmla="*/ 7360365 h 7957261"/>
              <a:gd name="connsiteX169" fmla="*/ 3627146 w 6291298"/>
              <a:gd name="connsiteY169" fmla="*/ 7342337 h 7957261"/>
              <a:gd name="connsiteX170" fmla="*/ 3633559 w 6291298"/>
              <a:gd name="connsiteY170" fmla="*/ 7360029 h 7957261"/>
              <a:gd name="connsiteX171" fmla="*/ 3627147 w 6291298"/>
              <a:gd name="connsiteY171" fmla="*/ 7360926 h 7957261"/>
              <a:gd name="connsiteX172" fmla="*/ 3627146 w 6291298"/>
              <a:gd name="connsiteY172" fmla="*/ 7342337 h 7957261"/>
              <a:gd name="connsiteX173" fmla="*/ 1977096 w 6291298"/>
              <a:gd name="connsiteY173" fmla="*/ 7323486 h 7957261"/>
              <a:gd name="connsiteX174" fmla="*/ 2003175 w 6291298"/>
              <a:gd name="connsiteY174" fmla="*/ 7331498 h 7957261"/>
              <a:gd name="connsiteX175" fmla="*/ 2026860 w 6291298"/>
              <a:gd name="connsiteY175" fmla="*/ 7331017 h 7957261"/>
              <a:gd name="connsiteX176" fmla="*/ 2028767 w 6291298"/>
              <a:gd name="connsiteY176" fmla="*/ 7330901 h 7957261"/>
              <a:gd name="connsiteX177" fmla="*/ 2049489 w 6291298"/>
              <a:gd name="connsiteY177" fmla="*/ 7382330 h 7957261"/>
              <a:gd name="connsiteX178" fmla="*/ 2012161 w 6291298"/>
              <a:gd name="connsiteY178" fmla="*/ 7383912 h 7957261"/>
              <a:gd name="connsiteX179" fmla="*/ 1977117 w 6291298"/>
              <a:gd name="connsiteY179" fmla="*/ 7331547 h 7957261"/>
              <a:gd name="connsiteX180" fmla="*/ 1977096 w 6291298"/>
              <a:gd name="connsiteY180" fmla="*/ 7323486 h 7957261"/>
              <a:gd name="connsiteX181" fmla="*/ 1323276 w 6291298"/>
              <a:gd name="connsiteY181" fmla="*/ 7315414 h 7957261"/>
              <a:gd name="connsiteX182" fmla="*/ 1325658 w 6291298"/>
              <a:gd name="connsiteY182" fmla="*/ 7324620 h 7957261"/>
              <a:gd name="connsiteX183" fmla="*/ 1316748 w 6291298"/>
              <a:gd name="connsiteY183" fmla="*/ 7327275 h 7957261"/>
              <a:gd name="connsiteX184" fmla="*/ 1314847 w 6291298"/>
              <a:gd name="connsiteY184" fmla="*/ 7317787 h 7957261"/>
              <a:gd name="connsiteX185" fmla="*/ 1323276 w 6291298"/>
              <a:gd name="connsiteY185" fmla="*/ 7315414 h 7957261"/>
              <a:gd name="connsiteX186" fmla="*/ 1956880 w 6291298"/>
              <a:gd name="connsiteY186" fmla="*/ 7307842 h 7957261"/>
              <a:gd name="connsiteX187" fmla="*/ 1963375 w 6291298"/>
              <a:gd name="connsiteY187" fmla="*/ 7308650 h 7957261"/>
              <a:gd name="connsiteX188" fmla="*/ 1968260 w 6291298"/>
              <a:gd name="connsiteY188" fmla="*/ 7316855 h 7957261"/>
              <a:gd name="connsiteX189" fmla="*/ 1956028 w 6291298"/>
              <a:gd name="connsiteY189" fmla="*/ 7322622 h 7957261"/>
              <a:gd name="connsiteX190" fmla="*/ 1953254 w 6291298"/>
              <a:gd name="connsiteY190" fmla="*/ 7313210 h 7957261"/>
              <a:gd name="connsiteX191" fmla="*/ 1956880 w 6291298"/>
              <a:gd name="connsiteY191" fmla="*/ 7307842 h 7957261"/>
              <a:gd name="connsiteX192" fmla="*/ 457123 w 6291298"/>
              <a:gd name="connsiteY192" fmla="*/ 7300415 h 7957261"/>
              <a:gd name="connsiteX193" fmla="*/ 463176 w 6291298"/>
              <a:gd name="connsiteY193" fmla="*/ 7300679 h 7957261"/>
              <a:gd name="connsiteX194" fmla="*/ 468445 w 6291298"/>
              <a:gd name="connsiteY194" fmla="*/ 7316937 h 7957261"/>
              <a:gd name="connsiteX195" fmla="*/ 454247 w 6291298"/>
              <a:gd name="connsiteY195" fmla="*/ 7320823 h 7957261"/>
              <a:gd name="connsiteX196" fmla="*/ 453083 w 6291298"/>
              <a:gd name="connsiteY196" fmla="*/ 7305941 h 7957261"/>
              <a:gd name="connsiteX197" fmla="*/ 457123 w 6291298"/>
              <a:gd name="connsiteY197" fmla="*/ 7300415 h 7957261"/>
              <a:gd name="connsiteX198" fmla="*/ 3734488 w 6291298"/>
              <a:gd name="connsiteY198" fmla="*/ 7296661 h 7957261"/>
              <a:gd name="connsiteX199" fmla="*/ 3734493 w 6291298"/>
              <a:gd name="connsiteY199" fmla="*/ 7296662 h 7957261"/>
              <a:gd name="connsiteX200" fmla="*/ 3734705 w 6291298"/>
              <a:gd name="connsiteY200" fmla="*/ 7296768 h 7957261"/>
              <a:gd name="connsiteX201" fmla="*/ 3734669 w 6291298"/>
              <a:gd name="connsiteY201" fmla="*/ 7297129 h 7957261"/>
              <a:gd name="connsiteX202" fmla="*/ 3734345 w 6291298"/>
              <a:gd name="connsiteY202" fmla="*/ 7296851 h 7957261"/>
              <a:gd name="connsiteX203" fmla="*/ 3734491 w 6291298"/>
              <a:gd name="connsiteY203" fmla="*/ 7296668 h 7957261"/>
              <a:gd name="connsiteX204" fmla="*/ 4012692 w 6291298"/>
              <a:gd name="connsiteY204" fmla="*/ 7296344 h 7957261"/>
              <a:gd name="connsiteX205" fmla="*/ 4040301 w 6291298"/>
              <a:gd name="connsiteY205" fmla="*/ 7329259 h 7957261"/>
              <a:gd name="connsiteX206" fmla="*/ 4012692 w 6291298"/>
              <a:gd name="connsiteY206" fmla="*/ 7296344 h 7957261"/>
              <a:gd name="connsiteX207" fmla="*/ 1809928 w 6291298"/>
              <a:gd name="connsiteY207" fmla="*/ 7284320 h 7957261"/>
              <a:gd name="connsiteX208" fmla="*/ 1810883 w 6291298"/>
              <a:gd name="connsiteY208" fmla="*/ 7285382 h 7957261"/>
              <a:gd name="connsiteX209" fmla="*/ 1811466 w 6291298"/>
              <a:gd name="connsiteY209" fmla="*/ 7284824 h 7957261"/>
              <a:gd name="connsiteX210" fmla="*/ 1809928 w 6291298"/>
              <a:gd name="connsiteY210" fmla="*/ 7284320 h 7957261"/>
              <a:gd name="connsiteX211" fmla="*/ 1882721 w 6291298"/>
              <a:gd name="connsiteY211" fmla="*/ 7271978 h 7957261"/>
              <a:gd name="connsiteX212" fmla="*/ 1890030 w 6291298"/>
              <a:gd name="connsiteY212" fmla="*/ 7274554 h 7957261"/>
              <a:gd name="connsiteX213" fmla="*/ 1896603 w 6291298"/>
              <a:gd name="connsiteY213" fmla="*/ 7282459 h 7957261"/>
              <a:gd name="connsiteX214" fmla="*/ 1882800 w 6291298"/>
              <a:gd name="connsiteY214" fmla="*/ 7290574 h 7957261"/>
              <a:gd name="connsiteX215" fmla="*/ 1875560 w 6291298"/>
              <a:gd name="connsiteY215" fmla="*/ 7278236 h 7957261"/>
              <a:gd name="connsiteX216" fmla="*/ 1882721 w 6291298"/>
              <a:gd name="connsiteY216" fmla="*/ 7271978 h 7957261"/>
              <a:gd name="connsiteX217" fmla="*/ 504051 w 6291298"/>
              <a:gd name="connsiteY217" fmla="*/ 7258563 h 7957261"/>
              <a:gd name="connsiteX218" fmla="*/ 509287 w 6291298"/>
              <a:gd name="connsiteY218" fmla="*/ 7259973 h 7957261"/>
              <a:gd name="connsiteX219" fmla="*/ 514469 w 6291298"/>
              <a:gd name="connsiteY219" fmla="*/ 7267905 h 7957261"/>
              <a:gd name="connsiteX220" fmla="*/ 505072 w 6291298"/>
              <a:gd name="connsiteY220" fmla="*/ 7269360 h 7957261"/>
              <a:gd name="connsiteX221" fmla="*/ 499882 w 6291298"/>
              <a:gd name="connsiteY221" fmla="*/ 7261448 h 7957261"/>
              <a:gd name="connsiteX222" fmla="*/ 504051 w 6291298"/>
              <a:gd name="connsiteY222" fmla="*/ 7258563 h 7957261"/>
              <a:gd name="connsiteX223" fmla="*/ 3716159 w 6291298"/>
              <a:gd name="connsiteY223" fmla="*/ 7258504 h 7957261"/>
              <a:gd name="connsiteX224" fmla="*/ 3727961 w 6291298"/>
              <a:gd name="connsiteY224" fmla="*/ 7284289 h 7957261"/>
              <a:gd name="connsiteX225" fmla="*/ 3697908 w 6291298"/>
              <a:gd name="connsiteY225" fmla="*/ 7330312 h 7957261"/>
              <a:gd name="connsiteX226" fmla="*/ 3716159 w 6291298"/>
              <a:gd name="connsiteY226" fmla="*/ 7258504 h 7957261"/>
              <a:gd name="connsiteX227" fmla="*/ 2668105 w 6291298"/>
              <a:gd name="connsiteY227" fmla="*/ 7254684 h 7957261"/>
              <a:gd name="connsiteX228" fmla="*/ 2650751 w 6291298"/>
              <a:gd name="connsiteY228" fmla="*/ 7280563 h 7957261"/>
              <a:gd name="connsiteX229" fmla="*/ 2668105 w 6291298"/>
              <a:gd name="connsiteY229" fmla="*/ 7254684 h 7957261"/>
              <a:gd name="connsiteX230" fmla="*/ 1770044 w 6291298"/>
              <a:gd name="connsiteY230" fmla="*/ 7252364 h 7957261"/>
              <a:gd name="connsiteX231" fmla="*/ 1793616 w 6291298"/>
              <a:gd name="connsiteY231" fmla="*/ 7269059 h 7957261"/>
              <a:gd name="connsiteX232" fmla="*/ 1797228 w 6291298"/>
              <a:gd name="connsiteY232" fmla="*/ 7272113 h 7957261"/>
              <a:gd name="connsiteX233" fmla="*/ 1813023 w 6291298"/>
              <a:gd name="connsiteY233" fmla="*/ 7275434 h 7957261"/>
              <a:gd name="connsiteX234" fmla="*/ 1844949 w 6291298"/>
              <a:gd name="connsiteY234" fmla="*/ 7292196 h 7957261"/>
              <a:gd name="connsiteX235" fmla="*/ 1903501 w 6291298"/>
              <a:gd name="connsiteY235" fmla="*/ 7317172 h 7957261"/>
              <a:gd name="connsiteX236" fmla="*/ 1918996 w 6291298"/>
              <a:gd name="connsiteY236" fmla="*/ 7373591 h 7957261"/>
              <a:gd name="connsiteX237" fmla="*/ 1869800 w 6291298"/>
              <a:gd name="connsiteY237" fmla="*/ 7382187 h 7957261"/>
              <a:gd name="connsiteX238" fmla="*/ 1831555 w 6291298"/>
              <a:gd name="connsiteY238" fmla="*/ 7344430 h 7957261"/>
              <a:gd name="connsiteX239" fmla="*/ 1801200 w 6291298"/>
              <a:gd name="connsiteY239" fmla="*/ 7309863 h 7957261"/>
              <a:gd name="connsiteX240" fmla="*/ 1787190 w 6291298"/>
              <a:gd name="connsiteY240" fmla="*/ 7297147 h 7957261"/>
              <a:gd name="connsiteX241" fmla="*/ 1782432 w 6291298"/>
              <a:gd name="connsiteY241" fmla="*/ 7295716 h 7957261"/>
              <a:gd name="connsiteX242" fmla="*/ 1763944 w 6291298"/>
              <a:gd name="connsiteY242" fmla="*/ 7288635 h 7957261"/>
              <a:gd name="connsiteX243" fmla="*/ 1764520 w 6291298"/>
              <a:gd name="connsiteY243" fmla="*/ 7291583 h 7957261"/>
              <a:gd name="connsiteX244" fmla="*/ 1739775 w 6291298"/>
              <a:gd name="connsiteY244" fmla="*/ 7279460 h 7957261"/>
              <a:gd name="connsiteX245" fmla="*/ 1726643 w 6291298"/>
              <a:gd name="connsiteY245" fmla="*/ 7254670 h 7957261"/>
              <a:gd name="connsiteX246" fmla="*/ 1759718 w 6291298"/>
              <a:gd name="connsiteY246" fmla="*/ 7261444 h 7957261"/>
              <a:gd name="connsiteX247" fmla="*/ 1770044 w 6291298"/>
              <a:gd name="connsiteY247" fmla="*/ 7252364 h 7957261"/>
              <a:gd name="connsiteX248" fmla="*/ 2630263 w 6291298"/>
              <a:gd name="connsiteY248" fmla="*/ 7243194 h 7957261"/>
              <a:gd name="connsiteX249" fmla="*/ 2635423 w 6291298"/>
              <a:gd name="connsiteY249" fmla="*/ 7252611 h 7957261"/>
              <a:gd name="connsiteX250" fmla="*/ 2624364 w 6291298"/>
              <a:gd name="connsiteY250" fmla="*/ 7256787 h 7957261"/>
              <a:gd name="connsiteX251" fmla="*/ 2619893 w 6291298"/>
              <a:gd name="connsiteY251" fmla="*/ 7246860 h 7957261"/>
              <a:gd name="connsiteX252" fmla="*/ 2630263 w 6291298"/>
              <a:gd name="connsiteY252" fmla="*/ 7243194 h 7957261"/>
              <a:gd name="connsiteX253" fmla="*/ 429419 w 6291298"/>
              <a:gd name="connsiteY253" fmla="*/ 7237907 h 7957261"/>
              <a:gd name="connsiteX254" fmla="*/ 444245 w 6291298"/>
              <a:gd name="connsiteY254" fmla="*/ 7244311 h 7957261"/>
              <a:gd name="connsiteX255" fmla="*/ 433161 w 6291298"/>
              <a:gd name="connsiteY255" fmla="*/ 7261490 h 7957261"/>
              <a:gd name="connsiteX256" fmla="*/ 433793 w 6291298"/>
              <a:gd name="connsiteY256" fmla="*/ 7273292 h 7957261"/>
              <a:gd name="connsiteX257" fmla="*/ 452424 w 6291298"/>
              <a:gd name="connsiteY257" fmla="*/ 7267214 h 7957261"/>
              <a:gd name="connsiteX258" fmla="*/ 481125 w 6291298"/>
              <a:gd name="connsiteY258" fmla="*/ 7258689 h 7957261"/>
              <a:gd name="connsiteX259" fmla="*/ 491512 w 6291298"/>
              <a:gd name="connsiteY259" fmla="*/ 7292321 h 7957261"/>
              <a:gd name="connsiteX260" fmla="*/ 466676 w 6291298"/>
              <a:gd name="connsiteY260" fmla="*/ 7298257 h 7957261"/>
              <a:gd name="connsiteX261" fmla="*/ 445779 w 6291298"/>
              <a:gd name="connsiteY261" fmla="*/ 7313353 h 7957261"/>
              <a:gd name="connsiteX262" fmla="*/ 407332 w 6291298"/>
              <a:gd name="connsiteY262" fmla="*/ 7325183 h 7957261"/>
              <a:gd name="connsiteX263" fmla="*/ 394697 w 6291298"/>
              <a:gd name="connsiteY263" fmla="*/ 7294752 h 7957261"/>
              <a:gd name="connsiteX264" fmla="*/ 410353 w 6291298"/>
              <a:gd name="connsiteY264" fmla="*/ 7255363 h 7957261"/>
              <a:gd name="connsiteX265" fmla="*/ 429419 w 6291298"/>
              <a:gd name="connsiteY265" fmla="*/ 7237907 h 7957261"/>
              <a:gd name="connsiteX266" fmla="*/ 2401508 w 6291298"/>
              <a:gd name="connsiteY266" fmla="*/ 7209346 h 7957261"/>
              <a:gd name="connsiteX267" fmla="*/ 2404838 w 6291298"/>
              <a:gd name="connsiteY267" fmla="*/ 7217126 h 7957261"/>
              <a:gd name="connsiteX268" fmla="*/ 2398392 w 6291298"/>
              <a:gd name="connsiteY268" fmla="*/ 7219496 h 7957261"/>
              <a:gd name="connsiteX269" fmla="*/ 2393897 w 6291298"/>
              <a:gd name="connsiteY269" fmla="*/ 7217658 h 7957261"/>
              <a:gd name="connsiteX270" fmla="*/ 2392582 w 6291298"/>
              <a:gd name="connsiteY270" fmla="*/ 7211460 h 7957261"/>
              <a:gd name="connsiteX271" fmla="*/ 2401508 w 6291298"/>
              <a:gd name="connsiteY271" fmla="*/ 7209346 h 7957261"/>
              <a:gd name="connsiteX272" fmla="*/ 3982343 w 6291298"/>
              <a:gd name="connsiteY272" fmla="*/ 7207099 h 7957261"/>
              <a:gd name="connsiteX273" fmla="*/ 4008402 w 6291298"/>
              <a:gd name="connsiteY273" fmla="*/ 7261234 h 7957261"/>
              <a:gd name="connsiteX274" fmla="*/ 3990720 w 6291298"/>
              <a:gd name="connsiteY274" fmla="*/ 7272489 h 7957261"/>
              <a:gd name="connsiteX275" fmla="*/ 3978154 w 6291298"/>
              <a:gd name="connsiteY275" fmla="*/ 7264292 h 7957261"/>
              <a:gd name="connsiteX276" fmla="*/ 3976567 w 6291298"/>
              <a:gd name="connsiteY276" fmla="*/ 7221855 h 7957261"/>
              <a:gd name="connsiteX277" fmla="*/ 3980091 w 6291298"/>
              <a:gd name="connsiteY277" fmla="*/ 7212866 h 7957261"/>
              <a:gd name="connsiteX278" fmla="*/ 3982343 w 6291298"/>
              <a:gd name="connsiteY278" fmla="*/ 7207099 h 7957261"/>
              <a:gd name="connsiteX279" fmla="*/ 2475934 w 6291298"/>
              <a:gd name="connsiteY279" fmla="*/ 7177979 h 7957261"/>
              <a:gd name="connsiteX280" fmla="*/ 2481943 w 6291298"/>
              <a:gd name="connsiteY280" fmla="*/ 7181477 h 7957261"/>
              <a:gd name="connsiteX281" fmla="*/ 2481901 w 6291298"/>
              <a:gd name="connsiteY281" fmla="*/ 7181572 h 7957261"/>
              <a:gd name="connsiteX282" fmla="*/ 2481929 w 6291298"/>
              <a:gd name="connsiteY282" fmla="*/ 7181578 h 7957261"/>
              <a:gd name="connsiteX283" fmla="*/ 2481794 w 6291298"/>
              <a:gd name="connsiteY283" fmla="*/ 7181811 h 7957261"/>
              <a:gd name="connsiteX284" fmla="*/ 2479111 w 6291298"/>
              <a:gd name="connsiteY284" fmla="*/ 7187819 h 7957261"/>
              <a:gd name="connsiteX285" fmla="*/ 2473472 w 6291298"/>
              <a:gd name="connsiteY285" fmla="*/ 7191143 h 7957261"/>
              <a:gd name="connsiteX286" fmla="*/ 2470518 w 6291298"/>
              <a:gd name="connsiteY286" fmla="*/ 7181882 h 7957261"/>
              <a:gd name="connsiteX287" fmla="*/ 2475934 w 6291298"/>
              <a:gd name="connsiteY287" fmla="*/ 7177979 h 7957261"/>
              <a:gd name="connsiteX288" fmla="*/ 3890481 w 6291298"/>
              <a:gd name="connsiteY288" fmla="*/ 7173049 h 7957261"/>
              <a:gd name="connsiteX289" fmla="*/ 3917928 w 6291298"/>
              <a:gd name="connsiteY289" fmla="*/ 7186025 h 7957261"/>
              <a:gd name="connsiteX290" fmla="*/ 3938805 w 6291298"/>
              <a:gd name="connsiteY290" fmla="*/ 7188640 h 7957261"/>
              <a:gd name="connsiteX291" fmla="*/ 3914096 w 6291298"/>
              <a:gd name="connsiteY291" fmla="*/ 7208908 h 7957261"/>
              <a:gd name="connsiteX292" fmla="*/ 3856561 w 6291298"/>
              <a:gd name="connsiteY292" fmla="*/ 7227145 h 7957261"/>
              <a:gd name="connsiteX293" fmla="*/ 3838158 w 6291298"/>
              <a:gd name="connsiteY293" fmla="*/ 7244199 h 7957261"/>
              <a:gd name="connsiteX294" fmla="*/ 3838166 w 6291298"/>
              <a:gd name="connsiteY294" fmla="*/ 7244202 h 7957261"/>
              <a:gd name="connsiteX295" fmla="*/ 3766699 w 6291298"/>
              <a:gd name="connsiteY295" fmla="*/ 7280321 h 7957261"/>
              <a:gd name="connsiteX296" fmla="*/ 3729482 w 6291298"/>
              <a:gd name="connsiteY296" fmla="*/ 7294404 h 7957261"/>
              <a:gd name="connsiteX297" fmla="*/ 3759040 w 6291298"/>
              <a:gd name="connsiteY297" fmla="*/ 7270662 h 7957261"/>
              <a:gd name="connsiteX298" fmla="*/ 3806637 w 6291298"/>
              <a:gd name="connsiteY298" fmla="*/ 7230412 h 7957261"/>
              <a:gd name="connsiteX299" fmla="*/ 3870196 w 6291298"/>
              <a:gd name="connsiteY299" fmla="*/ 7195909 h 7957261"/>
              <a:gd name="connsiteX300" fmla="*/ 3870199 w 6291298"/>
              <a:gd name="connsiteY300" fmla="*/ 7195900 h 7957261"/>
              <a:gd name="connsiteX301" fmla="*/ 3879499 w 6291298"/>
              <a:gd name="connsiteY301" fmla="*/ 7175279 h 7957261"/>
              <a:gd name="connsiteX302" fmla="*/ 3890481 w 6291298"/>
              <a:gd name="connsiteY302" fmla="*/ 7173049 h 7957261"/>
              <a:gd name="connsiteX303" fmla="*/ 2427221 w 6291298"/>
              <a:gd name="connsiteY303" fmla="*/ 7166809 h 7957261"/>
              <a:gd name="connsiteX304" fmla="*/ 2433407 w 6291298"/>
              <a:gd name="connsiteY304" fmla="*/ 7167243 h 7957261"/>
              <a:gd name="connsiteX305" fmla="*/ 2428832 w 6291298"/>
              <a:gd name="connsiteY305" fmla="*/ 7184053 h 7957261"/>
              <a:gd name="connsiteX306" fmla="*/ 2427221 w 6291298"/>
              <a:gd name="connsiteY306" fmla="*/ 7166809 h 7957261"/>
              <a:gd name="connsiteX307" fmla="*/ 2345704 w 6291298"/>
              <a:gd name="connsiteY307" fmla="*/ 7163767 h 7957261"/>
              <a:gd name="connsiteX308" fmla="*/ 2347017 w 6291298"/>
              <a:gd name="connsiteY308" fmla="*/ 7179585 h 7957261"/>
              <a:gd name="connsiteX309" fmla="*/ 2339698 w 6291298"/>
              <a:gd name="connsiteY309" fmla="*/ 7182115 h 7957261"/>
              <a:gd name="connsiteX310" fmla="*/ 2334811 w 6291298"/>
              <a:gd name="connsiteY310" fmla="*/ 7168759 h 7957261"/>
              <a:gd name="connsiteX311" fmla="*/ 2345704 w 6291298"/>
              <a:gd name="connsiteY311" fmla="*/ 7163767 h 7957261"/>
              <a:gd name="connsiteX312" fmla="*/ 516728 w 6291298"/>
              <a:gd name="connsiteY312" fmla="*/ 7163664 h 7957261"/>
              <a:gd name="connsiteX313" fmla="*/ 520805 w 6291298"/>
              <a:gd name="connsiteY313" fmla="*/ 7168535 h 7957261"/>
              <a:gd name="connsiteX314" fmla="*/ 513349 w 6291298"/>
              <a:gd name="connsiteY314" fmla="*/ 7174470 h 7957261"/>
              <a:gd name="connsiteX315" fmla="*/ 505314 w 6291298"/>
              <a:gd name="connsiteY315" fmla="*/ 7165837 h 7957261"/>
              <a:gd name="connsiteX316" fmla="*/ 516728 w 6291298"/>
              <a:gd name="connsiteY316" fmla="*/ 7163664 h 7957261"/>
              <a:gd name="connsiteX317" fmla="*/ 614119 w 6291298"/>
              <a:gd name="connsiteY317" fmla="*/ 7133365 h 7957261"/>
              <a:gd name="connsiteX318" fmla="*/ 635098 w 6291298"/>
              <a:gd name="connsiteY318" fmla="*/ 7156203 h 7957261"/>
              <a:gd name="connsiteX319" fmla="*/ 651939 w 6291298"/>
              <a:gd name="connsiteY319" fmla="*/ 7177926 h 7957261"/>
              <a:gd name="connsiteX320" fmla="*/ 621464 w 6291298"/>
              <a:gd name="connsiteY320" fmla="*/ 7190031 h 7957261"/>
              <a:gd name="connsiteX321" fmla="*/ 613743 w 6291298"/>
              <a:gd name="connsiteY321" fmla="*/ 7181614 h 7957261"/>
              <a:gd name="connsiteX322" fmla="*/ 603718 w 6291298"/>
              <a:gd name="connsiteY322" fmla="*/ 7161191 h 7957261"/>
              <a:gd name="connsiteX323" fmla="*/ 580735 w 6291298"/>
              <a:gd name="connsiteY323" fmla="*/ 7189237 h 7957261"/>
              <a:gd name="connsiteX324" fmla="*/ 560541 w 6291298"/>
              <a:gd name="connsiteY324" fmla="*/ 7199952 h 7957261"/>
              <a:gd name="connsiteX325" fmla="*/ 561663 w 6291298"/>
              <a:gd name="connsiteY325" fmla="*/ 7172197 h 7957261"/>
              <a:gd name="connsiteX326" fmla="*/ 546686 w 6291298"/>
              <a:gd name="connsiteY326" fmla="*/ 7180022 h 7957261"/>
              <a:gd name="connsiteX327" fmla="*/ 529132 w 6291298"/>
              <a:gd name="connsiteY327" fmla="*/ 7193776 h 7957261"/>
              <a:gd name="connsiteX328" fmla="*/ 531781 w 6291298"/>
              <a:gd name="connsiteY328" fmla="*/ 7172946 h 7957261"/>
              <a:gd name="connsiteX329" fmla="*/ 545175 w 6291298"/>
              <a:gd name="connsiteY329" fmla="*/ 7158654 h 7957261"/>
              <a:gd name="connsiteX330" fmla="*/ 601525 w 6291298"/>
              <a:gd name="connsiteY330" fmla="*/ 7134862 h 7957261"/>
              <a:gd name="connsiteX331" fmla="*/ 614119 w 6291298"/>
              <a:gd name="connsiteY331" fmla="*/ 7133365 h 7957261"/>
              <a:gd name="connsiteX332" fmla="*/ 4088929 w 6291298"/>
              <a:gd name="connsiteY332" fmla="*/ 7131169 h 7957261"/>
              <a:gd name="connsiteX333" fmla="*/ 4089543 w 6291298"/>
              <a:gd name="connsiteY333" fmla="*/ 7131232 h 7957261"/>
              <a:gd name="connsiteX334" fmla="*/ 4089259 w 6291298"/>
              <a:gd name="connsiteY334" fmla="*/ 7131721 h 7957261"/>
              <a:gd name="connsiteX335" fmla="*/ 4089261 w 6291298"/>
              <a:gd name="connsiteY335" fmla="*/ 7131729 h 7957261"/>
              <a:gd name="connsiteX336" fmla="*/ 4089256 w 6291298"/>
              <a:gd name="connsiteY336" fmla="*/ 7131728 h 7957261"/>
              <a:gd name="connsiteX337" fmla="*/ 4089254 w 6291298"/>
              <a:gd name="connsiteY337" fmla="*/ 7131732 h 7957261"/>
              <a:gd name="connsiteX338" fmla="*/ 4089252 w 6291298"/>
              <a:gd name="connsiteY338" fmla="*/ 7131724 h 7957261"/>
              <a:gd name="connsiteX339" fmla="*/ 4088855 w 6291298"/>
              <a:gd name="connsiteY339" fmla="*/ 7131546 h 7957261"/>
              <a:gd name="connsiteX340" fmla="*/ 4088932 w 6291298"/>
              <a:gd name="connsiteY340" fmla="*/ 7131176 h 7957261"/>
              <a:gd name="connsiteX341" fmla="*/ 4088929 w 6291298"/>
              <a:gd name="connsiteY341" fmla="*/ 7131169 h 7957261"/>
              <a:gd name="connsiteX342" fmla="*/ 4059906 w 6291298"/>
              <a:gd name="connsiteY342" fmla="*/ 7117377 h 7957261"/>
              <a:gd name="connsiteX343" fmla="*/ 4069982 w 6291298"/>
              <a:gd name="connsiteY343" fmla="*/ 7123493 h 7957261"/>
              <a:gd name="connsiteX344" fmla="*/ 4079728 w 6291298"/>
              <a:gd name="connsiteY344" fmla="*/ 7127841 h 7957261"/>
              <a:gd name="connsiteX345" fmla="*/ 4070799 w 6291298"/>
              <a:gd name="connsiteY345" fmla="*/ 7149208 h 7957261"/>
              <a:gd name="connsiteX346" fmla="*/ 4047713 w 6291298"/>
              <a:gd name="connsiteY346" fmla="*/ 7164226 h 7957261"/>
              <a:gd name="connsiteX347" fmla="*/ 4025188 w 6291298"/>
              <a:gd name="connsiteY347" fmla="*/ 7170850 h 7957261"/>
              <a:gd name="connsiteX348" fmla="*/ 3986447 w 6291298"/>
              <a:gd name="connsiteY348" fmla="*/ 7195973 h 7957261"/>
              <a:gd name="connsiteX349" fmla="*/ 3973093 w 6291298"/>
              <a:gd name="connsiteY349" fmla="*/ 7204138 h 7957261"/>
              <a:gd name="connsiteX350" fmla="*/ 3947205 w 6291298"/>
              <a:gd name="connsiteY350" fmla="*/ 7192843 h 7957261"/>
              <a:gd name="connsiteX351" fmla="*/ 3945603 w 6291298"/>
              <a:gd name="connsiteY351" fmla="*/ 7187936 h 7957261"/>
              <a:gd name="connsiteX352" fmla="*/ 4008724 w 6291298"/>
              <a:gd name="connsiteY352" fmla="*/ 7147000 h 7957261"/>
              <a:gd name="connsiteX353" fmla="*/ 4049105 w 6291298"/>
              <a:gd name="connsiteY353" fmla="*/ 7122449 h 7957261"/>
              <a:gd name="connsiteX354" fmla="*/ 4059906 w 6291298"/>
              <a:gd name="connsiteY354" fmla="*/ 7117377 h 7957261"/>
              <a:gd name="connsiteX355" fmla="*/ 543942 w 6291298"/>
              <a:gd name="connsiteY355" fmla="*/ 7084974 h 7957261"/>
              <a:gd name="connsiteX356" fmla="*/ 576069 w 6291298"/>
              <a:gd name="connsiteY356" fmla="*/ 7097997 h 7957261"/>
              <a:gd name="connsiteX357" fmla="*/ 550358 w 6291298"/>
              <a:gd name="connsiteY357" fmla="*/ 7092218 h 7957261"/>
              <a:gd name="connsiteX358" fmla="*/ 543942 w 6291298"/>
              <a:gd name="connsiteY358" fmla="*/ 7084974 h 7957261"/>
              <a:gd name="connsiteX359" fmla="*/ 2073519 w 6291298"/>
              <a:gd name="connsiteY359" fmla="*/ 7075833 h 7957261"/>
              <a:gd name="connsiteX360" fmla="*/ 2079923 w 6291298"/>
              <a:gd name="connsiteY360" fmla="*/ 7086692 h 7957261"/>
              <a:gd name="connsiteX361" fmla="*/ 2072812 w 6291298"/>
              <a:gd name="connsiteY361" fmla="*/ 7090568 h 7957261"/>
              <a:gd name="connsiteX362" fmla="*/ 2068375 w 6291298"/>
              <a:gd name="connsiteY362" fmla="*/ 7078081 h 7957261"/>
              <a:gd name="connsiteX363" fmla="*/ 2073519 w 6291298"/>
              <a:gd name="connsiteY363" fmla="*/ 7075833 h 7957261"/>
              <a:gd name="connsiteX364" fmla="*/ 2030214 w 6291298"/>
              <a:gd name="connsiteY364" fmla="*/ 7071258 h 7957261"/>
              <a:gd name="connsiteX365" fmla="*/ 2033727 w 6291298"/>
              <a:gd name="connsiteY365" fmla="*/ 7081562 h 7957261"/>
              <a:gd name="connsiteX366" fmla="*/ 2024565 w 6291298"/>
              <a:gd name="connsiteY366" fmla="*/ 7081760 h 7957261"/>
              <a:gd name="connsiteX367" fmla="*/ 2019065 w 6291298"/>
              <a:gd name="connsiteY367" fmla="*/ 7072519 h 7957261"/>
              <a:gd name="connsiteX368" fmla="*/ 2030214 w 6291298"/>
              <a:gd name="connsiteY368" fmla="*/ 7071258 h 7957261"/>
              <a:gd name="connsiteX369" fmla="*/ 4207389 w 6291298"/>
              <a:gd name="connsiteY369" fmla="*/ 7044769 h 7957261"/>
              <a:gd name="connsiteX370" fmla="*/ 4227388 w 6291298"/>
              <a:gd name="connsiteY370" fmla="*/ 7089062 h 7957261"/>
              <a:gd name="connsiteX371" fmla="*/ 4227390 w 6291298"/>
              <a:gd name="connsiteY371" fmla="*/ 7089057 h 7957261"/>
              <a:gd name="connsiteX372" fmla="*/ 4227387 w 6291298"/>
              <a:gd name="connsiteY372" fmla="*/ 7089082 h 7957261"/>
              <a:gd name="connsiteX373" fmla="*/ 4226866 w 6291298"/>
              <a:gd name="connsiteY373" fmla="*/ 7092050 h 7957261"/>
              <a:gd name="connsiteX374" fmla="*/ 4179780 w 6291298"/>
              <a:gd name="connsiteY374" fmla="*/ 7115469 h 7957261"/>
              <a:gd name="connsiteX375" fmla="*/ 4150499 w 6291298"/>
              <a:gd name="connsiteY375" fmla="*/ 7121656 h 7957261"/>
              <a:gd name="connsiteX376" fmla="*/ 4082160 w 6291298"/>
              <a:gd name="connsiteY376" fmla="*/ 7128646 h 7957261"/>
              <a:gd name="connsiteX377" fmla="*/ 4088140 w 6291298"/>
              <a:gd name="connsiteY377" fmla="*/ 7120276 h 7957261"/>
              <a:gd name="connsiteX378" fmla="*/ 4207389 w 6291298"/>
              <a:gd name="connsiteY378" fmla="*/ 7044769 h 7957261"/>
              <a:gd name="connsiteX379" fmla="*/ 4299679 w 6291298"/>
              <a:gd name="connsiteY379" fmla="*/ 7043377 h 7957261"/>
              <a:gd name="connsiteX380" fmla="*/ 4306658 w 6291298"/>
              <a:gd name="connsiteY380" fmla="*/ 7050516 h 7957261"/>
              <a:gd name="connsiteX381" fmla="*/ 4300912 w 6291298"/>
              <a:gd name="connsiteY381" fmla="*/ 7061786 h 7957261"/>
              <a:gd name="connsiteX382" fmla="*/ 4269682 w 6291298"/>
              <a:gd name="connsiteY382" fmla="*/ 7074981 h 7957261"/>
              <a:gd name="connsiteX383" fmla="*/ 4299679 w 6291298"/>
              <a:gd name="connsiteY383" fmla="*/ 7043377 h 7957261"/>
              <a:gd name="connsiteX384" fmla="*/ 663535 w 6291298"/>
              <a:gd name="connsiteY384" fmla="*/ 7011094 h 7957261"/>
              <a:gd name="connsiteX385" fmla="*/ 673306 w 6291298"/>
              <a:gd name="connsiteY385" fmla="*/ 7015734 h 7957261"/>
              <a:gd name="connsiteX386" fmla="*/ 660428 w 6291298"/>
              <a:gd name="connsiteY386" fmla="*/ 7029610 h 7957261"/>
              <a:gd name="connsiteX387" fmla="*/ 663535 w 6291298"/>
              <a:gd name="connsiteY387" fmla="*/ 7011094 h 7957261"/>
              <a:gd name="connsiteX388" fmla="*/ 3980375 w 6291298"/>
              <a:gd name="connsiteY388" fmla="*/ 7004099 h 7957261"/>
              <a:gd name="connsiteX389" fmla="*/ 3980291 w 6291298"/>
              <a:gd name="connsiteY389" fmla="*/ 7004295 h 7957261"/>
              <a:gd name="connsiteX390" fmla="*/ 3980483 w 6291298"/>
              <a:gd name="connsiteY390" fmla="*/ 7004378 h 7957261"/>
              <a:gd name="connsiteX391" fmla="*/ 3980375 w 6291298"/>
              <a:gd name="connsiteY391" fmla="*/ 7004099 h 7957261"/>
              <a:gd name="connsiteX392" fmla="*/ 528519 w 6291298"/>
              <a:gd name="connsiteY392" fmla="*/ 6996552 h 7957261"/>
              <a:gd name="connsiteX393" fmla="*/ 531601 w 6291298"/>
              <a:gd name="connsiteY393" fmla="*/ 7002244 h 7957261"/>
              <a:gd name="connsiteX394" fmla="*/ 525472 w 6291298"/>
              <a:gd name="connsiteY394" fmla="*/ 7006680 h 7957261"/>
              <a:gd name="connsiteX395" fmla="*/ 520971 w 6291298"/>
              <a:gd name="connsiteY395" fmla="*/ 7002399 h 7957261"/>
              <a:gd name="connsiteX396" fmla="*/ 528519 w 6291298"/>
              <a:gd name="connsiteY396" fmla="*/ 6996552 h 7957261"/>
              <a:gd name="connsiteX397" fmla="*/ 779020 w 6291298"/>
              <a:gd name="connsiteY397" fmla="*/ 6996396 h 7957261"/>
              <a:gd name="connsiteX398" fmla="*/ 784593 w 6291298"/>
              <a:gd name="connsiteY398" fmla="*/ 6996914 h 7957261"/>
              <a:gd name="connsiteX399" fmla="*/ 788786 w 6291298"/>
              <a:gd name="connsiteY399" fmla="*/ 7003839 h 7957261"/>
              <a:gd name="connsiteX400" fmla="*/ 778853 w 6291298"/>
              <a:gd name="connsiteY400" fmla="*/ 7006969 h 7957261"/>
              <a:gd name="connsiteX401" fmla="*/ 773697 w 6291298"/>
              <a:gd name="connsiteY401" fmla="*/ 6999113 h 7957261"/>
              <a:gd name="connsiteX402" fmla="*/ 779020 w 6291298"/>
              <a:gd name="connsiteY402" fmla="*/ 6996396 h 7957261"/>
              <a:gd name="connsiteX403" fmla="*/ 4605298 w 6291298"/>
              <a:gd name="connsiteY403" fmla="*/ 6948393 h 7957261"/>
              <a:gd name="connsiteX404" fmla="*/ 4608406 w 6291298"/>
              <a:gd name="connsiteY404" fmla="*/ 6953985 h 7957261"/>
              <a:gd name="connsiteX405" fmla="*/ 4570941 w 6291298"/>
              <a:gd name="connsiteY405" fmla="*/ 6965038 h 7957261"/>
              <a:gd name="connsiteX406" fmla="*/ 4567793 w 6291298"/>
              <a:gd name="connsiteY406" fmla="*/ 6969415 h 7957261"/>
              <a:gd name="connsiteX407" fmla="*/ 4561572 w 6291298"/>
              <a:gd name="connsiteY407" fmla="*/ 6968364 h 7957261"/>
              <a:gd name="connsiteX408" fmla="*/ 4559592 w 6291298"/>
              <a:gd name="connsiteY408" fmla="*/ 6962802 h 7957261"/>
              <a:gd name="connsiteX409" fmla="*/ 4575126 w 6291298"/>
              <a:gd name="connsiteY409" fmla="*/ 6953448 h 7957261"/>
              <a:gd name="connsiteX410" fmla="*/ 4578377 w 6291298"/>
              <a:gd name="connsiteY410" fmla="*/ 6948513 h 7957261"/>
              <a:gd name="connsiteX411" fmla="*/ 4605298 w 6291298"/>
              <a:gd name="connsiteY411" fmla="*/ 6948393 h 7957261"/>
              <a:gd name="connsiteX412" fmla="*/ 200348 w 6291298"/>
              <a:gd name="connsiteY412" fmla="*/ 6939571 h 7957261"/>
              <a:gd name="connsiteX413" fmla="*/ 210209 w 6291298"/>
              <a:gd name="connsiteY413" fmla="*/ 6949748 h 7957261"/>
              <a:gd name="connsiteX414" fmla="*/ 205347 w 6291298"/>
              <a:gd name="connsiteY414" fmla="*/ 6953804 h 7957261"/>
              <a:gd name="connsiteX415" fmla="*/ 198380 w 6291298"/>
              <a:gd name="connsiteY415" fmla="*/ 6950887 h 7957261"/>
              <a:gd name="connsiteX416" fmla="*/ 196354 w 6291298"/>
              <a:gd name="connsiteY416" fmla="*/ 6943398 h 7957261"/>
              <a:gd name="connsiteX417" fmla="*/ 200348 w 6291298"/>
              <a:gd name="connsiteY417" fmla="*/ 6939571 h 7957261"/>
              <a:gd name="connsiteX418" fmla="*/ 544867 w 6291298"/>
              <a:gd name="connsiteY418" fmla="*/ 6927241 h 7957261"/>
              <a:gd name="connsiteX419" fmla="*/ 548917 w 6291298"/>
              <a:gd name="connsiteY419" fmla="*/ 6934304 h 7957261"/>
              <a:gd name="connsiteX420" fmla="*/ 546500 w 6291298"/>
              <a:gd name="connsiteY420" fmla="*/ 6939777 h 7957261"/>
              <a:gd name="connsiteX421" fmla="*/ 534728 w 6291298"/>
              <a:gd name="connsiteY421" fmla="*/ 6950175 h 7957261"/>
              <a:gd name="connsiteX422" fmla="*/ 537568 w 6291298"/>
              <a:gd name="connsiteY422" fmla="*/ 6930839 h 7957261"/>
              <a:gd name="connsiteX423" fmla="*/ 544867 w 6291298"/>
              <a:gd name="connsiteY423" fmla="*/ 6927241 h 7957261"/>
              <a:gd name="connsiteX424" fmla="*/ 252326 w 6291298"/>
              <a:gd name="connsiteY424" fmla="*/ 6916485 h 7957261"/>
              <a:gd name="connsiteX425" fmla="*/ 258262 w 6291298"/>
              <a:gd name="connsiteY425" fmla="*/ 6924174 h 7957261"/>
              <a:gd name="connsiteX426" fmla="*/ 254925 w 6291298"/>
              <a:gd name="connsiteY426" fmla="*/ 6927016 h 7957261"/>
              <a:gd name="connsiteX427" fmla="*/ 246448 w 6291298"/>
              <a:gd name="connsiteY427" fmla="*/ 6918875 h 7957261"/>
              <a:gd name="connsiteX428" fmla="*/ 252326 w 6291298"/>
              <a:gd name="connsiteY428" fmla="*/ 6916485 h 7957261"/>
              <a:gd name="connsiteX429" fmla="*/ 773780 w 6291298"/>
              <a:gd name="connsiteY429" fmla="*/ 6885617 h 7957261"/>
              <a:gd name="connsiteX430" fmla="*/ 779231 w 6291298"/>
              <a:gd name="connsiteY430" fmla="*/ 6913414 h 7957261"/>
              <a:gd name="connsiteX431" fmla="*/ 769952 w 6291298"/>
              <a:gd name="connsiteY431" fmla="*/ 6917440 h 7957261"/>
              <a:gd name="connsiteX432" fmla="*/ 763763 w 6291298"/>
              <a:gd name="connsiteY432" fmla="*/ 6888554 h 7957261"/>
              <a:gd name="connsiteX433" fmla="*/ 773780 w 6291298"/>
              <a:gd name="connsiteY433" fmla="*/ 6885617 h 7957261"/>
              <a:gd name="connsiteX434" fmla="*/ 4276237 w 6291298"/>
              <a:gd name="connsiteY434" fmla="*/ 6843484 h 7957261"/>
              <a:gd name="connsiteX435" fmla="*/ 4275959 w 6291298"/>
              <a:gd name="connsiteY435" fmla="*/ 6843595 h 7957261"/>
              <a:gd name="connsiteX436" fmla="*/ 4275875 w 6291298"/>
              <a:gd name="connsiteY436" fmla="*/ 6843790 h 7957261"/>
              <a:gd name="connsiteX437" fmla="*/ 4276237 w 6291298"/>
              <a:gd name="connsiteY437" fmla="*/ 6843484 h 7957261"/>
              <a:gd name="connsiteX438" fmla="*/ 1156230 w 6291298"/>
              <a:gd name="connsiteY438" fmla="*/ 6832755 h 7957261"/>
              <a:gd name="connsiteX439" fmla="*/ 1160424 w 6291298"/>
              <a:gd name="connsiteY439" fmla="*/ 6839892 h 7957261"/>
              <a:gd name="connsiteX440" fmla="*/ 1162036 w 6291298"/>
              <a:gd name="connsiteY440" fmla="*/ 6838283 h 7957261"/>
              <a:gd name="connsiteX441" fmla="*/ 1156230 w 6291298"/>
              <a:gd name="connsiteY441" fmla="*/ 6832755 h 7957261"/>
              <a:gd name="connsiteX442" fmla="*/ 183801 w 6291298"/>
              <a:gd name="connsiteY442" fmla="*/ 6829778 h 7957261"/>
              <a:gd name="connsiteX443" fmla="*/ 184783 w 6291298"/>
              <a:gd name="connsiteY443" fmla="*/ 6838837 h 7957261"/>
              <a:gd name="connsiteX444" fmla="*/ 174102 w 6291298"/>
              <a:gd name="connsiteY444" fmla="*/ 6842415 h 7957261"/>
              <a:gd name="connsiteX445" fmla="*/ 173082 w 6291298"/>
              <a:gd name="connsiteY445" fmla="*/ 6832944 h 7957261"/>
              <a:gd name="connsiteX446" fmla="*/ 183801 w 6291298"/>
              <a:gd name="connsiteY446" fmla="*/ 6829778 h 7957261"/>
              <a:gd name="connsiteX447" fmla="*/ 662947 w 6291298"/>
              <a:gd name="connsiteY447" fmla="*/ 6812688 h 7957261"/>
              <a:gd name="connsiteX448" fmla="*/ 677887 w 6291298"/>
              <a:gd name="connsiteY448" fmla="*/ 6814979 h 7957261"/>
              <a:gd name="connsiteX449" fmla="*/ 682497 w 6291298"/>
              <a:gd name="connsiteY449" fmla="*/ 6824475 h 7957261"/>
              <a:gd name="connsiteX450" fmla="*/ 657819 w 6291298"/>
              <a:gd name="connsiteY450" fmla="*/ 6831704 h 7957261"/>
              <a:gd name="connsiteX451" fmla="*/ 649990 w 6291298"/>
              <a:gd name="connsiteY451" fmla="*/ 6818898 h 7957261"/>
              <a:gd name="connsiteX452" fmla="*/ 662947 w 6291298"/>
              <a:gd name="connsiteY452" fmla="*/ 6812688 h 7957261"/>
              <a:gd name="connsiteX453" fmla="*/ 197454 w 6291298"/>
              <a:gd name="connsiteY453" fmla="*/ 6793937 h 7957261"/>
              <a:gd name="connsiteX454" fmla="*/ 200635 w 6291298"/>
              <a:gd name="connsiteY454" fmla="*/ 6801750 h 7957261"/>
              <a:gd name="connsiteX455" fmla="*/ 193658 w 6291298"/>
              <a:gd name="connsiteY455" fmla="*/ 6802029 h 7957261"/>
              <a:gd name="connsiteX456" fmla="*/ 189287 w 6291298"/>
              <a:gd name="connsiteY456" fmla="*/ 6795212 h 7957261"/>
              <a:gd name="connsiteX457" fmla="*/ 197454 w 6291298"/>
              <a:gd name="connsiteY457" fmla="*/ 6793937 h 7957261"/>
              <a:gd name="connsiteX458" fmla="*/ 273712 w 6291298"/>
              <a:gd name="connsiteY458" fmla="*/ 6775268 h 7957261"/>
              <a:gd name="connsiteX459" fmla="*/ 273821 w 6291298"/>
              <a:gd name="connsiteY459" fmla="*/ 6775377 h 7957261"/>
              <a:gd name="connsiteX460" fmla="*/ 273821 w 6291298"/>
              <a:gd name="connsiteY460" fmla="*/ 6775430 h 7957261"/>
              <a:gd name="connsiteX461" fmla="*/ 292289 w 6291298"/>
              <a:gd name="connsiteY461" fmla="*/ 6743506 h 7957261"/>
              <a:gd name="connsiteX462" fmla="*/ 318447 w 6291298"/>
              <a:gd name="connsiteY462" fmla="*/ 6757613 h 7957261"/>
              <a:gd name="connsiteX463" fmla="*/ 276608 w 6291298"/>
              <a:gd name="connsiteY463" fmla="*/ 6776642 h 7957261"/>
              <a:gd name="connsiteX464" fmla="*/ 269436 w 6291298"/>
              <a:gd name="connsiteY464" fmla="*/ 6769363 h 7957261"/>
              <a:gd name="connsiteX465" fmla="*/ 292289 w 6291298"/>
              <a:gd name="connsiteY465" fmla="*/ 6743506 h 7957261"/>
              <a:gd name="connsiteX466" fmla="*/ 320841 w 6291298"/>
              <a:gd name="connsiteY466" fmla="*/ 6724356 h 7957261"/>
              <a:gd name="connsiteX467" fmla="*/ 325724 w 6291298"/>
              <a:gd name="connsiteY467" fmla="*/ 6726109 h 7957261"/>
              <a:gd name="connsiteX468" fmla="*/ 327788 w 6291298"/>
              <a:gd name="connsiteY468" fmla="*/ 6733123 h 7957261"/>
              <a:gd name="connsiteX469" fmla="*/ 317268 w 6291298"/>
              <a:gd name="connsiteY469" fmla="*/ 6732857 h 7957261"/>
              <a:gd name="connsiteX470" fmla="*/ 315441 w 6291298"/>
              <a:gd name="connsiteY470" fmla="*/ 6726901 h 7957261"/>
              <a:gd name="connsiteX471" fmla="*/ 320841 w 6291298"/>
              <a:gd name="connsiteY471" fmla="*/ 6724356 h 7957261"/>
              <a:gd name="connsiteX472" fmla="*/ 983295 w 6291298"/>
              <a:gd name="connsiteY472" fmla="*/ 6705471 h 7957261"/>
              <a:gd name="connsiteX473" fmla="*/ 974990 w 6291298"/>
              <a:gd name="connsiteY473" fmla="*/ 6707261 h 7957261"/>
              <a:gd name="connsiteX474" fmla="*/ 957068 w 6291298"/>
              <a:gd name="connsiteY474" fmla="*/ 6719106 h 7957261"/>
              <a:gd name="connsiteX475" fmla="*/ 1001962 w 6291298"/>
              <a:gd name="connsiteY475" fmla="*/ 6723380 h 7957261"/>
              <a:gd name="connsiteX476" fmla="*/ 990726 w 6291298"/>
              <a:gd name="connsiteY476" fmla="*/ 6710407 h 7957261"/>
              <a:gd name="connsiteX477" fmla="*/ 983295 w 6291298"/>
              <a:gd name="connsiteY477" fmla="*/ 6705471 h 7957261"/>
              <a:gd name="connsiteX478" fmla="*/ 403206 w 6291298"/>
              <a:gd name="connsiteY478" fmla="*/ 6705161 h 7957261"/>
              <a:gd name="connsiteX479" fmla="*/ 391795 w 6291298"/>
              <a:gd name="connsiteY479" fmla="*/ 6728397 h 7957261"/>
              <a:gd name="connsiteX480" fmla="*/ 403206 w 6291298"/>
              <a:gd name="connsiteY480" fmla="*/ 6705161 h 7957261"/>
              <a:gd name="connsiteX481" fmla="*/ 604615 w 6291298"/>
              <a:gd name="connsiteY481" fmla="*/ 6690912 h 7957261"/>
              <a:gd name="connsiteX482" fmla="*/ 611826 w 6291298"/>
              <a:gd name="connsiteY482" fmla="*/ 6705716 h 7957261"/>
              <a:gd name="connsiteX483" fmla="*/ 615839 w 6291298"/>
              <a:gd name="connsiteY483" fmla="*/ 6708937 h 7957261"/>
              <a:gd name="connsiteX484" fmla="*/ 604752 w 6291298"/>
              <a:gd name="connsiteY484" fmla="*/ 6721768 h 7957261"/>
              <a:gd name="connsiteX485" fmla="*/ 592733 w 6291298"/>
              <a:gd name="connsiteY485" fmla="*/ 6717060 h 7957261"/>
              <a:gd name="connsiteX486" fmla="*/ 587408 w 6291298"/>
              <a:gd name="connsiteY486" fmla="*/ 6704004 h 7957261"/>
              <a:gd name="connsiteX487" fmla="*/ 604615 w 6291298"/>
              <a:gd name="connsiteY487" fmla="*/ 6690912 h 7957261"/>
              <a:gd name="connsiteX488" fmla="*/ 99315 w 6291298"/>
              <a:gd name="connsiteY488" fmla="*/ 6675697 h 7957261"/>
              <a:gd name="connsiteX489" fmla="*/ 121186 w 6291298"/>
              <a:gd name="connsiteY489" fmla="*/ 6702418 h 7957261"/>
              <a:gd name="connsiteX490" fmla="*/ 102710 w 6291298"/>
              <a:gd name="connsiteY490" fmla="*/ 6700987 h 7957261"/>
              <a:gd name="connsiteX491" fmla="*/ 91055 w 6291298"/>
              <a:gd name="connsiteY491" fmla="*/ 6688343 h 7957261"/>
              <a:gd name="connsiteX492" fmla="*/ 99315 w 6291298"/>
              <a:gd name="connsiteY492" fmla="*/ 6675697 h 7957261"/>
              <a:gd name="connsiteX493" fmla="*/ 431461 w 6291298"/>
              <a:gd name="connsiteY493" fmla="*/ 6669125 h 7957261"/>
              <a:gd name="connsiteX494" fmla="*/ 441264 w 6291298"/>
              <a:gd name="connsiteY494" fmla="*/ 6672263 h 7957261"/>
              <a:gd name="connsiteX495" fmla="*/ 439572 w 6291298"/>
              <a:gd name="connsiteY495" fmla="*/ 6676954 h 7957261"/>
              <a:gd name="connsiteX496" fmla="*/ 422515 w 6291298"/>
              <a:gd name="connsiteY496" fmla="*/ 6680041 h 7957261"/>
              <a:gd name="connsiteX497" fmla="*/ 423158 w 6291298"/>
              <a:gd name="connsiteY497" fmla="*/ 6675086 h 7957261"/>
              <a:gd name="connsiteX498" fmla="*/ 431461 w 6291298"/>
              <a:gd name="connsiteY498" fmla="*/ 6669125 h 7957261"/>
              <a:gd name="connsiteX499" fmla="*/ 395265 w 6291298"/>
              <a:gd name="connsiteY499" fmla="*/ 6646701 h 7957261"/>
              <a:gd name="connsiteX500" fmla="*/ 406490 w 6291298"/>
              <a:gd name="connsiteY500" fmla="*/ 6668229 h 7957261"/>
              <a:gd name="connsiteX501" fmla="*/ 400365 w 6291298"/>
              <a:gd name="connsiteY501" fmla="*/ 6670029 h 7957261"/>
              <a:gd name="connsiteX502" fmla="*/ 395265 w 6291298"/>
              <a:gd name="connsiteY502" fmla="*/ 6646701 h 7957261"/>
              <a:gd name="connsiteX503" fmla="*/ 493127 w 6291298"/>
              <a:gd name="connsiteY503" fmla="*/ 6643728 h 7957261"/>
              <a:gd name="connsiteX504" fmla="*/ 498731 w 6291298"/>
              <a:gd name="connsiteY504" fmla="*/ 6666231 h 7957261"/>
              <a:gd name="connsiteX505" fmla="*/ 490125 w 6291298"/>
              <a:gd name="connsiteY505" fmla="*/ 6683862 h 7957261"/>
              <a:gd name="connsiteX506" fmla="*/ 483340 w 6291298"/>
              <a:gd name="connsiteY506" fmla="*/ 6664855 h 7957261"/>
              <a:gd name="connsiteX507" fmla="*/ 480071 w 6291298"/>
              <a:gd name="connsiteY507" fmla="*/ 6651334 h 7957261"/>
              <a:gd name="connsiteX508" fmla="*/ 493127 w 6291298"/>
              <a:gd name="connsiteY508" fmla="*/ 6643728 h 7957261"/>
              <a:gd name="connsiteX509" fmla="*/ 443446 w 6291298"/>
              <a:gd name="connsiteY509" fmla="*/ 6635493 h 7957261"/>
              <a:gd name="connsiteX510" fmla="*/ 422088 w 6291298"/>
              <a:gd name="connsiteY510" fmla="*/ 6655231 h 7957261"/>
              <a:gd name="connsiteX511" fmla="*/ 416099 w 6291298"/>
              <a:gd name="connsiteY511" fmla="*/ 6644793 h 7957261"/>
              <a:gd name="connsiteX512" fmla="*/ 443446 w 6291298"/>
              <a:gd name="connsiteY512" fmla="*/ 6635493 h 7957261"/>
              <a:gd name="connsiteX513" fmla="*/ 594541 w 6291298"/>
              <a:gd name="connsiteY513" fmla="*/ 6632429 h 7957261"/>
              <a:gd name="connsiteX514" fmla="*/ 594500 w 6291298"/>
              <a:gd name="connsiteY514" fmla="*/ 6632634 h 7957261"/>
              <a:gd name="connsiteX515" fmla="*/ 594700 w 6291298"/>
              <a:gd name="connsiteY515" fmla="*/ 6632617 h 7957261"/>
              <a:gd name="connsiteX516" fmla="*/ 594541 w 6291298"/>
              <a:gd name="connsiteY516" fmla="*/ 6632429 h 7957261"/>
              <a:gd name="connsiteX517" fmla="*/ 229212 w 6291298"/>
              <a:gd name="connsiteY517" fmla="*/ 6625626 h 7957261"/>
              <a:gd name="connsiteX518" fmla="*/ 273123 w 6291298"/>
              <a:gd name="connsiteY518" fmla="*/ 6642660 h 7957261"/>
              <a:gd name="connsiteX519" fmla="*/ 282914 w 6291298"/>
              <a:gd name="connsiteY519" fmla="*/ 6685451 h 7957261"/>
              <a:gd name="connsiteX520" fmla="*/ 293955 w 6291298"/>
              <a:gd name="connsiteY520" fmla="*/ 6690510 h 7957261"/>
              <a:gd name="connsiteX521" fmla="*/ 308102 w 6291298"/>
              <a:gd name="connsiteY521" fmla="*/ 6672248 h 7957261"/>
              <a:gd name="connsiteX522" fmla="*/ 365728 w 6291298"/>
              <a:gd name="connsiteY522" fmla="*/ 6676660 h 7957261"/>
              <a:gd name="connsiteX523" fmla="*/ 360758 w 6291298"/>
              <a:gd name="connsiteY523" fmla="*/ 6688588 h 7957261"/>
              <a:gd name="connsiteX524" fmla="*/ 298023 w 6291298"/>
              <a:gd name="connsiteY524" fmla="*/ 6692012 h 7957261"/>
              <a:gd name="connsiteX525" fmla="*/ 271072 w 6291298"/>
              <a:gd name="connsiteY525" fmla="*/ 6697913 h 7957261"/>
              <a:gd name="connsiteX526" fmla="*/ 244240 w 6291298"/>
              <a:gd name="connsiteY526" fmla="*/ 6705545 h 7957261"/>
              <a:gd name="connsiteX527" fmla="*/ 240763 w 6291298"/>
              <a:gd name="connsiteY527" fmla="*/ 6711884 h 7957261"/>
              <a:gd name="connsiteX528" fmla="*/ 227470 w 6291298"/>
              <a:gd name="connsiteY528" fmla="*/ 6698717 h 7957261"/>
              <a:gd name="connsiteX529" fmla="*/ 222719 w 6291298"/>
              <a:gd name="connsiteY529" fmla="*/ 6696782 h 7957261"/>
              <a:gd name="connsiteX530" fmla="*/ 205996 w 6291298"/>
              <a:gd name="connsiteY530" fmla="*/ 6679436 h 7957261"/>
              <a:gd name="connsiteX531" fmla="*/ 221225 w 6291298"/>
              <a:gd name="connsiteY531" fmla="*/ 6670020 h 7957261"/>
              <a:gd name="connsiteX532" fmla="*/ 216984 w 6291298"/>
              <a:gd name="connsiteY532" fmla="*/ 6651120 h 7957261"/>
              <a:gd name="connsiteX533" fmla="*/ 229212 w 6291298"/>
              <a:gd name="connsiteY533" fmla="*/ 6625626 h 7957261"/>
              <a:gd name="connsiteX534" fmla="*/ 127859 w 6291298"/>
              <a:gd name="connsiteY534" fmla="*/ 6620773 h 7957261"/>
              <a:gd name="connsiteX535" fmla="*/ 135398 w 6291298"/>
              <a:gd name="connsiteY535" fmla="*/ 6641477 h 7957261"/>
              <a:gd name="connsiteX536" fmla="*/ 127859 w 6291298"/>
              <a:gd name="connsiteY536" fmla="*/ 6620773 h 7957261"/>
              <a:gd name="connsiteX537" fmla="*/ 1069809 w 6291298"/>
              <a:gd name="connsiteY537" fmla="*/ 6598310 h 7957261"/>
              <a:gd name="connsiteX538" fmla="*/ 1069917 w 6291298"/>
              <a:gd name="connsiteY538" fmla="*/ 6598588 h 7957261"/>
              <a:gd name="connsiteX539" fmla="*/ 1070193 w 6291298"/>
              <a:gd name="connsiteY539" fmla="*/ 6598477 h 7957261"/>
              <a:gd name="connsiteX540" fmla="*/ 1069809 w 6291298"/>
              <a:gd name="connsiteY540" fmla="*/ 6598310 h 7957261"/>
              <a:gd name="connsiteX541" fmla="*/ 416111 w 6291298"/>
              <a:gd name="connsiteY541" fmla="*/ 6598210 h 7957261"/>
              <a:gd name="connsiteX542" fmla="*/ 421609 w 6291298"/>
              <a:gd name="connsiteY542" fmla="*/ 6601338 h 7957261"/>
              <a:gd name="connsiteX543" fmla="*/ 407209 w 6291298"/>
              <a:gd name="connsiteY543" fmla="*/ 6612176 h 7957261"/>
              <a:gd name="connsiteX544" fmla="*/ 407853 w 6291298"/>
              <a:gd name="connsiteY544" fmla="*/ 6599293 h 7957261"/>
              <a:gd name="connsiteX545" fmla="*/ 416111 w 6291298"/>
              <a:gd name="connsiteY545" fmla="*/ 6598210 h 7957261"/>
              <a:gd name="connsiteX546" fmla="*/ 434187 w 6291298"/>
              <a:gd name="connsiteY546" fmla="*/ 6596926 h 7957261"/>
              <a:gd name="connsiteX547" fmla="*/ 444217 w 6291298"/>
              <a:gd name="connsiteY547" fmla="*/ 6597710 h 7957261"/>
              <a:gd name="connsiteX548" fmla="*/ 448309 w 6291298"/>
              <a:gd name="connsiteY548" fmla="*/ 6600833 h 7957261"/>
              <a:gd name="connsiteX549" fmla="*/ 464960 w 6291298"/>
              <a:gd name="connsiteY549" fmla="*/ 6618579 h 7957261"/>
              <a:gd name="connsiteX550" fmla="*/ 443323 w 6291298"/>
              <a:gd name="connsiteY550" fmla="*/ 6614969 h 7957261"/>
              <a:gd name="connsiteX551" fmla="*/ 434187 w 6291298"/>
              <a:gd name="connsiteY551" fmla="*/ 6596926 h 7957261"/>
              <a:gd name="connsiteX552" fmla="*/ 271591 w 6291298"/>
              <a:gd name="connsiteY552" fmla="*/ 6591284 h 7957261"/>
              <a:gd name="connsiteX553" fmla="*/ 273825 w 6291298"/>
              <a:gd name="connsiteY553" fmla="*/ 6605828 h 7957261"/>
              <a:gd name="connsiteX554" fmla="*/ 257861 w 6291298"/>
              <a:gd name="connsiteY554" fmla="*/ 6608416 h 7957261"/>
              <a:gd name="connsiteX555" fmla="*/ 254972 w 6291298"/>
              <a:gd name="connsiteY555" fmla="*/ 6599381 h 7957261"/>
              <a:gd name="connsiteX556" fmla="*/ 271591 w 6291298"/>
              <a:gd name="connsiteY556" fmla="*/ 6591284 h 7957261"/>
              <a:gd name="connsiteX557" fmla="*/ 1000314 w 6291298"/>
              <a:gd name="connsiteY557" fmla="*/ 6580334 h 7957261"/>
              <a:gd name="connsiteX558" fmla="*/ 997252 w 6291298"/>
              <a:gd name="connsiteY558" fmla="*/ 6581081 h 7957261"/>
              <a:gd name="connsiteX559" fmla="*/ 1000395 w 6291298"/>
              <a:gd name="connsiteY559" fmla="*/ 6585914 h 7957261"/>
              <a:gd name="connsiteX560" fmla="*/ 1000314 w 6291298"/>
              <a:gd name="connsiteY560" fmla="*/ 6580334 h 7957261"/>
              <a:gd name="connsiteX561" fmla="*/ 244506 w 6291298"/>
              <a:gd name="connsiteY561" fmla="*/ 6576652 h 7957261"/>
              <a:gd name="connsiteX562" fmla="*/ 246463 w 6291298"/>
              <a:gd name="connsiteY562" fmla="*/ 6583055 h 7957261"/>
              <a:gd name="connsiteX563" fmla="*/ 240037 w 6291298"/>
              <a:gd name="connsiteY563" fmla="*/ 6588640 h 7957261"/>
              <a:gd name="connsiteX564" fmla="*/ 235446 w 6291298"/>
              <a:gd name="connsiteY564" fmla="*/ 6581170 h 7957261"/>
              <a:gd name="connsiteX565" fmla="*/ 244506 w 6291298"/>
              <a:gd name="connsiteY565" fmla="*/ 6576652 h 7957261"/>
              <a:gd name="connsiteX566" fmla="*/ 804307 w 6291298"/>
              <a:gd name="connsiteY566" fmla="*/ 6569038 h 7957261"/>
              <a:gd name="connsiteX567" fmla="*/ 824422 w 6291298"/>
              <a:gd name="connsiteY567" fmla="*/ 6583459 h 7957261"/>
              <a:gd name="connsiteX568" fmla="*/ 813057 w 6291298"/>
              <a:gd name="connsiteY568" fmla="*/ 6579202 h 7957261"/>
              <a:gd name="connsiteX569" fmla="*/ 804307 w 6291298"/>
              <a:gd name="connsiteY569" fmla="*/ 6569038 h 7957261"/>
              <a:gd name="connsiteX570" fmla="*/ 875664 w 6291298"/>
              <a:gd name="connsiteY570" fmla="*/ 6516765 h 7957261"/>
              <a:gd name="connsiteX571" fmla="*/ 862299 w 6291298"/>
              <a:gd name="connsiteY571" fmla="*/ 6539656 h 7957261"/>
              <a:gd name="connsiteX572" fmla="*/ 875664 w 6291298"/>
              <a:gd name="connsiteY572" fmla="*/ 6516765 h 7957261"/>
              <a:gd name="connsiteX573" fmla="*/ 880262 w 6291298"/>
              <a:gd name="connsiteY573" fmla="*/ 6497163 h 7957261"/>
              <a:gd name="connsiteX574" fmla="*/ 880391 w 6291298"/>
              <a:gd name="connsiteY574" fmla="*/ 6497912 h 7957261"/>
              <a:gd name="connsiteX575" fmla="*/ 879816 w 6291298"/>
              <a:gd name="connsiteY575" fmla="*/ 6497661 h 7957261"/>
              <a:gd name="connsiteX576" fmla="*/ 880262 w 6291298"/>
              <a:gd name="connsiteY576" fmla="*/ 6497163 h 7957261"/>
              <a:gd name="connsiteX577" fmla="*/ 583842 w 6291298"/>
              <a:gd name="connsiteY577" fmla="*/ 6489263 h 7957261"/>
              <a:gd name="connsiteX578" fmla="*/ 588760 w 6291298"/>
              <a:gd name="connsiteY578" fmla="*/ 6503462 h 7957261"/>
              <a:gd name="connsiteX579" fmla="*/ 584871 w 6291298"/>
              <a:gd name="connsiteY579" fmla="*/ 6504903 h 7957261"/>
              <a:gd name="connsiteX580" fmla="*/ 579926 w 6291298"/>
              <a:gd name="connsiteY580" fmla="*/ 6502489 h 7957261"/>
              <a:gd name="connsiteX581" fmla="*/ 574924 w 6291298"/>
              <a:gd name="connsiteY581" fmla="*/ 6492103 h 7957261"/>
              <a:gd name="connsiteX582" fmla="*/ 583842 w 6291298"/>
              <a:gd name="connsiteY582" fmla="*/ 6489263 h 7957261"/>
              <a:gd name="connsiteX583" fmla="*/ 807545 w 6291298"/>
              <a:gd name="connsiteY583" fmla="*/ 6483913 h 7957261"/>
              <a:gd name="connsiteX584" fmla="*/ 813112 w 6291298"/>
              <a:gd name="connsiteY584" fmla="*/ 6488411 h 7957261"/>
              <a:gd name="connsiteX585" fmla="*/ 842781 w 6291298"/>
              <a:gd name="connsiteY585" fmla="*/ 6497334 h 7957261"/>
              <a:gd name="connsiteX586" fmla="*/ 818102 w 6291298"/>
              <a:gd name="connsiteY586" fmla="*/ 6514000 h 7957261"/>
              <a:gd name="connsiteX587" fmla="*/ 816160 w 6291298"/>
              <a:gd name="connsiteY587" fmla="*/ 6532045 h 7957261"/>
              <a:gd name="connsiteX588" fmla="*/ 819251 w 6291298"/>
              <a:gd name="connsiteY588" fmla="*/ 6555783 h 7957261"/>
              <a:gd name="connsiteX589" fmla="*/ 788519 w 6291298"/>
              <a:gd name="connsiteY589" fmla="*/ 6571940 h 7957261"/>
              <a:gd name="connsiteX590" fmla="*/ 766959 w 6291298"/>
              <a:gd name="connsiteY590" fmla="*/ 6584304 h 7957261"/>
              <a:gd name="connsiteX591" fmla="*/ 746930 w 6291298"/>
              <a:gd name="connsiteY591" fmla="*/ 6587994 h 7957261"/>
              <a:gd name="connsiteX592" fmla="*/ 734897 w 6291298"/>
              <a:gd name="connsiteY592" fmla="*/ 6591151 h 7957261"/>
              <a:gd name="connsiteX593" fmla="*/ 714707 w 6291298"/>
              <a:gd name="connsiteY593" fmla="*/ 6613689 h 7957261"/>
              <a:gd name="connsiteX594" fmla="*/ 694826 w 6291298"/>
              <a:gd name="connsiteY594" fmla="*/ 6614207 h 7957261"/>
              <a:gd name="connsiteX595" fmla="*/ 681039 w 6291298"/>
              <a:gd name="connsiteY595" fmla="*/ 6604942 h 7957261"/>
              <a:gd name="connsiteX596" fmla="*/ 669400 w 6291298"/>
              <a:gd name="connsiteY596" fmla="*/ 6623939 h 7957261"/>
              <a:gd name="connsiteX597" fmla="*/ 657741 w 6291298"/>
              <a:gd name="connsiteY597" fmla="*/ 6627228 h 7957261"/>
              <a:gd name="connsiteX598" fmla="*/ 646436 w 6291298"/>
              <a:gd name="connsiteY598" fmla="*/ 6651419 h 7957261"/>
              <a:gd name="connsiteX599" fmla="*/ 612326 w 6291298"/>
              <a:gd name="connsiteY599" fmla="*/ 6650129 h 7957261"/>
              <a:gd name="connsiteX600" fmla="*/ 612295 w 6291298"/>
              <a:gd name="connsiteY600" fmla="*/ 6650130 h 7957261"/>
              <a:gd name="connsiteX601" fmla="*/ 612341 w 6291298"/>
              <a:gd name="connsiteY601" fmla="*/ 6650135 h 7957261"/>
              <a:gd name="connsiteX602" fmla="*/ 603133 w 6291298"/>
              <a:gd name="connsiteY602" fmla="*/ 6676054 h 7957261"/>
              <a:gd name="connsiteX603" fmla="*/ 553136 w 6291298"/>
              <a:gd name="connsiteY603" fmla="*/ 6653953 h 7957261"/>
              <a:gd name="connsiteX604" fmla="*/ 540478 w 6291298"/>
              <a:gd name="connsiteY604" fmla="*/ 6656780 h 7957261"/>
              <a:gd name="connsiteX605" fmla="*/ 520815 w 6291298"/>
              <a:gd name="connsiteY605" fmla="*/ 6673577 h 7957261"/>
              <a:gd name="connsiteX606" fmla="*/ 519919 w 6291298"/>
              <a:gd name="connsiteY606" fmla="*/ 6648255 h 7957261"/>
              <a:gd name="connsiteX607" fmla="*/ 509534 w 6291298"/>
              <a:gd name="connsiteY607" fmla="*/ 6629660 h 7957261"/>
              <a:gd name="connsiteX608" fmla="*/ 479887 w 6291298"/>
              <a:gd name="connsiteY608" fmla="*/ 6615015 h 7957261"/>
              <a:gd name="connsiteX609" fmla="*/ 479950 w 6291298"/>
              <a:gd name="connsiteY609" fmla="*/ 6600444 h 7957261"/>
              <a:gd name="connsiteX610" fmla="*/ 479751 w 6291298"/>
              <a:gd name="connsiteY610" fmla="*/ 6600387 h 7957261"/>
              <a:gd name="connsiteX611" fmla="*/ 501978 w 6291298"/>
              <a:gd name="connsiteY611" fmla="*/ 6578794 h 7957261"/>
              <a:gd name="connsiteX612" fmla="*/ 508517 w 6291298"/>
              <a:gd name="connsiteY612" fmla="*/ 6605131 h 7957261"/>
              <a:gd name="connsiteX613" fmla="*/ 519309 w 6291298"/>
              <a:gd name="connsiteY613" fmla="*/ 6581786 h 7957261"/>
              <a:gd name="connsiteX614" fmla="*/ 530099 w 6291298"/>
              <a:gd name="connsiteY614" fmla="*/ 6563343 h 7957261"/>
              <a:gd name="connsiteX615" fmla="*/ 600535 w 6291298"/>
              <a:gd name="connsiteY615" fmla="*/ 6559241 h 7957261"/>
              <a:gd name="connsiteX616" fmla="*/ 617327 w 6291298"/>
              <a:gd name="connsiteY616" fmla="*/ 6554529 h 7957261"/>
              <a:gd name="connsiteX617" fmla="*/ 638842 w 6291298"/>
              <a:gd name="connsiteY617" fmla="*/ 6558243 h 7957261"/>
              <a:gd name="connsiteX618" fmla="*/ 627151 w 6291298"/>
              <a:gd name="connsiteY618" fmla="*/ 6541843 h 7957261"/>
              <a:gd name="connsiteX619" fmla="*/ 615617 w 6291298"/>
              <a:gd name="connsiteY619" fmla="*/ 6529863 h 7957261"/>
              <a:gd name="connsiteX620" fmla="*/ 627585 w 6291298"/>
              <a:gd name="connsiteY620" fmla="*/ 6526781 h 7957261"/>
              <a:gd name="connsiteX621" fmla="*/ 644161 w 6291298"/>
              <a:gd name="connsiteY621" fmla="*/ 6529045 h 7957261"/>
              <a:gd name="connsiteX622" fmla="*/ 693339 w 6291298"/>
              <a:gd name="connsiteY622" fmla="*/ 6515414 h 7957261"/>
              <a:gd name="connsiteX623" fmla="*/ 706780 w 6291298"/>
              <a:gd name="connsiteY623" fmla="*/ 6510345 h 7957261"/>
              <a:gd name="connsiteX624" fmla="*/ 742362 w 6291298"/>
              <a:gd name="connsiteY624" fmla="*/ 6492866 h 7957261"/>
              <a:gd name="connsiteX625" fmla="*/ 799995 w 6291298"/>
              <a:gd name="connsiteY625" fmla="*/ 6486404 h 7957261"/>
              <a:gd name="connsiteX626" fmla="*/ 807545 w 6291298"/>
              <a:gd name="connsiteY626" fmla="*/ 6483913 h 7957261"/>
              <a:gd name="connsiteX627" fmla="*/ 426421 w 6291298"/>
              <a:gd name="connsiteY627" fmla="*/ 6483616 h 7957261"/>
              <a:gd name="connsiteX628" fmla="*/ 429509 w 6291298"/>
              <a:gd name="connsiteY628" fmla="*/ 6485122 h 7957261"/>
              <a:gd name="connsiteX629" fmla="*/ 431392 w 6291298"/>
              <a:gd name="connsiteY629" fmla="*/ 6497905 h 7957261"/>
              <a:gd name="connsiteX630" fmla="*/ 426341 w 6291298"/>
              <a:gd name="connsiteY630" fmla="*/ 6497484 h 7957261"/>
              <a:gd name="connsiteX631" fmla="*/ 419480 w 6291298"/>
              <a:gd name="connsiteY631" fmla="*/ 6490186 h 7957261"/>
              <a:gd name="connsiteX632" fmla="*/ 426421 w 6291298"/>
              <a:gd name="connsiteY632" fmla="*/ 6483616 h 7957261"/>
              <a:gd name="connsiteX633" fmla="*/ 851976 w 6291298"/>
              <a:gd name="connsiteY633" fmla="*/ 6483141 h 7957261"/>
              <a:gd name="connsiteX634" fmla="*/ 876428 w 6291298"/>
              <a:gd name="connsiteY634" fmla="*/ 6492141 h 7957261"/>
              <a:gd name="connsiteX635" fmla="*/ 863610 w 6291298"/>
              <a:gd name="connsiteY635" fmla="*/ 6503344 h 7957261"/>
              <a:gd name="connsiteX636" fmla="*/ 851976 w 6291298"/>
              <a:gd name="connsiteY636" fmla="*/ 6483141 h 7957261"/>
              <a:gd name="connsiteX637" fmla="*/ 4958253 w 6291298"/>
              <a:gd name="connsiteY637" fmla="*/ 6472989 h 7957261"/>
              <a:gd name="connsiteX638" fmla="*/ 4957871 w 6291298"/>
              <a:gd name="connsiteY638" fmla="*/ 6490758 h 7957261"/>
              <a:gd name="connsiteX639" fmla="*/ 4946809 w 6291298"/>
              <a:gd name="connsiteY639" fmla="*/ 6496655 h 7957261"/>
              <a:gd name="connsiteX640" fmla="*/ 4945196 w 6291298"/>
              <a:gd name="connsiteY640" fmla="*/ 6479555 h 7957261"/>
              <a:gd name="connsiteX641" fmla="*/ 4958253 w 6291298"/>
              <a:gd name="connsiteY641" fmla="*/ 6472989 h 7957261"/>
              <a:gd name="connsiteX642" fmla="*/ 866378 w 6291298"/>
              <a:gd name="connsiteY642" fmla="*/ 6469124 h 7957261"/>
              <a:gd name="connsiteX643" fmla="*/ 870708 w 6291298"/>
              <a:gd name="connsiteY643" fmla="*/ 6476944 h 7957261"/>
              <a:gd name="connsiteX644" fmla="*/ 864292 w 6291298"/>
              <a:gd name="connsiteY644" fmla="*/ 6478944 h 7957261"/>
              <a:gd name="connsiteX645" fmla="*/ 859897 w 6291298"/>
              <a:gd name="connsiteY645" fmla="*/ 6470086 h 7957261"/>
              <a:gd name="connsiteX646" fmla="*/ 866378 w 6291298"/>
              <a:gd name="connsiteY646" fmla="*/ 6469124 h 7957261"/>
              <a:gd name="connsiteX647" fmla="*/ 686200 w 6291298"/>
              <a:gd name="connsiteY647" fmla="*/ 6459523 h 7957261"/>
              <a:gd name="connsiteX648" fmla="*/ 690026 w 6291298"/>
              <a:gd name="connsiteY648" fmla="*/ 6468395 h 7957261"/>
              <a:gd name="connsiteX649" fmla="*/ 679428 w 6291298"/>
              <a:gd name="connsiteY649" fmla="*/ 6472389 h 7957261"/>
              <a:gd name="connsiteX650" fmla="*/ 678353 w 6291298"/>
              <a:gd name="connsiteY650" fmla="*/ 6464347 h 7957261"/>
              <a:gd name="connsiteX651" fmla="*/ 686200 w 6291298"/>
              <a:gd name="connsiteY651" fmla="*/ 6459523 h 7957261"/>
              <a:gd name="connsiteX652" fmla="*/ 721242 w 6291298"/>
              <a:gd name="connsiteY652" fmla="*/ 6438114 h 7957261"/>
              <a:gd name="connsiteX653" fmla="*/ 725121 w 6291298"/>
              <a:gd name="connsiteY653" fmla="*/ 6443523 h 7957261"/>
              <a:gd name="connsiteX654" fmla="*/ 715485 w 6291298"/>
              <a:gd name="connsiteY654" fmla="*/ 6450582 h 7957261"/>
              <a:gd name="connsiteX655" fmla="*/ 711915 w 6291298"/>
              <a:gd name="connsiteY655" fmla="*/ 6445319 h 7957261"/>
              <a:gd name="connsiteX656" fmla="*/ 721242 w 6291298"/>
              <a:gd name="connsiteY656" fmla="*/ 6438114 h 7957261"/>
              <a:gd name="connsiteX657" fmla="*/ 545519 w 6291298"/>
              <a:gd name="connsiteY657" fmla="*/ 6392734 h 7957261"/>
              <a:gd name="connsiteX658" fmla="*/ 553094 w 6291298"/>
              <a:gd name="connsiteY658" fmla="*/ 6400903 h 7957261"/>
              <a:gd name="connsiteX659" fmla="*/ 564375 w 6291298"/>
              <a:gd name="connsiteY659" fmla="*/ 6418246 h 7957261"/>
              <a:gd name="connsiteX660" fmla="*/ 557674 w 6291298"/>
              <a:gd name="connsiteY660" fmla="*/ 6431641 h 7957261"/>
              <a:gd name="connsiteX661" fmla="*/ 538501 w 6291298"/>
              <a:gd name="connsiteY661" fmla="*/ 6396256 h 7957261"/>
              <a:gd name="connsiteX662" fmla="*/ 545519 w 6291298"/>
              <a:gd name="connsiteY662" fmla="*/ 6392734 h 7957261"/>
              <a:gd name="connsiteX663" fmla="*/ 615640 w 6291298"/>
              <a:gd name="connsiteY663" fmla="*/ 6385163 h 7957261"/>
              <a:gd name="connsiteX664" fmla="*/ 607147 w 6291298"/>
              <a:gd name="connsiteY664" fmla="*/ 6403921 h 7957261"/>
              <a:gd name="connsiteX665" fmla="*/ 601605 w 6291298"/>
              <a:gd name="connsiteY665" fmla="*/ 6392423 h 7957261"/>
              <a:gd name="connsiteX666" fmla="*/ 615640 w 6291298"/>
              <a:gd name="connsiteY666" fmla="*/ 6385163 h 7957261"/>
              <a:gd name="connsiteX667" fmla="*/ 4886725 w 6291298"/>
              <a:gd name="connsiteY667" fmla="*/ 6382980 h 7957261"/>
              <a:gd name="connsiteX668" fmla="*/ 4893924 w 6291298"/>
              <a:gd name="connsiteY668" fmla="*/ 6412232 h 7957261"/>
              <a:gd name="connsiteX669" fmla="*/ 4886725 w 6291298"/>
              <a:gd name="connsiteY669" fmla="*/ 6382980 h 7957261"/>
              <a:gd name="connsiteX670" fmla="*/ 498306 w 6291298"/>
              <a:gd name="connsiteY670" fmla="*/ 6374954 h 7957261"/>
              <a:gd name="connsiteX671" fmla="*/ 521513 w 6291298"/>
              <a:gd name="connsiteY671" fmla="*/ 6403744 h 7957261"/>
              <a:gd name="connsiteX672" fmla="*/ 492931 w 6291298"/>
              <a:gd name="connsiteY672" fmla="*/ 6386375 h 7957261"/>
              <a:gd name="connsiteX673" fmla="*/ 498306 w 6291298"/>
              <a:gd name="connsiteY673" fmla="*/ 6374954 h 7957261"/>
              <a:gd name="connsiteX674" fmla="*/ 548079 w 6291298"/>
              <a:gd name="connsiteY674" fmla="*/ 6363250 h 7957261"/>
              <a:gd name="connsiteX675" fmla="*/ 555183 w 6291298"/>
              <a:gd name="connsiteY675" fmla="*/ 6382852 h 7957261"/>
              <a:gd name="connsiteX676" fmla="*/ 528506 w 6291298"/>
              <a:gd name="connsiteY676" fmla="*/ 6381971 h 7957261"/>
              <a:gd name="connsiteX677" fmla="*/ 522196 w 6291298"/>
              <a:gd name="connsiteY677" fmla="*/ 6375508 h 7957261"/>
              <a:gd name="connsiteX678" fmla="*/ 538796 w 6291298"/>
              <a:gd name="connsiteY678" fmla="*/ 6363505 h 7957261"/>
              <a:gd name="connsiteX679" fmla="*/ 548079 w 6291298"/>
              <a:gd name="connsiteY679" fmla="*/ 6363250 h 7957261"/>
              <a:gd name="connsiteX680" fmla="*/ 4995136 w 6291298"/>
              <a:gd name="connsiteY680" fmla="*/ 6343189 h 7957261"/>
              <a:gd name="connsiteX681" fmla="*/ 4998058 w 6291298"/>
              <a:gd name="connsiteY681" fmla="*/ 6343210 h 7957261"/>
              <a:gd name="connsiteX682" fmla="*/ 5023414 w 6291298"/>
              <a:gd name="connsiteY682" fmla="*/ 6368860 h 7957261"/>
              <a:gd name="connsiteX683" fmla="*/ 5016939 w 6291298"/>
              <a:gd name="connsiteY683" fmla="*/ 6367076 h 7957261"/>
              <a:gd name="connsiteX684" fmla="*/ 5002234 w 6291298"/>
              <a:gd name="connsiteY684" fmla="*/ 6360928 h 7957261"/>
              <a:gd name="connsiteX685" fmla="*/ 4993879 w 6291298"/>
              <a:gd name="connsiteY685" fmla="*/ 6347394 h 7957261"/>
              <a:gd name="connsiteX686" fmla="*/ 4995136 w 6291298"/>
              <a:gd name="connsiteY686" fmla="*/ 6343189 h 7957261"/>
              <a:gd name="connsiteX687" fmla="*/ 531090 w 6291298"/>
              <a:gd name="connsiteY687" fmla="*/ 6336807 h 7957261"/>
              <a:gd name="connsiteX688" fmla="*/ 525782 w 6291298"/>
              <a:gd name="connsiteY688" fmla="*/ 6355417 h 7957261"/>
              <a:gd name="connsiteX689" fmla="*/ 524886 w 6291298"/>
              <a:gd name="connsiteY689" fmla="*/ 6346048 h 7957261"/>
              <a:gd name="connsiteX690" fmla="*/ 531090 w 6291298"/>
              <a:gd name="connsiteY690" fmla="*/ 6336807 h 7957261"/>
              <a:gd name="connsiteX691" fmla="*/ 5025331 w 6291298"/>
              <a:gd name="connsiteY691" fmla="*/ 6333288 h 7957261"/>
              <a:gd name="connsiteX692" fmla="*/ 5031985 w 6291298"/>
              <a:gd name="connsiteY692" fmla="*/ 6333743 h 7957261"/>
              <a:gd name="connsiteX693" fmla="*/ 5034129 w 6291298"/>
              <a:gd name="connsiteY693" fmla="*/ 6343055 h 7957261"/>
              <a:gd name="connsiteX694" fmla="*/ 5023943 w 6291298"/>
              <a:gd name="connsiteY694" fmla="*/ 6345479 h 7957261"/>
              <a:gd name="connsiteX695" fmla="*/ 5019624 w 6291298"/>
              <a:gd name="connsiteY695" fmla="*/ 6338091 h 7957261"/>
              <a:gd name="connsiteX696" fmla="*/ 5025331 w 6291298"/>
              <a:gd name="connsiteY696" fmla="*/ 6333288 h 7957261"/>
              <a:gd name="connsiteX697" fmla="*/ 948318 w 6291298"/>
              <a:gd name="connsiteY697" fmla="*/ 6323892 h 7957261"/>
              <a:gd name="connsiteX698" fmla="*/ 948539 w 6291298"/>
              <a:gd name="connsiteY698" fmla="*/ 6326530 h 7957261"/>
              <a:gd name="connsiteX699" fmla="*/ 949660 w 6291298"/>
              <a:gd name="connsiteY699" fmla="*/ 6324475 h 7957261"/>
              <a:gd name="connsiteX700" fmla="*/ 948318 w 6291298"/>
              <a:gd name="connsiteY700" fmla="*/ 6323892 h 7957261"/>
              <a:gd name="connsiteX701" fmla="*/ 5023661 w 6291298"/>
              <a:gd name="connsiteY701" fmla="*/ 6296404 h 7957261"/>
              <a:gd name="connsiteX702" fmla="*/ 5026042 w 6291298"/>
              <a:gd name="connsiteY702" fmla="*/ 6306287 h 7957261"/>
              <a:gd name="connsiteX703" fmla="*/ 5018486 w 6291298"/>
              <a:gd name="connsiteY703" fmla="*/ 6306592 h 7957261"/>
              <a:gd name="connsiteX704" fmla="*/ 5017155 w 6291298"/>
              <a:gd name="connsiteY704" fmla="*/ 6298197 h 7957261"/>
              <a:gd name="connsiteX705" fmla="*/ 5023661 w 6291298"/>
              <a:gd name="connsiteY705" fmla="*/ 6296404 h 7957261"/>
              <a:gd name="connsiteX706" fmla="*/ 24695 w 6291298"/>
              <a:gd name="connsiteY706" fmla="*/ 6273578 h 7957261"/>
              <a:gd name="connsiteX707" fmla="*/ 32874 w 6291298"/>
              <a:gd name="connsiteY707" fmla="*/ 6277414 h 7957261"/>
              <a:gd name="connsiteX708" fmla="*/ 116893 w 6291298"/>
              <a:gd name="connsiteY708" fmla="*/ 6313716 h 7957261"/>
              <a:gd name="connsiteX709" fmla="*/ 134714 w 6291298"/>
              <a:gd name="connsiteY709" fmla="*/ 6328555 h 7957261"/>
              <a:gd name="connsiteX710" fmla="*/ 115955 w 6291298"/>
              <a:gd name="connsiteY710" fmla="*/ 6346176 h 7957261"/>
              <a:gd name="connsiteX711" fmla="*/ 72125 w 6291298"/>
              <a:gd name="connsiteY711" fmla="*/ 6382122 h 7957261"/>
              <a:gd name="connsiteX712" fmla="*/ 60183 w 6291298"/>
              <a:gd name="connsiteY712" fmla="*/ 6387368 h 7957261"/>
              <a:gd name="connsiteX713" fmla="*/ 46885 w 6291298"/>
              <a:gd name="connsiteY713" fmla="*/ 6381057 h 7957261"/>
              <a:gd name="connsiteX714" fmla="*/ 7272 w 6291298"/>
              <a:gd name="connsiteY714" fmla="*/ 6363000 h 7957261"/>
              <a:gd name="connsiteX715" fmla="*/ 0 w 6291298"/>
              <a:gd name="connsiteY715" fmla="*/ 6357811 h 7957261"/>
              <a:gd name="connsiteX716" fmla="*/ 0 w 6291298"/>
              <a:gd name="connsiteY716" fmla="*/ 6294086 h 7957261"/>
              <a:gd name="connsiteX717" fmla="*/ 5125 w 6291298"/>
              <a:gd name="connsiteY717" fmla="*/ 6290506 h 7957261"/>
              <a:gd name="connsiteX718" fmla="*/ 17759 w 6291298"/>
              <a:gd name="connsiteY718" fmla="*/ 6275949 h 7957261"/>
              <a:gd name="connsiteX719" fmla="*/ 24695 w 6291298"/>
              <a:gd name="connsiteY719" fmla="*/ 6273578 h 7957261"/>
              <a:gd name="connsiteX720" fmla="*/ 1067413 w 6291298"/>
              <a:gd name="connsiteY720" fmla="*/ 6235171 h 7957261"/>
              <a:gd name="connsiteX721" fmla="*/ 1068156 w 6291298"/>
              <a:gd name="connsiteY721" fmla="*/ 6246298 h 7957261"/>
              <a:gd name="connsiteX722" fmla="*/ 1064616 w 6291298"/>
              <a:gd name="connsiteY722" fmla="*/ 6257323 h 7957261"/>
              <a:gd name="connsiteX723" fmla="*/ 1075902 w 6291298"/>
              <a:gd name="connsiteY723" fmla="*/ 6246340 h 7957261"/>
              <a:gd name="connsiteX724" fmla="*/ 694080 w 6291298"/>
              <a:gd name="connsiteY724" fmla="*/ 6185567 h 7957261"/>
              <a:gd name="connsiteX725" fmla="*/ 699228 w 6291298"/>
              <a:gd name="connsiteY725" fmla="*/ 6190104 h 7957261"/>
              <a:gd name="connsiteX726" fmla="*/ 682243 w 6291298"/>
              <a:gd name="connsiteY726" fmla="*/ 6203210 h 7957261"/>
              <a:gd name="connsiteX727" fmla="*/ 694080 w 6291298"/>
              <a:gd name="connsiteY727" fmla="*/ 6185567 h 7957261"/>
              <a:gd name="connsiteX728" fmla="*/ 5038626 w 6291298"/>
              <a:gd name="connsiteY728" fmla="*/ 6155556 h 7957261"/>
              <a:gd name="connsiteX729" fmla="*/ 5080029 w 6291298"/>
              <a:gd name="connsiteY729" fmla="*/ 6185063 h 7957261"/>
              <a:gd name="connsiteX730" fmla="*/ 5082947 w 6291298"/>
              <a:gd name="connsiteY730" fmla="*/ 6202395 h 7957261"/>
              <a:gd name="connsiteX731" fmla="*/ 5064895 w 6291298"/>
              <a:gd name="connsiteY731" fmla="*/ 6203798 h 7957261"/>
              <a:gd name="connsiteX732" fmla="*/ 5014409 w 6291298"/>
              <a:gd name="connsiteY732" fmla="*/ 6181698 h 7957261"/>
              <a:gd name="connsiteX733" fmla="*/ 5004432 w 6291298"/>
              <a:gd name="connsiteY733" fmla="*/ 6177564 h 7957261"/>
              <a:gd name="connsiteX734" fmla="*/ 5038260 w 6291298"/>
              <a:gd name="connsiteY734" fmla="*/ 6155757 h 7957261"/>
              <a:gd name="connsiteX735" fmla="*/ 859547 w 6291298"/>
              <a:gd name="connsiteY735" fmla="*/ 6138192 h 7957261"/>
              <a:gd name="connsiteX736" fmla="*/ 885673 w 6291298"/>
              <a:gd name="connsiteY736" fmla="*/ 6159962 h 7957261"/>
              <a:gd name="connsiteX737" fmla="*/ 864645 w 6291298"/>
              <a:gd name="connsiteY737" fmla="*/ 6171903 h 7957261"/>
              <a:gd name="connsiteX738" fmla="*/ 859547 w 6291298"/>
              <a:gd name="connsiteY738" fmla="*/ 6138192 h 7957261"/>
              <a:gd name="connsiteX739" fmla="*/ 4981893 w 6291298"/>
              <a:gd name="connsiteY739" fmla="*/ 6131249 h 7957261"/>
              <a:gd name="connsiteX740" fmla="*/ 4988522 w 6291298"/>
              <a:gd name="connsiteY740" fmla="*/ 6132459 h 7957261"/>
              <a:gd name="connsiteX741" fmla="*/ 4984519 w 6291298"/>
              <a:gd name="connsiteY741" fmla="*/ 6149697 h 7957261"/>
              <a:gd name="connsiteX742" fmla="*/ 4986363 w 6291298"/>
              <a:gd name="connsiteY742" fmla="*/ 6169707 h 7957261"/>
              <a:gd name="connsiteX743" fmla="*/ 4984364 w 6291298"/>
              <a:gd name="connsiteY743" fmla="*/ 6149749 h 7957261"/>
              <a:gd name="connsiteX744" fmla="*/ 4970482 w 6291298"/>
              <a:gd name="connsiteY744" fmla="*/ 6150172 h 7957261"/>
              <a:gd name="connsiteX745" fmla="*/ 4973336 w 6291298"/>
              <a:gd name="connsiteY745" fmla="*/ 6133405 h 7957261"/>
              <a:gd name="connsiteX746" fmla="*/ 4981893 w 6291298"/>
              <a:gd name="connsiteY746" fmla="*/ 6131249 h 7957261"/>
              <a:gd name="connsiteX747" fmla="*/ 4939227 w 6291298"/>
              <a:gd name="connsiteY747" fmla="*/ 6110206 h 7957261"/>
              <a:gd name="connsiteX748" fmla="*/ 4931593 w 6291298"/>
              <a:gd name="connsiteY748" fmla="*/ 6126405 h 7957261"/>
              <a:gd name="connsiteX749" fmla="*/ 4909269 w 6291298"/>
              <a:gd name="connsiteY749" fmla="*/ 6131847 h 7957261"/>
              <a:gd name="connsiteX750" fmla="*/ 4901234 w 6291298"/>
              <a:gd name="connsiteY750" fmla="*/ 6132340 h 7957261"/>
              <a:gd name="connsiteX751" fmla="*/ 4895421 w 6291298"/>
              <a:gd name="connsiteY751" fmla="*/ 6127002 h 7957261"/>
              <a:gd name="connsiteX752" fmla="*/ 4903714 w 6291298"/>
              <a:gd name="connsiteY752" fmla="*/ 6115349 h 7957261"/>
              <a:gd name="connsiteX753" fmla="*/ 4939227 w 6291298"/>
              <a:gd name="connsiteY753" fmla="*/ 6110206 h 7957261"/>
              <a:gd name="connsiteX754" fmla="*/ 5078440 w 6291298"/>
              <a:gd name="connsiteY754" fmla="*/ 6108008 h 7957261"/>
              <a:gd name="connsiteX755" fmla="*/ 5084240 w 6291298"/>
              <a:gd name="connsiteY755" fmla="*/ 6115693 h 7957261"/>
              <a:gd name="connsiteX756" fmla="*/ 5073325 w 6291298"/>
              <a:gd name="connsiteY756" fmla="*/ 6121246 h 7957261"/>
              <a:gd name="connsiteX757" fmla="*/ 5067676 w 6291298"/>
              <a:gd name="connsiteY757" fmla="*/ 6113159 h 7957261"/>
              <a:gd name="connsiteX758" fmla="*/ 5078440 w 6291298"/>
              <a:gd name="connsiteY758" fmla="*/ 6108008 h 7957261"/>
              <a:gd name="connsiteX759" fmla="*/ 844607 w 6291298"/>
              <a:gd name="connsiteY759" fmla="*/ 6105252 h 7957261"/>
              <a:gd name="connsiteX760" fmla="*/ 859898 w 6291298"/>
              <a:gd name="connsiteY760" fmla="*/ 6106167 h 7957261"/>
              <a:gd name="connsiteX761" fmla="*/ 829998 w 6291298"/>
              <a:gd name="connsiteY761" fmla="*/ 6119958 h 7957261"/>
              <a:gd name="connsiteX762" fmla="*/ 844607 w 6291298"/>
              <a:gd name="connsiteY762" fmla="*/ 6105252 h 7957261"/>
              <a:gd name="connsiteX763" fmla="*/ 911440 w 6291298"/>
              <a:gd name="connsiteY763" fmla="*/ 6083273 h 7957261"/>
              <a:gd name="connsiteX764" fmla="*/ 918907 w 6291298"/>
              <a:gd name="connsiteY764" fmla="*/ 6085280 h 7957261"/>
              <a:gd name="connsiteX765" fmla="*/ 928010 w 6291298"/>
              <a:gd name="connsiteY765" fmla="*/ 6090878 h 7957261"/>
              <a:gd name="connsiteX766" fmla="*/ 916935 w 6291298"/>
              <a:gd name="connsiteY766" fmla="*/ 6095289 h 7957261"/>
              <a:gd name="connsiteX767" fmla="*/ 909963 w 6291298"/>
              <a:gd name="connsiteY767" fmla="*/ 6090141 h 7957261"/>
              <a:gd name="connsiteX768" fmla="*/ 911440 w 6291298"/>
              <a:gd name="connsiteY768" fmla="*/ 6083273 h 7957261"/>
              <a:gd name="connsiteX769" fmla="*/ 382716 w 6291298"/>
              <a:gd name="connsiteY769" fmla="*/ 6066970 h 7957261"/>
              <a:gd name="connsiteX770" fmla="*/ 393431 w 6291298"/>
              <a:gd name="connsiteY770" fmla="*/ 6072561 h 7957261"/>
              <a:gd name="connsiteX771" fmla="*/ 363257 w 6291298"/>
              <a:gd name="connsiteY771" fmla="*/ 6101362 h 7957261"/>
              <a:gd name="connsiteX772" fmla="*/ 382716 w 6291298"/>
              <a:gd name="connsiteY772" fmla="*/ 6066970 h 7957261"/>
              <a:gd name="connsiteX773" fmla="*/ 804199 w 6291298"/>
              <a:gd name="connsiteY773" fmla="*/ 6056841 h 7957261"/>
              <a:gd name="connsiteX774" fmla="*/ 810347 w 6291298"/>
              <a:gd name="connsiteY774" fmla="*/ 6057633 h 7957261"/>
              <a:gd name="connsiteX775" fmla="*/ 815794 w 6291298"/>
              <a:gd name="connsiteY775" fmla="*/ 6066251 h 7957261"/>
              <a:gd name="connsiteX776" fmla="*/ 800908 w 6291298"/>
              <a:gd name="connsiteY776" fmla="*/ 6070142 h 7957261"/>
              <a:gd name="connsiteX777" fmla="*/ 799738 w 6291298"/>
              <a:gd name="connsiteY777" fmla="*/ 6062977 h 7957261"/>
              <a:gd name="connsiteX778" fmla="*/ 804199 w 6291298"/>
              <a:gd name="connsiteY778" fmla="*/ 6056841 h 7957261"/>
              <a:gd name="connsiteX779" fmla="*/ 654172 w 6291298"/>
              <a:gd name="connsiteY779" fmla="*/ 6056061 h 7957261"/>
              <a:gd name="connsiteX780" fmla="*/ 633188 w 6291298"/>
              <a:gd name="connsiteY780" fmla="*/ 6108121 h 7957261"/>
              <a:gd name="connsiteX781" fmla="*/ 654172 w 6291298"/>
              <a:gd name="connsiteY781" fmla="*/ 6056061 h 7957261"/>
              <a:gd name="connsiteX782" fmla="*/ 884198 w 6291298"/>
              <a:gd name="connsiteY782" fmla="*/ 6041030 h 7957261"/>
              <a:gd name="connsiteX783" fmla="*/ 893933 w 6291298"/>
              <a:gd name="connsiteY783" fmla="*/ 6041977 h 7957261"/>
              <a:gd name="connsiteX784" fmla="*/ 890516 w 6291298"/>
              <a:gd name="connsiteY784" fmla="*/ 6058529 h 7957261"/>
              <a:gd name="connsiteX785" fmla="*/ 881520 w 6291298"/>
              <a:gd name="connsiteY785" fmla="*/ 6055186 h 7957261"/>
              <a:gd name="connsiteX786" fmla="*/ 878066 w 6291298"/>
              <a:gd name="connsiteY786" fmla="*/ 6046414 h 7957261"/>
              <a:gd name="connsiteX787" fmla="*/ 884198 w 6291298"/>
              <a:gd name="connsiteY787" fmla="*/ 6041030 h 7957261"/>
              <a:gd name="connsiteX788" fmla="*/ 900564 w 6291298"/>
              <a:gd name="connsiteY788" fmla="*/ 6039377 h 7957261"/>
              <a:gd name="connsiteX789" fmla="*/ 900567 w 6291298"/>
              <a:gd name="connsiteY789" fmla="*/ 6039397 h 7957261"/>
              <a:gd name="connsiteX790" fmla="*/ 901068 w 6291298"/>
              <a:gd name="connsiteY790" fmla="*/ 6039766 h 7957261"/>
              <a:gd name="connsiteX791" fmla="*/ 900726 w 6291298"/>
              <a:gd name="connsiteY791" fmla="*/ 6040000 h 7957261"/>
              <a:gd name="connsiteX792" fmla="*/ 900442 w 6291298"/>
              <a:gd name="connsiteY792" fmla="*/ 6039961 h 7957261"/>
              <a:gd name="connsiteX793" fmla="*/ 900564 w 6291298"/>
              <a:gd name="connsiteY793" fmla="*/ 6039377 h 7957261"/>
              <a:gd name="connsiteX794" fmla="*/ 824964 w 6291298"/>
              <a:gd name="connsiteY794" fmla="*/ 6034471 h 7957261"/>
              <a:gd name="connsiteX795" fmla="*/ 829232 w 6291298"/>
              <a:gd name="connsiteY795" fmla="*/ 6063691 h 7957261"/>
              <a:gd name="connsiteX796" fmla="*/ 859614 w 6291298"/>
              <a:gd name="connsiteY796" fmla="*/ 6049426 h 7957261"/>
              <a:gd name="connsiteX797" fmla="*/ 827113 w 6291298"/>
              <a:gd name="connsiteY797" fmla="*/ 6069283 h 7957261"/>
              <a:gd name="connsiteX798" fmla="*/ 824964 w 6291298"/>
              <a:gd name="connsiteY798" fmla="*/ 6034471 h 7957261"/>
              <a:gd name="connsiteX799" fmla="*/ 904590 w 6291298"/>
              <a:gd name="connsiteY799" fmla="*/ 6032350 h 7957261"/>
              <a:gd name="connsiteX800" fmla="*/ 913233 w 6291298"/>
              <a:gd name="connsiteY800" fmla="*/ 6034221 h 7957261"/>
              <a:gd name="connsiteX801" fmla="*/ 912657 w 6291298"/>
              <a:gd name="connsiteY801" fmla="*/ 6040874 h 7957261"/>
              <a:gd name="connsiteX802" fmla="*/ 904040 w 6291298"/>
              <a:gd name="connsiteY802" fmla="*/ 6041526 h 7957261"/>
              <a:gd name="connsiteX803" fmla="*/ 896701 w 6291298"/>
              <a:gd name="connsiteY803" fmla="*/ 6036653 h 7957261"/>
              <a:gd name="connsiteX804" fmla="*/ 904590 w 6291298"/>
              <a:gd name="connsiteY804" fmla="*/ 6032350 h 7957261"/>
              <a:gd name="connsiteX805" fmla="*/ 669057 w 6291298"/>
              <a:gd name="connsiteY805" fmla="*/ 6018046 h 7957261"/>
              <a:gd name="connsiteX806" fmla="*/ 680831 w 6291298"/>
              <a:gd name="connsiteY806" fmla="*/ 6037403 h 7957261"/>
              <a:gd name="connsiteX807" fmla="*/ 680254 w 6291298"/>
              <a:gd name="connsiteY807" fmla="*/ 6038617 h 7957261"/>
              <a:gd name="connsiteX808" fmla="*/ 669052 w 6291298"/>
              <a:gd name="connsiteY808" fmla="*/ 6037442 h 7957261"/>
              <a:gd name="connsiteX809" fmla="*/ 669057 w 6291298"/>
              <a:gd name="connsiteY809" fmla="*/ 6018046 h 7957261"/>
              <a:gd name="connsiteX810" fmla="*/ 265722 w 6291298"/>
              <a:gd name="connsiteY810" fmla="*/ 5961712 h 7957261"/>
              <a:gd name="connsiteX811" fmla="*/ 268958 w 6291298"/>
              <a:gd name="connsiteY811" fmla="*/ 5966911 h 7957261"/>
              <a:gd name="connsiteX812" fmla="*/ 255964 w 6291298"/>
              <a:gd name="connsiteY812" fmla="*/ 5968578 h 7957261"/>
              <a:gd name="connsiteX813" fmla="*/ 256383 w 6291298"/>
              <a:gd name="connsiteY813" fmla="*/ 5963479 h 7957261"/>
              <a:gd name="connsiteX814" fmla="*/ 265722 w 6291298"/>
              <a:gd name="connsiteY814" fmla="*/ 5961712 h 7957261"/>
              <a:gd name="connsiteX815" fmla="*/ 578532 w 6291298"/>
              <a:gd name="connsiteY815" fmla="*/ 5957508 h 7957261"/>
              <a:gd name="connsiteX816" fmla="*/ 561495 w 6291298"/>
              <a:gd name="connsiteY816" fmla="*/ 5978603 h 7957261"/>
              <a:gd name="connsiteX817" fmla="*/ 578532 w 6291298"/>
              <a:gd name="connsiteY817" fmla="*/ 5957508 h 7957261"/>
              <a:gd name="connsiteX818" fmla="*/ 568003 w 6291298"/>
              <a:gd name="connsiteY818" fmla="*/ 5956109 h 7957261"/>
              <a:gd name="connsiteX819" fmla="*/ 568439 w 6291298"/>
              <a:gd name="connsiteY819" fmla="*/ 5956653 h 7957261"/>
              <a:gd name="connsiteX820" fmla="*/ 568374 w 6291298"/>
              <a:gd name="connsiteY820" fmla="*/ 5956691 h 7957261"/>
              <a:gd name="connsiteX821" fmla="*/ 568389 w 6291298"/>
              <a:gd name="connsiteY821" fmla="*/ 5956709 h 7957261"/>
              <a:gd name="connsiteX822" fmla="*/ 567914 w 6291298"/>
              <a:gd name="connsiteY822" fmla="*/ 5956809 h 7957261"/>
              <a:gd name="connsiteX823" fmla="*/ 568003 w 6291298"/>
              <a:gd name="connsiteY823" fmla="*/ 5956109 h 7957261"/>
              <a:gd name="connsiteX824" fmla="*/ 447388 w 6291298"/>
              <a:gd name="connsiteY824" fmla="*/ 5945073 h 7957261"/>
              <a:gd name="connsiteX825" fmla="*/ 449400 w 6291298"/>
              <a:gd name="connsiteY825" fmla="*/ 5960492 h 7957261"/>
              <a:gd name="connsiteX826" fmla="*/ 485027 w 6291298"/>
              <a:gd name="connsiteY826" fmla="*/ 5976507 h 7957261"/>
              <a:gd name="connsiteX827" fmla="*/ 429653 w 6291298"/>
              <a:gd name="connsiteY827" fmla="*/ 6018853 h 7957261"/>
              <a:gd name="connsiteX828" fmla="*/ 422689 w 6291298"/>
              <a:gd name="connsiteY828" fmla="*/ 6049894 h 7957261"/>
              <a:gd name="connsiteX829" fmla="*/ 463000 w 6291298"/>
              <a:gd name="connsiteY829" fmla="*/ 6065288 h 7957261"/>
              <a:gd name="connsiteX830" fmla="*/ 492378 w 6291298"/>
              <a:gd name="connsiteY830" fmla="*/ 6059812 h 7957261"/>
              <a:gd name="connsiteX831" fmla="*/ 494783 w 6291298"/>
              <a:gd name="connsiteY831" fmla="*/ 6060670 h 7957261"/>
              <a:gd name="connsiteX832" fmla="*/ 497091 w 6291298"/>
              <a:gd name="connsiteY832" fmla="*/ 6061756 h 7957261"/>
              <a:gd name="connsiteX833" fmla="*/ 503538 w 6291298"/>
              <a:gd name="connsiteY833" fmla="*/ 6086857 h 7957261"/>
              <a:gd name="connsiteX834" fmla="*/ 568142 w 6291298"/>
              <a:gd name="connsiteY834" fmla="*/ 6067840 h 7957261"/>
              <a:gd name="connsiteX835" fmla="*/ 568153 w 6291298"/>
              <a:gd name="connsiteY835" fmla="*/ 6067845 h 7957261"/>
              <a:gd name="connsiteX836" fmla="*/ 582930 w 6291298"/>
              <a:gd name="connsiteY836" fmla="*/ 6062914 h 7957261"/>
              <a:gd name="connsiteX837" fmla="*/ 623336 w 6291298"/>
              <a:gd name="connsiteY837" fmla="*/ 6047555 h 7957261"/>
              <a:gd name="connsiteX838" fmla="*/ 653392 w 6291298"/>
              <a:gd name="connsiteY838" fmla="*/ 6029527 h 7957261"/>
              <a:gd name="connsiteX839" fmla="*/ 633772 w 6291298"/>
              <a:gd name="connsiteY839" fmla="*/ 6075763 h 7957261"/>
              <a:gd name="connsiteX840" fmla="*/ 602489 w 6291298"/>
              <a:gd name="connsiteY840" fmla="*/ 6083464 h 7957261"/>
              <a:gd name="connsiteX841" fmla="*/ 579829 w 6291298"/>
              <a:gd name="connsiteY841" fmla="*/ 6098447 h 7957261"/>
              <a:gd name="connsiteX842" fmla="*/ 568627 w 6291298"/>
              <a:gd name="connsiteY842" fmla="*/ 6111361 h 7957261"/>
              <a:gd name="connsiteX843" fmla="*/ 561623 w 6291298"/>
              <a:gd name="connsiteY843" fmla="*/ 6100354 h 7957261"/>
              <a:gd name="connsiteX844" fmla="*/ 561023 w 6291298"/>
              <a:gd name="connsiteY844" fmla="*/ 6084154 h 7957261"/>
              <a:gd name="connsiteX845" fmla="*/ 541588 w 6291298"/>
              <a:gd name="connsiteY845" fmla="*/ 6100247 h 7957261"/>
              <a:gd name="connsiteX846" fmla="*/ 528253 w 6291298"/>
              <a:gd name="connsiteY846" fmla="*/ 6127630 h 7957261"/>
              <a:gd name="connsiteX847" fmla="*/ 505111 w 6291298"/>
              <a:gd name="connsiteY847" fmla="*/ 6115848 h 7957261"/>
              <a:gd name="connsiteX848" fmla="*/ 499447 w 6291298"/>
              <a:gd name="connsiteY848" fmla="*/ 6099350 h 7957261"/>
              <a:gd name="connsiteX849" fmla="*/ 487155 w 6291298"/>
              <a:gd name="connsiteY849" fmla="*/ 6101370 h 7957261"/>
              <a:gd name="connsiteX850" fmla="*/ 487145 w 6291298"/>
              <a:gd name="connsiteY850" fmla="*/ 6101366 h 7957261"/>
              <a:gd name="connsiteX851" fmla="*/ 471074 w 6291298"/>
              <a:gd name="connsiteY851" fmla="*/ 6106523 h 7957261"/>
              <a:gd name="connsiteX852" fmla="*/ 465217 w 6291298"/>
              <a:gd name="connsiteY852" fmla="*/ 6132888 h 7957261"/>
              <a:gd name="connsiteX853" fmla="*/ 466032 w 6291298"/>
              <a:gd name="connsiteY853" fmla="*/ 6134493 h 7957261"/>
              <a:gd name="connsiteX854" fmla="*/ 459103 w 6291298"/>
              <a:gd name="connsiteY854" fmla="*/ 6157546 h 7957261"/>
              <a:gd name="connsiteX855" fmla="*/ 436436 w 6291298"/>
              <a:gd name="connsiteY855" fmla="*/ 6157605 h 7957261"/>
              <a:gd name="connsiteX856" fmla="*/ 414134 w 6291298"/>
              <a:gd name="connsiteY856" fmla="*/ 6147117 h 7957261"/>
              <a:gd name="connsiteX857" fmla="*/ 409275 w 6291298"/>
              <a:gd name="connsiteY857" fmla="*/ 6121531 h 7957261"/>
              <a:gd name="connsiteX858" fmla="*/ 446639 w 6291298"/>
              <a:gd name="connsiteY858" fmla="*/ 6087991 h 7957261"/>
              <a:gd name="connsiteX859" fmla="*/ 402030 w 6291298"/>
              <a:gd name="connsiteY859" fmla="*/ 6029042 h 7957261"/>
              <a:gd name="connsiteX860" fmla="*/ 435522 w 6291298"/>
              <a:gd name="connsiteY860" fmla="*/ 5960271 h 7957261"/>
              <a:gd name="connsiteX861" fmla="*/ 447388 w 6291298"/>
              <a:gd name="connsiteY861" fmla="*/ 5945073 h 7957261"/>
              <a:gd name="connsiteX862" fmla="*/ 618262 w 6291298"/>
              <a:gd name="connsiteY862" fmla="*/ 5938088 h 7957261"/>
              <a:gd name="connsiteX863" fmla="*/ 607802 w 6291298"/>
              <a:gd name="connsiteY863" fmla="*/ 5962058 h 7957261"/>
              <a:gd name="connsiteX864" fmla="*/ 592858 w 6291298"/>
              <a:gd name="connsiteY864" fmla="*/ 5966608 h 7957261"/>
              <a:gd name="connsiteX865" fmla="*/ 579395 w 6291298"/>
              <a:gd name="connsiteY865" fmla="*/ 5958257 h 7957261"/>
              <a:gd name="connsiteX866" fmla="*/ 618262 w 6291298"/>
              <a:gd name="connsiteY866" fmla="*/ 5938088 h 7957261"/>
              <a:gd name="connsiteX867" fmla="*/ 547358 w 6291298"/>
              <a:gd name="connsiteY867" fmla="*/ 5931707 h 7957261"/>
              <a:gd name="connsiteX868" fmla="*/ 551907 w 6291298"/>
              <a:gd name="connsiteY868" fmla="*/ 5934683 h 7957261"/>
              <a:gd name="connsiteX869" fmla="*/ 547547 w 6291298"/>
              <a:gd name="connsiteY869" fmla="*/ 5950613 h 7957261"/>
              <a:gd name="connsiteX870" fmla="*/ 546144 w 6291298"/>
              <a:gd name="connsiteY870" fmla="*/ 5961709 h 7957261"/>
              <a:gd name="connsiteX871" fmla="*/ 543060 w 6291298"/>
              <a:gd name="connsiteY871" fmla="*/ 5980697 h 7957261"/>
              <a:gd name="connsiteX872" fmla="*/ 536208 w 6291298"/>
              <a:gd name="connsiteY872" fmla="*/ 5979560 h 7957261"/>
              <a:gd name="connsiteX873" fmla="*/ 538106 w 6291298"/>
              <a:gd name="connsiteY873" fmla="*/ 5952146 h 7957261"/>
              <a:gd name="connsiteX874" fmla="*/ 542513 w 6291298"/>
              <a:gd name="connsiteY874" fmla="*/ 5933783 h 7957261"/>
              <a:gd name="connsiteX875" fmla="*/ 547358 w 6291298"/>
              <a:gd name="connsiteY875" fmla="*/ 5931707 h 7957261"/>
              <a:gd name="connsiteX876" fmla="*/ 636355 w 6291298"/>
              <a:gd name="connsiteY876" fmla="*/ 5928512 h 7957261"/>
              <a:gd name="connsiteX877" fmla="*/ 653435 w 6291298"/>
              <a:gd name="connsiteY877" fmla="*/ 5930805 h 7957261"/>
              <a:gd name="connsiteX878" fmla="*/ 627935 w 6291298"/>
              <a:gd name="connsiteY878" fmla="*/ 5946017 h 7957261"/>
              <a:gd name="connsiteX879" fmla="*/ 625536 w 6291298"/>
              <a:gd name="connsiteY879" fmla="*/ 5939691 h 7957261"/>
              <a:gd name="connsiteX880" fmla="*/ 636355 w 6291298"/>
              <a:gd name="connsiteY880" fmla="*/ 5928512 h 7957261"/>
              <a:gd name="connsiteX881" fmla="*/ 684794 w 6291298"/>
              <a:gd name="connsiteY881" fmla="*/ 5917903 h 7957261"/>
              <a:gd name="connsiteX882" fmla="*/ 692339 w 6291298"/>
              <a:gd name="connsiteY882" fmla="*/ 5926143 h 7957261"/>
              <a:gd name="connsiteX883" fmla="*/ 687979 w 6291298"/>
              <a:gd name="connsiteY883" fmla="*/ 5934017 h 7957261"/>
              <a:gd name="connsiteX884" fmla="*/ 680216 w 6291298"/>
              <a:gd name="connsiteY884" fmla="*/ 5931834 h 7957261"/>
              <a:gd name="connsiteX885" fmla="*/ 677495 w 6291298"/>
              <a:gd name="connsiteY885" fmla="*/ 5924722 h 7957261"/>
              <a:gd name="connsiteX886" fmla="*/ 684794 w 6291298"/>
              <a:gd name="connsiteY886" fmla="*/ 5917903 h 7957261"/>
              <a:gd name="connsiteX887" fmla="*/ 5115469 w 6291298"/>
              <a:gd name="connsiteY887" fmla="*/ 5917334 h 7957261"/>
              <a:gd name="connsiteX888" fmla="*/ 5117480 w 6291298"/>
              <a:gd name="connsiteY888" fmla="*/ 5926119 h 7957261"/>
              <a:gd name="connsiteX889" fmla="*/ 5111249 w 6291298"/>
              <a:gd name="connsiteY889" fmla="*/ 5928957 h 7957261"/>
              <a:gd name="connsiteX890" fmla="*/ 5109329 w 6291298"/>
              <a:gd name="connsiteY890" fmla="*/ 5919237 h 7957261"/>
              <a:gd name="connsiteX891" fmla="*/ 5115469 w 6291298"/>
              <a:gd name="connsiteY891" fmla="*/ 5917334 h 7957261"/>
              <a:gd name="connsiteX892" fmla="*/ 441675 w 6291298"/>
              <a:gd name="connsiteY892" fmla="*/ 5914250 h 7957261"/>
              <a:gd name="connsiteX893" fmla="*/ 488291 w 6291298"/>
              <a:gd name="connsiteY893" fmla="*/ 5971352 h 7957261"/>
              <a:gd name="connsiteX894" fmla="*/ 441675 w 6291298"/>
              <a:gd name="connsiteY894" fmla="*/ 5914250 h 7957261"/>
              <a:gd name="connsiteX895" fmla="*/ 654842 w 6291298"/>
              <a:gd name="connsiteY895" fmla="*/ 5902402 h 7957261"/>
              <a:gd name="connsiteX896" fmla="*/ 660578 w 6291298"/>
              <a:gd name="connsiteY896" fmla="*/ 5912729 h 7957261"/>
              <a:gd name="connsiteX897" fmla="*/ 649606 w 6291298"/>
              <a:gd name="connsiteY897" fmla="*/ 5918582 h 7957261"/>
              <a:gd name="connsiteX898" fmla="*/ 648072 w 6291298"/>
              <a:gd name="connsiteY898" fmla="*/ 5908888 h 7957261"/>
              <a:gd name="connsiteX899" fmla="*/ 654842 w 6291298"/>
              <a:gd name="connsiteY899" fmla="*/ 5902402 h 7957261"/>
              <a:gd name="connsiteX900" fmla="*/ 339627 w 6291298"/>
              <a:gd name="connsiteY900" fmla="*/ 5889116 h 7957261"/>
              <a:gd name="connsiteX901" fmla="*/ 346211 w 6291298"/>
              <a:gd name="connsiteY901" fmla="*/ 5890330 h 7957261"/>
              <a:gd name="connsiteX902" fmla="*/ 347166 w 6291298"/>
              <a:gd name="connsiteY902" fmla="*/ 5900141 h 7957261"/>
              <a:gd name="connsiteX903" fmla="*/ 336804 w 6291298"/>
              <a:gd name="connsiteY903" fmla="*/ 5905472 h 7957261"/>
              <a:gd name="connsiteX904" fmla="*/ 334509 w 6291298"/>
              <a:gd name="connsiteY904" fmla="*/ 5893248 h 7957261"/>
              <a:gd name="connsiteX905" fmla="*/ 339627 w 6291298"/>
              <a:gd name="connsiteY905" fmla="*/ 5889116 h 7957261"/>
              <a:gd name="connsiteX906" fmla="*/ 5101844 w 6291298"/>
              <a:gd name="connsiteY906" fmla="*/ 5870326 h 7957261"/>
              <a:gd name="connsiteX907" fmla="*/ 5107025 w 6291298"/>
              <a:gd name="connsiteY907" fmla="*/ 5871750 h 7957261"/>
              <a:gd name="connsiteX908" fmla="*/ 5102550 w 6291298"/>
              <a:gd name="connsiteY908" fmla="*/ 5900631 h 7957261"/>
              <a:gd name="connsiteX909" fmla="*/ 5096988 w 6291298"/>
              <a:gd name="connsiteY909" fmla="*/ 5871394 h 7957261"/>
              <a:gd name="connsiteX910" fmla="*/ 5101844 w 6291298"/>
              <a:gd name="connsiteY910" fmla="*/ 5870326 h 7957261"/>
              <a:gd name="connsiteX911" fmla="*/ 568272 w 6291298"/>
              <a:gd name="connsiteY911" fmla="*/ 5856313 h 7957261"/>
              <a:gd name="connsiteX912" fmla="*/ 572631 w 6291298"/>
              <a:gd name="connsiteY912" fmla="*/ 5862218 h 7957261"/>
              <a:gd name="connsiteX913" fmla="*/ 566757 w 6291298"/>
              <a:gd name="connsiteY913" fmla="*/ 5869760 h 7957261"/>
              <a:gd name="connsiteX914" fmla="*/ 562339 w 6291298"/>
              <a:gd name="connsiteY914" fmla="*/ 5862280 h 7957261"/>
              <a:gd name="connsiteX915" fmla="*/ 568272 w 6291298"/>
              <a:gd name="connsiteY915" fmla="*/ 5856313 h 7957261"/>
              <a:gd name="connsiteX916" fmla="*/ 5069846 w 6291298"/>
              <a:gd name="connsiteY916" fmla="*/ 5837023 h 7957261"/>
              <a:gd name="connsiteX917" fmla="*/ 5073324 w 6291298"/>
              <a:gd name="connsiteY917" fmla="*/ 5837930 h 7957261"/>
              <a:gd name="connsiteX918" fmla="*/ 5077632 w 6291298"/>
              <a:gd name="connsiteY918" fmla="*/ 5847427 h 7957261"/>
              <a:gd name="connsiteX919" fmla="*/ 5069732 w 6291298"/>
              <a:gd name="connsiteY919" fmla="*/ 5849405 h 7957261"/>
              <a:gd name="connsiteX920" fmla="*/ 5067253 w 6291298"/>
              <a:gd name="connsiteY920" fmla="*/ 5840091 h 7957261"/>
              <a:gd name="connsiteX921" fmla="*/ 5069846 w 6291298"/>
              <a:gd name="connsiteY921" fmla="*/ 5837023 h 7957261"/>
              <a:gd name="connsiteX922" fmla="*/ 5127273 w 6291298"/>
              <a:gd name="connsiteY922" fmla="*/ 5806428 h 7957261"/>
              <a:gd name="connsiteX923" fmla="*/ 5129461 w 6291298"/>
              <a:gd name="connsiteY923" fmla="*/ 5825292 h 7957261"/>
              <a:gd name="connsiteX924" fmla="*/ 5148228 w 6291298"/>
              <a:gd name="connsiteY924" fmla="*/ 5824425 h 7957261"/>
              <a:gd name="connsiteX925" fmla="*/ 5160817 w 6291298"/>
              <a:gd name="connsiteY925" fmla="*/ 5826790 h 7957261"/>
              <a:gd name="connsiteX926" fmla="*/ 5155989 w 6291298"/>
              <a:gd name="connsiteY926" fmla="*/ 5837009 h 7957261"/>
              <a:gd name="connsiteX927" fmla="*/ 5132640 w 6291298"/>
              <a:gd name="connsiteY927" fmla="*/ 5839964 h 7957261"/>
              <a:gd name="connsiteX928" fmla="*/ 5129067 w 6291298"/>
              <a:gd name="connsiteY928" fmla="*/ 5825444 h 7957261"/>
              <a:gd name="connsiteX929" fmla="*/ 5112252 w 6291298"/>
              <a:gd name="connsiteY929" fmla="*/ 5817400 h 7957261"/>
              <a:gd name="connsiteX930" fmla="*/ 5127273 w 6291298"/>
              <a:gd name="connsiteY930" fmla="*/ 5806428 h 7957261"/>
              <a:gd name="connsiteX931" fmla="*/ 566653 w 6291298"/>
              <a:gd name="connsiteY931" fmla="*/ 5805504 h 7957261"/>
              <a:gd name="connsiteX932" fmla="*/ 578041 w 6291298"/>
              <a:gd name="connsiteY932" fmla="*/ 5810516 h 7957261"/>
              <a:gd name="connsiteX933" fmla="*/ 564351 w 6291298"/>
              <a:gd name="connsiteY933" fmla="*/ 5828029 h 7957261"/>
              <a:gd name="connsiteX934" fmla="*/ 544904 w 6291298"/>
              <a:gd name="connsiteY934" fmla="*/ 5845166 h 7957261"/>
              <a:gd name="connsiteX935" fmla="*/ 483864 w 6291298"/>
              <a:gd name="connsiteY935" fmla="*/ 5871087 h 7957261"/>
              <a:gd name="connsiteX936" fmla="*/ 519987 w 6291298"/>
              <a:gd name="connsiteY936" fmla="*/ 5838039 h 7957261"/>
              <a:gd name="connsiteX937" fmla="*/ 552654 w 6291298"/>
              <a:gd name="connsiteY937" fmla="*/ 5809549 h 7957261"/>
              <a:gd name="connsiteX938" fmla="*/ 566653 w 6291298"/>
              <a:gd name="connsiteY938" fmla="*/ 5805504 h 7957261"/>
              <a:gd name="connsiteX939" fmla="*/ 779759 w 6291298"/>
              <a:gd name="connsiteY939" fmla="*/ 5803723 h 7957261"/>
              <a:gd name="connsiteX940" fmla="*/ 778430 w 6291298"/>
              <a:gd name="connsiteY940" fmla="*/ 5807304 h 7957261"/>
              <a:gd name="connsiteX941" fmla="*/ 780371 w 6291298"/>
              <a:gd name="connsiteY941" fmla="*/ 5808610 h 7957261"/>
              <a:gd name="connsiteX942" fmla="*/ 779759 w 6291298"/>
              <a:gd name="connsiteY942" fmla="*/ 5803723 h 7957261"/>
              <a:gd name="connsiteX943" fmla="*/ 656489 w 6291298"/>
              <a:gd name="connsiteY943" fmla="*/ 5795433 h 7957261"/>
              <a:gd name="connsiteX944" fmla="*/ 645863 w 6291298"/>
              <a:gd name="connsiteY944" fmla="*/ 5830907 h 7957261"/>
              <a:gd name="connsiteX945" fmla="*/ 656489 w 6291298"/>
              <a:gd name="connsiteY945" fmla="*/ 5795433 h 7957261"/>
              <a:gd name="connsiteX946" fmla="*/ 512806 w 6291298"/>
              <a:gd name="connsiteY946" fmla="*/ 5789511 h 7957261"/>
              <a:gd name="connsiteX947" fmla="*/ 515567 w 6291298"/>
              <a:gd name="connsiteY947" fmla="*/ 5823412 h 7957261"/>
              <a:gd name="connsiteX948" fmla="*/ 512806 w 6291298"/>
              <a:gd name="connsiteY948" fmla="*/ 5789511 h 7957261"/>
              <a:gd name="connsiteX949" fmla="*/ 216496 w 6291298"/>
              <a:gd name="connsiteY949" fmla="*/ 5766182 h 7957261"/>
              <a:gd name="connsiteX950" fmla="*/ 219956 w 6291298"/>
              <a:gd name="connsiteY950" fmla="*/ 5784757 h 7957261"/>
              <a:gd name="connsiteX951" fmla="*/ 299118 w 6291298"/>
              <a:gd name="connsiteY951" fmla="*/ 5800695 h 7957261"/>
              <a:gd name="connsiteX952" fmla="*/ 365064 w 6291298"/>
              <a:gd name="connsiteY952" fmla="*/ 5829432 h 7957261"/>
              <a:gd name="connsiteX953" fmla="*/ 369192 w 6291298"/>
              <a:gd name="connsiteY953" fmla="*/ 5847515 h 7957261"/>
              <a:gd name="connsiteX954" fmla="*/ 308067 w 6291298"/>
              <a:gd name="connsiteY954" fmla="*/ 5877351 h 7957261"/>
              <a:gd name="connsiteX955" fmla="*/ 296579 w 6291298"/>
              <a:gd name="connsiteY955" fmla="*/ 5885348 h 7957261"/>
              <a:gd name="connsiteX956" fmla="*/ 268736 w 6291298"/>
              <a:gd name="connsiteY956" fmla="*/ 5915856 h 7957261"/>
              <a:gd name="connsiteX957" fmla="*/ 268394 w 6291298"/>
              <a:gd name="connsiteY957" fmla="*/ 5915536 h 7957261"/>
              <a:gd name="connsiteX958" fmla="*/ 268547 w 6291298"/>
              <a:gd name="connsiteY958" fmla="*/ 5915945 h 7957261"/>
              <a:gd name="connsiteX959" fmla="*/ 268736 w 6291298"/>
              <a:gd name="connsiteY959" fmla="*/ 5915856 h 7957261"/>
              <a:gd name="connsiteX960" fmla="*/ 261736 w 6291298"/>
              <a:gd name="connsiteY960" fmla="*/ 5961096 h 7957261"/>
              <a:gd name="connsiteX961" fmla="*/ 231544 w 6291298"/>
              <a:gd name="connsiteY961" fmla="*/ 5958035 h 7957261"/>
              <a:gd name="connsiteX962" fmla="*/ 256905 w 6291298"/>
              <a:gd name="connsiteY962" fmla="*/ 5901548 h 7957261"/>
              <a:gd name="connsiteX963" fmla="*/ 250398 w 6291298"/>
              <a:gd name="connsiteY963" fmla="*/ 5876037 h 7957261"/>
              <a:gd name="connsiteX964" fmla="*/ 197059 w 6291298"/>
              <a:gd name="connsiteY964" fmla="*/ 5853326 h 7957261"/>
              <a:gd name="connsiteX965" fmla="*/ 187416 w 6291298"/>
              <a:gd name="connsiteY965" fmla="*/ 5824110 h 7957261"/>
              <a:gd name="connsiteX966" fmla="*/ 204662 w 6291298"/>
              <a:gd name="connsiteY966" fmla="*/ 5780431 h 7957261"/>
              <a:gd name="connsiteX967" fmla="*/ 216496 w 6291298"/>
              <a:gd name="connsiteY967" fmla="*/ 5766182 h 7957261"/>
              <a:gd name="connsiteX968" fmla="*/ 5279411 w 6291298"/>
              <a:gd name="connsiteY968" fmla="*/ 5736840 h 7957261"/>
              <a:gd name="connsiteX969" fmla="*/ 5288601 w 6291298"/>
              <a:gd name="connsiteY969" fmla="*/ 5745594 h 7957261"/>
              <a:gd name="connsiteX970" fmla="*/ 5272807 w 6291298"/>
              <a:gd name="connsiteY970" fmla="*/ 5765050 h 7957261"/>
              <a:gd name="connsiteX971" fmla="*/ 5261616 w 6291298"/>
              <a:gd name="connsiteY971" fmla="*/ 5759286 h 7957261"/>
              <a:gd name="connsiteX972" fmla="*/ 5241879 w 6291298"/>
              <a:gd name="connsiteY972" fmla="*/ 5740642 h 7957261"/>
              <a:gd name="connsiteX973" fmla="*/ 5279411 w 6291298"/>
              <a:gd name="connsiteY973" fmla="*/ 5736840 h 7957261"/>
              <a:gd name="connsiteX974" fmla="*/ 5187848 w 6291298"/>
              <a:gd name="connsiteY974" fmla="*/ 5733461 h 7957261"/>
              <a:gd name="connsiteX975" fmla="*/ 5195753 w 6291298"/>
              <a:gd name="connsiteY975" fmla="*/ 5769815 h 7957261"/>
              <a:gd name="connsiteX976" fmla="*/ 5172336 w 6291298"/>
              <a:gd name="connsiteY976" fmla="*/ 5770146 h 7957261"/>
              <a:gd name="connsiteX977" fmla="*/ 5187848 w 6291298"/>
              <a:gd name="connsiteY977" fmla="*/ 5733461 h 7957261"/>
              <a:gd name="connsiteX978" fmla="*/ 137552 w 6291298"/>
              <a:gd name="connsiteY978" fmla="*/ 5733092 h 7957261"/>
              <a:gd name="connsiteX979" fmla="*/ 148134 w 6291298"/>
              <a:gd name="connsiteY979" fmla="*/ 5744004 h 7957261"/>
              <a:gd name="connsiteX980" fmla="*/ 135038 w 6291298"/>
              <a:gd name="connsiteY980" fmla="*/ 5752536 h 7957261"/>
              <a:gd name="connsiteX981" fmla="*/ 170447 w 6291298"/>
              <a:gd name="connsiteY981" fmla="*/ 5749287 h 7957261"/>
              <a:gd name="connsiteX982" fmla="*/ 173602 w 6291298"/>
              <a:gd name="connsiteY982" fmla="*/ 5776205 h 7957261"/>
              <a:gd name="connsiteX983" fmla="*/ 181206 w 6291298"/>
              <a:gd name="connsiteY983" fmla="*/ 5801115 h 7957261"/>
              <a:gd name="connsiteX984" fmla="*/ 154204 w 6291298"/>
              <a:gd name="connsiteY984" fmla="*/ 5812695 h 7957261"/>
              <a:gd name="connsiteX985" fmla="*/ 132122 w 6291298"/>
              <a:gd name="connsiteY985" fmla="*/ 5813016 h 7957261"/>
              <a:gd name="connsiteX986" fmla="*/ 101828 w 6291298"/>
              <a:gd name="connsiteY986" fmla="*/ 5814765 h 7957261"/>
              <a:gd name="connsiteX987" fmla="*/ 103557 w 6291298"/>
              <a:gd name="connsiteY987" fmla="*/ 5789840 h 7957261"/>
              <a:gd name="connsiteX988" fmla="*/ 107658 w 6291298"/>
              <a:gd name="connsiteY988" fmla="*/ 5779662 h 7957261"/>
              <a:gd name="connsiteX989" fmla="*/ 113403 w 6291298"/>
              <a:gd name="connsiteY989" fmla="*/ 5766212 h 7957261"/>
              <a:gd name="connsiteX990" fmla="*/ 126179 w 6291298"/>
              <a:gd name="connsiteY990" fmla="*/ 5741522 h 7957261"/>
              <a:gd name="connsiteX991" fmla="*/ 137552 w 6291298"/>
              <a:gd name="connsiteY991" fmla="*/ 5733092 h 7957261"/>
              <a:gd name="connsiteX992" fmla="*/ 5483868 w 6291298"/>
              <a:gd name="connsiteY992" fmla="*/ 5695445 h 7957261"/>
              <a:gd name="connsiteX993" fmla="*/ 5486336 w 6291298"/>
              <a:gd name="connsiteY993" fmla="*/ 5753395 h 7957261"/>
              <a:gd name="connsiteX994" fmla="*/ 5461329 w 6291298"/>
              <a:gd name="connsiteY994" fmla="*/ 5773935 h 7957261"/>
              <a:gd name="connsiteX995" fmla="*/ 5435549 w 6291298"/>
              <a:gd name="connsiteY995" fmla="*/ 5718368 h 7957261"/>
              <a:gd name="connsiteX996" fmla="*/ 5483868 w 6291298"/>
              <a:gd name="connsiteY996" fmla="*/ 5695445 h 7957261"/>
              <a:gd name="connsiteX997" fmla="*/ 632958 w 6291298"/>
              <a:gd name="connsiteY997" fmla="*/ 5648959 h 7957261"/>
              <a:gd name="connsiteX998" fmla="*/ 636752 w 6291298"/>
              <a:gd name="connsiteY998" fmla="*/ 5657847 h 7957261"/>
              <a:gd name="connsiteX999" fmla="*/ 628957 w 6291298"/>
              <a:gd name="connsiteY999" fmla="*/ 5663461 h 7957261"/>
              <a:gd name="connsiteX1000" fmla="*/ 625661 w 6291298"/>
              <a:gd name="connsiteY1000" fmla="*/ 5655274 h 7957261"/>
              <a:gd name="connsiteX1001" fmla="*/ 632958 w 6291298"/>
              <a:gd name="connsiteY1001" fmla="*/ 5648959 h 7957261"/>
              <a:gd name="connsiteX1002" fmla="*/ 5203739 w 6291298"/>
              <a:gd name="connsiteY1002" fmla="*/ 5597664 h 7957261"/>
              <a:gd name="connsiteX1003" fmla="*/ 5213356 w 6291298"/>
              <a:gd name="connsiteY1003" fmla="*/ 5605843 h 7957261"/>
              <a:gd name="connsiteX1004" fmla="*/ 5219222 w 6291298"/>
              <a:gd name="connsiteY1004" fmla="*/ 5635968 h 7957261"/>
              <a:gd name="connsiteX1005" fmla="*/ 5196000 w 6291298"/>
              <a:gd name="connsiteY1005" fmla="*/ 5646087 h 7957261"/>
              <a:gd name="connsiteX1006" fmla="*/ 5192071 w 6291298"/>
              <a:gd name="connsiteY1006" fmla="*/ 5642878 h 7957261"/>
              <a:gd name="connsiteX1007" fmla="*/ 5193004 w 6291298"/>
              <a:gd name="connsiteY1007" fmla="*/ 5602670 h 7957261"/>
              <a:gd name="connsiteX1008" fmla="*/ 5203739 w 6291298"/>
              <a:gd name="connsiteY1008" fmla="*/ 5597664 h 7957261"/>
              <a:gd name="connsiteX1009" fmla="*/ 5289181 w 6291298"/>
              <a:gd name="connsiteY1009" fmla="*/ 5489698 h 7957261"/>
              <a:gd name="connsiteX1010" fmla="*/ 5302153 w 6291298"/>
              <a:gd name="connsiteY1010" fmla="*/ 5501797 h 7957261"/>
              <a:gd name="connsiteX1011" fmla="*/ 5300040 w 6291298"/>
              <a:gd name="connsiteY1011" fmla="*/ 5506521 h 7957261"/>
              <a:gd name="connsiteX1012" fmla="*/ 5291873 w 6291298"/>
              <a:gd name="connsiteY1012" fmla="*/ 5508228 h 7957261"/>
              <a:gd name="connsiteX1013" fmla="*/ 5277843 w 6291298"/>
              <a:gd name="connsiteY1013" fmla="*/ 5509655 h 7957261"/>
              <a:gd name="connsiteX1014" fmla="*/ 5270453 w 6291298"/>
              <a:gd name="connsiteY1014" fmla="*/ 5499033 h 7957261"/>
              <a:gd name="connsiteX1015" fmla="*/ 5288918 w 6291298"/>
              <a:gd name="connsiteY1015" fmla="*/ 5489726 h 7957261"/>
              <a:gd name="connsiteX1016" fmla="*/ 5019681 w 6291298"/>
              <a:gd name="connsiteY1016" fmla="*/ 5479952 h 7957261"/>
              <a:gd name="connsiteX1017" fmla="*/ 5023636 w 6291298"/>
              <a:gd name="connsiteY1017" fmla="*/ 5483104 h 7957261"/>
              <a:gd name="connsiteX1018" fmla="*/ 5041805 w 6291298"/>
              <a:gd name="connsiteY1018" fmla="*/ 5506902 h 7957261"/>
              <a:gd name="connsiteX1019" fmla="*/ 5028181 w 6291298"/>
              <a:gd name="connsiteY1019" fmla="*/ 5511048 h 7957261"/>
              <a:gd name="connsiteX1020" fmla="*/ 5014173 w 6291298"/>
              <a:gd name="connsiteY1020" fmla="*/ 5482794 h 7957261"/>
              <a:gd name="connsiteX1021" fmla="*/ 5019681 w 6291298"/>
              <a:gd name="connsiteY1021" fmla="*/ 5479952 h 7957261"/>
              <a:gd name="connsiteX1022" fmla="*/ 4930934 w 6291298"/>
              <a:gd name="connsiteY1022" fmla="*/ 5450642 h 7957261"/>
              <a:gd name="connsiteX1023" fmla="*/ 4950372 w 6291298"/>
              <a:gd name="connsiteY1023" fmla="*/ 5462756 h 7957261"/>
              <a:gd name="connsiteX1024" fmla="*/ 4938191 w 6291298"/>
              <a:gd name="connsiteY1024" fmla="*/ 5460343 h 7957261"/>
              <a:gd name="connsiteX1025" fmla="*/ 4930934 w 6291298"/>
              <a:gd name="connsiteY1025" fmla="*/ 5450642 h 7957261"/>
              <a:gd name="connsiteX1026" fmla="*/ 5308782 w 6291298"/>
              <a:gd name="connsiteY1026" fmla="*/ 5448371 h 7957261"/>
              <a:gd name="connsiteX1027" fmla="*/ 5287505 w 6291298"/>
              <a:gd name="connsiteY1027" fmla="*/ 5489225 h 7957261"/>
              <a:gd name="connsiteX1028" fmla="*/ 5287245 w 6291298"/>
              <a:gd name="connsiteY1028" fmla="*/ 5489255 h 7957261"/>
              <a:gd name="connsiteX1029" fmla="*/ 5308782 w 6291298"/>
              <a:gd name="connsiteY1029" fmla="*/ 5448371 h 7957261"/>
              <a:gd name="connsiteX1030" fmla="*/ 4924449 w 6291298"/>
              <a:gd name="connsiteY1030" fmla="*/ 5415340 h 7957261"/>
              <a:gd name="connsiteX1031" fmla="*/ 4928690 w 6291298"/>
              <a:gd name="connsiteY1031" fmla="*/ 5418481 h 7957261"/>
              <a:gd name="connsiteX1032" fmla="*/ 4914659 w 6291298"/>
              <a:gd name="connsiteY1032" fmla="*/ 5437852 h 7957261"/>
              <a:gd name="connsiteX1033" fmla="*/ 4924449 w 6291298"/>
              <a:gd name="connsiteY1033" fmla="*/ 5415340 h 7957261"/>
              <a:gd name="connsiteX1034" fmla="*/ 590560 w 6291298"/>
              <a:gd name="connsiteY1034" fmla="*/ 5371949 h 7957261"/>
              <a:gd name="connsiteX1035" fmla="*/ 595070 w 6291298"/>
              <a:gd name="connsiteY1035" fmla="*/ 5385093 h 7957261"/>
              <a:gd name="connsiteX1036" fmla="*/ 583817 w 6291298"/>
              <a:gd name="connsiteY1036" fmla="*/ 5398272 h 7957261"/>
              <a:gd name="connsiteX1037" fmla="*/ 578293 w 6291298"/>
              <a:gd name="connsiteY1037" fmla="*/ 5384279 h 7957261"/>
              <a:gd name="connsiteX1038" fmla="*/ 590560 w 6291298"/>
              <a:gd name="connsiteY1038" fmla="*/ 5371949 h 7957261"/>
              <a:gd name="connsiteX1039" fmla="*/ 4942469 w 6291298"/>
              <a:gd name="connsiteY1039" fmla="*/ 5327081 h 7957261"/>
              <a:gd name="connsiteX1040" fmla="*/ 4937299 w 6291298"/>
              <a:gd name="connsiteY1040" fmla="*/ 5349359 h 7957261"/>
              <a:gd name="connsiteX1041" fmla="*/ 4935397 w 6291298"/>
              <a:gd name="connsiteY1041" fmla="*/ 5327704 h 7957261"/>
              <a:gd name="connsiteX1042" fmla="*/ 4942469 w 6291298"/>
              <a:gd name="connsiteY1042" fmla="*/ 5327081 h 7957261"/>
              <a:gd name="connsiteX1043" fmla="*/ 5088411 w 6291298"/>
              <a:gd name="connsiteY1043" fmla="*/ 5139720 h 7957261"/>
              <a:gd name="connsiteX1044" fmla="*/ 5099644 w 6291298"/>
              <a:gd name="connsiteY1044" fmla="*/ 5147138 h 7957261"/>
              <a:gd name="connsiteX1045" fmla="*/ 5061585 w 6291298"/>
              <a:gd name="connsiteY1045" fmla="*/ 5169853 h 7957261"/>
              <a:gd name="connsiteX1046" fmla="*/ 5088411 w 6291298"/>
              <a:gd name="connsiteY1046" fmla="*/ 5139720 h 7957261"/>
              <a:gd name="connsiteX1047" fmla="*/ 5024942 w 6291298"/>
              <a:gd name="connsiteY1047" fmla="*/ 5110196 h 7957261"/>
              <a:gd name="connsiteX1048" fmla="*/ 5028141 w 6291298"/>
              <a:gd name="connsiteY1048" fmla="*/ 5137577 h 7957261"/>
              <a:gd name="connsiteX1049" fmla="*/ 5021367 w 6291298"/>
              <a:gd name="connsiteY1049" fmla="*/ 5139611 h 7957261"/>
              <a:gd name="connsiteX1050" fmla="*/ 5016148 w 6291298"/>
              <a:gd name="connsiteY1050" fmla="*/ 5135963 h 7957261"/>
              <a:gd name="connsiteX1051" fmla="*/ 5024942 w 6291298"/>
              <a:gd name="connsiteY1051" fmla="*/ 5110196 h 7957261"/>
              <a:gd name="connsiteX1052" fmla="*/ 446509 w 6291298"/>
              <a:gd name="connsiteY1052" fmla="*/ 5080843 h 7957261"/>
              <a:gd name="connsiteX1053" fmla="*/ 474812 w 6291298"/>
              <a:gd name="connsiteY1053" fmla="*/ 5143408 h 7957261"/>
              <a:gd name="connsiteX1054" fmla="*/ 469033 w 6291298"/>
              <a:gd name="connsiteY1054" fmla="*/ 5161825 h 7957261"/>
              <a:gd name="connsiteX1055" fmla="*/ 455938 w 6291298"/>
              <a:gd name="connsiteY1055" fmla="*/ 5179433 h 7957261"/>
              <a:gd name="connsiteX1056" fmla="*/ 447506 w 6291298"/>
              <a:gd name="connsiteY1056" fmla="*/ 5162358 h 7957261"/>
              <a:gd name="connsiteX1057" fmla="*/ 438175 w 6291298"/>
              <a:gd name="connsiteY1057" fmla="*/ 5159415 h 7957261"/>
              <a:gd name="connsiteX1058" fmla="*/ 437350 w 6291298"/>
              <a:gd name="connsiteY1058" fmla="*/ 5162052 h 7957261"/>
              <a:gd name="connsiteX1059" fmla="*/ 422627 w 6291298"/>
              <a:gd name="connsiteY1059" fmla="*/ 5168062 h 7957261"/>
              <a:gd name="connsiteX1060" fmla="*/ 384650 w 6291298"/>
              <a:gd name="connsiteY1060" fmla="*/ 5138291 h 7957261"/>
              <a:gd name="connsiteX1061" fmla="*/ 388059 w 6291298"/>
              <a:gd name="connsiteY1061" fmla="*/ 5128884 h 7957261"/>
              <a:gd name="connsiteX1062" fmla="*/ 403260 w 6291298"/>
              <a:gd name="connsiteY1062" fmla="*/ 5118358 h 7957261"/>
              <a:gd name="connsiteX1063" fmla="*/ 431214 w 6291298"/>
              <a:gd name="connsiteY1063" fmla="*/ 5090544 h 7957261"/>
              <a:gd name="connsiteX1064" fmla="*/ 446509 w 6291298"/>
              <a:gd name="connsiteY1064" fmla="*/ 5080843 h 7957261"/>
              <a:gd name="connsiteX1065" fmla="*/ 5109603 w 6291298"/>
              <a:gd name="connsiteY1065" fmla="*/ 5058099 h 7957261"/>
              <a:gd name="connsiteX1066" fmla="*/ 5131529 w 6291298"/>
              <a:gd name="connsiteY1066" fmla="*/ 5074466 h 7957261"/>
              <a:gd name="connsiteX1067" fmla="*/ 5117754 w 6291298"/>
              <a:gd name="connsiteY1067" fmla="*/ 5070058 h 7957261"/>
              <a:gd name="connsiteX1068" fmla="*/ 5109603 w 6291298"/>
              <a:gd name="connsiteY1068" fmla="*/ 5058099 h 7957261"/>
              <a:gd name="connsiteX1069" fmla="*/ 5278517 w 6291298"/>
              <a:gd name="connsiteY1069" fmla="*/ 4894354 h 7957261"/>
              <a:gd name="connsiteX1070" fmla="*/ 5280551 w 6291298"/>
              <a:gd name="connsiteY1070" fmla="*/ 4901396 h 7957261"/>
              <a:gd name="connsiteX1071" fmla="*/ 5271261 w 6291298"/>
              <a:gd name="connsiteY1071" fmla="*/ 4904523 h 7957261"/>
              <a:gd name="connsiteX1072" fmla="*/ 5268938 w 6291298"/>
              <a:gd name="connsiteY1072" fmla="*/ 4894941 h 7957261"/>
              <a:gd name="connsiteX1073" fmla="*/ 5278517 w 6291298"/>
              <a:gd name="connsiteY1073" fmla="*/ 4894354 h 7957261"/>
              <a:gd name="connsiteX1074" fmla="*/ 5169964 w 6291298"/>
              <a:gd name="connsiteY1074" fmla="*/ 4874209 h 7957261"/>
              <a:gd name="connsiteX1075" fmla="*/ 5193923 w 6291298"/>
              <a:gd name="connsiteY1075" fmla="*/ 4930990 h 7957261"/>
              <a:gd name="connsiteX1076" fmla="*/ 5169964 w 6291298"/>
              <a:gd name="connsiteY1076" fmla="*/ 4874209 h 7957261"/>
              <a:gd name="connsiteX1077" fmla="*/ 5106097 w 6291298"/>
              <a:gd name="connsiteY1077" fmla="*/ 4845959 h 7957261"/>
              <a:gd name="connsiteX1078" fmla="*/ 5104444 w 6291298"/>
              <a:gd name="connsiteY1078" fmla="*/ 4877989 h 7957261"/>
              <a:gd name="connsiteX1079" fmla="*/ 5090547 w 6291298"/>
              <a:gd name="connsiteY1079" fmla="*/ 4890343 h 7957261"/>
              <a:gd name="connsiteX1080" fmla="*/ 5102944 w 6291298"/>
              <a:gd name="connsiteY1080" fmla="*/ 4902023 h 7957261"/>
              <a:gd name="connsiteX1081" fmla="*/ 5145997 w 6291298"/>
              <a:gd name="connsiteY1081" fmla="*/ 4900155 h 7957261"/>
              <a:gd name="connsiteX1082" fmla="*/ 5150506 w 6291298"/>
              <a:gd name="connsiteY1082" fmla="*/ 4916961 h 7957261"/>
              <a:gd name="connsiteX1083" fmla="*/ 5115466 w 6291298"/>
              <a:gd name="connsiteY1083" fmla="*/ 4944480 h 7957261"/>
              <a:gd name="connsiteX1084" fmla="*/ 5115418 w 6291298"/>
              <a:gd name="connsiteY1084" fmla="*/ 4944661 h 7957261"/>
              <a:gd name="connsiteX1085" fmla="*/ 5115311 w 6291298"/>
              <a:gd name="connsiteY1085" fmla="*/ 4944521 h 7957261"/>
              <a:gd name="connsiteX1086" fmla="*/ 5068763 w 6291298"/>
              <a:gd name="connsiteY1086" fmla="*/ 4967468 h 7957261"/>
              <a:gd name="connsiteX1087" fmla="*/ 5052243 w 6291298"/>
              <a:gd name="connsiteY1087" fmla="*/ 4975053 h 7957261"/>
              <a:gd name="connsiteX1088" fmla="*/ 5031063 w 6291298"/>
              <a:gd name="connsiteY1088" fmla="*/ 4969332 h 7957261"/>
              <a:gd name="connsiteX1089" fmla="*/ 5024412 w 6291298"/>
              <a:gd name="connsiteY1089" fmla="*/ 4977547 h 7957261"/>
              <a:gd name="connsiteX1090" fmla="*/ 4995439 w 6291298"/>
              <a:gd name="connsiteY1090" fmla="*/ 4965904 h 7957261"/>
              <a:gd name="connsiteX1091" fmla="*/ 4982038 w 6291298"/>
              <a:gd name="connsiteY1091" fmla="*/ 4973361 h 7957261"/>
              <a:gd name="connsiteX1092" fmla="*/ 4959127 w 6291298"/>
              <a:gd name="connsiteY1092" fmla="*/ 4993365 h 7957261"/>
              <a:gd name="connsiteX1093" fmla="*/ 4944644 w 6291298"/>
              <a:gd name="connsiteY1093" fmla="*/ 4999316 h 7957261"/>
              <a:gd name="connsiteX1094" fmla="*/ 4949555 w 6291298"/>
              <a:gd name="connsiteY1094" fmla="*/ 5017549 h 7957261"/>
              <a:gd name="connsiteX1095" fmla="*/ 4939843 w 6291298"/>
              <a:gd name="connsiteY1095" fmla="*/ 5009865 h 7957261"/>
              <a:gd name="connsiteX1096" fmla="*/ 4917028 w 6291298"/>
              <a:gd name="connsiteY1096" fmla="*/ 5012008 h 7957261"/>
              <a:gd name="connsiteX1097" fmla="*/ 4890948 w 6291298"/>
              <a:gd name="connsiteY1097" fmla="*/ 5020747 h 7957261"/>
              <a:gd name="connsiteX1098" fmla="*/ 4873420 w 6291298"/>
              <a:gd name="connsiteY1098" fmla="*/ 5028480 h 7957261"/>
              <a:gd name="connsiteX1099" fmla="*/ 4842578 w 6291298"/>
              <a:gd name="connsiteY1099" fmla="*/ 5022712 h 7957261"/>
              <a:gd name="connsiteX1100" fmla="*/ 4815892 w 6291298"/>
              <a:gd name="connsiteY1100" fmla="*/ 5038338 h 7957261"/>
              <a:gd name="connsiteX1101" fmla="*/ 4786584 w 6291298"/>
              <a:gd name="connsiteY1101" fmla="*/ 5024808 h 7957261"/>
              <a:gd name="connsiteX1102" fmla="*/ 4810432 w 6291298"/>
              <a:gd name="connsiteY1102" fmla="*/ 4996514 h 7957261"/>
              <a:gd name="connsiteX1103" fmla="*/ 4799796 w 6291298"/>
              <a:gd name="connsiteY1103" fmla="*/ 4972795 h 7957261"/>
              <a:gd name="connsiteX1104" fmla="*/ 4822438 w 6291298"/>
              <a:gd name="connsiteY1104" fmla="*/ 4961896 h 7957261"/>
              <a:gd name="connsiteX1105" fmla="*/ 4843522 w 6291298"/>
              <a:gd name="connsiteY1105" fmla="*/ 4961596 h 7957261"/>
              <a:gd name="connsiteX1106" fmla="*/ 4834481 w 6291298"/>
              <a:gd name="connsiteY1106" fmla="*/ 4950018 h 7957261"/>
              <a:gd name="connsiteX1107" fmla="*/ 4853437 w 6291298"/>
              <a:gd name="connsiteY1107" fmla="*/ 4953348 h 7957261"/>
              <a:gd name="connsiteX1108" fmla="*/ 4867101 w 6291298"/>
              <a:gd name="connsiteY1108" fmla="*/ 4934869 h 7957261"/>
              <a:gd name="connsiteX1109" fmla="*/ 4867114 w 6291298"/>
              <a:gd name="connsiteY1109" fmla="*/ 4934874 h 7957261"/>
              <a:gd name="connsiteX1110" fmla="*/ 4890399 w 6291298"/>
              <a:gd name="connsiteY1110" fmla="*/ 4938590 h 7957261"/>
              <a:gd name="connsiteX1111" fmla="*/ 4918458 w 6291298"/>
              <a:gd name="connsiteY1111" fmla="*/ 4902334 h 7957261"/>
              <a:gd name="connsiteX1112" fmla="*/ 4937367 w 6291298"/>
              <a:gd name="connsiteY1112" fmla="*/ 4916258 h 7957261"/>
              <a:gd name="connsiteX1113" fmla="*/ 4956439 w 6291298"/>
              <a:gd name="connsiteY1113" fmla="*/ 4912024 h 7957261"/>
              <a:gd name="connsiteX1114" fmla="*/ 4978911 w 6291298"/>
              <a:gd name="connsiteY1114" fmla="*/ 4873044 h 7957261"/>
              <a:gd name="connsiteX1115" fmla="*/ 4996726 w 6291298"/>
              <a:gd name="connsiteY1115" fmla="*/ 4875246 h 7957261"/>
              <a:gd name="connsiteX1116" fmla="*/ 4999679 w 6291298"/>
              <a:gd name="connsiteY1116" fmla="*/ 4900119 h 7957261"/>
              <a:gd name="connsiteX1117" fmla="*/ 5026167 w 6291298"/>
              <a:gd name="connsiteY1117" fmla="*/ 4890008 h 7957261"/>
              <a:gd name="connsiteX1118" fmla="*/ 5042808 w 6291298"/>
              <a:gd name="connsiteY1118" fmla="*/ 4876853 h 7957261"/>
              <a:gd name="connsiteX1119" fmla="*/ 5030645 w 6291298"/>
              <a:gd name="connsiteY1119" fmla="*/ 4871140 h 7957261"/>
              <a:gd name="connsiteX1120" fmla="*/ 5017245 w 6291298"/>
              <a:gd name="connsiteY1120" fmla="*/ 4880135 h 7957261"/>
              <a:gd name="connsiteX1121" fmla="*/ 5037699 w 6291298"/>
              <a:gd name="connsiteY1121" fmla="*/ 4854662 h 7957261"/>
              <a:gd name="connsiteX1122" fmla="*/ 5048685 w 6291298"/>
              <a:gd name="connsiteY1122" fmla="*/ 4869095 h 7957261"/>
              <a:gd name="connsiteX1123" fmla="*/ 5043311 w 6291298"/>
              <a:gd name="connsiteY1123" fmla="*/ 4876456 h 7957261"/>
              <a:gd name="connsiteX1124" fmla="*/ 5048415 w 6291298"/>
              <a:gd name="connsiteY1124" fmla="*/ 4872422 h 7957261"/>
              <a:gd name="connsiteX1125" fmla="*/ 5034886 w 6291298"/>
              <a:gd name="connsiteY1125" fmla="*/ 4903459 h 7957261"/>
              <a:gd name="connsiteX1126" fmla="*/ 5034860 w 6291298"/>
              <a:gd name="connsiteY1126" fmla="*/ 4903555 h 7957261"/>
              <a:gd name="connsiteX1127" fmla="*/ 5034926 w 6291298"/>
              <a:gd name="connsiteY1127" fmla="*/ 4903507 h 7957261"/>
              <a:gd name="connsiteX1128" fmla="*/ 5034939 w 6291298"/>
              <a:gd name="connsiteY1128" fmla="*/ 4903512 h 7957261"/>
              <a:gd name="connsiteX1129" fmla="*/ 5035107 w 6291298"/>
              <a:gd name="connsiteY1129" fmla="*/ 4903338 h 7957261"/>
              <a:gd name="connsiteX1130" fmla="*/ 5035024 w 6291298"/>
              <a:gd name="connsiteY1130" fmla="*/ 4903596 h 7957261"/>
              <a:gd name="connsiteX1131" fmla="*/ 5070506 w 6291298"/>
              <a:gd name="connsiteY1131" fmla="*/ 4906375 h 7957261"/>
              <a:gd name="connsiteX1132" fmla="*/ 5075149 w 6291298"/>
              <a:gd name="connsiteY1132" fmla="*/ 4896190 h 7957261"/>
              <a:gd name="connsiteX1133" fmla="*/ 5092685 w 6291298"/>
              <a:gd name="connsiteY1133" fmla="*/ 4865862 h 7957261"/>
              <a:gd name="connsiteX1134" fmla="*/ 5106097 w 6291298"/>
              <a:gd name="connsiteY1134" fmla="*/ 4845959 h 7957261"/>
              <a:gd name="connsiteX1135" fmla="*/ 5008917 w 6291298"/>
              <a:gd name="connsiteY1135" fmla="*/ 4816458 h 7957261"/>
              <a:gd name="connsiteX1136" fmla="*/ 5014874 w 6291298"/>
              <a:gd name="connsiteY1136" fmla="*/ 4818882 h 7957261"/>
              <a:gd name="connsiteX1137" fmla="*/ 5017141 w 6291298"/>
              <a:gd name="connsiteY1137" fmla="*/ 4827265 h 7957261"/>
              <a:gd name="connsiteX1138" fmla="*/ 5007199 w 6291298"/>
              <a:gd name="connsiteY1138" fmla="*/ 4826566 h 7957261"/>
              <a:gd name="connsiteX1139" fmla="*/ 5002547 w 6291298"/>
              <a:gd name="connsiteY1139" fmla="*/ 4818876 h 7957261"/>
              <a:gd name="connsiteX1140" fmla="*/ 5008917 w 6291298"/>
              <a:gd name="connsiteY1140" fmla="*/ 4816458 h 7957261"/>
              <a:gd name="connsiteX1141" fmla="*/ 4962787 w 6291298"/>
              <a:gd name="connsiteY1141" fmla="*/ 4692113 h 7957261"/>
              <a:gd name="connsiteX1142" fmla="*/ 4971255 w 6291298"/>
              <a:gd name="connsiteY1142" fmla="*/ 4708088 h 7957261"/>
              <a:gd name="connsiteX1143" fmla="*/ 4946685 w 6291298"/>
              <a:gd name="connsiteY1143" fmla="*/ 4713034 h 7957261"/>
              <a:gd name="connsiteX1144" fmla="*/ 4939307 w 6291298"/>
              <a:gd name="connsiteY1144" fmla="*/ 4710400 h 7957261"/>
              <a:gd name="connsiteX1145" fmla="*/ 4939624 w 6291298"/>
              <a:gd name="connsiteY1145" fmla="*/ 4702496 h 7957261"/>
              <a:gd name="connsiteX1146" fmla="*/ 4962787 w 6291298"/>
              <a:gd name="connsiteY1146" fmla="*/ 4692113 h 7957261"/>
              <a:gd name="connsiteX1147" fmla="*/ 417358 w 6291298"/>
              <a:gd name="connsiteY1147" fmla="*/ 4584700 h 7957261"/>
              <a:gd name="connsiteX1148" fmla="*/ 413477 w 6291298"/>
              <a:gd name="connsiteY1148" fmla="*/ 4636617 h 7957261"/>
              <a:gd name="connsiteX1149" fmla="*/ 417103 w 6291298"/>
              <a:gd name="connsiteY1149" fmla="*/ 4584848 h 7957261"/>
              <a:gd name="connsiteX1150" fmla="*/ 417358 w 6291298"/>
              <a:gd name="connsiteY1150" fmla="*/ 4584700 h 7957261"/>
              <a:gd name="connsiteX1151" fmla="*/ 417905 w 6291298"/>
              <a:gd name="connsiteY1151" fmla="*/ 4559399 h 7957261"/>
              <a:gd name="connsiteX1152" fmla="*/ 430312 w 6291298"/>
              <a:gd name="connsiteY1152" fmla="*/ 4567052 h 7957261"/>
              <a:gd name="connsiteX1153" fmla="*/ 415417 w 6291298"/>
              <a:gd name="connsiteY1153" fmla="*/ 4584963 h 7957261"/>
              <a:gd name="connsiteX1154" fmla="*/ 415158 w 6291298"/>
              <a:gd name="connsiteY1154" fmla="*/ 4585112 h 7957261"/>
              <a:gd name="connsiteX1155" fmla="*/ 396319 w 6291298"/>
              <a:gd name="connsiteY1155" fmla="*/ 4578439 h 7957261"/>
              <a:gd name="connsiteX1156" fmla="*/ 396381 w 6291298"/>
              <a:gd name="connsiteY1156" fmla="*/ 4572610 h 7957261"/>
              <a:gd name="connsiteX1157" fmla="*/ 404052 w 6291298"/>
              <a:gd name="connsiteY1157" fmla="*/ 4567176 h 7957261"/>
              <a:gd name="connsiteX1158" fmla="*/ 417905 w 6291298"/>
              <a:gd name="connsiteY1158" fmla="*/ 4559399 h 7957261"/>
              <a:gd name="connsiteX1159" fmla="*/ 4961119 w 6291298"/>
              <a:gd name="connsiteY1159" fmla="*/ 4508679 h 7957261"/>
              <a:gd name="connsiteX1160" fmla="*/ 4975655 w 6291298"/>
              <a:gd name="connsiteY1160" fmla="*/ 4523213 h 7957261"/>
              <a:gd name="connsiteX1161" fmla="*/ 5011918 w 6291298"/>
              <a:gd name="connsiteY1161" fmla="*/ 4541012 h 7957261"/>
              <a:gd name="connsiteX1162" fmla="*/ 5037025 w 6291298"/>
              <a:gd name="connsiteY1162" fmla="*/ 4556841 h 7957261"/>
              <a:gd name="connsiteX1163" fmla="*/ 4944120 w 6291298"/>
              <a:gd name="connsiteY1163" fmla="*/ 4516280 h 7957261"/>
              <a:gd name="connsiteX1164" fmla="*/ 4961119 w 6291298"/>
              <a:gd name="connsiteY1164" fmla="*/ 4508679 h 7957261"/>
              <a:gd name="connsiteX1165" fmla="*/ 5020622 w 6291298"/>
              <a:gd name="connsiteY1165" fmla="*/ 4484079 h 7957261"/>
              <a:gd name="connsiteX1166" fmla="*/ 5022938 w 6291298"/>
              <a:gd name="connsiteY1166" fmla="*/ 4486240 h 7957261"/>
              <a:gd name="connsiteX1167" fmla="*/ 5020472 w 6291298"/>
              <a:gd name="connsiteY1167" fmla="*/ 4488089 h 7957261"/>
              <a:gd name="connsiteX1168" fmla="*/ 5018683 w 6291298"/>
              <a:gd name="connsiteY1168" fmla="*/ 4486558 h 7957261"/>
              <a:gd name="connsiteX1169" fmla="*/ 5020622 w 6291298"/>
              <a:gd name="connsiteY1169" fmla="*/ 4484079 h 7957261"/>
              <a:gd name="connsiteX1170" fmla="*/ 4648541 w 6291298"/>
              <a:gd name="connsiteY1170" fmla="*/ 4477637 h 7957261"/>
              <a:gd name="connsiteX1171" fmla="*/ 4647159 w 6291298"/>
              <a:gd name="connsiteY1171" fmla="*/ 4478191 h 7957261"/>
              <a:gd name="connsiteX1172" fmla="*/ 4648227 w 6291298"/>
              <a:gd name="connsiteY1172" fmla="*/ 4478885 h 7957261"/>
              <a:gd name="connsiteX1173" fmla="*/ 4648541 w 6291298"/>
              <a:gd name="connsiteY1173" fmla="*/ 4477637 h 7957261"/>
              <a:gd name="connsiteX1174" fmla="*/ 109592 w 6291298"/>
              <a:gd name="connsiteY1174" fmla="*/ 4368800 h 7957261"/>
              <a:gd name="connsiteX1175" fmla="*/ 161194 w 6291298"/>
              <a:gd name="connsiteY1175" fmla="*/ 4414625 h 7957261"/>
              <a:gd name="connsiteX1176" fmla="*/ 121572 w 6291298"/>
              <a:gd name="connsiteY1176" fmla="*/ 4460018 h 7957261"/>
              <a:gd name="connsiteX1177" fmla="*/ 92985 w 6291298"/>
              <a:gd name="connsiteY1177" fmla="*/ 4401256 h 7957261"/>
              <a:gd name="connsiteX1178" fmla="*/ 109592 w 6291298"/>
              <a:gd name="connsiteY1178" fmla="*/ 4368800 h 7957261"/>
              <a:gd name="connsiteX1179" fmla="*/ 4473136 w 6291298"/>
              <a:gd name="connsiteY1179" fmla="*/ 4366046 h 7957261"/>
              <a:gd name="connsiteX1180" fmla="*/ 4474539 w 6291298"/>
              <a:gd name="connsiteY1180" fmla="*/ 4373400 h 7957261"/>
              <a:gd name="connsiteX1181" fmla="*/ 4600807 w 6291298"/>
              <a:gd name="connsiteY1181" fmla="*/ 4430074 h 7957261"/>
              <a:gd name="connsiteX1182" fmla="*/ 4652375 w 6291298"/>
              <a:gd name="connsiteY1182" fmla="*/ 4452038 h 7957261"/>
              <a:gd name="connsiteX1183" fmla="*/ 4659910 w 6291298"/>
              <a:gd name="connsiteY1183" fmla="*/ 4452543 h 7957261"/>
              <a:gd name="connsiteX1184" fmla="*/ 4659611 w 6291298"/>
              <a:gd name="connsiteY1184" fmla="*/ 4452182 h 7957261"/>
              <a:gd name="connsiteX1185" fmla="*/ 4631321 w 6291298"/>
              <a:gd name="connsiteY1185" fmla="*/ 4435951 h 7957261"/>
              <a:gd name="connsiteX1186" fmla="*/ 4618785 w 6291298"/>
              <a:gd name="connsiteY1186" fmla="*/ 4429113 h 7957261"/>
              <a:gd name="connsiteX1187" fmla="*/ 4595795 w 6291298"/>
              <a:gd name="connsiteY1187" fmla="*/ 4419575 h 7957261"/>
              <a:gd name="connsiteX1188" fmla="*/ 4517269 w 6291298"/>
              <a:gd name="connsiteY1188" fmla="*/ 4352615 h 7957261"/>
              <a:gd name="connsiteX1189" fmla="*/ 4516401 w 6291298"/>
              <a:gd name="connsiteY1189" fmla="*/ 4354088 h 7957261"/>
              <a:gd name="connsiteX1190" fmla="*/ 4517660 w 6291298"/>
              <a:gd name="connsiteY1190" fmla="*/ 4354866 h 7957261"/>
              <a:gd name="connsiteX1191" fmla="*/ 4517269 w 6291298"/>
              <a:gd name="connsiteY1191" fmla="*/ 4352615 h 7957261"/>
              <a:gd name="connsiteX1192" fmla="*/ 4913090 w 6291298"/>
              <a:gd name="connsiteY1192" fmla="*/ 4330012 h 7957261"/>
              <a:gd name="connsiteX1193" fmla="*/ 4914530 w 6291298"/>
              <a:gd name="connsiteY1193" fmla="*/ 4344784 h 7957261"/>
              <a:gd name="connsiteX1194" fmla="*/ 4913026 w 6291298"/>
              <a:gd name="connsiteY1194" fmla="*/ 4330066 h 7957261"/>
              <a:gd name="connsiteX1195" fmla="*/ 4913090 w 6291298"/>
              <a:gd name="connsiteY1195" fmla="*/ 4330012 h 7957261"/>
              <a:gd name="connsiteX1196" fmla="*/ 4465437 w 6291298"/>
              <a:gd name="connsiteY1196" fmla="*/ 4325717 h 7957261"/>
              <a:gd name="connsiteX1197" fmla="*/ 4466822 w 6291298"/>
              <a:gd name="connsiteY1197" fmla="*/ 4332976 h 7957261"/>
              <a:gd name="connsiteX1198" fmla="*/ 4468447 w 6291298"/>
              <a:gd name="connsiteY1198" fmla="*/ 4331153 h 7957261"/>
              <a:gd name="connsiteX1199" fmla="*/ 4912011 w 6291298"/>
              <a:gd name="connsiteY1199" fmla="*/ 4322877 h 7957261"/>
              <a:gd name="connsiteX1200" fmla="*/ 4915869 w 6291298"/>
              <a:gd name="connsiteY1200" fmla="*/ 4324424 h 7957261"/>
              <a:gd name="connsiteX1201" fmla="*/ 4912557 w 6291298"/>
              <a:gd name="connsiteY1201" fmla="*/ 4330181 h 7957261"/>
              <a:gd name="connsiteX1202" fmla="*/ 4912493 w 6291298"/>
              <a:gd name="connsiteY1202" fmla="*/ 4330234 h 7957261"/>
              <a:gd name="connsiteX1203" fmla="*/ 4906876 w 6291298"/>
              <a:gd name="connsiteY1203" fmla="*/ 4329279 h 7957261"/>
              <a:gd name="connsiteX1204" fmla="*/ 4906609 w 6291298"/>
              <a:gd name="connsiteY1204" fmla="*/ 4327638 h 7957261"/>
              <a:gd name="connsiteX1205" fmla="*/ 4908499 w 6291298"/>
              <a:gd name="connsiteY1205" fmla="*/ 4325738 h 7957261"/>
              <a:gd name="connsiteX1206" fmla="*/ 4912011 w 6291298"/>
              <a:gd name="connsiteY1206" fmla="*/ 4322877 h 7957261"/>
              <a:gd name="connsiteX1207" fmla="*/ 308357 w 6291298"/>
              <a:gd name="connsiteY1207" fmla="*/ 4293273 h 7957261"/>
              <a:gd name="connsiteX1208" fmla="*/ 322509 w 6291298"/>
              <a:gd name="connsiteY1208" fmla="*/ 4294200 h 7957261"/>
              <a:gd name="connsiteX1209" fmla="*/ 351277 w 6291298"/>
              <a:gd name="connsiteY1209" fmla="*/ 4304595 h 7957261"/>
              <a:gd name="connsiteX1210" fmla="*/ 300782 w 6291298"/>
              <a:gd name="connsiteY1210" fmla="*/ 4320472 h 7957261"/>
              <a:gd name="connsiteX1211" fmla="*/ 308357 w 6291298"/>
              <a:gd name="connsiteY1211" fmla="*/ 4293273 h 7957261"/>
              <a:gd name="connsiteX1212" fmla="*/ 409869 w 6291298"/>
              <a:gd name="connsiteY1212" fmla="*/ 4242865 h 7957261"/>
              <a:gd name="connsiteX1213" fmla="*/ 410326 w 6291298"/>
              <a:gd name="connsiteY1213" fmla="*/ 4287737 h 7957261"/>
              <a:gd name="connsiteX1214" fmla="*/ 385824 w 6291298"/>
              <a:gd name="connsiteY1214" fmla="*/ 4253729 h 7957261"/>
              <a:gd name="connsiteX1215" fmla="*/ 409869 w 6291298"/>
              <a:gd name="connsiteY1215" fmla="*/ 4242865 h 7957261"/>
              <a:gd name="connsiteX1216" fmla="*/ 4892649 w 6291298"/>
              <a:gd name="connsiteY1216" fmla="*/ 4208615 h 7957261"/>
              <a:gd name="connsiteX1217" fmla="*/ 4896171 w 6291298"/>
              <a:gd name="connsiteY1217" fmla="*/ 4211880 h 7957261"/>
              <a:gd name="connsiteX1218" fmla="*/ 4902103 w 6291298"/>
              <a:gd name="connsiteY1218" fmla="*/ 4211069 h 7957261"/>
              <a:gd name="connsiteX1219" fmla="*/ 4900011 w 6291298"/>
              <a:gd name="connsiteY1219" fmla="*/ 4216665 h 7957261"/>
              <a:gd name="connsiteX1220" fmla="*/ 4896092 w 6291298"/>
              <a:gd name="connsiteY1220" fmla="*/ 4211990 h 7957261"/>
              <a:gd name="connsiteX1221" fmla="*/ 4891210 w 6291298"/>
              <a:gd name="connsiteY1221" fmla="*/ 4215536 h 7957261"/>
              <a:gd name="connsiteX1222" fmla="*/ 4887415 w 6291298"/>
              <a:gd name="connsiteY1222" fmla="*/ 4217125 h 7957261"/>
              <a:gd name="connsiteX1223" fmla="*/ 4886906 w 6291298"/>
              <a:gd name="connsiteY1223" fmla="*/ 4213531 h 7957261"/>
              <a:gd name="connsiteX1224" fmla="*/ 4892649 w 6291298"/>
              <a:gd name="connsiteY1224" fmla="*/ 4208615 h 7957261"/>
              <a:gd name="connsiteX1225" fmla="*/ 4907861 w 6291298"/>
              <a:gd name="connsiteY1225" fmla="*/ 4194975 h 7957261"/>
              <a:gd name="connsiteX1226" fmla="*/ 4910170 w 6291298"/>
              <a:gd name="connsiteY1226" fmla="*/ 4197035 h 7957261"/>
              <a:gd name="connsiteX1227" fmla="*/ 4908922 w 6291298"/>
              <a:gd name="connsiteY1227" fmla="*/ 4198687 h 7957261"/>
              <a:gd name="connsiteX1228" fmla="*/ 4906090 w 6291298"/>
              <a:gd name="connsiteY1228" fmla="*/ 4196900 h 7957261"/>
              <a:gd name="connsiteX1229" fmla="*/ 4907861 w 6291298"/>
              <a:gd name="connsiteY1229" fmla="*/ 4194975 h 7957261"/>
              <a:gd name="connsiteX1230" fmla="*/ 4890010 w 6291298"/>
              <a:gd name="connsiteY1230" fmla="*/ 4187025 h 7957261"/>
              <a:gd name="connsiteX1231" fmla="*/ 4896666 w 6291298"/>
              <a:gd name="connsiteY1231" fmla="*/ 4193887 h 7957261"/>
              <a:gd name="connsiteX1232" fmla="*/ 4893909 w 6291298"/>
              <a:gd name="connsiteY1232" fmla="*/ 4195564 h 7957261"/>
              <a:gd name="connsiteX1233" fmla="*/ 4890010 w 6291298"/>
              <a:gd name="connsiteY1233" fmla="*/ 4187025 h 7957261"/>
              <a:gd name="connsiteX1234" fmla="*/ 4882674 w 6291298"/>
              <a:gd name="connsiteY1234" fmla="*/ 4180961 h 7957261"/>
              <a:gd name="connsiteX1235" fmla="*/ 4884906 w 6291298"/>
              <a:gd name="connsiteY1235" fmla="*/ 4183229 h 7957261"/>
              <a:gd name="connsiteX1236" fmla="*/ 4883594 w 6291298"/>
              <a:gd name="connsiteY1236" fmla="*/ 4184824 h 7957261"/>
              <a:gd name="connsiteX1237" fmla="*/ 4881504 w 6291298"/>
              <a:gd name="connsiteY1237" fmla="*/ 4182822 h 7957261"/>
              <a:gd name="connsiteX1238" fmla="*/ 4882674 w 6291298"/>
              <a:gd name="connsiteY1238" fmla="*/ 4180961 h 7957261"/>
              <a:gd name="connsiteX1239" fmla="*/ 4581915 w 6291298"/>
              <a:gd name="connsiteY1239" fmla="*/ 4165599 h 7957261"/>
              <a:gd name="connsiteX1240" fmla="*/ 4595349 w 6291298"/>
              <a:gd name="connsiteY1240" fmla="*/ 4186809 h 7957261"/>
              <a:gd name="connsiteX1241" fmla="*/ 4624217 w 6291298"/>
              <a:gd name="connsiteY1241" fmla="*/ 4171850 h 7957261"/>
              <a:gd name="connsiteX1242" fmla="*/ 4624097 w 6291298"/>
              <a:gd name="connsiteY1242" fmla="*/ 4170967 h 7957261"/>
              <a:gd name="connsiteX1243" fmla="*/ 4624110 w 6291298"/>
              <a:gd name="connsiteY1243" fmla="*/ 4171041 h 7957261"/>
              <a:gd name="connsiteX1244" fmla="*/ 4624604 w 6291298"/>
              <a:gd name="connsiteY1244" fmla="*/ 4171538 h 7957261"/>
              <a:gd name="connsiteX1245" fmla="*/ 4624242 w 6291298"/>
              <a:gd name="connsiteY1245" fmla="*/ 4171829 h 7957261"/>
              <a:gd name="connsiteX1246" fmla="*/ 4581553 w 6291298"/>
              <a:gd name="connsiteY1246" fmla="*/ 4226183 h 7957261"/>
              <a:gd name="connsiteX1247" fmla="*/ 4570018 w 6291298"/>
              <a:gd name="connsiteY1247" fmla="*/ 4254489 h 7957261"/>
              <a:gd name="connsiteX1248" fmla="*/ 4520301 w 6291298"/>
              <a:gd name="connsiteY1248" fmla="*/ 4312452 h 7957261"/>
              <a:gd name="connsiteX1249" fmla="*/ 4506917 w 6291298"/>
              <a:gd name="connsiteY1249" fmla="*/ 4322101 h 7957261"/>
              <a:gd name="connsiteX1250" fmla="*/ 4503149 w 6291298"/>
              <a:gd name="connsiteY1250" fmla="*/ 4303328 h 7957261"/>
              <a:gd name="connsiteX1251" fmla="*/ 4499500 w 6291298"/>
              <a:gd name="connsiteY1251" fmla="*/ 4292756 h 7957261"/>
              <a:gd name="connsiteX1252" fmla="*/ 4581916 w 6291298"/>
              <a:gd name="connsiteY1252" fmla="*/ 4194484 h 7957261"/>
              <a:gd name="connsiteX1253" fmla="*/ 4581915 w 6291298"/>
              <a:gd name="connsiteY1253" fmla="*/ 4165599 h 7957261"/>
              <a:gd name="connsiteX1254" fmla="*/ 4649339 w 6291298"/>
              <a:gd name="connsiteY1254" fmla="*/ 4153967 h 7957261"/>
              <a:gd name="connsiteX1255" fmla="*/ 4650218 w 6291298"/>
              <a:gd name="connsiteY1255" fmla="*/ 4165005 h 7957261"/>
              <a:gd name="connsiteX1256" fmla="*/ 4625400 w 6291298"/>
              <a:gd name="connsiteY1256" fmla="*/ 4169336 h 7957261"/>
              <a:gd name="connsiteX1257" fmla="*/ 4629668 w 6291298"/>
              <a:gd name="connsiteY1257" fmla="*/ 4165390 h 7957261"/>
              <a:gd name="connsiteX1258" fmla="*/ 4649339 w 6291298"/>
              <a:gd name="connsiteY1258" fmla="*/ 4153967 h 7957261"/>
              <a:gd name="connsiteX1259" fmla="*/ 4858898 w 6291298"/>
              <a:gd name="connsiteY1259" fmla="*/ 4122670 h 7957261"/>
              <a:gd name="connsiteX1260" fmla="*/ 4861843 w 6291298"/>
              <a:gd name="connsiteY1260" fmla="*/ 4123843 h 7957261"/>
              <a:gd name="connsiteX1261" fmla="*/ 4859864 w 6291298"/>
              <a:gd name="connsiteY1261" fmla="*/ 4127126 h 7957261"/>
              <a:gd name="connsiteX1262" fmla="*/ 4856951 w 6291298"/>
              <a:gd name="connsiteY1262" fmla="*/ 4126088 h 7957261"/>
              <a:gd name="connsiteX1263" fmla="*/ 4858898 w 6291298"/>
              <a:gd name="connsiteY1263" fmla="*/ 4122670 h 7957261"/>
              <a:gd name="connsiteX1264" fmla="*/ 4867440 w 6291298"/>
              <a:gd name="connsiteY1264" fmla="*/ 4095395 h 7957261"/>
              <a:gd name="connsiteX1265" fmla="*/ 4862213 w 6291298"/>
              <a:gd name="connsiteY1265" fmla="*/ 4107220 h 7957261"/>
              <a:gd name="connsiteX1266" fmla="*/ 4862151 w 6291298"/>
              <a:gd name="connsiteY1266" fmla="*/ 4107338 h 7957261"/>
              <a:gd name="connsiteX1267" fmla="*/ 4845832 w 6291298"/>
              <a:gd name="connsiteY1267" fmla="*/ 4106732 h 7957261"/>
              <a:gd name="connsiteX1268" fmla="*/ 4841988 w 6291298"/>
              <a:gd name="connsiteY1268" fmla="*/ 4102597 h 7957261"/>
              <a:gd name="connsiteX1269" fmla="*/ 4846585 w 6291298"/>
              <a:gd name="connsiteY1269" fmla="*/ 4099033 h 7957261"/>
              <a:gd name="connsiteX1270" fmla="*/ 4864032 w 6291298"/>
              <a:gd name="connsiteY1270" fmla="*/ 4096049 h 7957261"/>
              <a:gd name="connsiteX1271" fmla="*/ 4867440 w 6291298"/>
              <a:gd name="connsiteY1271" fmla="*/ 4095395 h 7957261"/>
              <a:gd name="connsiteX1272" fmla="*/ 4873675 w 6291298"/>
              <a:gd name="connsiteY1272" fmla="*/ 4094315 h 7957261"/>
              <a:gd name="connsiteX1273" fmla="*/ 4877734 w 6291298"/>
              <a:gd name="connsiteY1273" fmla="*/ 4099315 h 7957261"/>
              <a:gd name="connsiteX1274" fmla="*/ 4881385 w 6291298"/>
              <a:gd name="connsiteY1274" fmla="*/ 4096751 h 7957261"/>
              <a:gd name="connsiteX1275" fmla="*/ 4883580 w 6291298"/>
              <a:gd name="connsiteY1275" fmla="*/ 4101754 h 7957261"/>
              <a:gd name="connsiteX1276" fmla="*/ 4879673 w 6291298"/>
              <a:gd name="connsiteY1276" fmla="*/ 4104689 h 7957261"/>
              <a:gd name="connsiteX1277" fmla="*/ 4877704 w 6291298"/>
              <a:gd name="connsiteY1277" fmla="*/ 4099357 h 7957261"/>
              <a:gd name="connsiteX1278" fmla="*/ 4873675 w 6291298"/>
              <a:gd name="connsiteY1278" fmla="*/ 4094315 h 7957261"/>
              <a:gd name="connsiteX1279" fmla="*/ 4903113 w 6291298"/>
              <a:gd name="connsiteY1279" fmla="*/ 4089309 h 7957261"/>
              <a:gd name="connsiteX1280" fmla="*/ 4905616 w 6291298"/>
              <a:gd name="connsiteY1280" fmla="*/ 4089715 h 7957261"/>
              <a:gd name="connsiteX1281" fmla="*/ 4905448 w 6291298"/>
              <a:gd name="connsiteY1281" fmla="*/ 4094305 h 7957261"/>
              <a:gd name="connsiteX1282" fmla="*/ 4896828 w 6291298"/>
              <a:gd name="connsiteY1282" fmla="*/ 4101956 h 7957261"/>
              <a:gd name="connsiteX1283" fmla="*/ 4896015 w 6291298"/>
              <a:gd name="connsiteY1283" fmla="*/ 4096262 h 7957261"/>
              <a:gd name="connsiteX1284" fmla="*/ 4901045 w 6291298"/>
              <a:gd name="connsiteY1284" fmla="*/ 4090859 h 7957261"/>
              <a:gd name="connsiteX1285" fmla="*/ 4903113 w 6291298"/>
              <a:gd name="connsiteY1285" fmla="*/ 4089309 h 7957261"/>
              <a:gd name="connsiteX1286" fmla="*/ 4840886 w 6291298"/>
              <a:gd name="connsiteY1286" fmla="*/ 4063258 h 7957261"/>
              <a:gd name="connsiteX1287" fmla="*/ 4842725 w 6291298"/>
              <a:gd name="connsiteY1287" fmla="*/ 4065276 h 7957261"/>
              <a:gd name="connsiteX1288" fmla="*/ 4841297 w 6291298"/>
              <a:gd name="connsiteY1288" fmla="*/ 4066905 h 7957261"/>
              <a:gd name="connsiteX1289" fmla="*/ 4838912 w 6291298"/>
              <a:gd name="connsiteY1289" fmla="*/ 4064674 h 7957261"/>
              <a:gd name="connsiteX1290" fmla="*/ 4840886 w 6291298"/>
              <a:gd name="connsiteY1290" fmla="*/ 4063258 h 7957261"/>
              <a:gd name="connsiteX1291" fmla="*/ 4832557 w 6291298"/>
              <a:gd name="connsiteY1291" fmla="*/ 4053788 h 7957261"/>
              <a:gd name="connsiteX1292" fmla="*/ 4835019 w 6291298"/>
              <a:gd name="connsiteY1292" fmla="*/ 4055007 h 7957261"/>
              <a:gd name="connsiteX1293" fmla="*/ 4832471 w 6291298"/>
              <a:gd name="connsiteY1293" fmla="*/ 4058356 h 7957261"/>
              <a:gd name="connsiteX1294" fmla="*/ 4830251 w 6291298"/>
              <a:gd name="connsiteY1294" fmla="*/ 4056237 h 7957261"/>
              <a:gd name="connsiteX1295" fmla="*/ 4832557 w 6291298"/>
              <a:gd name="connsiteY1295" fmla="*/ 4053788 h 7957261"/>
              <a:gd name="connsiteX1296" fmla="*/ 401625 w 6291298"/>
              <a:gd name="connsiteY1296" fmla="*/ 4051343 h 7957261"/>
              <a:gd name="connsiteX1297" fmla="*/ 407976 w 6291298"/>
              <a:gd name="connsiteY1297" fmla="*/ 4060522 h 7957261"/>
              <a:gd name="connsiteX1298" fmla="*/ 402487 w 6291298"/>
              <a:gd name="connsiteY1298" fmla="*/ 4065247 h 7957261"/>
              <a:gd name="connsiteX1299" fmla="*/ 396463 w 6291298"/>
              <a:gd name="connsiteY1299" fmla="*/ 4057075 h 7957261"/>
              <a:gd name="connsiteX1300" fmla="*/ 401625 w 6291298"/>
              <a:gd name="connsiteY1300" fmla="*/ 4051343 h 7957261"/>
              <a:gd name="connsiteX1301" fmla="*/ 4835653 w 6291298"/>
              <a:gd name="connsiteY1301" fmla="*/ 4045810 h 7957261"/>
              <a:gd name="connsiteX1302" fmla="*/ 4840285 w 6291298"/>
              <a:gd name="connsiteY1302" fmla="*/ 4047966 h 7957261"/>
              <a:gd name="connsiteX1303" fmla="*/ 4839903 w 6291298"/>
              <a:gd name="connsiteY1303" fmla="*/ 4049826 h 7957261"/>
              <a:gd name="connsiteX1304" fmla="*/ 4828570 w 6291298"/>
              <a:gd name="connsiteY1304" fmla="*/ 4047421 h 7957261"/>
              <a:gd name="connsiteX1305" fmla="*/ 4830622 w 6291298"/>
              <a:gd name="connsiteY1305" fmla="*/ 4046757 h 7957261"/>
              <a:gd name="connsiteX1306" fmla="*/ 4835653 w 6291298"/>
              <a:gd name="connsiteY1306" fmla="*/ 4045810 h 7957261"/>
              <a:gd name="connsiteX1307" fmla="*/ 4917011 w 6291298"/>
              <a:gd name="connsiteY1307" fmla="*/ 4013354 h 7957261"/>
              <a:gd name="connsiteX1308" fmla="*/ 4922192 w 6291298"/>
              <a:gd name="connsiteY1308" fmla="*/ 4015847 h 7957261"/>
              <a:gd name="connsiteX1309" fmla="*/ 4915489 w 6291298"/>
              <a:gd name="connsiteY1309" fmla="*/ 4018899 h 7957261"/>
              <a:gd name="connsiteX1310" fmla="*/ 4917011 w 6291298"/>
              <a:gd name="connsiteY1310" fmla="*/ 4013354 h 7957261"/>
              <a:gd name="connsiteX1311" fmla="*/ 6074586 w 6291298"/>
              <a:gd name="connsiteY1311" fmla="*/ 4008756 h 7957261"/>
              <a:gd name="connsiteX1312" fmla="*/ 6074593 w 6291298"/>
              <a:gd name="connsiteY1312" fmla="*/ 4008776 h 7957261"/>
              <a:gd name="connsiteX1313" fmla="*/ 6074756 w 6291298"/>
              <a:gd name="connsiteY1313" fmla="*/ 4008893 h 7957261"/>
              <a:gd name="connsiteX1314" fmla="*/ 6074668 w 6291298"/>
              <a:gd name="connsiteY1314" fmla="*/ 4008992 h 7957261"/>
              <a:gd name="connsiteX1315" fmla="*/ 6065327 w 6291298"/>
              <a:gd name="connsiteY1315" fmla="*/ 4026340 h 7957261"/>
              <a:gd name="connsiteX1316" fmla="*/ 6063467 w 6291298"/>
              <a:gd name="connsiteY1316" fmla="*/ 4034853 h 7957261"/>
              <a:gd name="connsiteX1317" fmla="*/ 6052325 w 6291298"/>
              <a:gd name="connsiteY1317" fmla="*/ 4053558 h 7957261"/>
              <a:gd name="connsiteX1318" fmla="*/ 6049037 w 6291298"/>
              <a:gd name="connsiteY1318" fmla="*/ 4056921 h 7957261"/>
              <a:gd name="connsiteX1319" fmla="*/ 6047064 w 6291298"/>
              <a:gd name="connsiteY1319" fmla="*/ 4051831 h 7957261"/>
              <a:gd name="connsiteX1320" fmla="*/ 6045523 w 6291298"/>
              <a:gd name="connsiteY1320" fmla="*/ 4049039 h 7957261"/>
              <a:gd name="connsiteX1321" fmla="*/ 6063883 w 6291298"/>
              <a:gd name="connsiteY1321" fmla="*/ 4017419 h 7957261"/>
              <a:gd name="connsiteX1322" fmla="*/ 6062476 w 6291298"/>
              <a:gd name="connsiteY1322" fmla="*/ 4009305 h 7957261"/>
              <a:gd name="connsiteX1323" fmla="*/ 6067283 w 6291298"/>
              <a:gd name="connsiteY1323" fmla="*/ 4014607 h 7957261"/>
              <a:gd name="connsiteX1324" fmla="*/ 6074662 w 6291298"/>
              <a:gd name="connsiteY1324" fmla="*/ 4008999 h 7957261"/>
              <a:gd name="connsiteX1325" fmla="*/ 6080847 w 6291298"/>
              <a:gd name="connsiteY1325" fmla="*/ 4002751 h 7957261"/>
              <a:gd name="connsiteX1326" fmla="*/ 6081633 w 6291298"/>
              <a:gd name="connsiteY1326" fmla="*/ 4005808 h 7957261"/>
              <a:gd name="connsiteX1327" fmla="*/ 6074873 w 6291298"/>
              <a:gd name="connsiteY1327" fmla="*/ 4008235 h 7957261"/>
              <a:gd name="connsiteX1328" fmla="*/ 6075879 w 6291298"/>
              <a:gd name="connsiteY1328" fmla="*/ 4006919 h 7957261"/>
              <a:gd name="connsiteX1329" fmla="*/ 6080847 w 6291298"/>
              <a:gd name="connsiteY1329" fmla="*/ 4002751 h 7957261"/>
              <a:gd name="connsiteX1330" fmla="*/ 4908865 w 6291298"/>
              <a:gd name="connsiteY1330" fmla="*/ 3933962 h 7957261"/>
              <a:gd name="connsiteX1331" fmla="*/ 4909815 w 6291298"/>
              <a:gd name="connsiteY1331" fmla="*/ 3939280 h 7957261"/>
              <a:gd name="connsiteX1332" fmla="*/ 4908948 w 6291298"/>
              <a:gd name="connsiteY1332" fmla="*/ 3939119 h 7957261"/>
              <a:gd name="connsiteX1333" fmla="*/ 4901405 w 6291298"/>
              <a:gd name="connsiteY1333" fmla="*/ 3937674 h 7957261"/>
              <a:gd name="connsiteX1334" fmla="*/ 4903999 w 6291298"/>
              <a:gd name="connsiteY1334" fmla="*/ 3934713 h 7957261"/>
              <a:gd name="connsiteX1335" fmla="*/ 4908865 w 6291298"/>
              <a:gd name="connsiteY1335" fmla="*/ 3933962 h 7957261"/>
              <a:gd name="connsiteX1336" fmla="*/ 4908141 w 6291298"/>
              <a:gd name="connsiteY1336" fmla="*/ 3927492 h 7957261"/>
              <a:gd name="connsiteX1337" fmla="*/ 4908757 w 6291298"/>
              <a:gd name="connsiteY1337" fmla="*/ 3927929 h 7957261"/>
              <a:gd name="connsiteX1338" fmla="*/ 4908716 w 6291298"/>
              <a:gd name="connsiteY1338" fmla="*/ 3927729 h 7957261"/>
              <a:gd name="connsiteX1339" fmla="*/ 4904878 w 6291298"/>
              <a:gd name="connsiteY1339" fmla="*/ 3925177 h 7957261"/>
              <a:gd name="connsiteX1340" fmla="*/ 4906816 w 6291298"/>
              <a:gd name="connsiteY1340" fmla="*/ 3926553 h 7957261"/>
              <a:gd name="connsiteX1341" fmla="*/ 4906475 w 6291298"/>
              <a:gd name="connsiteY1341" fmla="*/ 3925424 h 7957261"/>
              <a:gd name="connsiteX1342" fmla="*/ 6128825 w 6291298"/>
              <a:gd name="connsiteY1342" fmla="*/ 3916946 h 7957261"/>
              <a:gd name="connsiteX1343" fmla="*/ 6143789 w 6291298"/>
              <a:gd name="connsiteY1343" fmla="*/ 3927133 h 7957261"/>
              <a:gd name="connsiteX1344" fmla="*/ 6135977 w 6291298"/>
              <a:gd name="connsiteY1344" fmla="*/ 3937660 h 7957261"/>
              <a:gd name="connsiteX1345" fmla="*/ 6134812 w 6291298"/>
              <a:gd name="connsiteY1345" fmla="*/ 3940647 h 7957261"/>
              <a:gd name="connsiteX1346" fmla="*/ 6124430 w 6291298"/>
              <a:gd name="connsiteY1346" fmla="*/ 3953389 h 7957261"/>
              <a:gd name="connsiteX1347" fmla="*/ 6119588 w 6291298"/>
              <a:gd name="connsiteY1347" fmla="*/ 3956291 h 7957261"/>
              <a:gd name="connsiteX1348" fmla="*/ 6117053 w 6291298"/>
              <a:gd name="connsiteY1348" fmla="*/ 3956968 h 7957261"/>
              <a:gd name="connsiteX1349" fmla="*/ 6111417 w 6291298"/>
              <a:gd name="connsiteY1349" fmla="*/ 3961125 h 7957261"/>
              <a:gd name="connsiteX1350" fmla="*/ 6110467 w 6291298"/>
              <a:gd name="connsiteY1350" fmla="*/ 3958977 h 7957261"/>
              <a:gd name="connsiteX1351" fmla="*/ 6115658 w 6291298"/>
              <a:gd name="connsiteY1351" fmla="*/ 3954083 h 7957261"/>
              <a:gd name="connsiteX1352" fmla="*/ 6128825 w 6291298"/>
              <a:gd name="connsiteY1352" fmla="*/ 3916946 h 7957261"/>
              <a:gd name="connsiteX1353" fmla="*/ 4919442 w 6291298"/>
              <a:gd name="connsiteY1353" fmla="*/ 3893680 h 7957261"/>
              <a:gd name="connsiteX1354" fmla="*/ 4919466 w 6291298"/>
              <a:gd name="connsiteY1354" fmla="*/ 3893814 h 7957261"/>
              <a:gd name="connsiteX1355" fmla="*/ 4919731 w 6291298"/>
              <a:gd name="connsiteY1355" fmla="*/ 3893768 h 7957261"/>
              <a:gd name="connsiteX1356" fmla="*/ 4919442 w 6291298"/>
              <a:gd name="connsiteY1356" fmla="*/ 3893680 h 7957261"/>
              <a:gd name="connsiteX1357" fmla="*/ 6111803 w 6291298"/>
              <a:gd name="connsiteY1357" fmla="*/ 3890068 h 7957261"/>
              <a:gd name="connsiteX1358" fmla="*/ 6110954 w 6291298"/>
              <a:gd name="connsiteY1358" fmla="*/ 3890285 h 7957261"/>
              <a:gd name="connsiteX1359" fmla="*/ 6111378 w 6291298"/>
              <a:gd name="connsiteY1359" fmla="*/ 3890764 h 7957261"/>
              <a:gd name="connsiteX1360" fmla="*/ 6111803 w 6291298"/>
              <a:gd name="connsiteY1360" fmla="*/ 3890068 h 7957261"/>
              <a:gd name="connsiteX1361" fmla="*/ 354409 w 6291298"/>
              <a:gd name="connsiteY1361" fmla="*/ 3835639 h 7957261"/>
              <a:gd name="connsiteX1362" fmla="*/ 363879 w 6291298"/>
              <a:gd name="connsiteY1362" fmla="*/ 3841456 h 7957261"/>
              <a:gd name="connsiteX1363" fmla="*/ 355073 w 6291298"/>
              <a:gd name="connsiteY1363" fmla="*/ 3851614 h 7957261"/>
              <a:gd name="connsiteX1364" fmla="*/ 345628 w 6291298"/>
              <a:gd name="connsiteY1364" fmla="*/ 3846283 h 7957261"/>
              <a:gd name="connsiteX1365" fmla="*/ 354409 w 6291298"/>
              <a:gd name="connsiteY1365" fmla="*/ 3835639 h 7957261"/>
              <a:gd name="connsiteX1366" fmla="*/ 6193713 w 6291298"/>
              <a:gd name="connsiteY1366" fmla="*/ 3832228 h 7957261"/>
              <a:gd name="connsiteX1367" fmla="*/ 6196799 w 6291298"/>
              <a:gd name="connsiteY1367" fmla="*/ 3833094 h 7957261"/>
              <a:gd name="connsiteX1368" fmla="*/ 6194805 w 6291298"/>
              <a:gd name="connsiteY1368" fmla="*/ 3835377 h 7957261"/>
              <a:gd name="connsiteX1369" fmla="*/ 6191773 w 6291298"/>
              <a:gd name="connsiteY1369" fmla="*/ 3834488 h 7957261"/>
              <a:gd name="connsiteX1370" fmla="*/ 6193713 w 6291298"/>
              <a:gd name="connsiteY1370" fmla="*/ 3832228 h 7957261"/>
              <a:gd name="connsiteX1371" fmla="*/ 6215673 w 6291298"/>
              <a:gd name="connsiteY1371" fmla="*/ 3828426 h 7957261"/>
              <a:gd name="connsiteX1372" fmla="*/ 6218267 w 6291298"/>
              <a:gd name="connsiteY1372" fmla="*/ 3829932 h 7957261"/>
              <a:gd name="connsiteX1373" fmla="*/ 6215633 w 6291298"/>
              <a:gd name="connsiteY1373" fmla="*/ 3831753 h 7957261"/>
              <a:gd name="connsiteX1374" fmla="*/ 6213094 w 6291298"/>
              <a:gd name="connsiteY1374" fmla="*/ 3830234 h 7957261"/>
              <a:gd name="connsiteX1375" fmla="*/ 6215673 w 6291298"/>
              <a:gd name="connsiteY1375" fmla="*/ 3828426 h 7957261"/>
              <a:gd name="connsiteX1376" fmla="*/ 4945285 w 6291298"/>
              <a:gd name="connsiteY1376" fmla="*/ 3788002 h 7957261"/>
              <a:gd name="connsiteX1377" fmla="*/ 4945242 w 6291298"/>
              <a:gd name="connsiteY1377" fmla="*/ 3788149 h 7957261"/>
              <a:gd name="connsiteX1378" fmla="*/ 4945297 w 6291298"/>
              <a:gd name="connsiteY1378" fmla="*/ 3788069 h 7957261"/>
              <a:gd name="connsiteX1379" fmla="*/ 4945285 w 6291298"/>
              <a:gd name="connsiteY1379" fmla="*/ 3788002 h 7957261"/>
              <a:gd name="connsiteX1380" fmla="*/ 6183490 w 6291298"/>
              <a:gd name="connsiteY1380" fmla="*/ 3782518 h 7957261"/>
              <a:gd name="connsiteX1381" fmla="*/ 6187353 w 6291298"/>
              <a:gd name="connsiteY1381" fmla="*/ 3788942 h 7957261"/>
              <a:gd name="connsiteX1382" fmla="*/ 6185657 w 6291298"/>
              <a:gd name="connsiteY1382" fmla="*/ 3788806 h 7957261"/>
              <a:gd name="connsiteX1383" fmla="*/ 6183490 w 6291298"/>
              <a:gd name="connsiteY1383" fmla="*/ 3782518 h 7957261"/>
              <a:gd name="connsiteX1384" fmla="*/ 6131165 w 6291298"/>
              <a:gd name="connsiteY1384" fmla="*/ 3765899 h 7957261"/>
              <a:gd name="connsiteX1385" fmla="*/ 6130172 w 6291298"/>
              <a:gd name="connsiteY1385" fmla="*/ 3766072 h 7957261"/>
              <a:gd name="connsiteX1386" fmla="*/ 6130525 w 6291298"/>
              <a:gd name="connsiteY1386" fmla="*/ 3768497 h 7957261"/>
              <a:gd name="connsiteX1387" fmla="*/ 6131962 w 6291298"/>
              <a:gd name="connsiteY1387" fmla="*/ 3768523 h 7957261"/>
              <a:gd name="connsiteX1388" fmla="*/ 6131165 w 6291298"/>
              <a:gd name="connsiteY1388" fmla="*/ 3765899 h 7957261"/>
              <a:gd name="connsiteX1389" fmla="*/ 6138588 w 6291298"/>
              <a:gd name="connsiteY1389" fmla="*/ 3753282 h 7957261"/>
              <a:gd name="connsiteX1390" fmla="*/ 6136189 w 6291298"/>
              <a:gd name="connsiteY1390" fmla="*/ 3756739 h 7957261"/>
              <a:gd name="connsiteX1391" fmla="*/ 6140134 w 6291298"/>
              <a:gd name="connsiteY1391" fmla="*/ 3754327 h 7957261"/>
              <a:gd name="connsiteX1392" fmla="*/ 6138588 w 6291298"/>
              <a:gd name="connsiteY1392" fmla="*/ 3753282 h 7957261"/>
              <a:gd name="connsiteX1393" fmla="*/ 6198316 w 6291298"/>
              <a:gd name="connsiteY1393" fmla="*/ 3746960 h 7957261"/>
              <a:gd name="connsiteX1394" fmla="*/ 6206782 w 6291298"/>
              <a:gd name="connsiteY1394" fmla="*/ 3752696 h 7957261"/>
              <a:gd name="connsiteX1395" fmla="*/ 6203090 w 6291298"/>
              <a:gd name="connsiteY1395" fmla="*/ 3762125 h 7957261"/>
              <a:gd name="connsiteX1396" fmla="*/ 6192204 w 6291298"/>
              <a:gd name="connsiteY1396" fmla="*/ 3752564 h 7957261"/>
              <a:gd name="connsiteX1397" fmla="*/ 6198316 w 6291298"/>
              <a:gd name="connsiteY1397" fmla="*/ 3746960 h 7957261"/>
              <a:gd name="connsiteX1398" fmla="*/ 400282 w 6291298"/>
              <a:gd name="connsiteY1398" fmla="*/ 3746500 h 7957261"/>
              <a:gd name="connsiteX1399" fmla="*/ 375130 w 6291298"/>
              <a:gd name="connsiteY1399" fmla="*/ 3784228 h 7957261"/>
              <a:gd name="connsiteX1400" fmla="*/ 374845 w 6291298"/>
              <a:gd name="connsiteY1400" fmla="*/ 3784601 h 7957261"/>
              <a:gd name="connsiteX1401" fmla="*/ 318809 w 6291298"/>
              <a:gd name="connsiteY1401" fmla="*/ 3772719 h 7957261"/>
              <a:gd name="connsiteX1402" fmla="*/ 308006 w 6291298"/>
              <a:gd name="connsiteY1402" fmla="*/ 3756123 h 7957261"/>
              <a:gd name="connsiteX1403" fmla="*/ 326028 w 6291298"/>
              <a:gd name="connsiteY1403" fmla="*/ 3746562 h 7957261"/>
              <a:gd name="connsiteX1404" fmla="*/ 388117 w 6291298"/>
              <a:gd name="connsiteY1404" fmla="*/ 3746712 h 7957261"/>
              <a:gd name="connsiteX1405" fmla="*/ 400282 w 6291298"/>
              <a:gd name="connsiteY1405" fmla="*/ 3746500 h 7957261"/>
              <a:gd name="connsiteX1406" fmla="*/ 422480 w 6291298"/>
              <a:gd name="connsiteY1406" fmla="*/ 3746500 h 7957261"/>
              <a:gd name="connsiteX1407" fmla="*/ 433513 w 6291298"/>
              <a:gd name="connsiteY1407" fmla="*/ 3766220 h 7957261"/>
              <a:gd name="connsiteX1408" fmla="*/ 447666 w 6291298"/>
              <a:gd name="connsiteY1408" fmla="*/ 3759547 h 7957261"/>
              <a:gd name="connsiteX1409" fmla="*/ 452250 w 6291298"/>
              <a:gd name="connsiteY1409" fmla="*/ 3778151 h 7957261"/>
              <a:gd name="connsiteX1410" fmla="*/ 436987 w 6291298"/>
              <a:gd name="connsiteY1410" fmla="*/ 3785952 h 7957261"/>
              <a:gd name="connsiteX1411" fmla="*/ 433377 w 6291298"/>
              <a:gd name="connsiteY1411" fmla="*/ 3766344 h 7957261"/>
              <a:gd name="connsiteX1412" fmla="*/ 422480 w 6291298"/>
              <a:gd name="connsiteY1412" fmla="*/ 3746500 h 7957261"/>
              <a:gd name="connsiteX1413" fmla="*/ 6157487 w 6291298"/>
              <a:gd name="connsiteY1413" fmla="*/ 3737639 h 7957261"/>
              <a:gd name="connsiteX1414" fmla="*/ 6154713 w 6291298"/>
              <a:gd name="connsiteY1414" fmla="*/ 3742472 h 7957261"/>
              <a:gd name="connsiteX1415" fmla="*/ 6155323 w 6291298"/>
              <a:gd name="connsiteY1415" fmla="*/ 3742850 h 7957261"/>
              <a:gd name="connsiteX1416" fmla="*/ 6158213 w 6291298"/>
              <a:gd name="connsiteY1416" fmla="*/ 3739862 h 7957261"/>
              <a:gd name="connsiteX1417" fmla="*/ 6157487 w 6291298"/>
              <a:gd name="connsiteY1417" fmla="*/ 3737639 h 7957261"/>
              <a:gd name="connsiteX1418" fmla="*/ 6192762 w 6291298"/>
              <a:gd name="connsiteY1418" fmla="*/ 3736997 h 7957261"/>
              <a:gd name="connsiteX1419" fmla="*/ 6198399 w 6291298"/>
              <a:gd name="connsiteY1419" fmla="*/ 3740227 h 7957261"/>
              <a:gd name="connsiteX1420" fmla="*/ 6195570 w 6291298"/>
              <a:gd name="connsiteY1420" fmla="*/ 3741787 h 7957261"/>
              <a:gd name="connsiteX1421" fmla="*/ 6193920 w 6291298"/>
              <a:gd name="connsiteY1421" fmla="*/ 3741672 h 7957261"/>
              <a:gd name="connsiteX1422" fmla="*/ 6186319 w 6291298"/>
              <a:gd name="connsiteY1422" fmla="*/ 3739846 h 7957261"/>
              <a:gd name="connsiteX1423" fmla="*/ 6192762 w 6291298"/>
              <a:gd name="connsiteY1423" fmla="*/ 3736997 h 7957261"/>
              <a:gd name="connsiteX1424" fmla="*/ 6206512 w 6291298"/>
              <a:gd name="connsiteY1424" fmla="*/ 3730750 h 7957261"/>
              <a:gd name="connsiteX1425" fmla="*/ 6208614 w 6291298"/>
              <a:gd name="connsiteY1425" fmla="*/ 3734323 h 7957261"/>
              <a:gd name="connsiteX1426" fmla="*/ 6204563 w 6291298"/>
              <a:gd name="connsiteY1426" fmla="*/ 3736203 h 7957261"/>
              <a:gd name="connsiteX1427" fmla="*/ 6206512 w 6291298"/>
              <a:gd name="connsiteY1427" fmla="*/ 3730750 h 7957261"/>
              <a:gd name="connsiteX1428" fmla="*/ 6194918 w 6291298"/>
              <a:gd name="connsiteY1428" fmla="*/ 3721824 h 7957261"/>
              <a:gd name="connsiteX1429" fmla="*/ 6198368 w 6291298"/>
              <a:gd name="connsiteY1429" fmla="*/ 3723570 h 7957261"/>
              <a:gd name="connsiteX1430" fmla="*/ 6192673 w 6291298"/>
              <a:gd name="connsiteY1430" fmla="*/ 3730892 h 7957261"/>
              <a:gd name="connsiteX1431" fmla="*/ 6194918 w 6291298"/>
              <a:gd name="connsiteY1431" fmla="*/ 3721824 h 7957261"/>
              <a:gd name="connsiteX1432" fmla="*/ 6194566 w 6291298"/>
              <a:gd name="connsiteY1432" fmla="*/ 3714637 h 7957261"/>
              <a:gd name="connsiteX1433" fmla="*/ 6200053 w 6291298"/>
              <a:gd name="connsiteY1433" fmla="*/ 3719995 h 7957261"/>
              <a:gd name="connsiteX1434" fmla="*/ 6193241 w 6291298"/>
              <a:gd name="connsiteY1434" fmla="*/ 3716203 h 7957261"/>
              <a:gd name="connsiteX1435" fmla="*/ 6194566 w 6291298"/>
              <a:gd name="connsiteY1435" fmla="*/ 3714637 h 7957261"/>
              <a:gd name="connsiteX1436" fmla="*/ 6186237 w 6291298"/>
              <a:gd name="connsiteY1436" fmla="*/ 3712296 h 7957261"/>
              <a:gd name="connsiteX1437" fmla="*/ 6186939 w 6291298"/>
              <a:gd name="connsiteY1437" fmla="*/ 3713739 h 7957261"/>
              <a:gd name="connsiteX1438" fmla="*/ 6182579 w 6291298"/>
              <a:gd name="connsiteY1438" fmla="*/ 3717693 h 7957261"/>
              <a:gd name="connsiteX1439" fmla="*/ 6182205 w 6291298"/>
              <a:gd name="connsiteY1439" fmla="*/ 3716137 h 7957261"/>
              <a:gd name="connsiteX1440" fmla="*/ 6186237 w 6291298"/>
              <a:gd name="connsiteY1440" fmla="*/ 3712296 h 7957261"/>
              <a:gd name="connsiteX1441" fmla="*/ 6247247 w 6291298"/>
              <a:gd name="connsiteY1441" fmla="*/ 3705389 h 7957261"/>
              <a:gd name="connsiteX1442" fmla="*/ 6249617 w 6291298"/>
              <a:gd name="connsiteY1442" fmla="*/ 3707303 h 7957261"/>
              <a:gd name="connsiteX1443" fmla="*/ 6246589 w 6291298"/>
              <a:gd name="connsiteY1443" fmla="*/ 3712409 h 7957261"/>
              <a:gd name="connsiteX1444" fmla="*/ 6243422 w 6291298"/>
              <a:gd name="connsiteY1444" fmla="*/ 3708902 h 7957261"/>
              <a:gd name="connsiteX1445" fmla="*/ 6247247 w 6291298"/>
              <a:gd name="connsiteY1445" fmla="*/ 3705389 h 7957261"/>
              <a:gd name="connsiteX1446" fmla="*/ 6251336 w 6291298"/>
              <a:gd name="connsiteY1446" fmla="*/ 3704600 h 7957261"/>
              <a:gd name="connsiteX1447" fmla="*/ 6253886 w 6291298"/>
              <a:gd name="connsiteY1447" fmla="*/ 3705794 h 7957261"/>
              <a:gd name="connsiteX1448" fmla="*/ 6252253 w 6291298"/>
              <a:gd name="connsiteY1448" fmla="*/ 3708607 h 7957261"/>
              <a:gd name="connsiteX1449" fmla="*/ 6250597 w 6291298"/>
              <a:gd name="connsiteY1449" fmla="*/ 3707234 h 7957261"/>
              <a:gd name="connsiteX1450" fmla="*/ 6251336 w 6291298"/>
              <a:gd name="connsiteY1450" fmla="*/ 3704600 h 7957261"/>
              <a:gd name="connsiteX1451" fmla="*/ 6186560 w 6291298"/>
              <a:gd name="connsiteY1451" fmla="*/ 3697465 h 7957261"/>
              <a:gd name="connsiteX1452" fmla="*/ 6187601 w 6291298"/>
              <a:gd name="connsiteY1452" fmla="*/ 3705714 h 7957261"/>
              <a:gd name="connsiteX1453" fmla="*/ 6186560 w 6291298"/>
              <a:gd name="connsiteY1453" fmla="*/ 3697465 h 7957261"/>
              <a:gd name="connsiteX1454" fmla="*/ 4996254 w 6291298"/>
              <a:gd name="connsiteY1454" fmla="*/ 3692747 h 7957261"/>
              <a:gd name="connsiteX1455" fmla="*/ 4996187 w 6291298"/>
              <a:gd name="connsiteY1455" fmla="*/ 3692759 h 7957261"/>
              <a:gd name="connsiteX1456" fmla="*/ 4996266 w 6291298"/>
              <a:gd name="connsiteY1456" fmla="*/ 3692814 h 7957261"/>
              <a:gd name="connsiteX1457" fmla="*/ 4996254 w 6291298"/>
              <a:gd name="connsiteY1457" fmla="*/ 3692747 h 7957261"/>
              <a:gd name="connsiteX1458" fmla="*/ 6176479 w 6291298"/>
              <a:gd name="connsiteY1458" fmla="*/ 3680840 h 7957261"/>
              <a:gd name="connsiteX1459" fmla="*/ 6173617 w 6291298"/>
              <a:gd name="connsiteY1459" fmla="*/ 3687823 h 7957261"/>
              <a:gd name="connsiteX1460" fmla="*/ 6173616 w 6291298"/>
              <a:gd name="connsiteY1460" fmla="*/ 3687816 h 7957261"/>
              <a:gd name="connsiteX1461" fmla="*/ 6176479 w 6291298"/>
              <a:gd name="connsiteY1461" fmla="*/ 3680840 h 7957261"/>
              <a:gd name="connsiteX1462" fmla="*/ 6208717 w 6291298"/>
              <a:gd name="connsiteY1462" fmla="*/ 3678922 h 7957261"/>
              <a:gd name="connsiteX1463" fmla="*/ 6210259 w 6291298"/>
              <a:gd name="connsiteY1463" fmla="*/ 3680197 h 7957261"/>
              <a:gd name="connsiteX1464" fmla="*/ 6207639 w 6291298"/>
              <a:gd name="connsiteY1464" fmla="*/ 3682226 h 7957261"/>
              <a:gd name="connsiteX1465" fmla="*/ 6205847 w 6291298"/>
              <a:gd name="connsiteY1465" fmla="*/ 3680709 h 7957261"/>
              <a:gd name="connsiteX1466" fmla="*/ 6208717 w 6291298"/>
              <a:gd name="connsiteY1466" fmla="*/ 3678922 h 7957261"/>
              <a:gd name="connsiteX1467" fmla="*/ 6241954 w 6291298"/>
              <a:gd name="connsiteY1467" fmla="*/ 3674247 h 7957261"/>
              <a:gd name="connsiteX1468" fmla="*/ 6245056 w 6291298"/>
              <a:gd name="connsiteY1468" fmla="*/ 3677795 h 7957261"/>
              <a:gd name="connsiteX1469" fmla="*/ 6242632 w 6291298"/>
              <a:gd name="connsiteY1469" fmla="*/ 3683010 h 7957261"/>
              <a:gd name="connsiteX1470" fmla="*/ 6247108 w 6291298"/>
              <a:gd name="connsiteY1470" fmla="*/ 3687333 h 7957261"/>
              <a:gd name="connsiteX1471" fmla="*/ 6248327 w 6291298"/>
              <a:gd name="connsiteY1471" fmla="*/ 3696330 h 7957261"/>
              <a:gd name="connsiteX1472" fmla="*/ 6233539 w 6291298"/>
              <a:gd name="connsiteY1472" fmla="*/ 3699514 h 7957261"/>
              <a:gd name="connsiteX1473" fmla="*/ 6223356 w 6291298"/>
              <a:gd name="connsiteY1473" fmla="*/ 3689761 h 7957261"/>
              <a:gd name="connsiteX1474" fmla="*/ 6219501 w 6291298"/>
              <a:gd name="connsiteY1474" fmla="*/ 3690356 h 7957261"/>
              <a:gd name="connsiteX1475" fmla="*/ 6218930 w 6291298"/>
              <a:gd name="connsiteY1475" fmla="*/ 3697752 h 7957261"/>
              <a:gd name="connsiteX1476" fmla="*/ 6202689 w 6291298"/>
              <a:gd name="connsiteY1476" fmla="*/ 3706743 h 7957261"/>
              <a:gd name="connsiteX1477" fmla="*/ 6201917 w 6291298"/>
              <a:gd name="connsiteY1477" fmla="*/ 3702668 h 7957261"/>
              <a:gd name="connsiteX1478" fmla="*/ 6218145 w 6291298"/>
              <a:gd name="connsiteY1478" fmla="*/ 3690672 h 7957261"/>
              <a:gd name="connsiteX1479" fmla="*/ 6224334 w 6291298"/>
              <a:gd name="connsiteY1479" fmla="*/ 3684331 h 7957261"/>
              <a:gd name="connsiteX1480" fmla="*/ 6230184 w 6291298"/>
              <a:gd name="connsiteY1480" fmla="*/ 3677543 h 7957261"/>
              <a:gd name="connsiteX1481" fmla="*/ 6229999 w 6291298"/>
              <a:gd name="connsiteY1481" fmla="*/ 3675228 h 7957261"/>
              <a:gd name="connsiteX1482" fmla="*/ 6235890 w 6291298"/>
              <a:gd name="connsiteY1482" fmla="*/ 3676413 h 7957261"/>
              <a:gd name="connsiteX1483" fmla="*/ 6237507 w 6291298"/>
              <a:gd name="connsiteY1483" fmla="*/ 3676094 h 7957261"/>
              <a:gd name="connsiteX1484" fmla="*/ 6241954 w 6291298"/>
              <a:gd name="connsiteY1484" fmla="*/ 3674247 h 7957261"/>
              <a:gd name="connsiteX1485" fmla="*/ 6208947 w 6291298"/>
              <a:gd name="connsiteY1485" fmla="*/ 3664182 h 7957261"/>
              <a:gd name="connsiteX1486" fmla="*/ 6212157 w 6291298"/>
              <a:gd name="connsiteY1486" fmla="*/ 3664868 h 7957261"/>
              <a:gd name="connsiteX1487" fmla="*/ 6210590 w 6291298"/>
              <a:gd name="connsiteY1487" fmla="*/ 3675842 h 7957261"/>
              <a:gd name="connsiteX1488" fmla="*/ 6201081 w 6291298"/>
              <a:gd name="connsiteY1488" fmla="*/ 3676674 h 7957261"/>
              <a:gd name="connsiteX1489" fmla="*/ 6208947 w 6291298"/>
              <a:gd name="connsiteY1489" fmla="*/ 3664182 h 7957261"/>
              <a:gd name="connsiteX1490" fmla="*/ 6213477 w 6291298"/>
              <a:gd name="connsiteY1490" fmla="*/ 3663396 h 7957261"/>
              <a:gd name="connsiteX1491" fmla="*/ 6213535 w 6291298"/>
              <a:gd name="connsiteY1491" fmla="*/ 3663420 h 7957261"/>
              <a:gd name="connsiteX1492" fmla="*/ 6213485 w 6291298"/>
              <a:gd name="connsiteY1492" fmla="*/ 3663411 h 7957261"/>
              <a:gd name="connsiteX1493" fmla="*/ 6213477 w 6291298"/>
              <a:gd name="connsiteY1493" fmla="*/ 3663396 h 7957261"/>
              <a:gd name="connsiteX1494" fmla="*/ 6182200 w 6291298"/>
              <a:gd name="connsiteY1494" fmla="*/ 3657806 h 7957261"/>
              <a:gd name="connsiteX1495" fmla="*/ 6184119 w 6291298"/>
              <a:gd name="connsiteY1495" fmla="*/ 3658939 h 7957261"/>
              <a:gd name="connsiteX1496" fmla="*/ 6180658 w 6291298"/>
              <a:gd name="connsiteY1496" fmla="*/ 3663069 h 7957261"/>
              <a:gd name="connsiteX1497" fmla="*/ 6182200 w 6291298"/>
              <a:gd name="connsiteY1497" fmla="*/ 3657806 h 7957261"/>
              <a:gd name="connsiteX1498" fmla="*/ 6268964 w 6291298"/>
              <a:gd name="connsiteY1498" fmla="*/ 3653777 h 7957261"/>
              <a:gd name="connsiteX1499" fmla="*/ 6274324 w 6291298"/>
              <a:gd name="connsiteY1499" fmla="*/ 3655111 h 7957261"/>
              <a:gd name="connsiteX1500" fmla="*/ 6274340 w 6291298"/>
              <a:gd name="connsiteY1500" fmla="*/ 3659963 h 7957261"/>
              <a:gd name="connsiteX1501" fmla="*/ 6263754 w 6291298"/>
              <a:gd name="connsiteY1501" fmla="*/ 3656655 h 7957261"/>
              <a:gd name="connsiteX1502" fmla="*/ 6268964 w 6291298"/>
              <a:gd name="connsiteY1502" fmla="*/ 3653777 h 7957261"/>
              <a:gd name="connsiteX1503" fmla="*/ 6182501 w 6291298"/>
              <a:gd name="connsiteY1503" fmla="*/ 3639373 h 7957261"/>
              <a:gd name="connsiteX1504" fmla="*/ 6184465 w 6291298"/>
              <a:gd name="connsiteY1504" fmla="*/ 3641787 h 7957261"/>
              <a:gd name="connsiteX1505" fmla="*/ 6182025 w 6291298"/>
              <a:gd name="connsiteY1505" fmla="*/ 3644677 h 7957261"/>
              <a:gd name="connsiteX1506" fmla="*/ 6180534 w 6291298"/>
              <a:gd name="connsiteY1506" fmla="*/ 3642906 h 7957261"/>
              <a:gd name="connsiteX1507" fmla="*/ 6182501 w 6291298"/>
              <a:gd name="connsiteY1507" fmla="*/ 3639373 h 7957261"/>
              <a:gd name="connsiteX1508" fmla="*/ 6229669 w 6291298"/>
              <a:gd name="connsiteY1508" fmla="*/ 3638538 h 7957261"/>
              <a:gd name="connsiteX1509" fmla="*/ 6232045 w 6291298"/>
              <a:gd name="connsiteY1509" fmla="*/ 3639595 h 7957261"/>
              <a:gd name="connsiteX1510" fmla="*/ 6230080 w 6291298"/>
              <a:gd name="connsiteY1510" fmla="*/ 3641379 h 7957261"/>
              <a:gd name="connsiteX1511" fmla="*/ 6227846 w 6291298"/>
              <a:gd name="connsiteY1511" fmla="*/ 3639845 h 7957261"/>
              <a:gd name="connsiteX1512" fmla="*/ 6229669 w 6291298"/>
              <a:gd name="connsiteY1512" fmla="*/ 3638538 h 7957261"/>
              <a:gd name="connsiteX1513" fmla="*/ 5005294 w 6291298"/>
              <a:gd name="connsiteY1513" fmla="*/ 3633875 h 7957261"/>
              <a:gd name="connsiteX1514" fmla="*/ 4985295 w 6291298"/>
              <a:gd name="connsiteY1514" fmla="*/ 3643454 h 7957261"/>
              <a:gd name="connsiteX1515" fmla="*/ 4973278 w 6291298"/>
              <a:gd name="connsiteY1515" fmla="*/ 3650735 h 7957261"/>
              <a:gd name="connsiteX1516" fmla="*/ 4967813 w 6291298"/>
              <a:gd name="connsiteY1516" fmla="*/ 3649486 h 7957261"/>
              <a:gd name="connsiteX1517" fmla="*/ 4963428 w 6291298"/>
              <a:gd name="connsiteY1517" fmla="*/ 3659478 h 7957261"/>
              <a:gd name="connsiteX1518" fmla="*/ 4961164 w 6291298"/>
              <a:gd name="connsiteY1518" fmla="*/ 3662555 h 7957261"/>
              <a:gd name="connsiteX1519" fmla="*/ 4961026 w 6291298"/>
              <a:gd name="connsiteY1519" fmla="*/ 3682843 h 7957261"/>
              <a:gd name="connsiteX1520" fmla="*/ 4949480 w 6291298"/>
              <a:gd name="connsiteY1520" fmla="*/ 3684275 h 7957261"/>
              <a:gd name="connsiteX1521" fmla="*/ 4908953 w 6291298"/>
              <a:gd name="connsiteY1521" fmla="*/ 3737748 h 7957261"/>
              <a:gd name="connsiteX1522" fmla="*/ 4869458 w 6291298"/>
              <a:gd name="connsiteY1522" fmla="*/ 3784745 h 7957261"/>
              <a:gd name="connsiteX1523" fmla="*/ 4857970 w 6291298"/>
              <a:gd name="connsiteY1523" fmla="*/ 3794915 h 7957261"/>
              <a:gd name="connsiteX1524" fmla="*/ 4854284 w 6291298"/>
              <a:gd name="connsiteY1524" fmla="*/ 3813721 h 7957261"/>
              <a:gd name="connsiteX1525" fmla="*/ 4845216 w 6291298"/>
              <a:gd name="connsiteY1525" fmla="*/ 3821781 h 7957261"/>
              <a:gd name="connsiteX1526" fmla="*/ 4841042 w 6291298"/>
              <a:gd name="connsiteY1526" fmla="*/ 3838788 h 7957261"/>
              <a:gd name="connsiteX1527" fmla="*/ 4822756 w 6291298"/>
              <a:gd name="connsiteY1527" fmla="*/ 3867226 h 7957261"/>
              <a:gd name="connsiteX1528" fmla="*/ 4809917 w 6291298"/>
              <a:gd name="connsiteY1528" fmla="*/ 3878314 h 7957261"/>
              <a:gd name="connsiteX1529" fmla="*/ 4801079 w 6291298"/>
              <a:gd name="connsiteY1529" fmla="*/ 3879783 h 7957261"/>
              <a:gd name="connsiteX1530" fmla="*/ 4795855 w 6291298"/>
              <a:gd name="connsiteY1530" fmla="*/ 3886707 h 7957261"/>
              <a:gd name="connsiteX1531" fmla="*/ 4786134 w 6291298"/>
              <a:gd name="connsiteY1531" fmla="*/ 3886143 h 7957261"/>
              <a:gd name="connsiteX1532" fmla="*/ 4778175 w 6291298"/>
              <a:gd name="connsiteY1532" fmla="*/ 3895375 h 7957261"/>
              <a:gd name="connsiteX1533" fmla="*/ 4800270 w 6291298"/>
              <a:gd name="connsiteY1533" fmla="*/ 3919518 h 7957261"/>
              <a:gd name="connsiteX1534" fmla="*/ 4755322 w 6291298"/>
              <a:gd name="connsiteY1534" fmla="*/ 3903906 h 7957261"/>
              <a:gd name="connsiteX1535" fmla="*/ 4753079 w 6291298"/>
              <a:gd name="connsiteY1535" fmla="*/ 3900391 h 7957261"/>
              <a:gd name="connsiteX1536" fmla="*/ 4739540 w 6291298"/>
              <a:gd name="connsiteY1536" fmla="*/ 3911056 h 7957261"/>
              <a:gd name="connsiteX1537" fmla="*/ 4683227 w 6291298"/>
              <a:gd name="connsiteY1537" fmla="*/ 3972884 h 7957261"/>
              <a:gd name="connsiteX1538" fmla="*/ 4677100 w 6291298"/>
              <a:gd name="connsiteY1538" fmla="*/ 3981955 h 7957261"/>
              <a:gd name="connsiteX1539" fmla="*/ 4600522 w 6291298"/>
              <a:gd name="connsiteY1539" fmla="*/ 4052137 h 7957261"/>
              <a:gd name="connsiteX1540" fmla="*/ 4593791 w 6291298"/>
              <a:gd name="connsiteY1540" fmla="*/ 4060591 h 7957261"/>
              <a:gd name="connsiteX1541" fmla="*/ 4596477 w 6291298"/>
              <a:gd name="connsiteY1541" fmla="*/ 4059792 h 7957261"/>
              <a:gd name="connsiteX1542" fmla="*/ 4624715 w 6291298"/>
              <a:gd name="connsiteY1542" fmla="*/ 4080105 h 7957261"/>
              <a:gd name="connsiteX1543" fmla="*/ 4618253 w 6291298"/>
              <a:gd name="connsiteY1543" fmla="*/ 4103415 h 7957261"/>
              <a:gd name="connsiteX1544" fmla="*/ 4505643 w 6291298"/>
              <a:gd name="connsiteY1544" fmla="*/ 4164018 h 7957261"/>
              <a:gd name="connsiteX1545" fmla="*/ 4495209 w 6291298"/>
              <a:gd name="connsiteY1545" fmla="*/ 4161382 h 7957261"/>
              <a:gd name="connsiteX1546" fmla="*/ 4490075 w 6291298"/>
              <a:gd name="connsiteY1546" fmla="*/ 4151824 h 7957261"/>
              <a:gd name="connsiteX1547" fmla="*/ 4493261 w 6291298"/>
              <a:gd name="connsiteY1547" fmla="*/ 4131095 h 7957261"/>
              <a:gd name="connsiteX1548" fmla="*/ 4489476 w 6291298"/>
              <a:gd name="connsiteY1548" fmla="*/ 4129072 h 7957261"/>
              <a:gd name="connsiteX1549" fmla="*/ 4485981 w 6291298"/>
              <a:gd name="connsiteY1549" fmla="*/ 4135837 h 7957261"/>
              <a:gd name="connsiteX1550" fmla="*/ 4477999 w 6291298"/>
              <a:gd name="connsiteY1550" fmla="*/ 4140701 h 7957261"/>
              <a:gd name="connsiteX1551" fmla="*/ 4453964 w 6291298"/>
              <a:gd name="connsiteY1551" fmla="*/ 4172212 h 7957261"/>
              <a:gd name="connsiteX1552" fmla="*/ 4451609 w 6291298"/>
              <a:gd name="connsiteY1552" fmla="*/ 4173644 h 7957261"/>
              <a:gd name="connsiteX1553" fmla="*/ 4449017 w 6291298"/>
              <a:gd name="connsiteY1553" fmla="*/ 4173644 h 7957261"/>
              <a:gd name="connsiteX1554" fmla="*/ 4443845 w 6291298"/>
              <a:gd name="connsiteY1554" fmla="*/ 4182369 h 7957261"/>
              <a:gd name="connsiteX1555" fmla="*/ 4447506 w 6291298"/>
              <a:gd name="connsiteY1555" fmla="*/ 4218700 h 7957261"/>
              <a:gd name="connsiteX1556" fmla="*/ 4450901 w 6291298"/>
              <a:gd name="connsiteY1556" fmla="*/ 4221387 h 7957261"/>
              <a:gd name="connsiteX1557" fmla="*/ 4447738 w 6291298"/>
              <a:gd name="connsiteY1557" fmla="*/ 4221004 h 7957261"/>
              <a:gd name="connsiteX1558" fmla="*/ 4450298 w 6291298"/>
              <a:gd name="connsiteY1558" fmla="*/ 4246417 h 7957261"/>
              <a:gd name="connsiteX1559" fmla="*/ 4462269 w 6291298"/>
              <a:gd name="connsiteY1559" fmla="*/ 4309120 h 7957261"/>
              <a:gd name="connsiteX1560" fmla="*/ 4468504 w 6291298"/>
              <a:gd name="connsiteY1560" fmla="*/ 4308996 h 7957261"/>
              <a:gd name="connsiteX1561" fmla="*/ 4533118 w 6291298"/>
              <a:gd name="connsiteY1561" fmla="*/ 4330858 h 7957261"/>
              <a:gd name="connsiteX1562" fmla="*/ 4545842 w 6291298"/>
              <a:gd name="connsiteY1562" fmla="*/ 4296880 h 7957261"/>
              <a:gd name="connsiteX1563" fmla="*/ 4567734 w 6291298"/>
              <a:gd name="connsiteY1563" fmla="*/ 4308944 h 7957261"/>
              <a:gd name="connsiteX1564" fmla="*/ 4587062 w 6291298"/>
              <a:gd name="connsiteY1564" fmla="*/ 4297016 h 7957261"/>
              <a:gd name="connsiteX1565" fmla="*/ 4599366 w 6291298"/>
              <a:gd name="connsiteY1565" fmla="*/ 4291275 h 7957261"/>
              <a:gd name="connsiteX1566" fmla="*/ 4625004 w 6291298"/>
              <a:gd name="connsiteY1566" fmla="*/ 4303118 h 7957261"/>
              <a:gd name="connsiteX1567" fmla="*/ 4704250 w 6291298"/>
              <a:gd name="connsiteY1567" fmla="*/ 4276122 h 7957261"/>
              <a:gd name="connsiteX1568" fmla="*/ 4719277 w 6291298"/>
              <a:gd name="connsiteY1568" fmla="*/ 4270410 h 7957261"/>
              <a:gd name="connsiteX1569" fmla="*/ 4794737 w 6291298"/>
              <a:gd name="connsiteY1569" fmla="*/ 4236914 h 7957261"/>
              <a:gd name="connsiteX1570" fmla="*/ 4807040 w 6291298"/>
              <a:gd name="connsiteY1570" fmla="*/ 4231173 h 7957261"/>
              <a:gd name="connsiteX1571" fmla="*/ 4820520 w 6291298"/>
              <a:gd name="connsiteY1571" fmla="*/ 4234263 h 7957261"/>
              <a:gd name="connsiteX1572" fmla="*/ 4854509 w 6291298"/>
              <a:gd name="connsiteY1572" fmla="*/ 4242113 h 7957261"/>
              <a:gd name="connsiteX1573" fmla="*/ 4887611 w 6291298"/>
              <a:gd name="connsiteY1573" fmla="*/ 4235020 h 7957261"/>
              <a:gd name="connsiteX1574" fmla="*/ 4892365 w 6291298"/>
              <a:gd name="connsiteY1574" fmla="*/ 4235687 h 7957261"/>
              <a:gd name="connsiteX1575" fmla="*/ 4894326 w 6291298"/>
              <a:gd name="connsiteY1575" fmla="*/ 4234357 h 7957261"/>
              <a:gd name="connsiteX1576" fmla="*/ 4895037 w 6291298"/>
              <a:gd name="connsiteY1576" fmla="*/ 4236062 h 7957261"/>
              <a:gd name="connsiteX1577" fmla="*/ 4904448 w 6291298"/>
              <a:gd name="connsiteY1577" fmla="*/ 4237383 h 7957261"/>
              <a:gd name="connsiteX1578" fmla="*/ 4920556 w 6291298"/>
              <a:gd name="connsiteY1578" fmla="*/ 4233405 h 7957261"/>
              <a:gd name="connsiteX1579" fmla="*/ 4934518 w 6291298"/>
              <a:gd name="connsiteY1579" fmla="*/ 4240633 h 7957261"/>
              <a:gd name="connsiteX1580" fmla="*/ 4934840 w 6291298"/>
              <a:gd name="connsiteY1580" fmla="*/ 4241466 h 7957261"/>
              <a:gd name="connsiteX1581" fmla="*/ 4947267 w 6291298"/>
              <a:gd name="connsiteY1581" fmla="*/ 4252214 h 7957261"/>
              <a:gd name="connsiteX1582" fmla="*/ 4952738 w 6291298"/>
              <a:gd name="connsiteY1582" fmla="*/ 4254247 h 7957261"/>
              <a:gd name="connsiteX1583" fmla="*/ 4942538 w 6291298"/>
              <a:gd name="connsiteY1583" fmla="*/ 4210886 h 7957261"/>
              <a:gd name="connsiteX1584" fmla="*/ 4940197 w 6291298"/>
              <a:gd name="connsiteY1584" fmla="*/ 4195034 h 7957261"/>
              <a:gd name="connsiteX1585" fmla="*/ 4938133 w 6291298"/>
              <a:gd name="connsiteY1585" fmla="*/ 4193532 h 7957261"/>
              <a:gd name="connsiteX1586" fmla="*/ 4936276 w 6291298"/>
              <a:gd name="connsiteY1586" fmla="*/ 4192266 h 7957261"/>
              <a:gd name="connsiteX1587" fmla="*/ 4938485 w 6291298"/>
              <a:gd name="connsiteY1587" fmla="*/ 4184561 h 7957261"/>
              <a:gd name="connsiteX1588" fmla="*/ 4938607 w 6291298"/>
              <a:gd name="connsiteY1588" fmla="*/ 4184260 h 7957261"/>
              <a:gd name="connsiteX1589" fmla="*/ 4933810 w 6291298"/>
              <a:gd name="connsiteY1589" fmla="*/ 4151764 h 7957261"/>
              <a:gd name="connsiteX1590" fmla="*/ 4928330 w 6291298"/>
              <a:gd name="connsiteY1590" fmla="*/ 4153292 h 7957261"/>
              <a:gd name="connsiteX1591" fmla="*/ 4925559 w 6291298"/>
              <a:gd name="connsiteY1591" fmla="*/ 4157405 h 7957261"/>
              <a:gd name="connsiteX1592" fmla="*/ 4932328 w 6291298"/>
              <a:gd name="connsiteY1592" fmla="*/ 4158398 h 7957261"/>
              <a:gd name="connsiteX1593" fmla="*/ 4922615 w 6291298"/>
              <a:gd name="connsiteY1593" fmla="*/ 4161584 h 7957261"/>
              <a:gd name="connsiteX1594" fmla="*/ 4922614 w 6291298"/>
              <a:gd name="connsiteY1594" fmla="*/ 4161580 h 7957261"/>
              <a:gd name="connsiteX1595" fmla="*/ 4916101 w 6291298"/>
              <a:gd name="connsiteY1595" fmla="*/ 4166820 h 7957261"/>
              <a:gd name="connsiteX1596" fmla="*/ 4913250 w 6291298"/>
              <a:gd name="connsiteY1596" fmla="*/ 4170622 h 7957261"/>
              <a:gd name="connsiteX1597" fmla="*/ 4910753 w 6291298"/>
              <a:gd name="connsiteY1597" fmla="*/ 4172901 h 7957261"/>
              <a:gd name="connsiteX1598" fmla="*/ 4911930 w 6291298"/>
              <a:gd name="connsiteY1598" fmla="*/ 4163469 h 7957261"/>
              <a:gd name="connsiteX1599" fmla="*/ 4903909 w 6291298"/>
              <a:gd name="connsiteY1599" fmla="*/ 4157523 h 7957261"/>
              <a:gd name="connsiteX1600" fmla="*/ 4902229 w 6291298"/>
              <a:gd name="connsiteY1600" fmla="*/ 4150260 h 7957261"/>
              <a:gd name="connsiteX1601" fmla="*/ 4924433 w 6291298"/>
              <a:gd name="connsiteY1601" fmla="*/ 4149885 h 7957261"/>
              <a:gd name="connsiteX1602" fmla="*/ 4927915 w 6291298"/>
              <a:gd name="connsiteY1602" fmla="*/ 4140078 h 7957261"/>
              <a:gd name="connsiteX1603" fmla="*/ 4932604 w 6291298"/>
              <a:gd name="connsiteY1603" fmla="*/ 4143592 h 7957261"/>
              <a:gd name="connsiteX1604" fmla="*/ 4931347 w 6291298"/>
              <a:gd name="connsiteY1604" fmla="*/ 4135079 h 7957261"/>
              <a:gd name="connsiteX1605" fmla="*/ 4929239 w 6291298"/>
              <a:gd name="connsiteY1605" fmla="*/ 4077633 h 7957261"/>
              <a:gd name="connsiteX1606" fmla="*/ 4929195 w 6291298"/>
              <a:gd name="connsiteY1606" fmla="*/ 4077588 h 7957261"/>
              <a:gd name="connsiteX1607" fmla="*/ 4916179 w 6291298"/>
              <a:gd name="connsiteY1607" fmla="*/ 4076048 h 7957261"/>
              <a:gd name="connsiteX1608" fmla="*/ 4910821 w 6291298"/>
              <a:gd name="connsiteY1608" fmla="*/ 4078567 h 7957261"/>
              <a:gd name="connsiteX1609" fmla="*/ 4897997 w 6291298"/>
              <a:gd name="connsiteY1609" fmla="*/ 4080101 h 7957261"/>
              <a:gd name="connsiteX1610" fmla="*/ 4896451 w 6291298"/>
              <a:gd name="connsiteY1610" fmla="*/ 4079057 h 7957261"/>
              <a:gd name="connsiteX1611" fmla="*/ 4890557 w 6291298"/>
              <a:gd name="connsiteY1611" fmla="*/ 4087125 h 7957261"/>
              <a:gd name="connsiteX1612" fmla="*/ 4891665 w 6291298"/>
              <a:gd name="connsiteY1612" fmla="*/ 4095084 h 7957261"/>
              <a:gd name="connsiteX1613" fmla="*/ 4884116 w 6291298"/>
              <a:gd name="connsiteY1613" fmla="*/ 4090868 h 7957261"/>
              <a:gd name="connsiteX1614" fmla="*/ 4878142 w 6291298"/>
              <a:gd name="connsiteY1614" fmla="*/ 4087483 h 7957261"/>
              <a:gd name="connsiteX1615" fmla="*/ 4874298 w 6291298"/>
              <a:gd name="connsiteY1615" fmla="*/ 4078688 h 7957261"/>
              <a:gd name="connsiteX1616" fmla="*/ 4880766 w 6291298"/>
              <a:gd name="connsiteY1616" fmla="*/ 4075493 h 7957261"/>
              <a:gd name="connsiteX1617" fmla="*/ 4889055 w 6291298"/>
              <a:gd name="connsiteY1617" fmla="*/ 4068252 h 7957261"/>
              <a:gd name="connsiteX1618" fmla="*/ 4887204 w 6291298"/>
              <a:gd name="connsiteY1618" fmla="*/ 4066225 h 7957261"/>
              <a:gd name="connsiteX1619" fmla="*/ 4893756 w 6291298"/>
              <a:gd name="connsiteY1619" fmla="*/ 4065088 h 7957261"/>
              <a:gd name="connsiteX1620" fmla="*/ 4894490 w 6291298"/>
              <a:gd name="connsiteY1620" fmla="*/ 4061852 h 7957261"/>
              <a:gd name="connsiteX1621" fmla="*/ 4904492 w 6291298"/>
              <a:gd name="connsiteY1621" fmla="*/ 4052311 h 7957261"/>
              <a:gd name="connsiteX1622" fmla="*/ 4898175 w 6291298"/>
              <a:gd name="connsiteY1622" fmla="*/ 4046155 h 7957261"/>
              <a:gd name="connsiteX1623" fmla="*/ 4899293 w 6291298"/>
              <a:gd name="connsiteY1623" fmla="*/ 4038847 h 7957261"/>
              <a:gd name="connsiteX1624" fmla="*/ 4885875 w 6291298"/>
              <a:gd name="connsiteY1624" fmla="*/ 4038136 h 7957261"/>
              <a:gd name="connsiteX1625" fmla="*/ 4897462 w 6291298"/>
              <a:gd name="connsiteY1625" fmla="*/ 4035365 h 7957261"/>
              <a:gd name="connsiteX1626" fmla="*/ 4899202 w 6291298"/>
              <a:gd name="connsiteY1626" fmla="*/ 4029676 h 7957261"/>
              <a:gd name="connsiteX1627" fmla="*/ 4907436 w 6291298"/>
              <a:gd name="connsiteY1627" fmla="*/ 4026451 h 7957261"/>
              <a:gd name="connsiteX1628" fmla="*/ 4908194 w 6291298"/>
              <a:gd name="connsiteY1628" fmla="*/ 4029635 h 7957261"/>
              <a:gd name="connsiteX1629" fmla="*/ 4911954 w 6291298"/>
              <a:gd name="connsiteY1629" fmla="*/ 4028914 h 7957261"/>
              <a:gd name="connsiteX1630" fmla="*/ 4912927 w 6291298"/>
              <a:gd name="connsiteY1630" fmla="*/ 4023909 h 7957261"/>
              <a:gd name="connsiteX1631" fmla="*/ 4925823 w 6291298"/>
              <a:gd name="connsiteY1631" fmla="*/ 4015317 h 7957261"/>
              <a:gd name="connsiteX1632" fmla="*/ 4926694 w 6291298"/>
              <a:gd name="connsiteY1632" fmla="*/ 4010124 h 7957261"/>
              <a:gd name="connsiteX1633" fmla="*/ 4926760 w 6291298"/>
              <a:gd name="connsiteY1633" fmla="*/ 4010075 h 7957261"/>
              <a:gd name="connsiteX1634" fmla="*/ 4926176 w 6291298"/>
              <a:gd name="connsiteY1634" fmla="*/ 3994184 h 7957261"/>
              <a:gd name="connsiteX1635" fmla="*/ 4930243 w 6291298"/>
              <a:gd name="connsiteY1635" fmla="*/ 3931916 h 7957261"/>
              <a:gd name="connsiteX1636" fmla="*/ 4931425 w 6291298"/>
              <a:gd name="connsiteY1636" fmla="*/ 3922896 h 7957261"/>
              <a:gd name="connsiteX1637" fmla="*/ 4928293 w 6291298"/>
              <a:gd name="connsiteY1637" fmla="*/ 3921501 h 7957261"/>
              <a:gd name="connsiteX1638" fmla="*/ 4921470 w 6291298"/>
              <a:gd name="connsiteY1638" fmla="*/ 3924619 h 7957261"/>
              <a:gd name="connsiteX1639" fmla="*/ 4911569 w 6291298"/>
              <a:gd name="connsiteY1639" fmla="*/ 3926889 h 7957261"/>
              <a:gd name="connsiteX1640" fmla="*/ 4910755 w 6291298"/>
              <a:gd name="connsiteY1640" fmla="*/ 3927307 h 7957261"/>
              <a:gd name="connsiteX1641" fmla="*/ 4911879 w 6291298"/>
              <a:gd name="connsiteY1641" fmla="*/ 3930143 h 7957261"/>
              <a:gd name="connsiteX1642" fmla="*/ 4912210 w 6291298"/>
              <a:gd name="connsiteY1642" fmla="*/ 3930377 h 7957261"/>
              <a:gd name="connsiteX1643" fmla="*/ 4912006 w 6291298"/>
              <a:gd name="connsiteY1643" fmla="*/ 3930462 h 7957261"/>
              <a:gd name="connsiteX1644" fmla="*/ 4913060 w 6291298"/>
              <a:gd name="connsiteY1644" fmla="*/ 3933123 h 7957261"/>
              <a:gd name="connsiteX1645" fmla="*/ 4909549 w 6291298"/>
              <a:gd name="connsiteY1645" fmla="*/ 3931488 h 7957261"/>
              <a:gd name="connsiteX1646" fmla="*/ 4887740 w 6291298"/>
              <a:gd name="connsiteY1646" fmla="*/ 3940593 h 7957261"/>
              <a:gd name="connsiteX1647" fmla="*/ 4878896 w 6291298"/>
              <a:gd name="connsiteY1647" fmla="*/ 3962075 h 7957261"/>
              <a:gd name="connsiteX1648" fmla="*/ 4873080 w 6291298"/>
              <a:gd name="connsiteY1648" fmla="*/ 3971698 h 7957261"/>
              <a:gd name="connsiteX1649" fmla="*/ 4829559 w 6291298"/>
              <a:gd name="connsiteY1649" fmla="*/ 4009504 h 7957261"/>
              <a:gd name="connsiteX1650" fmla="*/ 4811084 w 6291298"/>
              <a:gd name="connsiteY1650" fmla="*/ 4016634 h 7957261"/>
              <a:gd name="connsiteX1651" fmla="*/ 4801918 w 6291298"/>
              <a:gd name="connsiteY1651" fmla="*/ 4017453 h 7957261"/>
              <a:gd name="connsiteX1652" fmla="*/ 4779948 w 6291298"/>
              <a:gd name="connsiteY1652" fmla="*/ 4028439 h 7957261"/>
              <a:gd name="connsiteX1653" fmla="*/ 4777950 w 6291298"/>
              <a:gd name="connsiteY1653" fmla="*/ 4020443 h 7957261"/>
              <a:gd name="connsiteX1654" fmla="*/ 4798829 w 6291298"/>
              <a:gd name="connsiteY1654" fmla="*/ 4006647 h 7957261"/>
              <a:gd name="connsiteX1655" fmla="*/ 4835326 w 6291298"/>
              <a:gd name="connsiteY1655" fmla="*/ 3948402 h 7957261"/>
              <a:gd name="connsiteX1656" fmla="*/ 4839428 w 6291298"/>
              <a:gd name="connsiteY1656" fmla="*/ 3940244 h 7957261"/>
              <a:gd name="connsiteX1657" fmla="*/ 4838448 w 6291298"/>
              <a:gd name="connsiteY1657" fmla="*/ 3934949 h 7957261"/>
              <a:gd name="connsiteX1658" fmla="*/ 4840994 w 6291298"/>
              <a:gd name="connsiteY1658" fmla="*/ 3929189 h 7957261"/>
              <a:gd name="connsiteX1659" fmla="*/ 4841451 w 6291298"/>
              <a:gd name="connsiteY1659" fmla="*/ 3929455 h 7957261"/>
              <a:gd name="connsiteX1660" fmla="*/ 4844226 w 6291298"/>
              <a:gd name="connsiteY1660" fmla="*/ 3926210 h 7957261"/>
              <a:gd name="connsiteX1661" fmla="*/ 4855430 w 6291298"/>
              <a:gd name="connsiteY1661" fmla="*/ 3903544 h 7957261"/>
              <a:gd name="connsiteX1662" fmla="*/ 4857661 w 6291298"/>
              <a:gd name="connsiteY1662" fmla="*/ 3902259 h 7957261"/>
              <a:gd name="connsiteX1663" fmla="*/ 4857727 w 6291298"/>
              <a:gd name="connsiteY1663" fmla="*/ 3897136 h 7957261"/>
              <a:gd name="connsiteX1664" fmla="*/ 4861504 w 6291298"/>
              <a:gd name="connsiteY1664" fmla="*/ 3896341 h 7957261"/>
              <a:gd name="connsiteX1665" fmla="*/ 4866604 w 6291298"/>
              <a:gd name="connsiteY1665" fmla="*/ 3886200 h 7957261"/>
              <a:gd name="connsiteX1666" fmla="*/ 4871046 w 6291298"/>
              <a:gd name="connsiteY1666" fmla="*/ 3892287 h 7957261"/>
              <a:gd name="connsiteX1667" fmla="*/ 4875854 w 6291298"/>
              <a:gd name="connsiteY1667" fmla="*/ 3888050 h 7957261"/>
              <a:gd name="connsiteX1668" fmla="*/ 4875943 w 6291298"/>
              <a:gd name="connsiteY1668" fmla="*/ 3888173 h 7957261"/>
              <a:gd name="connsiteX1669" fmla="*/ 4880335 w 6291298"/>
              <a:gd name="connsiteY1669" fmla="*/ 3880089 h 7957261"/>
              <a:gd name="connsiteX1670" fmla="*/ 4883526 w 6291298"/>
              <a:gd name="connsiteY1670" fmla="*/ 3876081 h 7957261"/>
              <a:gd name="connsiteX1671" fmla="*/ 4880417 w 6291298"/>
              <a:gd name="connsiteY1671" fmla="*/ 3869162 h 7957261"/>
              <a:gd name="connsiteX1672" fmla="*/ 4881945 w 6291298"/>
              <a:gd name="connsiteY1672" fmla="*/ 3859502 h 7957261"/>
              <a:gd name="connsiteX1673" fmla="*/ 4883271 w 6291298"/>
              <a:gd name="connsiteY1673" fmla="*/ 3855749 h 7957261"/>
              <a:gd name="connsiteX1674" fmla="*/ 4879343 w 6291298"/>
              <a:gd name="connsiteY1674" fmla="*/ 3843721 h 7957261"/>
              <a:gd name="connsiteX1675" fmla="*/ 4877554 w 6291298"/>
              <a:gd name="connsiteY1675" fmla="*/ 3847555 h 7957261"/>
              <a:gd name="connsiteX1676" fmla="*/ 4889950 w 6291298"/>
              <a:gd name="connsiteY1676" fmla="*/ 3808587 h 7957261"/>
              <a:gd name="connsiteX1677" fmla="*/ 4902817 w 6291298"/>
              <a:gd name="connsiteY1677" fmla="*/ 3795509 h 7957261"/>
              <a:gd name="connsiteX1678" fmla="*/ 4907573 w 6291298"/>
              <a:gd name="connsiteY1678" fmla="*/ 3784807 h 7957261"/>
              <a:gd name="connsiteX1679" fmla="*/ 4909062 w 6291298"/>
              <a:gd name="connsiteY1679" fmla="*/ 3783167 h 7957261"/>
              <a:gd name="connsiteX1680" fmla="*/ 4936876 w 6291298"/>
              <a:gd name="connsiteY1680" fmla="*/ 3739935 h 7957261"/>
              <a:gd name="connsiteX1681" fmla="*/ 4943349 w 6291298"/>
              <a:gd name="connsiteY1681" fmla="*/ 3724584 h 7957261"/>
              <a:gd name="connsiteX1682" fmla="*/ 4944528 w 6291298"/>
              <a:gd name="connsiteY1682" fmla="*/ 3718024 h 7957261"/>
              <a:gd name="connsiteX1683" fmla="*/ 4968004 w 6291298"/>
              <a:gd name="connsiteY1683" fmla="*/ 3697718 h 7957261"/>
              <a:gd name="connsiteX1684" fmla="*/ 4972500 w 6291298"/>
              <a:gd name="connsiteY1684" fmla="*/ 3691412 h 7957261"/>
              <a:gd name="connsiteX1685" fmla="*/ 4976838 w 6291298"/>
              <a:gd name="connsiteY1685" fmla="*/ 3683407 h 7957261"/>
              <a:gd name="connsiteX1686" fmla="*/ 4979894 w 6291298"/>
              <a:gd name="connsiteY1686" fmla="*/ 3679008 h 7957261"/>
              <a:gd name="connsiteX1687" fmla="*/ 4979427 w 6291298"/>
              <a:gd name="connsiteY1687" fmla="*/ 3677500 h 7957261"/>
              <a:gd name="connsiteX1688" fmla="*/ 4977167 w 6291298"/>
              <a:gd name="connsiteY1688" fmla="*/ 3674301 h 7957261"/>
              <a:gd name="connsiteX1689" fmla="*/ 4982333 w 6291298"/>
              <a:gd name="connsiteY1689" fmla="*/ 3674993 h 7957261"/>
              <a:gd name="connsiteX1690" fmla="*/ 4984206 w 6291298"/>
              <a:gd name="connsiteY1690" fmla="*/ 3673217 h 7957261"/>
              <a:gd name="connsiteX1691" fmla="*/ 4986728 w 6291298"/>
              <a:gd name="connsiteY1691" fmla="*/ 3668497 h 7957261"/>
              <a:gd name="connsiteX1692" fmla="*/ 4989865 w 6291298"/>
              <a:gd name="connsiteY1692" fmla="*/ 3664569 h 7957261"/>
              <a:gd name="connsiteX1693" fmla="*/ 4992966 w 6291298"/>
              <a:gd name="connsiteY1693" fmla="*/ 3660439 h 7957261"/>
              <a:gd name="connsiteX1694" fmla="*/ 4997624 w 6291298"/>
              <a:gd name="connsiteY1694" fmla="*/ 3656246 h 7957261"/>
              <a:gd name="connsiteX1695" fmla="*/ 5001198 w 6291298"/>
              <a:gd name="connsiteY1695" fmla="*/ 3655625 h 7957261"/>
              <a:gd name="connsiteX1696" fmla="*/ 5004703 w 6291298"/>
              <a:gd name="connsiteY1696" fmla="*/ 3654603 h 7957261"/>
              <a:gd name="connsiteX1697" fmla="*/ 5006437 w 6291298"/>
              <a:gd name="connsiteY1697" fmla="*/ 3650848 h 7957261"/>
              <a:gd name="connsiteX1698" fmla="*/ 5014826 w 6291298"/>
              <a:gd name="connsiteY1698" fmla="*/ 3639860 h 7957261"/>
              <a:gd name="connsiteX1699" fmla="*/ 5016334 w 6291298"/>
              <a:gd name="connsiteY1699" fmla="*/ 3637772 h 7957261"/>
              <a:gd name="connsiteX1700" fmla="*/ 6228405 w 6291298"/>
              <a:gd name="connsiteY1700" fmla="*/ 3627816 h 7957261"/>
              <a:gd name="connsiteX1701" fmla="*/ 6230350 w 6291298"/>
              <a:gd name="connsiteY1701" fmla="*/ 3630177 h 7957261"/>
              <a:gd name="connsiteX1702" fmla="*/ 6228034 w 6291298"/>
              <a:gd name="connsiteY1702" fmla="*/ 3632919 h 7957261"/>
              <a:gd name="connsiteX1703" fmla="*/ 6226170 w 6291298"/>
              <a:gd name="connsiteY1703" fmla="*/ 3630663 h 7957261"/>
              <a:gd name="connsiteX1704" fmla="*/ 6228405 w 6291298"/>
              <a:gd name="connsiteY1704" fmla="*/ 3627816 h 7957261"/>
              <a:gd name="connsiteX1705" fmla="*/ 6149553 w 6291298"/>
              <a:gd name="connsiteY1705" fmla="*/ 3625114 h 7957261"/>
              <a:gd name="connsiteX1706" fmla="*/ 6149498 w 6291298"/>
              <a:gd name="connsiteY1706" fmla="*/ 3625191 h 7957261"/>
              <a:gd name="connsiteX1707" fmla="*/ 6149564 w 6291298"/>
              <a:gd name="connsiteY1707" fmla="*/ 3625180 h 7957261"/>
              <a:gd name="connsiteX1708" fmla="*/ 6149553 w 6291298"/>
              <a:gd name="connsiteY1708" fmla="*/ 3625114 h 7957261"/>
              <a:gd name="connsiteX1709" fmla="*/ 327788 w 6291298"/>
              <a:gd name="connsiteY1709" fmla="*/ 3619510 h 7957261"/>
              <a:gd name="connsiteX1710" fmla="*/ 332935 w 6291298"/>
              <a:gd name="connsiteY1710" fmla="*/ 3627586 h 7957261"/>
              <a:gd name="connsiteX1711" fmla="*/ 327020 w 6291298"/>
              <a:gd name="connsiteY1711" fmla="*/ 3632359 h 7957261"/>
              <a:gd name="connsiteX1712" fmla="*/ 320119 w 6291298"/>
              <a:gd name="connsiteY1712" fmla="*/ 3623219 h 7957261"/>
              <a:gd name="connsiteX1713" fmla="*/ 327788 w 6291298"/>
              <a:gd name="connsiteY1713" fmla="*/ 3619510 h 7957261"/>
              <a:gd name="connsiteX1714" fmla="*/ 6158092 w 6291298"/>
              <a:gd name="connsiteY1714" fmla="*/ 3604844 h 7957261"/>
              <a:gd name="connsiteX1715" fmla="*/ 6156918 w 6291298"/>
              <a:gd name="connsiteY1715" fmla="*/ 3607189 h 7957261"/>
              <a:gd name="connsiteX1716" fmla="*/ 6154627 w 6291298"/>
              <a:gd name="connsiteY1716" fmla="*/ 3610932 h 7957261"/>
              <a:gd name="connsiteX1717" fmla="*/ 6156906 w 6291298"/>
              <a:gd name="connsiteY1717" fmla="*/ 3612095 h 7957261"/>
              <a:gd name="connsiteX1718" fmla="*/ 6159797 w 6291298"/>
              <a:gd name="connsiteY1718" fmla="*/ 3609106 h 7957261"/>
              <a:gd name="connsiteX1719" fmla="*/ 6199171 w 6291298"/>
              <a:gd name="connsiteY1719" fmla="*/ 3603617 h 7957261"/>
              <a:gd name="connsiteX1720" fmla="*/ 6201036 w 6291298"/>
              <a:gd name="connsiteY1720" fmla="*/ 3605269 h 7957261"/>
              <a:gd name="connsiteX1721" fmla="*/ 6200640 w 6291298"/>
              <a:gd name="connsiteY1721" fmla="*/ 3607001 h 7957261"/>
              <a:gd name="connsiteX1722" fmla="*/ 6196198 w 6291298"/>
              <a:gd name="connsiteY1722" fmla="*/ 3606012 h 7957261"/>
              <a:gd name="connsiteX1723" fmla="*/ 6196787 w 6291298"/>
              <a:gd name="connsiteY1723" fmla="*/ 3604065 h 7957261"/>
              <a:gd name="connsiteX1724" fmla="*/ 6199171 w 6291298"/>
              <a:gd name="connsiteY1724" fmla="*/ 3603617 h 7957261"/>
              <a:gd name="connsiteX1725" fmla="*/ 304678 w 6291298"/>
              <a:gd name="connsiteY1725" fmla="*/ 3581783 h 7957261"/>
              <a:gd name="connsiteX1726" fmla="*/ 312460 w 6291298"/>
              <a:gd name="connsiteY1726" fmla="*/ 3587477 h 7957261"/>
              <a:gd name="connsiteX1727" fmla="*/ 301643 w 6291298"/>
              <a:gd name="connsiteY1727" fmla="*/ 3597524 h 7957261"/>
              <a:gd name="connsiteX1728" fmla="*/ 295244 w 6291298"/>
              <a:gd name="connsiteY1728" fmla="*/ 3588866 h 7957261"/>
              <a:gd name="connsiteX1729" fmla="*/ 304678 w 6291298"/>
              <a:gd name="connsiteY1729" fmla="*/ 3581783 h 7957261"/>
              <a:gd name="connsiteX1730" fmla="*/ 6179446 w 6291298"/>
              <a:gd name="connsiteY1730" fmla="*/ 3581202 h 7957261"/>
              <a:gd name="connsiteX1731" fmla="*/ 6191594 w 6291298"/>
              <a:gd name="connsiteY1731" fmla="*/ 3588902 h 7957261"/>
              <a:gd name="connsiteX1732" fmla="*/ 6184513 w 6291298"/>
              <a:gd name="connsiteY1732" fmla="*/ 3600537 h 7957261"/>
              <a:gd name="connsiteX1733" fmla="*/ 6175683 w 6291298"/>
              <a:gd name="connsiteY1733" fmla="*/ 3591924 h 7957261"/>
              <a:gd name="connsiteX1734" fmla="*/ 6179446 w 6291298"/>
              <a:gd name="connsiteY1734" fmla="*/ 3581202 h 7957261"/>
              <a:gd name="connsiteX1735" fmla="*/ 4961733 w 6291298"/>
              <a:gd name="connsiteY1735" fmla="*/ 3576374 h 7957261"/>
              <a:gd name="connsiteX1736" fmla="*/ 4961261 w 6291298"/>
              <a:gd name="connsiteY1736" fmla="*/ 3621492 h 7957261"/>
              <a:gd name="connsiteX1737" fmla="*/ 4961733 w 6291298"/>
              <a:gd name="connsiteY1737" fmla="*/ 3576374 h 7957261"/>
              <a:gd name="connsiteX1738" fmla="*/ 6286877 w 6291298"/>
              <a:gd name="connsiteY1738" fmla="*/ 3556071 h 7957261"/>
              <a:gd name="connsiteX1739" fmla="*/ 6290475 w 6291298"/>
              <a:gd name="connsiteY1739" fmla="*/ 3558544 h 7957261"/>
              <a:gd name="connsiteX1740" fmla="*/ 6291221 w 6291298"/>
              <a:gd name="connsiteY1740" fmla="*/ 3561671 h 7957261"/>
              <a:gd name="connsiteX1741" fmla="*/ 6289001 w 6291298"/>
              <a:gd name="connsiteY1741" fmla="*/ 3567179 h 7957261"/>
              <a:gd name="connsiteX1742" fmla="*/ 6286412 w 6291298"/>
              <a:gd name="connsiteY1742" fmla="*/ 3579577 h 7957261"/>
              <a:gd name="connsiteX1743" fmla="*/ 6284020 w 6291298"/>
              <a:gd name="connsiteY1743" fmla="*/ 3584882 h 7957261"/>
              <a:gd name="connsiteX1744" fmla="*/ 6265380 w 6291298"/>
              <a:gd name="connsiteY1744" fmla="*/ 3573092 h 7957261"/>
              <a:gd name="connsiteX1745" fmla="*/ 6263678 w 6291298"/>
              <a:gd name="connsiteY1745" fmla="*/ 3567130 h 7957261"/>
              <a:gd name="connsiteX1746" fmla="*/ 6264083 w 6291298"/>
              <a:gd name="connsiteY1746" fmla="*/ 3560093 h 7957261"/>
              <a:gd name="connsiteX1747" fmla="*/ 6269360 w 6291298"/>
              <a:gd name="connsiteY1747" fmla="*/ 3563186 h 7957261"/>
              <a:gd name="connsiteX1748" fmla="*/ 6272383 w 6291298"/>
              <a:gd name="connsiteY1748" fmla="*/ 3562328 h 7957261"/>
              <a:gd name="connsiteX1749" fmla="*/ 6272140 w 6291298"/>
              <a:gd name="connsiteY1749" fmla="*/ 3561475 h 7957261"/>
              <a:gd name="connsiteX1750" fmla="*/ 6275029 w 6291298"/>
              <a:gd name="connsiteY1750" fmla="*/ 3557262 h 7957261"/>
              <a:gd name="connsiteX1751" fmla="*/ 6286877 w 6291298"/>
              <a:gd name="connsiteY1751" fmla="*/ 3556071 h 7957261"/>
              <a:gd name="connsiteX1752" fmla="*/ 320165 w 6291298"/>
              <a:gd name="connsiteY1752" fmla="*/ 3556069 h 7957261"/>
              <a:gd name="connsiteX1753" fmla="*/ 334879 w 6291298"/>
              <a:gd name="connsiteY1753" fmla="*/ 3566297 h 7957261"/>
              <a:gd name="connsiteX1754" fmla="*/ 332441 w 6291298"/>
              <a:gd name="connsiteY1754" fmla="*/ 3572498 h 7957261"/>
              <a:gd name="connsiteX1755" fmla="*/ 294719 w 6291298"/>
              <a:gd name="connsiteY1755" fmla="*/ 3557392 h 7957261"/>
              <a:gd name="connsiteX1756" fmla="*/ 302212 w 6291298"/>
              <a:gd name="connsiteY1756" fmla="*/ 3556324 h 7957261"/>
              <a:gd name="connsiteX1757" fmla="*/ 320165 w 6291298"/>
              <a:gd name="connsiteY1757" fmla="*/ 3556069 h 7957261"/>
              <a:gd name="connsiteX1758" fmla="*/ 4549157 w 6291298"/>
              <a:gd name="connsiteY1758" fmla="*/ 3493301 h 7957261"/>
              <a:gd name="connsiteX1759" fmla="*/ 4548921 w 6291298"/>
              <a:gd name="connsiteY1759" fmla="*/ 3494018 h 7957261"/>
              <a:gd name="connsiteX1760" fmla="*/ 4550099 w 6291298"/>
              <a:gd name="connsiteY1760" fmla="*/ 3494017 h 7957261"/>
              <a:gd name="connsiteX1761" fmla="*/ 4549157 w 6291298"/>
              <a:gd name="connsiteY1761" fmla="*/ 3493301 h 7957261"/>
              <a:gd name="connsiteX1762" fmla="*/ 409015 w 6291298"/>
              <a:gd name="connsiteY1762" fmla="*/ 3454399 h 7957261"/>
              <a:gd name="connsiteX1763" fmla="*/ 429597 w 6291298"/>
              <a:gd name="connsiteY1763" fmla="*/ 3481388 h 7957261"/>
              <a:gd name="connsiteX1764" fmla="*/ 409015 w 6291298"/>
              <a:gd name="connsiteY1764" fmla="*/ 3454399 h 7957261"/>
              <a:gd name="connsiteX1765" fmla="*/ 5119515 w 6291298"/>
              <a:gd name="connsiteY1765" fmla="*/ 3427114 h 7957261"/>
              <a:gd name="connsiteX1766" fmla="*/ 5108379 w 6291298"/>
              <a:gd name="connsiteY1766" fmla="*/ 3436022 h 7957261"/>
              <a:gd name="connsiteX1767" fmla="*/ 5106758 w 6291298"/>
              <a:gd name="connsiteY1767" fmla="*/ 3445145 h 7957261"/>
              <a:gd name="connsiteX1768" fmla="*/ 5098705 w 6291298"/>
              <a:gd name="connsiteY1768" fmla="*/ 3443918 h 7957261"/>
              <a:gd name="connsiteX1769" fmla="*/ 5094901 w 6291298"/>
              <a:gd name="connsiteY1769" fmla="*/ 3462469 h 7957261"/>
              <a:gd name="connsiteX1770" fmla="*/ 5087108 w 6291298"/>
              <a:gd name="connsiteY1770" fmla="*/ 3461955 h 7957261"/>
              <a:gd name="connsiteX1771" fmla="*/ 5085800 w 6291298"/>
              <a:gd name="connsiteY1771" fmla="*/ 3462667 h 7957261"/>
              <a:gd name="connsiteX1772" fmla="*/ 5080592 w 6291298"/>
              <a:gd name="connsiteY1772" fmla="*/ 3484914 h 7957261"/>
              <a:gd name="connsiteX1773" fmla="*/ 5076492 w 6291298"/>
              <a:gd name="connsiteY1773" fmla="*/ 3486039 h 7957261"/>
              <a:gd name="connsiteX1774" fmla="*/ 5069594 w 6291298"/>
              <a:gd name="connsiteY1774" fmla="*/ 3499324 h 7957261"/>
              <a:gd name="connsiteX1775" fmla="*/ 5065872 w 6291298"/>
              <a:gd name="connsiteY1775" fmla="*/ 3499487 h 7957261"/>
              <a:gd name="connsiteX1776" fmla="*/ 5060236 w 6291298"/>
              <a:gd name="connsiteY1776" fmla="*/ 3509444 h 7957261"/>
              <a:gd name="connsiteX1777" fmla="*/ 5056842 w 6291298"/>
              <a:gd name="connsiteY1777" fmla="*/ 3513063 h 7957261"/>
              <a:gd name="connsiteX1778" fmla="*/ 5054633 w 6291298"/>
              <a:gd name="connsiteY1778" fmla="*/ 3512772 h 7957261"/>
              <a:gd name="connsiteX1779" fmla="*/ 5053803 w 6291298"/>
              <a:gd name="connsiteY1779" fmla="*/ 3528423 h 7957261"/>
              <a:gd name="connsiteX1780" fmla="*/ 5043023 w 6291298"/>
              <a:gd name="connsiteY1780" fmla="*/ 3577807 h 7957261"/>
              <a:gd name="connsiteX1781" fmla="*/ 5041357 w 6291298"/>
              <a:gd name="connsiteY1781" fmla="*/ 3587144 h 7957261"/>
              <a:gd name="connsiteX1782" fmla="*/ 5045055 w 6291298"/>
              <a:gd name="connsiteY1782" fmla="*/ 3582352 h 7957261"/>
              <a:gd name="connsiteX1783" fmla="*/ 5051034 w 6291298"/>
              <a:gd name="connsiteY1783" fmla="*/ 3569961 h 7957261"/>
              <a:gd name="connsiteX1784" fmla="*/ 5059673 w 6291298"/>
              <a:gd name="connsiteY1784" fmla="*/ 3556097 h 7957261"/>
              <a:gd name="connsiteX1785" fmla="*/ 5064272 w 6291298"/>
              <a:gd name="connsiteY1785" fmla="*/ 3553917 h 7957261"/>
              <a:gd name="connsiteX1786" fmla="*/ 5065520 w 6291298"/>
              <a:gd name="connsiteY1786" fmla="*/ 3550109 h 7957261"/>
              <a:gd name="connsiteX1787" fmla="*/ 5065413 w 6291298"/>
              <a:gd name="connsiteY1787" fmla="*/ 3546743 h 7957261"/>
              <a:gd name="connsiteX1788" fmla="*/ 5070199 w 6291298"/>
              <a:gd name="connsiteY1788" fmla="*/ 3520494 h 7957261"/>
              <a:gd name="connsiteX1789" fmla="*/ 5077117 w 6291298"/>
              <a:gd name="connsiteY1789" fmla="*/ 3520675 h 7957261"/>
              <a:gd name="connsiteX1790" fmla="*/ 5084826 w 6291298"/>
              <a:gd name="connsiteY1790" fmla="*/ 3506558 h 7957261"/>
              <a:gd name="connsiteX1791" fmla="*/ 5085519 w 6291298"/>
              <a:gd name="connsiteY1791" fmla="*/ 3505057 h 7957261"/>
              <a:gd name="connsiteX1792" fmla="*/ 5095266 w 6291298"/>
              <a:gd name="connsiteY1792" fmla="*/ 3500327 h 7957261"/>
              <a:gd name="connsiteX1793" fmla="*/ 5104833 w 6291298"/>
              <a:gd name="connsiteY1793" fmla="*/ 3490239 h 7957261"/>
              <a:gd name="connsiteX1794" fmla="*/ 5109512 w 6291298"/>
              <a:gd name="connsiteY1794" fmla="*/ 3485767 h 7957261"/>
              <a:gd name="connsiteX1795" fmla="*/ 5123753 w 6291298"/>
              <a:gd name="connsiteY1795" fmla="*/ 3471967 h 7957261"/>
              <a:gd name="connsiteX1796" fmla="*/ 5126592 w 6291298"/>
              <a:gd name="connsiteY1796" fmla="*/ 3468297 h 7957261"/>
              <a:gd name="connsiteX1797" fmla="*/ 5122313 w 6291298"/>
              <a:gd name="connsiteY1797" fmla="*/ 3466416 h 7957261"/>
              <a:gd name="connsiteX1798" fmla="*/ 5126397 w 6291298"/>
              <a:gd name="connsiteY1798" fmla="*/ 3464807 h 7957261"/>
              <a:gd name="connsiteX1799" fmla="*/ 5133026 w 6291298"/>
              <a:gd name="connsiteY1799" fmla="*/ 3453504 h 7957261"/>
              <a:gd name="connsiteX1800" fmla="*/ 5132333 w 6291298"/>
              <a:gd name="connsiteY1800" fmla="*/ 3452658 h 7957261"/>
              <a:gd name="connsiteX1801" fmla="*/ 5118760 w 6291298"/>
              <a:gd name="connsiteY1801" fmla="*/ 3462057 h 7957261"/>
              <a:gd name="connsiteX1802" fmla="*/ 5125467 w 6291298"/>
              <a:gd name="connsiteY1802" fmla="*/ 3428015 h 7957261"/>
              <a:gd name="connsiteX1803" fmla="*/ 5119515 w 6291298"/>
              <a:gd name="connsiteY1803" fmla="*/ 3427114 h 7957261"/>
              <a:gd name="connsiteX1804" fmla="*/ 5091518 w 6291298"/>
              <a:gd name="connsiteY1804" fmla="*/ 3412632 h 7957261"/>
              <a:gd name="connsiteX1805" fmla="*/ 5078201 w 6291298"/>
              <a:gd name="connsiteY1805" fmla="*/ 3419146 h 7957261"/>
              <a:gd name="connsiteX1806" fmla="*/ 5056218 w 6291298"/>
              <a:gd name="connsiteY1806" fmla="*/ 3419777 h 7957261"/>
              <a:gd name="connsiteX1807" fmla="*/ 5040903 w 6291298"/>
              <a:gd name="connsiteY1807" fmla="*/ 3432190 h 7957261"/>
              <a:gd name="connsiteX1808" fmla="*/ 5017105 w 6291298"/>
              <a:gd name="connsiteY1808" fmla="*/ 3437919 h 7957261"/>
              <a:gd name="connsiteX1809" fmla="*/ 5033363 w 6291298"/>
              <a:gd name="connsiteY1809" fmla="*/ 3447706 h 7957261"/>
              <a:gd name="connsiteX1810" fmla="*/ 5046087 w 6291298"/>
              <a:gd name="connsiteY1810" fmla="*/ 3444125 h 7957261"/>
              <a:gd name="connsiteX1811" fmla="*/ 5056454 w 6291298"/>
              <a:gd name="connsiteY1811" fmla="*/ 3478501 h 7957261"/>
              <a:gd name="connsiteX1812" fmla="*/ 5056291 w 6291298"/>
              <a:gd name="connsiteY1812" fmla="*/ 3481569 h 7957261"/>
              <a:gd name="connsiteX1813" fmla="*/ 5058994 w 6291298"/>
              <a:gd name="connsiteY1813" fmla="*/ 3481062 h 7957261"/>
              <a:gd name="connsiteX1814" fmla="*/ 5079376 w 6291298"/>
              <a:gd name="connsiteY1814" fmla="*/ 3439398 h 7957261"/>
              <a:gd name="connsiteX1815" fmla="*/ 5084781 w 6291298"/>
              <a:gd name="connsiteY1815" fmla="*/ 3425750 h 7957261"/>
              <a:gd name="connsiteX1816" fmla="*/ 316445 w 6291298"/>
              <a:gd name="connsiteY1816" fmla="*/ 3390940 h 7957261"/>
              <a:gd name="connsiteX1817" fmla="*/ 325796 w 6291298"/>
              <a:gd name="connsiteY1817" fmla="*/ 3407882 h 7957261"/>
              <a:gd name="connsiteX1818" fmla="*/ 315254 w 6291298"/>
              <a:gd name="connsiteY1818" fmla="*/ 3420532 h 7957261"/>
              <a:gd name="connsiteX1819" fmla="*/ 307665 w 6291298"/>
              <a:gd name="connsiteY1819" fmla="*/ 3402003 h 7957261"/>
              <a:gd name="connsiteX1820" fmla="*/ 316445 w 6291298"/>
              <a:gd name="connsiteY1820" fmla="*/ 3390940 h 7957261"/>
              <a:gd name="connsiteX1821" fmla="*/ 4965268 w 6291298"/>
              <a:gd name="connsiteY1821" fmla="*/ 3365588 h 7957261"/>
              <a:gd name="connsiteX1822" fmla="*/ 4961734 w 6291298"/>
              <a:gd name="connsiteY1822" fmla="*/ 3365588 h 7957261"/>
              <a:gd name="connsiteX1823" fmla="*/ 4961498 w 6291298"/>
              <a:gd name="connsiteY1823" fmla="*/ 3374182 h 7957261"/>
              <a:gd name="connsiteX1824" fmla="*/ 4966446 w 6291298"/>
              <a:gd name="connsiteY1824" fmla="*/ 3375137 h 7957261"/>
              <a:gd name="connsiteX1825" fmla="*/ 4965268 w 6291298"/>
              <a:gd name="connsiteY1825" fmla="*/ 3365588 h 7957261"/>
              <a:gd name="connsiteX1826" fmla="*/ 5130674 w 6291298"/>
              <a:gd name="connsiteY1826" fmla="*/ 3330974 h 7957261"/>
              <a:gd name="connsiteX1827" fmla="*/ 5119895 w 6291298"/>
              <a:gd name="connsiteY1827" fmla="*/ 3347922 h 7957261"/>
              <a:gd name="connsiteX1828" fmla="*/ 5129042 w 6291298"/>
              <a:gd name="connsiteY1828" fmla="*/ 3358760 h 7957261"/>
              <a:gd name="connsiteX1829" fmla="*/ 5139137 w 6291298"/>
              <a:gd name="connsiteY1829" fmla="*/ 3352303 h 7957261"/>
              <a:gd name="connsiteX1830" fmla="*/ 5138540 w 6291298"/>
              <a:gd name="connsiteY1830" fmla="*/ 3351008 h 7957261"/>
              <a:gd name="connsiteX1831" fmla="*/ 5136057 w 6291298"/>
              <a:gd name="connsiteY1831" fmla="*/ 3348729 h 7957261"/>
              <a:gd name="connsiteX1832" fmla="*/ 5136905 w 6291298"/>
              <a:gd name="connsiteY1832" fmla="*/ 3347459 h 7957261"/>
              <a:gd name="connsiteX1833" fmla="*/ 5136182 w 6291298"/>
              <a:gd name="connsiteY1833" fmla="*/ 3345893 h 7957261"/>
              <a:gd name="connsiteX1834" fmla="*/ 5130674 w 6291298"/>
              <a:gd name="connsiteY1834" fmla="*/ 3330974 h 7957261"/>
              <a:gd name="connsiteX1835" fmla="*/ 4998491 w 6291298"/>
              <a:gd name="connsiteY1835" fmla="*/ 3326438 h 7957261"/>
              <a:gd name="connsiteX1836" fmla="*/ 4988123 w 6291298"/>
              <a:gd name="connsiteY1836" fmla="*/ 3336942 h 7957261"/>
              <a:gd name="connsiteX1837" fmla="*/ 5003203 w 6291298"/>
              <a:gd name="connsiteY1837" fmla="*/ 3330974 h 7957261"/>
              <a:gd name="connsiteX1838" fmla="*/ 4998491 w 6291298"/>
              <a:gd name="connsiteY1838" fmla="*/ 3326438 h 7957261"/>
              <a:gd name="connsiteX1839" fmla="*/ 5236960 w 6291298"/>
              <a:gd name="connsiteY1839" fmla="*/ 3310653 h 7957261"/>
              <a:gd name="connsiteX1840" fmla="*/ 5236466 w 6291298"/>
              <a:gd name="connsiteY1840" fmla="*/ 3310947 h 7957261"/>
              <a:gd name="connsiteX1841" fmla="*/ 5236862 w 6291298"/>
              <a:gd name="connsiteY1841" fmla="*/ 3310878 h 7957261"/>
              <a:gd name="connsiteX1842" fmla="*/ 5236960 w 6291298"/>
              <a:gd name="connsiteY1842" fmla="*/ 3310653 h 7957261"/>
              <a:gd name="connsiteX1843" fmla="*/ 5195476 w 6291298"/>
              <a:gd name="connsiteY1843" fmla="*/ 3302640 h 7957261"/>
              <a:gd name="connsiteX1844" fmla="*/ 5213022 w 6291298"/>
              <a:gd name="connsiteY1844" fmla="*/ 3317183 h 7957261"/>
              <a:gd name="connsiteX1845" fmla="*/ 5202307 w 6291298"/>
              <a:gd name="connsiteY1845" fmla="*/ 3320880 h 7957261"/>
              <a:gd name="connsiteX1846" fmla="*/ 5196677 w 6291298"/>
              <a:gd name="connsiteY1846" fmla="*/ 3319491 h 7957261"/>
              <a:gd name="connsiteX1847" fmla="*/ 5171501 w 6291298"/>
              <a:gd name="connsiteY1847" fmla="*/ 3308626 h 7957261"/>
              <a:gd name="connsiteX1848" fmla="*/ 5195476 w 6291298"/>
              <a:gd name="connsiteY1848" fmla="*/ 3302640 h 7957261"/>
              <a:gd name="connsiteX1849" fmla="*/ 5268510 w 6291298"/>
              <a:gd name="connsiteY1849" fmla="*/ 3301518 h 7957261"/>
              <a:gd name="connsiteX1850" fmla="*/ 5267077 w 6291298"/>
              <a:gd name="connsiteY1850" fmla="*/ 3301905 h 7957261"/>
              <a:gd name="connsiteX1851" fmla="*/ 5268626 w 6291298"/>
              <a:gd name="connsiteY1851" fmla="*/ 3302189 h 7957261"/>
              <a:gd name="connsiteX1852" fmla="*/ 5268510 w 6291298"/>
              <a:gd name="connsiteY1852" fmla="*/ 3301518 h 7957261"/>
              <a:gd name="connsiteX1853" fmla="*/ 5218145 w 6291298"/>
              <a:gd name="connsiteY1853" fmla="*/ 3292232 h 7957261"/>
              <a:gd name="connsiteX1854" fmla="*/ 5220638 w 6291298"/>
              <a:gd name="connsiteY1854" fmla="*/ 3294491 h 7957261"/>
              <a:gd name="connsiteX1855" fmla="*/ 5218916 w 6291298"/>
              <a:gd name="connsiteY1855" fmla="*/ 3298320 h 7957261"/>
              <a:gd name="connsiteX1856" fmla="*/ 5216335 w 6291298"/>
              <a:gd name="connsiteY1856" fmla="*/ 3295505 h 7957261"/>
              <a:gd name="connsiteX1857" fmla="*/ 5218145 w 6291298"/>
              <a:gd name="connsiteY1857" fmla="*/ 3292232 h 7957261"/>
              <a:gd name="connsiteX1858" fmla="*/ 5073182 w 6291298"/>
              <a:gd name="connsiteY1858" fmla="*/ 3283708 h 7957261"/>
              <a:gd name="connsiteX1859" fmla="*/ 5060694 w 6291298"/>
              <a:gd name="connsiteY1859" fmla="*/ 3298747 h 7957261"/>
              <a:gd name="connsiteX1860" fmla="*/ 5062580 w 6291298"/>
              <a:gd name="connsiteY1860" fmla="*/ 3300418 h 7957261"/>
              <a:gd name="connsiteX1861" fmla="*/ 5074360 w 6291298"/>
              <a:gd name="connsiteY1861" fmla="*/ 3291823 h 7957261"/>
              <a:gd name="connsiteX1862" fmla="*/ 5073182 w 6291298"/>
              <a:gd name="connsiteY1862" fmla="*/ 3283708 h 7957261"/>
              <a:gd name="connsiteX1863" fmla="*/ 5212026 w 6291298"/>
              <a:gd name="connsiteY1863" fmla="*/ 3251499 h 7957261"/>
              <a:gd name="connsiteX1864" fmla="*/ 5222902 w 6291298"/>
              <a:gd name="connsiteY1864" fmla="*/ 3259598 h 7957261"/>
              <a:gd name="connsiteX1865" fmla="*/ 5198829 w 6291298"/>
              <a:gd name="connsiteY1865" fmla="*/ 3281490 h 7957261"/>
              <a:gd name="connsiteX1866" fmla="*/ 5212026 w 6291298"/>
              <a:gd name="connsiteY1866" fmla="*/ 3251499 h 7957261"/>
              <a:gd name="connsiteX1867" fmla="*/ 5215120 w 6291298"/>
              <a:gd name="connsiteY1867" fmla="*/ 3226449 h 7957261"/>
              <a:gd name="connsiteX1868" fmla="*/ 5230870 w 6291298"/>
              <a:gd name="connsiteY1868" fmla="*/ 3248254 h 7957261"/>
              <a:gd name="connsiteX1869" fmla="*/ 5209600 w 6291298"/>
              <a:gd name="connsiteY1869" fmla="*/ 3231063 h 7957261"/>
              <a:gd name="connsiteX1870" fmla="*/ 5215120 w 6291298"/>
              <a:gd name="connsiteY1870" fmla="*/ 3226449 h 7957261"/>
              <a:gd name="connsiteX1871" fmla="*/ 5402731 w 6291298"/>
              <a:gd name="connsiteY1871" fmla="*/ 3226080 h 7957261"/>
              <a:gd name="connsiteX1872" fmla="*/ 5409775 w 6291298"/>
              <a:gd name="connsiteY1872" fmla="*/ 3234117 h 7957261"/>
              <a:gd name="connsiteX1873" fmla="*/ 5396244 w 6291298"/>
              <a:gd name="connsiteY1873" fmla="*/ 3249944 h 7957261"/>
              <a:gd name="connsiteX1874" fmla="*/ 5387401 w 6291298"/>
              <a:gd name="connsiteY1874" fmla="*/ 3235929 h 7957261"/>
              <a:gd name="connsiteX1875" fmla="*/ 5402731 w 6291298"/>
              <a:gd name="connsiteY1875" fmla="*/ 3226080 h 7957261"/>
              <a:gd name="connsiteX1876" fmla="*/ 5417332 w 6291298"/>
              <a:gd name="connsiteY1876" fmla="*/ 3225804 h 7957261"/>
              <a:gd name="connsiteX1877" fmla="*/ 5425431 w 6291298"/>
              <a:gd name="connsiteY1877" fmla="*/ 3231459 h 7957261"/>
              <a:gd name="connsiteX1878" fmla="*/ 5418100 w 6291298"/>
              <a:gd name="connsiteY1878" fmla="*/ 3240203 h 7957261"/>
              <a:gd name="connsiteX1879" fmla="*/ 5413203 w 6291298"/>
              <a:gd name="connsiteY1879" fmla="*/ 3234461 h 7957261"/>
              <a:gd name="connsiteX1880" fmla="*/ 5417332 w 6291298"/>
              <a:gd name="connsiteY1880" fmla="*/ 3225804 h 7957261"/>
              <a:gd name="connsiteX1881" fmla="*/ 5187736 w 6291298"/>
              <a:gd name="connsiteY1881" fmla="*/ 3213364 h 7957261"/>
              <a:gd name="connsiteX1882" fmla="*/ 5189298 w 6291298"/>
              <a:gd name="connsiteY1882" fmla="*/ 3218772 h 7957261"/>
              <a:gd name="connsiteX1883" fmla="*/ 5171861 w 6291298"/>
              <a:gd name="connsiteY1883" fmla="*/ 3229822 h 7957261"/>
              <a:gd name="connsiteX1884" fmla="*/ 5171501 w 6291298"/>
              <a:gd name="connsiteY1884" fmla="*/ 3224216 h 7957261"/>
              <a:gd name="connsiteX1885" fmla="*/ 5187736 w 6291298"/>
              <a:gd name="connsiteY1885" fmla="*/ 3213364 h 7957261"/>
              <a:gd name="connsiteX1886" fmla="*/ 5493343 w 6291298"/>
              <a:gd name="connsiteY1886" fmla="*/ 3175095 h 7957261"/>
              <a:gd name="connsiteX1887" fmla="*/ 5494848 w 6291298"/>
              <a:gd name="connsiteY1887" fmla="*/ 3178802 h 7957261"/>
              <a:gd name="connsiteX1888" fmla="*/ 5489559 w 6291298"/>
              <a:gd name="connsiteY1888" fmla="*/ 3176401 h 7957261"/>
              <a:gd name="connsiteX1889" fmla="*/ 5493343 w 6291298"/>
              <a:gd name="connsiteY1889" fmla="*/ 3175095 h 7957261"/>
              <a:gd name="connsiteX1890" fmla="*/ 5475039 w 6291298"/>
              <a:gd name="connsiteY1890" fmla="*/ 3166811 h 7957261"/>
              <a:gd name="connsiteX1891" fmla="*/ 5476461 w 6291298"/>
              <a:gd name="connsiteY1891" fmla="*/ 3169129 h 7957261"/>
              <a:gd name="connsiteX1892" fmla="*/ 5474567 w 6291298"/>
              <a:gd name="connsiteY1892" fmla="*/ 3170871 h 7957261"/>
              <a:gd name="connsiteX1893" fmla="*/ 5473586 w 6291298"/>
              <a:gd name="connsiteY1893" fmla="*/ 3168838 h 7957261"/>
              <a:gd name="connsiteX1894" fmla="*/ 5475039 w 6291298"/>
              <a:gd name="connsiteY1894" fmla="*/ 3166811 h 7957261"/>
              <a:gd name="connsiteX1895" fmla="*/ 6175486 w 6291298"/>
              <a:gd name="connsiteY1895" fmla="*/ 3163311 h 7957261"/>
              <a:gd name="connsiteX1896" fmla="*/ 6191069 w 6291298"/>
              <a:gd name="connsiteY1896" fmla="*/ 3176844 h 7957261"/>
              <a:gd name="connsiteX1897" fmla="*/ 6188043 w 6291298"/>
              <a:gd name="connsiteY1897" fmla="*/ 3188518 h 7957261"/>
              <a:gd name="connsiteX1898" fmla="*/ 6183728 w 6291298"/>
              <a:gd name="connsiteY1898" fmla="*/ 3190794 h 7957261"/>
              <a:gd name="connsiteX1899" fmla="*/ 6154776 w 6291298"/>
              <a:gd name="connsiteY1899" fmla="*/ 3195890 h 7957261"/>
              <a:gd name="connsiteX1900" fmla="*/ 6147374 w 6291298"/>
              <a:gd name="connsiteY1900" fmla="*/ 3195055 h 7957261"/>
              <a:gd name="connsiteX1901" fmla="*/ 6149296 w 6291298"/>
              <a:gd name="connsiteY1901" fmla="*/ 3187014 h 7957261"/>
              <a:gd name="connsiteX1902" fmla="*/ 6154709 w 6291298"/>
              <a:gd name="connsiteY1902" fmla="*/ 3169631 h 7957261"/>
              <a:gd name="connsiteX1903" fmla="*/ 6156987 w 6291298"/>
              <a:gd name="connsiteY1903" fmla="*/ 3166114 h 7957261"/>
              <a:gd name="connsiteX1904" fmla="*/ 6161669 w 6291298"/>
              <a:gd name="connsiteY1904" fmla="*/ 3165460 h 7957261"/>
              <a:gd name="connsiteX1905" fmla="*/ 6175486 w 6291298"/>
              <a:gd name="connsiteY1905" fmla="*/ 3163311 h 7957261"/>
              <a:gd name="connsiteX1906" fmla="*/ 5197749 w 6291298"/>
              <a:gd name="connsiteY1906" fmla="*/ 3162299 h 7957261"/>
              <a:gd name="connsiteX1907" fmla="*/ 5196399 w 6291298"/>
              <a:gd name="connsiteY1907" fmla="*/ 3191432 h 7957261"/>
              <a:gd name="connsiteX1908" fmla="*/ 5197749 w 6291298"/>
              <a:gd name="connsiteY1908" fmla="*/ 3162299 h 7957261"/>
              <a:gd name="connsiteX1909" fmla="*/ 6008094 w 6291298"/>
              <a:gd name="connsiteY1909" fmla="*/ 3151563 h 7957261"/>
              <a:gd name="connsiteX1910" fmla="*/ 6008796 w 6291298"/>
              <a:gd name="connsiteY1910" fmla="*/ 3153006 h 7957261"/>
              <a:gd name="connsiteX1911" fmla="*/ 6004436 w 6291298"/>
              <a:gd name="connsiteY1911" fmla="*/ 3156961 h 7957261"/>
              <a:gd name="connsiteX1912" fmla="*/ 6004062 w 6291298"/>
              <a:gd name="connsiteY1912" fmla="*/ 3155403 h 7957261"/>
              <a:gd name="connsiteX1913" fmla="*/ 6008094 w 6291298"/>
              <a:gd name="connsiteY1913" fmla="*/ 3151563 h 7957261"/>
              <a:gd name="connsiteX1914" fmla="*/ 6015805 w 6291298"/>
              <a:gd name="connsiteY1914" fmla="*/ 3150339 h 7957261"/>
              <a:gd name="connsiteX1915" fmla="*/ 6021292 w 6291298"/>
              <a:gd name="connsiteY1915" fmla="*/ 3155698 h 7957261"/>
              <a:gd name="connsiteX1916" fmla="*/ 6014479 w 6291298"/>
              <a:gd name="connsiteY1916" fmla="*/ 3151904 h 7957261"/>
              <a:gd name="connsiteX1917" fmla="*/ 6015805 w 6291298"/>
              <a:gd name="connsiteY1917" fmla="*/ 3150339 h 7957261"/>
              <a:gd name="connsiteX1918" fmla="*/ 6073192 w 6291298"/>
              <a:gd name="connsiteY1918" fmla="*/ 3143868 h 7957261"/>
              <a:gd name="connsiteX1919" fmla="*/ 6075743 w 6291298"/>
              <a:gd name="connsiteY1919" fmla="*/ 3145061 h 7957261"/>
              <a:gd name="connsiteX1920" fmla="*/ 6074111 w 6291298"/>
              <a:gd name="connsiteY1920" fmla="*/ 3147873 h 7957261"/>
              <a:gd name="connsiteX1921" fmla="*/ 6072455 w 6291298"/>
              <a:gd name="connsiteY1921" fmla="*/ 3146500 h 7957261"/>
              <a:gd name="connsiteX1922" fmla="*/ 6073192 w 6291298"/>
              <a:gd name="connsiteY1922" fmla="*/ 3143868 h 7957261"/>
              <a:gd name="connsiteX1923" fmla="*/ 6064919 w 6291298"/>
              <a:gd name="connsiteY1923" fmla="*/ 3141709 h 7957261"/>
              <a:gd name="connsiteX1924" fmla="*/ 6067289 w 6291298"/>
              <a:gd name="connsiteY1924" fmla="*/ 3143623 h 7957261"/>
              <a:gd name="connsiteX1925" fmla="*/ 6064260 w 6291298"/>
              <a:gd name="connsiteY1925" fmla="*/ 3148730 h 7957261"/>
              <a:gd name="connsiteX1926" fmla="*/ 6061092 w 6291298"/>
              <a:gd name="connsiteY1926" fmla="*/ 3145222 h 7957261"/>
              <a:gd name="connsiteX1927" fmla="*/ 6064919 w 6291298"/>
              <a:gd name="connsiteY1927" fmla="*/ 3141709 h 7957261"/>
              <a:gd name="connsiteX1928" fmla="*/ 5501700 w 6291298"/>
              <a:gd name="connsiteY1928" fmla="*/ 3136900 h 7957261"/>
              <a:gd name="connsiteX1929" fmla="*/ 5518792 w 6291298"/>
              <a:gd name="connsiteY1929" fmla="*/ 3154909 h 7957261"/>
              <a:gd name="connsiteX1930" fmla="*/ 5501700 w 6291298"/>
              <a:gd name="connsiteY1930" fmla="*/ 3136900 h 7957261"/>
              <a:gd name="connsiteX1931" fmla="*/ 5480780 w 6291298"/>
              <a:gd name="connsiteY1931" fmla="*/ 3136417 h 7957261"/>
              <a:gd name="connsiteX1932" fmla="*/ 5471033 w 6291298"/>
              <a:gd name="connsiteY1932" fmla="*/ 3152854 h 7957261"/>
              <a:gd name="connsiteX1933" fmla="*/ 5480780 w 6291298"/>
              <a:gd name="connsiteY1933" fmla="*/ 3136417 h 7957261"/>
              <a:gd name="connsiteX1934" fmla="*/ 5653882 w 6291298"/>
              <a:gd name="connsiteY1934" fmla="*/ 3135795 h 7957261"/>
              <a:gd name="connsiteX1935" fmla="*/ 5656067 w 6291298"/>
              <a:gd name="connsiteY1935" fmla="*/ 3138005 h 7957261"/>
              <a:gd name="connsiteX1936" fmla="*/ 5654225 w 6291298"/>
              <a:gd name="connsiteY1936" fmla="*/ 3140130 h 7957261"/>
              <a:gd name="connsiteX1937" fmla="*/ 5651959 w 6291298"/>
              <a:gd name="connsiteY1937" fmla="*/ 3138082 h 7957261"/>
              <a:gd name="connsiteX1938" fmla="*/ 5653882 w 6291298"/>
              <a:gd name="connsiteY1938" fmla="*/ 3135795 h 7957261"/>
              <a:gd name="connsiteX1939" fmla="*/ 6007799 w 6291298"/>
              <a:gd name="connsiteY1939" fmla="*/ 3133165 h 7957261"/>
              <a:gd name="connsiteX1940" fmla="*/ 6008840 w 6291298"/>
              <a:gd name="connsiteY1940" fmla="*/ 3141414 h 7957261"/>
              <a:gd name="connsiteX1941" fmla="*/ 6007799 w 6291298"/>
              <a:gd name="connsiteY1941" fmla="*/ 3133165 h 7957261"/>
              <a:gd name="connsiteX1942" fmla="*/ 5854760 w 6291298"/>
              <a:gd name="connsiteY1942" fmla="*/ 3126763 h 7957261"/>
              <a:gd name="connsiteX1943" fmla="*/ 5857531 w 6291298"/>
              <a:gd name="connsiteY1943" fmla="*/ 3127961 h 7957261"/>
              <a:gd name="connsiteX1944" fmla="*/ 5854995 w 6291298"/>
              <a:gd name="connsiteY1944" fmla="*/ 3130475 h 7957261"/>
              <a:gd name="connsiteX1945" fmla="*/ 5852647 w 6291298"/>
              <a:gd name="connsiteY1945" fmla="*/ 3129356 h 7957261"/>
              <a:gd name="connsiteX1946" fmla="*/ 5854760 w 6291298"/>
              <a:gd name="connsiteY1946" fmla="*/ 3126763 h 7957261"/>
              <a:gd name="connsiteX1947" fmla="*/ 5500247 w 6291298"/>
              <a:gd name="connsiteY1947" fmla="*/ 3122014 h 7957261"/>
              <a:gd name="connsiteX1948" fmla="*/ 5503319 w 6291298"/>
              <a:gd name="connsiteY1948" fmla="*/ 3125284 h 7957261"/>
              <a:gd name="connsiteX1949" fmla="*/ 5501099 w 6291298"/>
              <a:gd name="connsiteY1949" fmla="*/ 3128245 h 7957261"/>
              <a:gd name="connsiteX1950" fmla="*/ 5499174 w 6291298"/>
              <a:gd name="connsiteY1950" fmla="*/ 3125883 h 7957261"/>
              <a:gd name="connsiteX1951" fmla="*/ 5500247 w 6291298"/>
              <a:gd name="connsiteY1951" fmla="*/ 3122014 h 7957261"/>
              <a:gd name="connsiteX1952" fmla="*/ 6027007 w 6291298"/>
              <a:gd name="connsiteY1952" fmla="*/ 3118809 h 7957261"/>
              <a:gd name="connsiteX1953" fmla="*/ 6028549 w 6291298"/>
              <a:gd name="connsiteY1953" fmla="*/ 3120085 h 7957261"/>
              <a:gd name="connsiteX1954" fmla="*/ 6025929 w 6291298"/>
              <a:gd name="connsiteY1954" fmla="*/ 3122112 h 7957261"/>
              <a:gd name="connsiteX1955" fmla="*/ 6024137 w 6291298"/>
              <a:gd name="connsiteY1955" fmla="*/ 3120595 h 7957261"/>
              <a:gd name="connsiteX1956" fmla="*/ 6027007 w 6291298"/>
              <a:gd name="connsiteY1956" fmla="*/ 3118809 h 7957261"/>
              <a:gd name="connsiteX1957" fmla="*/ 5285442 w 6291298"/>
              <a:gd name="connsiteY1957" fmla="*/ 3111505 h 7957261"/>
              <a:gd name="connsiteX1958" fmla="*/ 5290007 w 6291298"/>
              <a:gd name="connsiteY1958" fmla="*/ 3116838 h 7957261"/>
              <a:gd name="connsiteX1959" fmla="*/ 5279737 w 6291298"/>
              <a:gd name="connsiteY1959" fmla="*/ 3122276 h 7957261"/>
              <a:gd name="connsiteX1960" fmla="*/ 5274453 w 6291298"/>
              <a:gd name="connsiteY1960" fmla="*/ 3115958 h 7957261"/>
              <a:gd name="connsiteX1961" fmla="*/ 5285442 w 6291298"/>
              <a:gd name="connsiteY1961" fmla="*/ 3111505 h 7957261"/>
              <a:gd name="connsiteX1962" fmla="*/ 5361208 w 6291298"/>
              <a:gd name="connsiteY1962" fmla="*/ 3111500 h 7957261"/>
              <a:gd name="connsiteX1963" fmla="*/ 5380856 w 6291298"/>
              <a:gd name="connsiteY1963" fmla="*/ 3119131 h 7957261"/>
              <a:gd name="connsiteX1964" fmla="*/ 5386634 w 6291298"/>
              <a:gd name="connsiteY1964" fmla="*/ 3118995 h 7957261"/>
              <a:gd name="connsiteX1965" fmla="*/ 5411707 w 6291298"/>
              <a:gd name="connsiteY1965" fmla="*/ 3129403 h 7957261"/>
              <a:gd name="connsiteX1966" fmla="*/ 5400202 w 6291298"/>
              <a:gd name="connsiteY1966" fmla="*/ 3145972 h 7957261"/>
              <a:gd name="connsiteX1967" fmla="*/ 5413075 w 6291298"/>
              <a:gd name="connsiteY1967" fmla="*/ 3163594 h 7957261"/>
              <a:gd name="connsiteX1968" fmla="*/ 5411897 w 6291298"/>
              <a:gd name="connsiteY1968" fmla="*/ 3195418 h 7957261"/>
              <a:gd name="connsiteX1969" fmla="*/ 5358877 w 6291298"/>
              <a:gd name="connsiteY1969" fmla="*/ 3197554 h 7957261"/>
              <a:gd name="connsiteX1970" fmla="*/ 5329534 w 6291298"/>
              <a:gd name="connsiteY1970" fmla="*/ 3157740 h 7957261"/>
              <a:gd name="connsiteX1971" fmla="*/ 5315856 w 6291298"/>
              <a:gd name="connsiteY1971" fmla="*/ 3157482 h 7957261"/>
              <a:gd name="connsiteX1972" fmla="*/ 5309444 w 6291298"/>
              <a:gd name="connsiteY1972" fmla="*/ 3182708 h 7957261"/>
              <a:gd name="connsiteX1973" fmla="*/ 5247925 w 6291298"/>
              <a:gd name="connsiteY1973" fmla="*/ 3204040 h 7957261"/>
              <a:gd name="connsiteX1974" fmla="*/ 5247700 w 6291298"/>
              <a:gd name="connsiteY1974" fmla="*/ 3189493 h 7957261"/>
              <a:gd name="connsiteX1975" fmla="*/ 5310977 w 6291298"/>
              <a:gd name="connsiteY1975" fmla="*/ 3157768 h 7957261"/>
              <a:gd name="connsiteX1976" fmla="*/ 5336170 w 6291298"/>
              <a:gd name="connsiteY1976" fmla="*/ 3139561 h 7957261"/>
              <a:gd name="connsiteX1977" fmla="*/ 5360462 w 6291298"/>
              <a:gd name="connsiteY1977" fmla="*/ 3119613 h 7957261"/>
              <a:gd name="connsiteX1978" fmla="*/ 5361208 w 6291298"/>
              <a:gd name="connsiteY1978" fmla="*/ 3111500 h 7957261"/>
              <a:gd name="connsiteX1979" fmla="*/ 6063193 w 6291298"/>
              <a:gd name="connsiteY1979" fmla="*/ 3109947 h 7957261"/>
              <a:gd name="connsiteX1980" fmla="*/ 6066295 w 6291298"/>
              <a:gd name="connsiteY1980" fmla="*/ 3113496 h 7957261"/>
              <a:gd name="connsiteX1981" fmla="*/ 6063871 w 6291298"/>
              <a:gd name="connsiteY1981" fmla="*/ 3118711 h 7957261"/>
              <a:gd name="connsiteX1982" fmla="*/ 6068346 w 6291298"/>
              <a:gd name="connsiteY1982" fmla="*/ 3123033 h 7957261"/>
              <a:gd name="connsiteX1983" fmla="*/ 6069566 w 6291298"/>
              <a:gd name="connsiteY1983" fmla="*/ 3132032 h 7957261"/>
              <a:gd name="connsiteX1984" fmla="*/ 6054777 w 6291298"/>
              <a:gd name="connsiteY1984" fmla="*/ 3135216 h 7957261"/>
              <a:gd name="connsiteX1985" fmla="*/ 6044595 w 6291298"/>
              <a:gd name="connsiteY1985" fmla="*/ 3125462 h 7957261"/>
              <a:gd name="connsiteX1986" fmla="*/ 6040739 w 6291298"/>
              <a:gd name="connsiteY1986" fmla="*/ 3126055 h 7957261"/>
              <a:gd name="connsiteX1987" fmla="*/ 6040168 w 6291298"/>
              <a:gd name="connsiteY1987" fmla="*/ 3133453 h 7957261"/>
              <a:gd name="connsiteX1988" fmla="*/ 6023928 w 6291298"/>
              <a:gd name="connsiteY1988" fmla="*/ 3142444 h 7957261"/>
              <a:gd name="connsiteX1989" fmla="*/ 6023154 w 6291298"/>
              <a:gd name="connsiteY1989" fmla="*/ 3138366 h 7957261"/>
              <a:gd name="connsiteX1990" fmla="*/ 6039382 w 6291298"/>
              <a:gd name="connsiteY1990" fmla="*/ 3126370 h 7957261"/>
              <a:gd name="connsiteX1991" fmla="*/ 6045572 w 6291298"/>
              <a:gd name="connsiteY1991" fmla="*/ 3120027 h 7957261"/>
              <a:gd name="connsiteX1992" fmla="*/ 6051423 w 6291298"/>
              <a:gd name="connsiteY1992" fmla="*/ 3113243 h 7957261"/>
              <a:gd name="connsiteX1993" fmla="*/ 6051238 w 6291298"/>
              <a:gd name="connsiteY1993" fmla="*/ 3110928 h 7957261"/>
              <a:gd name="connsiteX1994" fmla="*/ 6057128 w 6291298"/>
              <a:gd name="connsiteY1994" fmla="*/ 3112114 h 7957261"/>
              <a:gd name="connsiteX1995" fmla="*/ 6058746 w 6291298"/>
              <a:gd name="connsiteY1995" fmla="*/ 3111794 h 7957261"/>
              <a:gd name="connsiteX1996" fmla="*/ 6063193 w 6291298"/>
              <a:gd name="connsiteY1996" fmla="*/ 3109947 h 7957261"/>
              <a:gd name="connsiteX1997" fmla="*/ 5329262 w 6291298"/>
              <a:gd name="connsiteY1997" fmla="*/ 3107669 h 7957261"/>
              <a:gd name="connsiteX1998" fmla="*/ 5334266 w 6291298"/>
              <a:gd name="connsiteY1998" fmla="*/ 3110201 h 7957261"/>
              <a:gd name="connsiteX1999" fmla="*/ 5332353 w 6291298"/>
              <a:gd name="connsiteY1999" fmla="*/ 3114022 h 7957261"/>
              <a:gd name="connsiteX2000" fmla="*/ 5327660 w 6291298"/>
              <a:gd name="connsiteY2000" fmla="*/ 3110872 h 7957261"/>
              <a:gd name="connsiteX2001" fmla="*/ 5329262 w 6291298"/>
              <a:gd name="connsiteY2001" fmla="*/ 3107669 h 7957261"/>
              <a:gd name="connsiteX2002" fmla="*/ 5642111 w 6291298"/>
              <a:gd name="connsiteY2002" fmla="*/ 3104756 h 7957261"/>
              <a:gd name="connsiteX2003" fmla="*/ 5644147 w 6291298"/>
              <a:gd name="connsiteY2003" fmla="*/ 3106056 h 7957261"/>
              <a:gd name="connsiteX2004" fmla="*/ 5634372 w 6291298"/>
              <a:gd name="connsiteY2004" fmla="*/ 3122837 h 7957261"/>
              <a:gd name="connsiteX2005" fmla="*/ 5617851 w 6291298"/>
              <a:gd name="connsiteY2005" fmla="*/ 3132165 h 7957261"/>
              <a:gd name="connsiteX2006" fmla="*/ 5640526 w 6291298"/>
              <a:gd name="connsiteY2006" fmla="*/ 3108267 h 7957261"/>
              <a:gd name="connsiteX2007" fmla="*/ 5642111 w 6291298"/>
              <a:gd name="connsiteY2007" fmla="*/ 3104756 h 7957261"/>
              <a:gd name="connsiteX2008" fmla="*/ 5521187 w 6291298"/>
              <a:gd name="connsiteY2008" fmla="*/ 3100007 h 7957261"/>
              <a:gd name="connsiteX2009" fmla="*/ 5522305 w 6291298"/>
              <a:gd name="connsiteY2009" fmla="*/ 3102896 h 7957261"/>
              <a:gd name="connsiteX2010" fmla="*/ 5517813 w 6291298"/>
              <a:gd name="connsiteY2010" fmla="*/ 3104577 h 7957261"/>
              <a:gd name="connsiteX2011" fmla="*/ 5521187 w 6291298"/>
              <a:gd name="connsiteY2011" fmla="*/ 3100007 h 7957261"/>
              <a:gd name="connsiteX2012" fmla="*/ 6030185 w 6291298"/>
              <a:gd name="connsiteY2012" fmla="*/ 3099883 h 7957261"/>
              <a:gd name="connsiteX2013" fmla="*/ 6033395 w 6291298"/>
              <a:gd name="connsiteY2013" fmla="*/ 3100568 h 7957261"/>
              <a:gd name="connsiteX2014" fmla="*/ 6031829 w 6291298"/>
              <a:gd name="connsiteY2014" fmla="*/ 3111541 h 7957261"/>
              <a:gd name="connsiteX2015" fmla="*/ 6022319 w 6291298"/>
              <a:gd name="connsiteY2015" fmla="*/ 3112375 h 7957261"/>
              <a:gd name="connsiteX2016" fmla="*/ 6030185 w 6291298"/>
              <a:gd name="connsiteY2016" fmla="*/ 3099883 h 7957261"/>
              <a:gd name="connsiteX2017" fmla="*/ 5882537 w 6291298"/>
              <a:gd name="connsiteY2017" fmla="*/ 3099778 h 7957261"/>
              <a:gd name="connsiteX2018" fmla="*/ 5884973 w 6291298"/>
              <a:gd name="connsiteY2018" fmla="*/ 3105295 h 7957261"/>
              <a:gd name="connsiteX2019" fmla="*/ 5881532 w 6291298"/>
              <a:gd name="connsiteY2019" fmla="*/ 3105775 h 7957261"/>
              <a:gd name="connsiteX2020" fmla="*/ 5882537 w 6291298"/>
              <a:gd name="connsiteY2020" fmla="*/ 3099778 h 7957261"/>
              <a:gd name="connsiteX2021" fmla="*/ 6031147 w 6291298"/>
              <a:gd name="connsiteY2021" fmla="*/ 3099715 h 7957261"/>
              <a:gd name="connsiteX2022" fmla="*/ 6031205 w 6291298"/>
              <a:gd name="connsiteY2022" fmla="*/ 3099739 h 7957261"/>
              <a:gd name="connsiteX2023" fmla="*/ 6031156 w 6291298"/>
              <a:gd name="connsiteY2023" fmla="*/ 3099729 h 7957261"/>
              <a:gd name="connsiteX2024" fmla="*/ 6031147 w 6291298"/>
              <a:gd name="connsiteY2024" fmla="*/ 3099715 h 7957261"/>
              <a:gd name="connsiteX2025" fmla="*/ 5930289 w 6291298"/>
              <a:gd name="connsiteY2025" fmla="*/ 3098898 h 7957261"/>
              <a:gd name="connsiteX2026" fmla="*/ 5932942 w 6291298"/>
              <a:gd name="connsiteY2026" fmla="*/ 3104586 h 7957261"/>
              <a:gd name="connsiteX2027" fmla="*/ 5929285 w 6291298"/>
              <a:gd name="connsiteY2027" fmla="*/ 3105661 h 7957261"/>
              <a:gd name="connsiteX2028" fmla="*/ 5928966 w 6291298"/>
              <a:gd name="connsiteY2028" fmla="*/ 3103766 h 7957261"/>
              <a:gd name="connsiteX2029" fmla="*/ 5930289 w 6291298"/>
              <a:gd name="connsiteY2029" fmla="*/ 3098898 h 7957261"/>
              <a:gd name="connsiteX2030" fmla="*/ 5172878 w 6291298"/>
              <a:gd name="connsiteY2030" fmla="*/ 3098799 h 7957261"/>
              <a:gd name="connsiteX2031" fmla="*/ 5158801 w 6291298"/>
              <a:gd name="connsiteY2031" fmla="*/ 3121216 h 7957261"/>
              <a:gd name="connsiteX2032" fmla="*/ 5158800 w 6291298"/>
              <a:gd name="connsiteY2032" fmla="*/ 3121192 h 7957261"/>
              <a:gd name="connsiteX2033" fmla="*/ 5172878 w 6291298"/>
              <a:gd name="connsiteY2033" fmla="*/ 3098799 h 7957261"/>
              <a:gd name="connsiteX2034" fmla="*/ 6090202 w 6291298"/>
              <a:gd name="connsiteY2034" fmla="*/ 3089477 h 7957261"/>
              <a:gd name="connsiteX2035" fmla="*/ 6095562 w 6291298"/>
              <a:gd name="connsiteY2035" fmla="*/ 3090811 h 7957261"/>
              <a:gd name="connsiteX2036" fmla="*/ 6095578 w 6291298"/>
              <a:gd name="connsiteY2036" fmla="*/ 3095661 h 7957261"/>
              <a:gd name="connsiteX2037" fmla="*/ 6084992 w 6291298"/>
              <a:gd name="connsiteY2037" fmla="*/ 3092355 h 7957261"/>
              <a:gd name="connsiteX2038" fmla="*/ 6090202 w 6291298"/>
              <a:gd name="connsiteY2038" fmla="*/ 3089477 h 7957261"/>
              <a:gd name="connsiteX2039" fmla="*/ 5527166 w 6291298"/>
              <a:gd name="connsiteY2039" fmla="*/ 3087945 h 7957261"/>
              <a:gd name="connsiteX2040" fmla="*/ 5528708 w 6291298"/>
              <a:gd name="connsiteY2040" fmla="*/ 3088939 h 7957261"/>
              <a:gd name="connsiteX2041" fmla="*/ 5527074 w 6291298"/>
              <a:gd name="connsiteY2041" fmla="*/ 3092801 h 7957261"/>
              <a:gd name="connsiteX2042" fmla="*/ 5526265 w 6291298"/>
              <a:gd name="connsiteY2042" fmla="*/ 3091318 h 7957261"/>
              <a:gd name="connsiteX2043" fmla="*/ 5527166 w 6291298"/>
              <a:gd name="connsiteY2043" fmla="*/ 3087945 h 7957261"/>
              <a:gd name="connsiteX2044" fmla="*/ 5922795 w 6291298"/>
              <a:gd name="connsiteY2044" fmla="*/ 3082102 h 7957261"/>
              <a:gd name="connsiteX2045" fmla="*/ 5924760 w 6291298"/>
              <a:gd name="connsiteY2045" fmla="*/ 3082456 h 7957261"/>
              <a:gd name="connsiteX2046" fmla="*/ 5923766 w 6291298"/>
              <a:gd name="connsiteY2046" fmla="*/ 3085357 h 7957261"/>
              <a:gd name="connsiteX2047" fmla="*/ 5921934 w 6291298"/>
              <a:gd name="connsiteY2047" fmla="*/ 3084374 h 7957261"/>
              <a:gd name="connsiteX2048" fmla="*/ 5922795 w 6291298"/>
              <a:gd name="connsiteY2048" fmla="*/ 3082102 h 7957261"/>
              <a:gd name="connsiteX2049" fmla="*/ 6047959 w 6291298"/>
              <a:gd name="connsiteY2049" fmla="*/ 3078424 h 7957261"/>
              <a:gd name="connsiteX2050" fmla="*/ 6050335 w 6291298"/>
              <a:gd name="connsiteY2050" fmla="*/ 3079481 h 7957261"/>
              <a:gd name="connsiteX2051" fmla="*/ 6048370 w 6291298"/>
              <a:gd name="connsiteY2051" fmla="*/ 3081266 h 7957261"/>
              <a:gd name="connsiteX2052" fmla="*/ 6046137 w 6291298"/>
              <a:gd name="connsiteY2052" fmla="*/ 3079731 h 7957261"/>
              <a:gd name="connsiteX2053" fmla="*/ 6047959 w 6291298"/>
              <a:gd name="connsiteY2053" fmla="*/ 3078424 h 7957261"/>
              <a:gd name="connsiteX2054" fmla="*/ 6046076 w 6291298"/>
              <a:gd name="connsiteY2054" fmla="*/ 3064136 h 7957261"/>
              <a:gd name="connsiteX2055" fmla="*/ 6048021 w 6291298"/>
              <a:gd name="connsiteY2055" fmla="*/ 3066497 h 7957261"/>
              <a:gd name="connsiteX2056" fmla="*/ 6045705 w 6291298"/>
              <a:gd name="connsiteY2056" fmla="*/ 3069238 h 7957261"/>
              <a:gd name="connsiteX2057" fmla="*/ 6043841 w 6291298"/>
              <a:gd name="connsiteY2057" fmla="*/ 3066982 h 7957261"/>
              <a:gd name="connsiteX2058" fmla="*/ 6046076 w 6291298"/>
              <a:gd name="connsiteY2058" fmla="*/ 3064136 h 7957261"/>
              <a:gd name="connsiteX2059" fmla="*/ 5901015 w 6291298"/>
              <a:gd name="connsiteY2059" fmla="*/ 3063545 h 7957261"/>
              <a:gd name="connsiteX2060" fmla="*/ 5904016 w 6291298"/>
              <a:gd name="connsiteY2060" fmla="*/ 3064355 h 7957261"/>
              <a:gd name="connsiteX2061" fmla="*/ 5893097 w 6291298"/>
              <a:gd name="connsiteY2061" fmla="*/ 3066534 h 7957261"/>
              <a:gd name="connsiteX2062" fmla="*/ 5901015 w 6291298"/>
              <a:gd name="connsiteY2062" fmla="*/ 3063545 h 7957261"/>
              <a:gd name="connsiteX2063" fmla="*/ 5508733 w 6291298"/>
              <a:gd name="connsiteY2063" fmla="*/ 3060730 h 7957261"/>
              <a:gd name="connsiteX2064" fmla="*/ 5526456 w 6291298"/>
              <a:gd name="connsiteY2064" fmla="*/ 3068557 h 7957261"/>
              <a:gd name="connsiteX2065" fmla="*/ 5523604 w 6291298"/>
              <a:gd name="connsiteY2065" fmla="*/ 3085332 h 7957261"/>
              <a:gd name="connsiteX2066" fmla="*/ 5489001 w 6291298"/>
              <a:gd name="connsiteY2066" fmla="*/ 3067554 h 7957261"/>
              <a:gd name="connsiteX2067" fmla="*/ 5508733 w 6291298"/>
              <a:gd name="connsiteY2067" fmla="*/ 3060730 h 7957261"/>
              <a:gd name="connsiteX2068" fmla="*/ 5295078 w 6291298"/>
              <a:gd name="connsiteY2068" fmla="*/ 3060700 h 7957261"/>
              <a:gd name="connsiteX2069" fmla="*/ 5305757 w 6291298"/>
              <a:gd name="connsiteY2069" fmla="*/ 3064998 h 7957261"/>
              <a:gd name="connsiteX2070" fmla="*/ 5293764 w 6291298"/>
              <a:gd name="connsiteY2070" fmla="*/ 3101980 h 7957261"/>
              <a:gd name="connsiteX2071" fmla="*/ 5260400 w 6291298"/>
              <a:gd name="connsiteY2071" fmla="*/ 3099160 h 7957261"/>
              <a:gd name="connsiteX2072" fmla="*/ 5295078 w 6291298"/>
              <a:gd name="connsiteY2072" fmla="*/ 3060700 h 7957261"/>
              <a:gd name="connsiteX2073" fmla="*/ 5311201 w 6291298"/>
              <a:gd name="connsiteY2073" fmla="*/ 3060699 h 7957261"/>
              <a:gd name="connsiteX2074" fmla="*/ 5311386 w 6291298"/>
              <a:gd name="connsiteY2074" fmla="*/ 3060819 h 7957261"/>
              <a:gd name="connsiteX2075" fmla="*/ 5311225 w 6291298"/>
              <a:gd name="connsiteY2075" fmla="*/ 3060756 h 7957261"/>
              <a:gd name="connsiteX2076" fmla="*/ 5311201 w 6291298"/>
              <a:gd name="connsiteY2076" fmla="*/ 3060699 h 7957261"/>
              <a:gd name="connsiteX2077" fmla="*/ 5699247 w 6291298"/>
              <a:gd name="connsiteY2077" fmla="*/ 3058399 h 7957261"/>
              <a:gd name="connsiteX2078" fmla="*/ 5705057 w 6291298"/>
              <a:gd name="connsiteY2078" fmla="*/ 3060045 h 7957261"/>
              <a:gd name="connsiteX2079" fmla="*/ 5706386 w 6291298"/>
              <a:gd name="connsiteY2079" fmla="*/ 3065441 h 7957261"/>
              <a:gd name="connsiteX2080" fmla="*/ 5684260 w 6291298"/>
              <a:gd name="connsiteY2080" fmla="*/ 3079034 h 7957261"/>
              <a:gd name="connsiteX2081" fmla="*/ 5678443 w 6291298"/>
              <a:gd name="connsiteY2081" fmla="*/ 3077561 h 7957261"/>
              <a:gd name="connsiteX2082" fmla="*/ 5681321 w 6291298"/>
              <a:gd name="connsiteY2082" fmla="*/ 3073701 h 7957261"/>
              <a:gd name="connsiteX2083" fmla="*/ 5683832 w 6291298"/>
              <a:gd name="connsiteY2083" fmla="*/ 3068005 h 7957261"/>
              <a:gd name="connsiteX2084" fmla="*/ 5699247 w 6291298"/>
              <a:gd name="connsiteY2084" fmla="*/ 3058399 h 7957261"/>
              <a:gd name="connsiteX2085" fmla="*/ 6009453 w 6291298"/>
              <a:gd name="connsiteY2085" fmla="*/ 3055707 h 7957261"/>
              <a:gd name="connsiteX2086" fmla="*/ 6013164 w 6291298"/>
              <a:gd name="connsiteY2086" fmla="*/ 3056394 h 7957261"/>
              <a:gd name="connsiteX2087" fmla="*/ 6012009 w 6291298"/>
              <a:gd name="connsiteY2087" fmla="*/ 3058074 h 7957261"/>
              <a:gd name="connsiteX2088" fmla="*/ 6009059 w 6291298"/>
              <a:gd name="connsiteY2088" fmla="*/ 3057059 h 7957261"/>
              <a:gd name="connsiteX2089" fmla="*/ 6009453 w 6291298"/>
              <a:gd name="connsiteY2089" fmla="*/ 3055707 h 7957261"/>
              <a:gd name="connsiteX2090" fmla="*/ 5681726 w 6291298"/>
              <a:gd name="connsiteY2090" fmla="*/ 3042752 h 7957261"/>
              <a:gd name="connsiteX2091" fmla="*/ 5682702 w 6291298"/>
              <a:gd name="connsiteY2091" fmla="*/ 3043851 h 7957261"/>
              <a:gd name="connsiteX2092" fmla="*/ 5683668 w 6291298"/>
              <a:gd name="connsiteY2092" fmla="*/ 3048006 h 7957261"/>
              <a:gd name="connsiteX2093" fmla="*/ 5681424 w 6291298"/>
              <a:gd name="connsiteY2093" fmla="*/ 3047694 h 7957261"/>
              <a:gd name="connsiteX2094" fmla="*/ 5681726 w 6291298"/>
              <a:gd name="connsiteY2094" fmla="*/ 3042752 h 7957261"/>
              <a:gd name="connsiteX2095" fmla="*/ 6020409 w 6291298"/>
              <a:gd name="connsiteY2095" fmla="*/ 3039318 h 7957261"/>
              <a:gd name="connsiteX2096" fmla="*/ 6022275 w 6291298"/>
              <a:gd name="connsiteY2096" fmla="*/ 3040970 h 7957261"/>
              <a:gd name="connsiteX2097" fmla="*/ 6021879 w 6291298"/>
              <a:gd name="connsiteY2097" fmla="*/ 3042702 h 7957261"/>
              <a:gd name="connsiteX2098" fmla="*/ 6017437 w 6291298"/>
              <a:gd name="connsiteY2098" fmla="*/ 3041712 h 7957261"/>
              <a:gd name="connsiteX2099" fmla="*/ 6018024 w 6291298"/>
              <a:gd name="connsiteY2099" fmla="*/ 3039765 h 7957261"/>
              <a:gd name="connsiteX2100" fmla="*/ 6020409 w 6291298"/>
              <a:gd name="connsiteY2100" fmla="*/ 3039318 h 7957261"/>
              <a:gd name="connsiteX2101" fmla="*/ 5896422 w 6291298"/>
              <a:gd name="connsiteY2101" fmla="*/ 3034941 h 7957261"/>
              <a:gd name="connsiteX2102" fmla="*/ 5900102 w 6291298"/>
              <a:gd name="connsiteY2102" fmla="*/ 3035839 h 7957261"/>
              <a:gd name="connsiteX2103" fmla="*/ 5897424 w 6291298"/>
              <a:gd name="connsiteY2103" fmla="*/ 3038437 h 7957261"/>
              <a:gd name="connsiteX2104" fmla="*/ 5895470 w 6291298"/>
              <a:gd name="connsiteY2104" fmla="*/ 3037850 h 7957261"/>
              <a:gd name="connsiteX2105" fmla="*/ 5896422 w 6291298"/>
              <a:gd name="connsiteY2105" fmla="*/ 3034941 h 7957261"/>
              <a:gd name="connsiteX2106" fmla="*/ 5564509 w 6291298"/>
              <a:gd name="connsiteY2106" fmla="*/ 3034415 h 7957261"/>
              <a:gd name="connsiteX2107" fmla="*/ 5566025 w 6291298"/>
              <a:gd name="connsiteY2107" fmla="*/ 3041345 h 7957261"/>
              <a:gd name="connsiteX2108" fmla="*/ 5565815 w 6291298"/>
              <a:gd name="connsiteY2108" fmla="*/ 3050102 h 7957261"/>
              <a:gd name="connsiteX2109" fmla="*/ 5557241 w 6291298"/>
              <a:gd name="connsiteY2109" fmla="*/ 3044263 h 7957261"/>
              <a:gd name="connsiteX2110" fmla="*/ 5551966 w 6291298"/>
              <a:gd name="connsiteY2110" fmla="*/ 3044292 h 7957261"/>
              <a:gd name="connsiteX2111" fmla="*/ 5546904 w 6291298"/>
              <a:gd name="connsiteY2111" fmla="*/ 3040888 h 7957261"/>
              <a:gd name="connsiteX2112" fmla="*/ 5551175 w 6291298"/>
              <a:gd name="connsiteY2112" fmla="*/ 3036202 h 7957261"/>
              <a:gd name="connsiteX2113" fmla="*/ 5557292 w 6291298"/>
              <a:gd name="connsiteY2113" fmla="*/ 3036060 h 7957261"/>
              <a:gd name="connsiteX2114" fmla="*/ 5564509 w 6291298"/>
              <a:gd name="connsiteY2114" fmla="*/ 3034415 h 7957261"/>
              <a:gd name="connsiteX2115" fmla="*/ 5888779 w 6291298"/>
              <a:gd name="connsiteY2115" fmla="*/ 3032549 h 7957261"/>
              <a:gd name="connsiteX2116" fmla="*/ 5891746 w 6291298"/>
              <a:gd name="connsiteY2116" fmla="*/ 3038604 h 7957261"/>
              <a:gd name="connsiteX2117" fmla="*/ 5890676 w 6291298"/>
              <a:gd name="connsiteY2117" fmla="*/ 3044803 h 7957261"/>
              <a:gd name="connsiteX2118" fmla="*/ 5879757 w 6291298"/>
              <a:gd name="connsiteY2118" fmla="*/ 3061137 h 7957261"/>
              <a:gd name="connsiteX2119" fmla="*/ 5866981 w 6291298"/>
              <a:gd name="connsiteY2119" fmla="*/ 3061339 h 7957261"/>
              <a:gd name="connsiteX2120" fmla="*/ 5858627 w 6291298"/>
              <a:gd name="connsiteY2120" fmla="*/ 3058485 h 7957261"/>
              <a:gd name="connsiteX2121" fmla="*/ 5864666 w 6291298"/>
              <a:gd name="connsiteY2121" fmla="*/ 3049854 h 7957261"/>
              <a:gd name="connsiteX2122" fmla="*/ 5868224 w 6291298"/>
              <a:gd name="connsiteY2122" fmla="*/ 3050750 h 7957261"/>
              <a:gd name="connsiteX2123" fmla="*/ 5874520 w 6291298"/>
              <a:gd name="connsiteY2123" fmla="*/ 3054461 h 7957261"/>
              <a:gd name="connsiteX2124" fmla="*/ 5875735 w 6291298"/>
              <a:gd name="connsiteY2124" fmla="*/ 3042877 h 7957261"/>
              <a:gd name="connsiteX2125" fmla="*/ 5879260 w 6291298"/>
              <a:gd name="connsiteY2125" fmla="*/ 3036437 h 7957261"/>
              <a:gd name="connsiteX2126" fmla="*/ 5883860 w 6291298"/>
              <a:gd name="connsiteY2126" fmla="*/ 3044082 h 7957261"/>
              <a:gd name="connsiteX2127" fmla="*/ 5886497 w 6291298"/>
              <a:gd name="connsiteY2127" fmla="*/ 3039337 h 7957261"/>
              <a:gd name="connsiteX2128" fmla="*/ 5888779 w 6291298"/>
              <a:gd name="connsiteY2128" fmla="*/ 3032549 h 7957261"/>
              <a:gd name="connsiteX2129" fmla="*/ 5206460 w 6291298"/>
              <a:gd name="connsiteY2129" fmla="*/ 3022626 h 7957261"/>
              <a:gd name="connsiteX2130" fmla="*/ 5212413 w 6291298"/>
              <a:gd name="connsiteY2130" fmla="*/ 3027693 h 7957261"/>
              <a:gd name="connsiteX2131" fmla="*/ 5197977 w 6291298"/>
              <a:gd name="connsiteY2131" fmla="*/ 3039891 h 7957261"/>
              <a:gd name="connsiteX2132" fmla="*/ 5206460 w 6291298"/>
              <a:gd name="connsiteY2132" fmla="*/ 3022626 h 7957261"/>
              <a:gd name="connsiteX2133" fmla="*/ 5746083 w 6291298"/>
              <a:gd name="connsiteY2133" fmla="*/ 3009537 h 7957261"/>
              <a:gd name="connsiteX2134" fmla="*/ 5749208 w 6291298"/>
              <a:gd name="connsiteY2134" fmla="*/ 3011544 h 7957261"/>
              <a:gd name="connsiteX2135" fmla="*/ 5747069 w 6291298"/>
              <a:gd name="connsiteY2135" fmla="*/ 3013652 h 7957261"/>
              <a:gd name="connsiteX2136" fmla="*/ 5744169 w 6291298"/>
              <a:gd name="connsiteY2136" fmla="*/ 3011999 h 7957261"/>
              <a:gd name="connsiteX2137" fmla="*/ 5746083 w 6291298"/>
              <a:gd name="connsiteY2137" fmla="*/ 3009537 h 7957261"/>
              <a:gd name="connsiteX2138" fmla="*/ 5727730 w 6291298"/>
              <a:gd name="connsiteY2138" fmla="*/ 3009219 h 7957261"/>
              <a:gd name="connsiteX2139" fmla="*/ 5729635 w 6291298"/>
              <a:gd name="connsiteY2139" fmla="*/ 3009435 h 7957261"/>
              <a:gd name="connsiteX2140" fmla="*/ 5728349 w 6291298"/>
              <a:gd name="connsiteY2140" fmla="*/ 3013566 h 7957261"/>
              <a:gd name="connsiteX2141" fmla="*/ 5730951 w 6291298"/>
              <a:gd name="connsiteY2141" fmla="*/ 3014039 h 7957261"/>
              <a:gd name="connsiteX2142" fmla="*/ 5736608 w 6291298"/>
              <a:gd name="connsiteY2142" fmla="*/ 3019067 h 7957261"/>
              <a:gd name="connsiteX2143" fmla="*/ 5732285 w 6291298"/>
              <a:gd name="connsiteY2143" fmla="*/ 3020485 h 7957261"/>
              <a:gd name="connsiteX2144" fmla="*/ 5728350 w 6291298"/>
              <a:gd name="connsiteY2144" fmla="*/ 3013568 h 7957261"/>
              <a:gd name="connsiteX2145" fmla="*/ 5726385 w 6291298"/>
              <a:gd name="connsiteY2145" fmla="*/ 3010908 h 7957261"/>
              <a:gd name="connsiteX2146" fmla="*/ 5727730 w 6291298"/>
              <a:gd name="connsiteY2146" fmla="*/ 3009219 h 7957261"/>
              <a:gd name="connsiteX2147" fmla="*/ 5881889 w 6291298"/>
              <a:gd name="connsiteY2147" fmla="*/ 3008020 h 7957261"/>
              <a:gd name="connsiteX2148" fmla="*/ 5884678 w 6291298"/>
              <a:gd name="connsiteY2148" fmla="*/ 3009227 h 7957261"/>
              <a:gd name="connsiteX2149" fmla="*/ 5882415 w 6291298"/>
              <a:gd name="connsiteY2149" fmla="*/ 3011282 h 7957261"/>
              <a:gd name="connsiteX2150" fmla="*/ 5879625 w 6291298"/>
              <a:gd name="connsiteY2150" fmla="*/ 3010069 h 7957261"/>
              <a:gd name="connsiteX2151" fmla="*/ 5881889 w 6291298"/>
              <a:gd name="connsiteY2151" fmla="*/ 3008020 h 7957261"/>
              <a:gd name="connsiteX2152" fmla="*/ 5886439 w 6291298"/>
              <a:gd name="connsiteY2152" fmla="*/ 2985238 h 7957261"/>
              <a:gd name="connsiteX2153" fmla="*/ 5888980 w 6291298"/>
              <a:gd name="connsiteY2153" fmla="*/ 2988511 h 7957261"/>
              <a:gd name="connsiteX2154" fmla="*/ 5887578 w 6291298"/>
              <a:gd name="connsiteY2154" fmla="*/ 2992201 h 7957261"/>
              <a:gd name="connsiteX2155" fmla="*/ 5883316 w 6291298"/>
              <a:gd name="connsiteY2155" fmla="*/ 2988787 h 7957261"/>
              <a:gd name="connsiteX2156" fmla="*/ 5886439 w 6291298"/>
              <a:gd name="connsiteY2156" fmla="*/ 2985238 h 7957261"/>
              <a:gd name="connsiteX2157" fmla="*/ 5382070 w 6291298"/>
              <a:gd name="connsiteY2157" fmla="*/ 2984501 h 7957261"/>
              <a:gd name="connsiteX2158" fmla="*/ 5389649 w 6291298"/>
              <a:gd name="connsiteY2158" fmla="*/ 2989581 h 7957261"/>
              <a:gd name="connsiteX2159" fmla="*/ 5381784 w 6291298"/>
              <a:gd name="connsiteY2159" fmla="*/ 2994568 h 7957261"/>
              <a:gd name="connsiteX2160" fmla="*/ 5374988 w 6291298"/>
              <a:gd name="connsiteY2160" fmla="*/ 2987926 h 7957261"/>
              <a:gd name="connsiteX2161" fmla="*/ 5382070 w 6291298"/>
              <a:gd name="connsiteY2161" fmla="*/ 2984501 h 7957261"/>
              <a:gd name="connsiteX2162" fmla="*/ 5905735 w 6291298"/>
              <a:gd name="connsiteY2162" fmla="*/ 2975603 h 7957261"/>
              <a:gd name="connsiteX2163" fmla="*/ 5907020 w 6291298"/>
              <a:gd name="connsiteY2163" fmla="*/ 2981719 h 7957261"/>
              <a:gd name="connsiteX2164" fmla="*/ 5909774 w 6291298"/>
              <a:gd name="connsiteY2164" fmla="*/ 2995051 h 7957261"/>
              <a:gd name="connsiteX2165" fmla="*/ 5907741 w 6291298"/>
              <a:gd name="connsiteY2165" fmla="*/ 3003101 h 7957261"/>
              <a:gd name="connsiteX2166" fmla="*/ 5902632 w 6291298"/>
              <a:gd name="connsiteY2166" fmla="*/ 3004001 h 7957261"/>
              <a:gd name="connsiteX2167" fmla="*/ 5902573 w 6291298"/>
              <a:gd name="connsiteY2167" fmla="*/ 2997434 h 7957261"/>
              <a:gd name="connsiteX2168" fmla="*/ 5900319 w 6291298"/>
              <a:gd name="connsiteY2168" fmla="*/ 2994380 h 7957261"/>
              <a:gd name="connsiteX2169" fmla="*/ 5896393 w 6291298"/>
              <a:gd name="connsiteY2169" fmla="*/ 2999299 h 7957261"/>
              <a:gd name="connsiteX2170" fmla="*/ 5890198 w 6291298"/>
              <a:gd name="connsiteY2170" fmla="*/ 3006655 h 7957261"/>
              <a:gd name="connsiteX2171" fmla="*/ 5881472 w 6291298"/>
              <a:gd name="connsiteY2171" fmla="*/ 2999464 h 7957261"/>
              <a:gd name="connsiteX2172" fmla="*/ 5887089 w 6291298"/>
              <a:gd name="connsiteY2172" fmla="*/ 2993487 h 7957261"/>
              <a:gd name="connsiteX2173" fmla="*/ 5887578 w 6291298"/>
              <a:gd name="connsiteY2173" fmla="*/ 2992201 h 7957261"/>
              <a:gd name="connsiteX2174" fmla="*/ 5887601 w 6291298"/>
              <a:gd name="connsiteY2174" fmla="*/ 2992219 h 7957261"/>
              <a:gd name="connsiteX2175" fmla="*/ 5889379 w 6291298"/>
              <a:gd name="connsiteY2175" fmla="*/ 2989025 h 7957261"/>
              <a:gd name="connsiteX2176" fmla="*/ 5888980 w 6291298"/>
              <a:gd name="connsiteY2176" fmla="*/ 2988511 h 7957261"/>
              <a:gd name="connsiteX2177" fmla="*/ 5890030 w 6291298"/>
              <a:gd name="connsiteY2177" fmla="*/ 2985747 h 7957261"/>
              <a:gd name="connsiteX2178" fmla="*/ 5898257 w 6291298"/>
              <a:gd name="connsiteY2178" fmla="*/ 2975784 h 7957261"/>
              <a:gd name="connsiteX2179" fmla="*/ 5905735 w 6291298"/>
              <a:gd name="connsiteY2179" fmla="*/ 2975603 h 7957261"/>
              <a:gd name="connsiteX2180" fmla="*/ 5218555 w 6291298"/>
              <a:gd name="connsiteY2180" fmla="*/ 2959103 h 7957261"/>
              <a:gd name="connsiteX2181" fmla="*/ 5223899 w 6291298"/>
              <a:gd name="connsiteY2181" fmla="*/ 2968621 h 7957261"/>
              <a:gd name="connsiteX2182" fmla="*/ 5213729 w 6291298"/>
              <a:gd name="connsiteY2182" fmla="*/ 2977149 h 7957261"/>
              <a:gd name="connsiteX2183" fmla="*/ 5209638 w 6291298"/>
              <a:gd name="connsiteY2183" fmla="*/ 2970135 h 7957261"/>
              <a:gd name="connsiteX2184" fmla="*/ 5218555 w 6291298"/>
              <a:gd name="connsiteY2184" fmla="*/ 2959103 h 7957261"/>
              <a:gd name="connsiteX2185" fmla="*/ 5384128 w 6291298"/>
              <a:gd name="connsiteY2185" fmla="*/ 2946690 h 7957261"/>
              <a:gd name="connsiteX2186" fmla="*/ 5389438 w 6291298"/>
              <a:gd name="connsiteY2186" fmla="*/ 2956017 h 7957261"/>
              <a:gd name="connsiteX2187" fmla="*/ 5379787 w 6291298"/>
              <a:gd name="connsiteY2187" fmla="*/ 2964104 h 7957261"/>
              <a:gd name="connsiteX2188" fmla="*/ 5374701 w 6291298"/>
              <a:gd name="connsiteY2188" fmla="*/ 2955186 h 7957261"/>
              <a:gd name="connsiteX2189" fmla="*/ 5384128 w 6291298"/>
              <a:gd name="connsiteY2189" fmla="*/ 2946690 h 7957261"/>
              <a:gd name="connsiteX2190" fmla="*/ 5677456 w 6291298"/>
              <a:gd name="connsiteY2190" fmla="*/ 2904769 h 7957261"/>
              <a:gd name="connsiteX2191" fmla="*/ 5686386 w 6291298"/>
              <a:gd name="connsiteY2191" fmla="*/ 2905410 h 7957261"/>
              <a:gd name="connsiteX2192" fmla="*/ 5692215 w 6291298"/>
              <a:gd name="connsiteY2192" fmla="*/ 2921980 h 7957261"/>
              <a:gd name="connsiteX2193" fmla="*/ 5695881 w 6291298"/>
              <a:gd name="connsiteY2193" fmla="*/ 2934313 h 7957261"/>
              <a:gd name="connsiteX2194" fmla="*/ 5708229 w 6291298"/>
              <a:gd name="connsiteY2194" fmla="*/ 2924540 h 7957261"/>
              <a:gd name="connsiteX2195" fmla="*/ 5712039 w 6291298"/>
              <a:gd name="connsiteY2195" fmla="*/ 2921658 h 7957261"/>
              <a:gd name="connsiteX2196" fmla="*/ 5722455 w 6291298"/>
              <a:gd name="connsiteY2196" fmla="*/ 2919890 h 7957261"/>
              <a:gd name="connsiteX2197" fmla="*/ 5725186 w 6291298"/>
              <a:gd name="connsiteY2197" fmla="*/ 2926604 h 7957261"/>
              <a:gd name="connsiteX2198" fmla="*/ 5735434 w 6291298"/>
              <a:gd name="connsiteY2198" fmla="*/ 2920530 h 7957261"/>
              <a:gd name="connsiteX2199" fmla="*/ 5742871 w 6291298"/>
              <a:gd name="connsiteY2199" fmla="*/ 2938086 h 7957261"/>
              <a:gd name="connsiteX2200" fmla="*/ 5744119 w 6291298"/>
              <a:gd name="connsiteY2200" fmla="*/ 2942894 h 7957261"/>
              <a:gd name="connsiteX2201" fmla="*/ 5738983 w 6291298"/>
              <a:gd name="connsiteY2201" fmla="*/ 2945681 h 7957261"/>
              <a:gd name="connsiteX2202" fmla="*/ 5725866 w 6291298"/>
              <a:gd name="connsiteY2202" fmla="*/ 2949614 h 7957261"/>
              <a:gd name="connsiteX2203" fmla="*/ 5723524 w 6291298"/>
              <a:gd name="connsiteY2203" fmla="*/ 2956495 h 7957261"/>
              <a:gd name="connsiteX2204" fmla="*/ 5715431 w 6291298"/>
              <a:gd name="connsiteY2204" fmla="*/ 2961355 h 7957261"/>
              <a:gd name="connsiteX2205" fmla="*/ 5717119 w 6291298"/>
              <a:gd name="connsiteY2205" fmla="*/ 2964925 h 7957261"/>
              <a:gd name="connsiteX2206" fmla="*/ 5718463 w 6291298"/>
              <a:gd name="connsiteY2206" fmla="*/ 2971011 h 7957261"/>
              <a:gd name="connsiteX2207" fmla="*/ 5711681 w 6291298"/>
              <a:gd name="connsiteY2207" fmla="*/ 2972132 h 7957261"/>
              <a:gd name="connsiteX2208" fmla="*/ 5698804 w 6291298"/>
              <a:gd name="connsiteY2208" fmla="*/ 2975234 h 7957261"/>
              <a:gd name="connsiteX2209" fmla="*/ 5697685 w 6291298"/>
              <a:gd name="connsiteY2209" fmla="*/ 2978224 h 7957261"/>
              <a:gd name="connsiteX2210" fmla="*/ 5694668 w 6291298"/>
              <a:gd name="connsiteY2210" fmla="*/ 2983103 h 7957261"/>
              <a:gd name="connsiteX2211" fmla="*/ 5649871 w 6291298"/>
              <a:gd name="connsiteY2211" fmla="*/ 2987289 h 7957261"/>
              <a:gd name="connsiteX2212" fmla="*/ 5649015 w 6291298"/>
              <a:gd name="connsiteY2212" fmla="*/ 2990997 h 7957261"/>
              <a:gd name="connsiteX2213" fmla="*/ 5645808 w 6291298"/>
              <a:gd name="connsiteY2213" fmla="*/ 2989535 h 7957261"/>
              <a:gd name="connsiteX2214" fmla="*/ 5649870 w 6291298"/>
              <a:gd name="connsiteY2214" fmla="*/ 2987286 h 7957261"/>
              <a:gd name="connsiteX2215" fmla="*/ 5642183 w 6291298"/>
              <a:gd name="connsiteY2215" fmla="*/ 2970855 h 7957261"/>
              <a:gd name="connsiteX2216" fmla="*/ 5639550 w 6291298"/>
              <a:gd name="connsiteY2216" fmla="*/ 2957097 h 7957261"/>
              <a:gd name="connsiteX2217" fmla="*/ 5639967 w 6291298"/>
              <a:gd name="connsiteY2217" fmla="*/ 2935497 h 7957261"/>
              <a:gd name="connsiteX2218" fmla="*/ 5643483 w 6291298"/>
              <a:gd name="connsiteY2218" fmla="*/ 2933303 h 7957261"/>
              <a:gd name="connsiteX2219" fmla="*/ 5649708 w 6291298"/>
              <a:gd name="connsiteY2219" fmla="*/ 2932191 h 7957261"/>
              <a:gd name="connsiteX2220" fmla="*/ 5661322 w 6291298"/>
              <a:gd name="connsiteY2220" fmla="*/ 2913845 h 7957261"/>
              <a:gd name="connsiteX2221" fmla="*/ 5667225 w 6291298"/>
              <a:gd name="connsiteY2221" fmla="*/ 2906278 h 7957261"/>
              <a:gd name="connsiteX2222" fmla="*/ 5677456 w 6291298"/>
              <a:gd name="connsiteY2222" fmla="*/ 2904769 h 7957261"/>
              <a:gd name="connsiteX2223" fmla="*/ 5113238 w 6291298"/>
              <a:gd name="connsiteY2223" fmla="*/ 2890063 h 7957261"/>
              <a:gd name="connsiteX2224" fmla="*/ 5113003 w 6291298"/>
              <a:gd name="connsiteY2224" fmla="*/ 2890301 h 7957261"/>
              <a:gd name="connsiteX2225" fmla="*/ 5113238 w 6291298"/>
              <a:gd name="connsiteY2225" fmla="*/ 2890302 h 7957261"/>
              <a:gd name="connsiteX2226" fmla="*/ 5113238 w 6291298"/>
              <a:gd name="connsiteY2226" fmla="*/ 2890063 h 7957261"/>
              <a:gd name="connsiteX2227" fmla="*/ 5762976 w 6291298"/>
              <a:gd name="connsiteY2227" fmla="*/ 2885336 h 7957261"/>
              <a:gd name="connsiteX2228" fmla="*/ 5770907 w 6291298"/>
              <a:gd name="connsiteY2228" fmla="*/ 2893341 h 7957261"/>
              <a:gd name="connsiteX2229" fmla="*/ 5763416 w 6291298"/>
              <a:gd name="connsiteY2229" fmla="*/ 2907382 h 7957261"/>
              <a:gd name="connsiteX2230" fmla="*/ 5754018 w 6291298"/>
              <a:gd name="connsiteY2230" fmla="*/ 2899872 h 7957261"/>
              <a:gd name="connsiteX2231" fmla="*/ 5762976 w 6291298"/>
              <a:gd name="connsiteY2231" fmla="*/ 2885336 h 7957261"/>
              <a:gd name="connsiteX2232" fmla="*/ 5862360 w 6291298"/>
              <a:gd name="connsiteY2232" fmla="*/ 2875455 h 7957261"/>
              <a:gd name="connsiteX2233" fmla="*/ 5866016 w 6291298"/>
              <a:gd name="connsiteY2233" fmla="*/ 2881582 h 7957261"/>
              <a:gd name="connsiteX2234" fmla="*/ 5879035 w 6291298"/>
              <a:gd name="connsiteY2234" fmla="*/ 2887382 h 7957261"/>
              <a:gd name="connsiteX2235" fmla="*/ 5883238 w 6291298"/>
              <a:gd name="connsiteY2235" fmla="*/ 2889791 h 7957261"/>
              <a:gd name="connsiteX2236" fmla="*/ 5878768 w 6291298"/>
              <a:gd name="connsiteY2236" fmla="*/ 2893427 h 7957261"/>
              <a:gd name="connsiteX2237" fmla="*/ 5866582 w 6291298"/>
              <a:gd name="connsiteY2237" fmla="*/ 2903744 h 7957261"/>
              <a:gd name="connsiteX2238" fmla="*/ 5875775 w 6291298"/>
              <a:gd name="connsiteY2238" fmla="*/ 2907107 h 7957261"/>
              <a:gd name="connsiteX2239" fmla="*/ 5866428 w 6291298"/>
              <a:gd name="connsiteY2239" fmla="*/ 2915259 h 7957261"/>
              <a:gd name="connsiteX2240" fmla="*/ 5855049 w 6291298"/>
              <a:gd name="connsiteY2240" fmla="*/ 2926572 h 7957261"/>
              <a:gd name="connsiteX2241" fmla="*/ 5843621 w 6291298"/>
              <a:gd name="connsiteY2241" fmla="*/ 2928385 h 7957261"/>
              <a:gd name="connsiteX2242" fmla="*/ 5840108 w 6291298"/>
              <a:gd name="connsiteY2242" fmla="*/ 2926835 h 7957261"/>
              <a:gd name="connsiteX2243" fmla="*/ 5836282 w 6291298"/>
              <a:gd name="connsiteY2243" fmla="*/ 2902181 h 7957261"/>
              <a:gd name="connsiteX2244" fmla="*/ 5839712 w 6291298"/>
              <a:gd name="connsiteY2244" fmla="*/ 2899948 h 7957261"/>
              <a:gd name="connsiteX2245" fmla="*/ 5850345 w 6291298"/>
              <a:gd name="connsiteY2245" fmla="*/ 2894495 h 7957261"/>
              <a:gd name="connsiteX2246" fmla="*/ 5856611 w 6291298"/>
              <a:gd name="connsiteY2246" fmla="*/ 2898469 h 7957261"/>
              <a:gd name="connsiteX2247" fmla="*/ 5860220 w 6291298"/>
              <a:gd name="connsiteY2247" fmla="*/ 2896399 h 7957261"/>
              <a:gd name="connsiteX2248" fmla="*/ 5862890 w 6291298"/>
              <a:gd name="connsiteY2248" fmla="*/ 2892299 h 7957261"/>
              <a:gd name="connsiteX2249" fmla="*/ 5860866 w 6291298"/>
              <a:gd name="connsiteY2249" fmla="*/ 2886599 h 7957261"/>
              <a:gd name="connsiteX2250" fmla="*/ 5861830 w 6291298"/>
              <a:gd name="connsiteY2250" fmla="*/ 2883265 h 7957261"/>
              <a:gd name="connsiteX2251" fmla="*/ 5862360 w 6291298"/>
              <a:gd name="connsiteY2251" fmla="*/ 2875455 h 7957261"/>
              <a:gd name="connsiteX2252" fmla="*/ 5775719 w 6291298"/>
              <a:gd name="connsiteY2252" fmla="*/ 2853971 h 7957261"/>
              <a:gd name="connsiteX2253" fmla="*/ 5787969 w 6291298"/>
              <a:gd name="connsiteY2253" fmla="*/ 2858338 h 7957261"/>
              <a:gd name="connsiteX2254" fmla="*/ 5790702 w 6291298"/>
              <a:gd name="connsiteY2254" fmla="*/ 2866184 h 7957261"/>
              <a:gd name="connsiteX2255" fmla="*/ 5791149 w 6291298"/>
              <a:gd name="connsiteY2255" fmla="*/ 2873144 h 7957261"/>
              <a:gd name="connsiteX2256" fmla="*/ 5785952 w 6291298"/>
              <a:gd name="connsiteY2256" fmla="*/ 2880563 h 7957261"/>
              <a:gd name="connsiteX2257" fmla="*/ 5771977 w 6291298"/>
              <a:gd name="connsiteY2257" fmla="*/ 2871571 h 7957261"/>
              <a:gd name="connsiteX2258" fmla="*/ 5771442 w 6291298"/>
              <a:gd name="connsiteY2258" fmla="*/ 2868399 h 7957261"/>
              <a:gd name="connsiteX2259" fmla="*/ 5772006 w 6291298"/>
              <a:gd name="connsiteY2259" fmla="*/ 2854761 h 7957261"/>
              <a:gd name="connsiteX2260" fmla="*/ 5775719 w 6291298"/>
              <a:gd name="connsiteY2260" fmla="*/ 2853971 h 7957261"/>
              <a:gd name="connsiteX2261" fmla="*/ 5297608 w 6291298"/>
              <a:gd name="connsiteY2261" fmla="*/ 2845529 h 7957261"/>
              <a:gd name="connsiteX2262" fmla="*/ 5303065 w 6291298"/>
              <a:gd name="connsiteY2262" fmla="*/ 2852357 h 7957261"/>
              <a:gd name="connsiteX2263" fmla="*/ 5300659 w 6291298"/>
              <a:gd name="connsiteY2263" fmla="*/ 2858106 h 7957261"/>
              <a:gd name="connsiteX2264" fmla="*/ 5285900 w 6291298"/>
              <a:gd name="connsiteY2264" fmla="*/ 2852023 h 7957261"/>
              <a:gd name="connsiteX2265" fmla="*/ 5289100 w 6291298"/>
              <a:gd name="connsiteY2265" fmla="*/ 2845647 h 7957261"/>
              <a:gd name="connsiteX2266" fmla="*/ 5297608 w 6291298"/>
              <a:gd name="connsiteY2266" fmla="*/ 2845529 h 7957261"/>
              <a:gd name="connsiteX2267" fmla="*/ 5015865 w 6291298"/>
              <a:gd name="connsiteY2267" fmla="*/ 2807109 h 7957261"/>
              <a:gd name="connsiteX2268" fmla="*/ 5039292 w 6291298"/>
              <a:gd name="connsiteY2268" fmla="*/ 2811503 h 7957261"/>
              <a:gd name="connsiteX2269" fmla="*/ 5036587 w 6291298"/>
              <a:gd name="connsiteY2269" fmla="*/ 2821513 h 7957261"/>
              <a:gd name="connsiteX2270" fmla="*/ 5006400 w 6291298"/>
              <a:gd name="connsiteY2270" fmla="*/ 2814859 h 7957261"/>
              <a:gd name="connsiteX2271" fmla="*/ 5015865 w 6291298"/>
              <a:gd name="connsiteY2271" fmla="*/ 2807109 h 7957261"/>
              <a:gd name="connsiteX2272" fmla="*/ 4961498 w 6291298"/>
              <a:gd name="connsiteY2272" fmla="*/ 2801977 h 7957261"/>
              <a:gd name="connsiteX2273" fmla="*/ 4961497 w 6291298"/>
              <a:gd name="connsiteY2273" fmla="*/ 2809855 h 7957261"/>
              <a:gd name="connsiteX2274" fmla="*/ 4968094 w 6291298"/>
              <a:gd name="connsiteY2274" fmla="*/ 2807945 h 7957261"/>
              <a:gd name="connsiteX2275" fmla="*/ 4967860 w 6291298"/>
              <a:gd name="connsiteY2275" fmla="*/ 2802454 h 7957261"/>
              <a:gd name="connsiteX2276" fmla="*/ 4963146 w 6291298"/>
              <a:gd name="connsiteY2276" fmla="*/ 2802932 h 7957261"/>
              <a:gd name="connsiteX2277" fmla="*/ 4961498 w 6291298"/>
              <a:gd name="connsiteY2277" fmla="*/ 2801977 h 7957261"/>
              <a:gd name="connsiteX2278" fmla="*/ 5242880 w 6291298"/>
              <a:gd name="connsiteY2278" fmla="*/ 2756231 h 7957261"/>
              <a:gd name="connsiteX2279" fmla="*/ 5280248 w 6291298"/>
              <a:gd name="connsiteY2279" fmla="*/ 2790130 h 7957261"/>
              <a:gd name="connsiteX2280" fmla="*/ 5248797 w 6291298"/>
              <a:gd name="connsiteY2280" fmla="*/ 2826096 h 7957261"/>
              <a:gd name="connsiteX2281" fmla="*/ 5223447 w 6291298"/>
              <a:gd name="connsiteY2281" fmla="*/ 2791033 h 7957261"/>
              <a:gd name="connsiteX2282" fmla="*/ 5242880 w 6291298"/>
              <a:gd name="connsiteY2282" fmla="*/ 2756231 h 7957261"/>
              <a:gd name="connsiteX2283" fmla="*/ 5587570 w 6291298"/>
              <a:gd name="connsiteY2283" fmla="*/ 2730819 h 7957261"/>
              <a:gd name="connsiteX2284" fmla="*/ 5640180 w 6291298"/>
              <a:gd name="connsiteY2284" fmla="*/ 2744513 h 7957261"/>
              <a:gd name="connsiteX2285" fmla="*/ 5640886 w 6291298"/>
              <a:gd name="connsiteY2285" fmla="*/ 2755764 h 7957261"/>
              <a:gd name="connsiteX2286" fmla="*/ 5629910 w 6291298"/>
              <a:gd name="connsiteY2286" fmla="*/ 2773468 h 7957261"/>
              <a:gd name="connsiteX2287" fmla="*/ 5613526 w 6291298"/>
              <a:gd name="connsiteY2287" fmla="*/ 2814763 h 7957261"/>
              <a:gd name="connsiteX2288" fmla="*/ 5602082 w 6291298"/>
              <a:gd name="connsiteY2288" fmla="*/ 2831658 h 7957261"/>
              <a:gd name="connsiteX2289" fmla="*/ 5544731 w 6291298"/>
              <a:gd name="connsiteY2289" fmla="*/ 2779737 h 7957261"/>
              <a:gd name="connsiteX2290" fmla="*/ 5542426 w 6291298"/>
              <a:gd name="connsiteY2290" fmla="*/ 2758112 h 7957261"/>
              <a:gd name="connsiteX2291" fmla="*/ 5548043 w 6291298"/>
              <a:gd name="connsiteY2291" fmla="*/ 2734038 h 7957261"/>
              <a:gd name="connsiteX2292" fmla="*/ 5564427 w 6291298"/>
              <a:gd name="connsiteY2292" fmla="*/ 2747889 h 7957261"/>
              <a:gd name="connsiteX2293" fmla="*/ 5575390 w 6291298"/>
              <a:gd name="connsiteY2293" fmla="*/ 2746738 h 7957261"/>
              <a:gd name="connsiteX2294" fmla="*/ 5575059 w 6291298"/>
              <a:gd name="connsiteY2294" fmla="*/ 2743643 h 7957261"/>
              <a:gd name="connsiteX2295" fmla="*/ 5587570 w 6291298"/>
              <a:gd name="connsiteY2295" fmla="*/ 2730819 h 7957261"/>
              <a:gd name="connsiteX2296" fmla="*/ 502509 w 6291298"/>
              <a:gd name="connsiteY2296" fmla="*/ 2730501 h 7957261"/>
              <a:gd name="connsiteX2297" fmla="*/ 507055 w 6291298"/>
              <a:gd name="connsiteY2297" fmla="*/ 2735358 h 7957261"/>
              <a:gd name="connsiteX2298" fmla="*/ 495207 w 6291298"/>
              <a:gd name="connsiteY2298" fmla="*/ 2752002 h 7957261"/>
              <a:gd name="connsiteX2299" fmla="*/ 494066 w 6291298"/>
              <a:gd name="connsiteY2299" fmla="*/ 2758561 h 7957261"/>
              <a:gd name="connsiteX2300" fmla="*/ 460583 w 6291298"/>
              <a:gd name="connsiteY2300" fmla="*/ 2766400 h 7957261"/>
              <a:gd name="connsiteX2301" fmla="*/ 494325 w 6291298"/>
              <a:gd name="connsiteY2301" fmla="*/ 2738146 h 7957261"/>
              <a:gd name="connsiteX2302" fmla="*/ 495610 w 6291298"/>
              <a:gd name="connsiteY2302" fmla="*/ 2732210 h 7957261"/>
              <a:gd name="connsiteX2303" fmla="*/ 502509 w 6291298"/>
              <a:gd name="connsiteY2303" fmla="*/ 2730501 h 7957261"/>
              <a:gd name="connsiteX2304" fmla="*/ 5131295 w 6291298"/>
              <a:gd name="connsiteY2304" fmla="*/ 2705099 h 7957261"/>
              <a:gd name="connsiteX2305" fmla="*/ 5131431 w 6291298"/>
              <a:gd name="connsiteY2305" fmla="*/ 2710550 h 7957261"/>
              <a:gd name="connsiteX2306" fmla="*/ 5124883 w 6291298"/>
              <a:gd name="connsiteY2306" fmla="*/ 2716473 h 7957261"/>
              <a:gd name="connsiteX2307" fmla="*/ 5111265 w 6291298"/>
              <a:gd name="connsiteY2307" fmla="*/ 2723970 h 7957261"/>
              <a:gd name="connsiteX2308" fmla="*/ 5117081 w 6291298"/>
              <a:gd name="connsiteY2308" fmla="*/ 2707519 h 7957261"/>
              <a:gd name="connsiteX2309" fmla="*/ 5131295 w 6291298"/>
              <a:gd name="connsiteY2309" fmla="*/ 2705099 h 7957261"/>
              <a:gd name="connsiteX2310" fmla="*/ 5149863 w 6291298"/>
              <a:gd name="connsiteY2310" fmla="*/ 2641600 h 7957261"/>
              <a:gd name="connsiteX2311" fmla="*/ 5139419 w 6291298"/>
              <a:gd name="connsiteY2311" fmla="*/ 2670691 h 7957261"/>
              <a:gd name="connsiteX2312" fmla="*/ 5134509 w 6291298"/>
              <a:gd name="connsiteY2312" fmla="*/ 2667912 h 7957261"/>
              <a:gd name="connsiteX2313" fmla="*/ 5149863 w 6291298"/>
              <a:gd name="connsiteY2313" fmla="*/ 2641600 h 7957261"/>
              <a:gd name="connsiteX2314" fmla="*/ 5165499 w 6291298"/>
              <a:gd name="connsiteY2314" fmla="*/ 2603502 h 7957261"/>
              <a:gd name="connsiteX2315" fmla="*/ 5171998 w 6291298"/>
              <a:gd name="connsiteY2315" fmla="*/ 2608103 h 7957261"/>
              <a:gd name="connsiteX2316" fmla="*/ 5146100 w 6291298"/>
              <a:gd name="connsiteY2316" fmla="*/ 2629844 h 7957261"/>
              <a:gd name="connsiteX2317" fmla="*/ 5165499 w 6291298"/>
              <a:gd name="connsiteY2317" fmla="*/ 2603502 h 7957261"/>
              <a:gd name="connsiteX2318" fmla="*/ 5317598 w 6291298"/>
              <a:gd name="connsiteY2318" fmla="*/ 2565400 h 7957261"/>
              <a:gd name="connsiteX2319" fmla="*/ 5329594 w 6291298"/>
              <a:gd name="connsiteY2319" fmla="*/ 2577375 h 7957261"/>
              <a:gd name="connsiteX2320" fmla="*/ 5322460 w 6291298"/>
              <a:gd name="connsiteY2320" fmla="*/ 2595624 h 7957261"/>
              <a:gd name="connsiteX2321" fmla="*/ 5311895 w 6291298"/>
              <a:gd name="connsiteY2321" fmla="*/ 2584072 h 7957261"/>
              <a:gd name="connsiteX2322" fmla="*/ 5317598 w 6291298"/>
              <a:gd name="connsiteY2322" fmla="*/ 2565400 h 7957261"/>
              <a:gd name="connsiteX2323" fmla="*/ 5225725 w 6291298"/>
              <a:gd name="connsiteY2323" fmla="*/ 2552798 h 7957261"/>
              <a:gd name="connsiteX2324" fmla="*/ 5229099 w 6291298"/>
              <a:gd name="connsiteY2324" fmla="*/ 2562627 h 7957261"/>
              <a:gd name="connsiteX2325" fmla="*/ 5209600 w 6291298"/>
              <a:gd name="connsiteY2325" fmla="*/ 2566961 h 7957261"/>
              <a:gd name="connsiteX2326" fmla="*/ 5225725 w 6291298"/>
              <a:gd name="connsiteY2326" fmla="*/ 2552798 h 7957261"/>
              <a:gd name="connsiteX2327" fmla="*/ 5184920 w 6291298"/>
              <a:gd name="connsiteY2327" fmla="*/ 2552700 h 7957261"/>
              <a:gd name="connsiteX2328" fmla="*/ 5205298 w 6291298"/>
              <a:gd name="connsiteY2328" fmla="*/ 2567117 h 7957261"/>
              <a:gd name="connsiteX2329" fmla="*/ 5190402 w 6291298"/>
              <a:gd name="connsiteY2329" fmla="*/ 2586826 h 7957261"/>
              <a:gd name="connsiteX2330" fmla="*/ 5184920 w 6291298"/>
              <a:gd name="connsiteY2330" fmla="*/ 2552700 h 7957261"/>
              <a:gd name="connsiteX2331" fmla="*/ 5235211 w 6291298"/>
              <a:gd name="connsiteY2331" fmla="*/ 2540000 h 7957261"/>
              <a:gd name="connsiteX2332" fmla="*/ 5235187 w 6291298"/>
              <a:gd name="connsiteY2332" fmla="*/ 2540210 h 7957261"/>
              <a:gd name="connsiteX2333" fmla="*/ 5235000 w 6291298"/>
              <a:gd name="connsiteY2333" fmla="*/ 2540131 h 7957261"/>
              <a:gd name="connsiteX2334" fmla="*/ 5235211 w 6291298"/>
              <a:gd name="connsiteY2334" fmla="*/ 2540000 h 7957261"/>
              <a:gd name="connsiteX2335" fmla="*/ 5223113 w 6291298"/>
              <a:gd name="connsiteY2335" fmla="*/ 2539999 h 7957261"/>
              <a:gd name="connsiteX2336" fmla="*/ 5238974 w 6291298"/>
              <a:gd name="connsiteY2336" fmla="*/ 2552414 h 7957261"/>
              <a:gd name="connsiteX2337" fmla="*/ 5223113 w 6291298"/>
              <a:gd name="connsiteY2337" fmla="*/ 2539999 h 7957261"/>
              <a:gd name="connsiteX2338" fmla="*/ 5115768 w 6291298"/>
              <a:gd name="connsiteY2338" fmla="*/ 2506648 h 7957261"/>
              <a:gd name="connsiteX2339" fmla="*/ 5112462 w 6291298"/>
              <a:gd name="connsiteY2339" fmla="*/ 2513907 h 7957261"/>
              <a:gd name="connsiteX2340" fmla="*/ 5110158 w 6291298"/>
              <a:gd name="connsiteY2340" fmla="*/ 2518128 h 7957261"/>
              <a:gd name="connsiteX2341" fmla="*/ 5116302 w 6291298"/>
              <a:gd name="connsiteY2341" fmla="*/ 2519336 h 7957261"/>
              <a:gd name="connsiteX2342" fmla="*/ 756172 w 6291298"/>
              <a:gd name="connsiteY2342" fmla="*/ 2489200 h 7957261"/>
              <a:gd name="connsiteX2343" fmla="*/ 739381 w 6291298"/>
              <a:gd name="connsiteY2343" fmla="*/ 2535329 h 7957261"/>
              <a:gd name="connsiteX2344" fmla="*/ 728963 w 6291298"/>
              <a:gd name="connsiteY2344" fmla="*/ 2531088 h 7957261"/>
              <a:gd name="connsiteX2345" fmla="*/ 729836 w 6291298"/>
              <a:gd name="connsiteY2345" fmla="*/ 2516865 h 7957261"/>
              <a:gd name="connsiteX2346" fmla="*/ 756172 w 6291298"/>
              <a:gd name="connsiteY2346" fmla="*/ 2489200 h 7957261"/>
              <a:gd name="connsiteX2347" fmla="*/ 925799 w 6291298"/>
              <a:gd name="connsiteY2347" fmla="*/ 2349499 h 7957261"/>
              <a:gd name="connsiteX2348" fmla="*/ 923381 w 6291298"/>
              <a:gd name="connsiteY2348" fmla="*/ 2360835 h 7957261"/>
              <a:gd name="connsiteX2349" fmla="*/ 834105 w 6291298"/>
              <a:gd name="connsiteY2349" fmla="*/ 2492425 h 7957261"/>
              <a:gd name="connsiteX2350" fmla="*/ 793542 w 6291298"/>
              <a:gd name="connsiteY2350" fmla="*/ 2455648 h 7957261"/>
              <a:gd name="connsiteX2351" fmla="*/ 793542 w 6291298"/>
              <a:gd name="connsiteY2351" fmla="*/ 2455654 h 7957261"/>
              <a:gd name="connsiteX2352" fmla="*/ 793534 w 6291298"/>
              <a:gd name="connsiteY2352" fmla="*/ 2455628 h 7957261"/>
              <a:gd name="connsiteX2353" fmla="*/ 792739 w 6291298"/>
              <a:gd name="connsiteY2353" fmla="*/ 2452327 h 7957261"/>
              <a:gd name="connsiteX2354" fmla="*/ 830864 w 6291298"/>
              <a:gd name="connsiteY2354" fmla="*/ 2406975 h 7957261"/>
              <a:gd name="connsiteX2355" fmla="*/ 858335 w 6291298"/>
              <a:gd name="connsiteY2355" fmla="*/ 2387428 h 7957261"/>
              <a:gd name="connsiteX2356" fmla="*/ 925799 w 6291298"/>
              <a:gd name="connsiteY2356" fmla="*/ 2349499 h 7957261"/>
              <a:gd name="connsiteX2357" fmla="*/ 917084 w 6291298"/>
              <a:gd name="connsiteY2357" fmla="*/ 2349499 h 7957261"/>
              <a:gd name="connsiteX2358" fmla="*/ 917090 w 6291298"/>
              <a:gd name="connsiteY2358" fmla="*/ 2349505 h 7957261"/>
              <a:gd name="connsiteX2359" fmla="*/ 917579 w 6291298"/>
              <a:gd name="connsiteY2359" fmla="*/ 2349513 h 7957261"/>
              <a:gd name="connsiteX2360" fmla="*/ 917667 w 6291298"/>
              <a:gd name="connsiteY2360" fmla="*/ 2349929 h 7957261"/>
              <a:gd name="connsiteX2361" fmla="*/ 917673 w 6291298"/>
              <a:gd name="connsiteY2361" fmla="*/ 2349935 h 7957261"/>
              <a:gd name="connsiteX2362" fmla="*/ 917009 w 6291298"/>
              <a:gd name="connsiteY2362" fmla="*/ 2350146 h 7957261"/>
              <a:gd name="connsiteX2363" fmla="*/ 917083 w 6291298"/>
              <a:gd name="connsiteY2363" fmla="*/ 2349513 h 7957261"/>
              <a:gd name="connsiteX2364" fmla="*/ 917077 w 6291298"/>
              <a:gd name="connsiteY2364" fmla="*/ 2349505 h 7957261"/>
              <a:gd name="connsiteX2365" fmla="*/ 917084 w 6291298"/>
              <a:gd name="connsiteY2365" fmla="*/ 2349505 h 7957261"/>
              <a:gd name="connsiteX2366" fmla="*/ 1004563 w 6291298"/>
              <a:gd name="connsiteY2366" fmla="*/ 2222500 h 7957261"/>
              <a:gd name="connsiteX2367" fmla="*/ 1036385 w 6291298"/>
              <a:gd name="connsiteY2367" fmla="*/ 2222538 h 7957261"/>
              <a:gd name="connsiteX2368" fmla="*/ 1040244 w 6291298"/>
              <a:gd name="connsiteY2368" fmla="*/ 2226888 h 7957261"/>
              <a:gd name="connsiteX2369" fmla="*/ 993425 w 6291298"/>
              <a:gd name="connsiteY2369" fmla="*/ 2297543 h 7957261"/>
              <a:gd name="connsiteX2370" fmla="*/ 962734 w 6291298"/>
              <a:gd name="connsiteY2370" fmla="*/ 2341050 h 7957261"/>
              <a:gd name="connsiteX2371" fmla="*/ 940697 w 6291298"/>
              <a:gd name="connsiteY2371" fmla="*/ 2349352 h 7957261"/>
              <a:gd name="connsiteX2372" fmla="*/ 928675 w 6291298"/>
              <a:gd name="connsiteY2372" fmla="*/ 2349239 h 7957261"/>
              <a:gd name="connsiteX2373" fmla="*/ 928299 w 6291298"/>
              <a:gd name="connsiteY2373" fmla="*/ 2323153 h 7957261"/>
              <a:gd name="connsiteX2374" fmla="*/ 945402 w 6291298"/>
              <a:gd name="connsiteY2374" fmla="*/ 2297264 h 7957261"/>
              <a:gd name="connsiteX2375" fmla="*/ 965697 w 6291298"/>
              <a:gd name="connsiteY2375" fmla="*/ 2280298 h 7957261"/>
              <a:gd name="connsiteX2376" fmla="*/ 994435 w 6291298"/>
              <a:gd name="connsiteY2376" fmla="*/ 2236937 h 7957261"/>
              <a:gd name="connsiteX2377" fmla="*/ 1004563 w 6291298"/>
              <a:gd name="connsiteY2377" fmla="*/ 2222500 h 7957261"/>
              <a:gd name="connsiteX2378" fmla="*/ 955641 w 6291298"/>
              <a:gd name="connsiteY2378" fmla="*/ 2159803 h 7957261"/>
              <a:gd name="connsiteX2379" fmla="*/ 972306 w 6291298"/>
              <a:gd name="connsiteY2379" fmla="*/ 2162627 h 7957261"/>
              <a:gd name="connsiteX2380" fmla="*/ 993014 w 6291298"/>
              <a:gd name="connsiteY2380" fmla="*/ 2205757 h 7957261"/>
              <a:gd name="connsiteX2381" fmla="*/ 993411 w 6291298"/>
              <a:gd name="connsiteY2381" fmla="*/ 2216627 h 7957261"/>
              <a:gd name="connsiteX2382" fmla="*/ 993677 w 6291298"/>
              <a:gd name="connsiteY2382" fmla="*/ 2223597 h 7957261"/>
              <a:gd name="connsiteX2383" fmla="*/ 942429 w 6291298"/>
              <a:gd name="connsiteY2383" fmla="*/ 2179376 h 7957261"/>
              <a:gd name="connsiteX2384" fmla="*/ 955641 w 6291298"/>
              <a:gd name="connsiteY2384" fmla="*/ 2159803 h 7957261"/>
              <a:gd name="connsiteX2385" fmla="*/ 878908 w 6291298"/>
              <a:gd name="connsiteY2385" fmla="*/ 2123429 h 7957261"/>
              <a:gd name="connsiteX2386" fmla="*/ 922223 w 6291298"/>
              <a:gd name="connsiteY2386" fmla="*/ 2145029 h 7957261"/>
              <a:gd name="connsiteX2387" fmla="*/ 878908 w 6291298"/>
              <a:gd name="connsiteY2387" fmla="*/ 2123429 h 7957261"/>
              <a:gd name="connsiteX2388" fmla="*/ 1215693 w 6291298"/>
              <a:gd name="connsiteY2388" fmla="*/ 2019785 h 7957261"/>
              <a:gd name="connsiteX2389" fmla="*/ 1195822 w 6291298"/>
              <a:gd name="connsiteY2389" fmla="*/ 2057595 h 7957261"/>
              <a:gd name="connsiteX2390" fmla="*/ 1164732 w 6291298"/>
              <a:gd name="connsiteY2390" fmla="*/ 2120565 h 7957261"/>
              <a:gd name="connsiteX2391" fmla="*/ 1114569 w 6291298"/>
              <a:gd name="connsiteY2391" fmla="*/ 2184769 h 7957261"/>
              <a:gd name="connsiteX2392" fmla="*/ 1114569 w 6291298"/>
              <a:gd name="connsiteY2392" fmla="*/ 2184781 h 7957261"/>
              <a:gd name="connsiteX2393" fmla="*/ 1114227 w 6291298"/>
              <a:gd name="connsiteY2393" fmla="*/ 2210263 h 7957261"/>
              <a:gd name="connsiteX2394" fmla="*/ 1069695 w 6291298"/>
              <a:gd name="connsiteY2394" fmla="*/ 2216427 h 7957261"/>
              <a:gd name="connsiteX2395" fmla="*/ 1046951 w 6291298"/>
              <a:gd name="connsiteY2395" fmla="*/ 2223107 h 7957261"/>
              <a:gd name="connsiteX2396" fmla="*/ 1063372 w 6291298"/>
              <a:gd name="connsiteY2396" fmla="*/ 2191065 h 7957261"/>
              <a:gd name="connsiteX2397" fmla="*/ 1114622 w 6291298"/>
              <a:gd name="connsiteY2397" fmla="*/ 2146372 h 7957261"/>
              <a:gd name="connsiteX2398" fmla="*/ 1125972 w 6291298"/>
              <a:gd name="connsiteY2398" fmla="*/ 2120484 h 7957261"/>
              <a:gd name="connsiteX2399" fmla="*/ 1125963 w 6291298"/>
              <a:gd name="connsiteY2399" fmla="*/ 2120483 h 7957261"/>
              <a:gd name="connsiteX2400" fmla="*/ 1183570 w 6291298"/>
              <a:gd name="connsiteY2400" fmla="*/ 2051056 h 7957261"/>
              <a:gd name="connsiteX2401" fmla="*/ 1215693 w 6291298"/>
              <a:gd name="connsiteY2401" fmla="*/ 2019785 h 7957261"/>
              <a:gd name="connsiteX2402" fmla="*/ 1209110 w 6291298"/>
              <a:gd name="connsiteY2402" fmla="*/ 2019299 h 7957261"/>
              <a:gd name="connsiteX2403" fmla="*/ 1209569 w 6291298"/>
              <a:gd name="connsiteY2403" fmla="*/ 2019442 h 7957261"/>
              <a:gd name="connsiteX2404" fmla="*/ 1209501 w 6291298"/>
              <a:gd name="connsiteY2404" fmla="*/ 2019696 h 7957261"/>
              <a:gd name="connsiteX2405" fmla="*/ 1209507 w 6291298"/>
              <a:gd name="connsiteY2405" fmla="*/ 2019702 h 7957261"/>
              <a:gd name="connsiteX2406" fmla="*/ 1209502 w 6291298"/>
              <a:gd name="connsiteY2406" fmla="*/ 2019702 h 7957261"/>
              <a:gd name="connsiteX2407" fmla="*/ 1209235 w 6291298"/>
              <a:gd name="connsiteY2407" fmla="*/ 2019690 h 7957261"/>
              <a:gd name="connsiteX2408" fmla="*/ 1209110 w 6291298"/>
              <a:gd name="connsiteY2408" fmla="*/ 2019299 h 7957261"/>
              <a:gd name="connsiteX2409" fmla="*/ 1232180 w 6291298"/>
              <a:gd name="connsiteY2409" fmla="*/ 1968499 h 7957261"/>
              <a:gd name="connsiteX2410" fmla="*/ 1245589 w 6291298"/>
              <a:gd name="connsiteY2410" fmla="*/ 2050889 h 7957261"/>
              <a:gd name="connsiteX2411" fmla="*/ 1221811 w 6291298"/>
              <a:gd name="connsiteY2411" fmla="*/ 2029552 h 7957261"/>
              <a:gd name="connsiteX2412" fmla="*/ 1232180 w 6291298"/>
              <a:gd name="connsiteY2412" fmla="*/ 1968499 h 7957261"/>
              <a:gd name="connsiteX2413" fmla="*/ 5344910 w 6291298"/>
              <a:gd name="connsiteY2413" fmla="*/ 1930400 h 7957261"/>
              <a:gd name="connsiteX2414" fmla="*/ 5352774 w 6291298"/>
              <a:gd name="connsiteY2414" fmla="*/ 1941997 h 7957261"/>
              <a:gd name="connsiteX2415" fmla="*/ 5341995 w 6291298"/>
              <a:gd name="connsiteY2415" fmla="*/ 1950269 h 7957261"/>
              <a:gd name="connsiteX2416" fmla="*/ 5336600 w 6291298"/>
              <a:gd name="connsiteY2416" fmla="*/ 1940564 h 7957261"/>
              <a:gd name="connsiteX2417" fmla="*/ 5344910 w 6291298"/>
              <a:gd name="connsiteY2417" fmla="*/ 1930400 h 7957261"/>
              <a:gd name="connsiteX2418" fmla="*/ 5628432 w 6291298"/>
              <a:gd name="connsiteY2418" fmla="*/ 1918535 h 7957261"/>
              <a:gd name="connsiteX2419" fmla="*/ 5637845 w 6291298"/>
              <a:gd name="connsiteY2419" fmla="*/ 1945064 h 7957261"/>
              <a:gd name="connsiteX2420" fmla="*/ 5638182 w 6291298"/>
              <a:gd name="connsiteY2420" fmla="*/ 1957423 h 7957261"/>
              <a:gd name="connsiteX2421" fmla="*/ 5638289 w 6291298"/>
              <a:gd name="connsiteY2421" fmla="*/ 1973900 h 7957261"/>
              <a:gd name="connsiteX2422" fmla="*/ 5636184 w 6291298"/>
              <a:gd name="connsiteY2422" fmla="*/ 2005149 h 7957261"/>
              <a:gd name="connsiteX2423" fmla="*/ 5628221 w 6291298"/>
              <a:gd name="connsiteY2423" fmla="*/ 2018968 h 7957261"/>
              <a:gd name="connsiteX2424" fmla="*/ 5612384 w 6291298"/>
              <a:gd name="connsiteY2424" fmla="*/ 2012449 h 7957261"/>
              <a:gd name="connsiteX2425" fmla="*/ 5622082 w 6291298"/>
              <a:gd name="connsiteY2425" fmla="*/ 1997751 h 7957261"/>
              <a:gd name="connsiteX2426" fmla="*/ 5586959 w 6291298"/>
              <a:gd name="connsiteY2426" fmla="*/ 2017016 h 7957261"/>
              <a:gd name="connsiteX2427" fmla="*/ 5571605 w 6291298"/>
              <a:gd name="connsiteY2427" fmla="*/ 1990623 h 7957261"/>
              <a:gd name="connsiteX2428" fmla="*/ 5552555 w 6291298"/>
              <a:gd name="connsiteY2428" fmla="*/ 1968305 h 7957261"/>
              <a:gd name="connsiteX2429" fmla="*/ 5575250 w 6291298"/>
              <a:gd name="connsiteY2429" fmla="*/ 1944209 h 7957261"/>
              <a:gd name="connsiteX2430" fmla="*/ 5597921 w 6291298"/>
              <a:gd name="connsiteY2430" fmla="*/ 1933955 h 7957261"/>
              <a:gd name="connsiteX2431" fmla="*/ 5628432 w 6291298"/>
              <a:gd name="connsiteY2431" fmla="*/ 1918535 h 7957261"/>
              <a:gd name="connsiteX2432" fmla="*/ 1291533 w 6291298"/>
              <a:gd name="connsiteY2432" fmla="*/ 1905077 h 7957261"/>
              <a:gd name="connsiteX2433" fmla="*/ 1299885 w 6291298"/>
              <a:gd name="connsiteY2433" fmla="*/ 1924282 h 7957261"/>
              <a:gd name="connsiteX2434" fmla="*/ 1285311 w 6291298"/>
              <a:gd name="connsiteY2434" fmla="*/ 1908885 h 7957261"/>
              <a:gd name="connsiteX2435" fmla="*/ 1291533 w 6291298"/>
              <a:gd name="connsiteY2435" fmla="*/ 1905077 h 7957261"/>
              <a:gd name="connsiteX2436" fmla="*/ 1322350 w 6291298"/>
              <a:gd name="connsiteY2436" fmla="*/ 1880381 h 7957261"/>
              <a:gd name="connsiteX2437" fmla="*/ 1330650 w 6291298"/>
              <a:gd name="connsiteY2437" fmla="*/ 1888753 h 7957261"/>
              <a:gd name="connsiteX2438" fmla="*/ 1310710 w 6291298"/>
              <a:gd name="connsiteY2438" fmla="*/ 1882205 h 7957261"/>
              <a:gd name="connsiteX2439" fmla="*/ 1322350 w 6291298"/>
              <a:gd name="connsiteY2439" fmla="*/ 1880381 h 7957261"/>
              <a:gd name="connsiteX2440" fmla="*/ 5400077 w 6291298"/>
              <a:gd name="connsiteY2440" fmla="*/ 1828878 h 7957261"/>
              <a:gd name="connsiteX2441" fmla="*/ 5401935 w 6291298"/>
              <a:gd name="connsiteY2441" fmla="*/ 1834336 h 7957261"/>
              <a:gd name="connsiteX2442" fmla="*/ 5393080 w 6291298"/>
              <a:gd name="connsiteY2442" fmla="*/ 1840357 h 7957261"/>
              <a:gd name="connsiteX2443" fmla="*/ 5387401 w 6291298"/>
              <a:gd name="connsiteY2443" fmla="*/ 1836439 h 7957261"/>
              <a:gd name="connsiteX2444" fmla="*/ 5400077 w 6291298"/>
              <a:gd name="connsiteY2444" fmla="*/ 1828878 h 7957261"/>
              <a:gd name="connsiteX2445" fmla="*/ 5430044 w 6291298"/>
              <a:gd name="connsiteY2445" fmla="*/ 1828800 h 7957261"/>
              <a:gd name="connsiteX2446" fmla="*/ 5429222 w 6291298"/>
              <a:gd name="connsiteY2446" fmla="*/ 1898555 h 7957261"/>
              <a:gd name="connsiteX2447" fmla="*/ 5447408 w 6291298"/>
              <a:gd name="connsiteY2447" fmla="*/ 1921986 h 7957261"/>
              <a:gd name="connsiteX2448" fmla="*/ 5512718 w 6291298"/>
              <a:gd name="connsiteY2448" fmla="*/ 1921484 h 7957261"/>
              <a:gd name="connsiteX2449" fmla="*/ 5535808 w 6291298"/>
              <a:gd name="connsiteY2449" fmla="*/ 1947337 h 7957261"/>
              <a:gd name="connsiteX2450" fmla="*/ 5537616 w 6291298"/>
              <a:gd name="connsiteY2450" fmla="*/ 2000214 h 7957261"/>
              <a:gd name="connsiteX2451" fmla="*/ 5531792 w 6291298"/>
              <a:gd name="connsiteY2451" fmla="*/ 2020250 h 7957261"/>
              <a:gd name="connsiteX2452" fmla="*/ 5519872 w 6291298"/>
              <a:gd name="connsiteY2452" fmla="*/ 2002616 h 7957261"/>
              <a:gd name="connsiteX2453" fmla="*/ 5430923 w 6291298"/>
              <a:gd name="connsiteY2453" fmla="*/ 2021717 h 7957261"/>
              <a:gd name="connsiteX2454" fmla="*/ 5349879 w 6291298"/>
              <a:gd name="connsiteY2454" fmla="*/ 2021658 h 7957261"/>
              <a:gd name="connsiteX2455" fmla="*/ 5337490 w 6291298"/>
              <a:gd name="connsiteY2455" fmla="*/ 2004830 h 7957261"/>
              <a:gd name="connsiteX2456" fmla="*/ 5387236 w 6291298"/>
              <a:gd name="connsiteY2456" fmla="*/ 1946541 h 7957261"/>
              <a:gd name="connsiteX2457" fmla="*/ 5395511 w 6291298"/>
              <a:gd name="connsiteY2457" fmla="*/ 1933117 h 7957261"/>
              <a:gd name="connsiteX2458" fmla="*/ 5410570 w 6291298"/>
              <a:gd name="connsiteY2458" fmla="*/ 1889088 h 7957261"/>
              <a:gd name="connsiteX2459" fmla="*/ 5411067 w 6291298"/>
              <a:gd name="connsiteY2459" fmla="*/ 1889264 h 7957261"/>
              <a:gd name="connsiteX2460" fmla="*/ 5410726 w 6291298"/>
              <a:gd name="connsiteY2460" fmla="*/ 1888910 h 7957261"/>
              <a:gd name="connsiteX2461" fmla="*/ 5410570 w 6291298"/>
              <a:gd name="connsiteY2461" fmla="*/ 1889088 h 7957261"/>
              <a:gd name="connsiteX2462" fmla="*/ 5397475 w 6291298"/>
              <a:gd name="connsiteY2462" fmla="*/ 1839201 h 7957261"/>
              <a:gd name="connsiteX2463" fmla="*/ 5430044 w 6291298"/>
              <a:gd name="connsiteY2463" fmla="*/ 1828800 h 7957261"/>
              <a:gd name="connsiteX2464" fmla="*/ 5414181 w 6291298"/>
              <a:gd name="connsiteY2464" fmla="*/ 1308238 h 7957261"/>
              <a:gd name="connsiteX2465" fmla="*/ 5430755 w 6291298"/>
              <a:gd name="connsiteY2465" fmla="*/ 1308783 h 7957261"/>
              <a:gd name="connsiteX2466" fmla="*/ 5479796 w 6291298"/>
              <a:gd name="connsiteY2466" fmla="*/ 1309640 h 7957261"/>
              <a:gd name="connsiteX2467" fmla="*/ 5525533 w 6291298"/>
              <a:gd name="connsiteY2467" fmla="*/ 1365755 h 7957261"/>
              <a:gd name="connsiteX2468" fmla="*/ 5508075 w 6291298"/>
              <a:gd name="connsiteY2468" fmla="*/ 1404290 h 7957261"/>
              <a:gd name="connsiteX2469" fmla="*/ 5491799 w 6291298"/>
              <a:gd name="connsiteY2469" fmla="*/ 1409567 h 7957261"/>
              <a:gd name="connsiteX2470" fmla="*/ 5388684 w 6291298"/>
              <a:gd name="connsiteY2470" fmla="*/ 1409812 h 7957261"/>
              <a:gd name="connsiteX2471" fmla="*/ 5363605 w 6291298"/>
              <a:gd name="connsiteY2471" fmla="*/ 1402487 h 7957261"/>
              <a:gd name="connsiteX2472" fmla="*/ 5375068 w 6291298"/>
              <a:gd name="connsiteY2472" fmla="*/ 1375854 h 7957261"/>
              <a:gd name="connsiteX2473" fmla="*/ 5404200 w 6291298"/>
              <a:gd name="connsiteY2473" fmla="*/ 1319024 h 7957261"/>
              <a:gd name="connsiteX2474" fmla="*/ 5414181 w 6291298"/>
              <a:gd name="connsiteY2474" fmla="*/ 1308238 h 7957261"/>
              <a:gd name="connsiteX2475" fmla="*/ 2147921 w 6291298"/>
              <a:gd name="connsiteY2475" fmla="*/ 1256044 h 7957261"/>
              <a:gd name="connsiteX2476" fmla="*/ 2146036 w 6291298"/>
              <a:gd name="connsiteY2476" fmla="*/ 1256762 h 7957261"/>
              <a:gd name="connsiteX2477" fmla="*/ 2147450 w 6291298"/>
              <a:gd name="connsiteY2477" fmla="*/ 1256761 h 7957261"/>
              <a:gd name="connsiteX2478" fmla="*/ 2147921 w 6291298"/>
              <a:gd name="connsiteY2478" fmla="*/ 1256044 h 7957261"/>
              <a:gd name="connsiteX2479" fmla="*/ 4906505 w 6291298"/>
              <a:gd name="connsiteY2479" fmla="*/ 1252469 h 7957261"/>
              <a:gd name="connsiteX2480" fmla="*/ 4906942 w 6291298"/>
              <a:gd name="connsiteY2480" fmla="*/ 1252758 h 7957261"/>
              <a:gd name="connsiteX2481" fmla="*/ 4906633 w 6291298"/>
              <a:gd name="connsiteY2481" fmla="*/ 1252480 h 7957261"/>
              <a:gd name="connsiteX2482" fmla="*/ 2262434 w 6291298"/>
              <a:gd name="connsiteY2482" fmla="*/ 1243392 h 7957261"/>
              <a:gd name="connsiteX2483" fmla="*/ 2257251 w 6291298"/>
              <a:gd name="connsiteY2483" fmla="*/ 1243871 h 7957261"/>
              <a:gd name="connsiteX2484" fmla="*/ 2262435 w 6291298"/>
              <a:gd name="connsiteY2484" fmla="*/ 1245780 h 7957261"/>
              <a:gd name="connsiteX2485" fmla="*/ 2262434 w 6291298"/>
              <a:gd name="connsiteY2485" fmla="*/ 1243392 h 7957261"/>
              <a:gd name="connsiteX2486" fmla="*/ 4954643 w 6291298"/>
              <a:gd name="connsiteY2486" fmla="*/ 1231900 h 7957261"/>
              <a:gd name="connsiteX2487" fmla="*/ 4959765 w 6291298"/>
              <a:gd name="connsiteY2487" fmla="*/ 1245498 h 7957261"/>
              <a:gd name="connsiteX2488" fmla="*/ 4944635 w 6291298"/>
              <a:gd name="connsiteY2488" fmla="*/ 1249566 h 7957261"/>
              <a:gd name="connsiteX2489" fmla="*/ 4954643 w 6291298"/>
              <a:gd name="connsiteY2489" fmla="*/ 1231900 h 7957261"/>
              <a:gd name="connsiteX2490" fmla="*/ 4919926 w 6291298"/>
              <a:gd name="connsiteY2490" fmla="*/ 1194103 h 7957261"/>
              <a:gd name="connsiteX2491" fmla="*/ 4930802 w 6291298"/>
              <a:gd name="connsiteY2491" fmla="*/ 1202195 h 7957261"/>
              <a:gd name="connsiteX2492" fmla="*/ 4906728 w 6291298"/>
              <a:gd name="connsiteY2492" fmla="*/ 1224092 h 7957261"/>
              <a:gd name="connsiteX2493" fmla="*/ 4919926 w 6291298"/>
              <a:gd name="connsiteY2493" fmla="*/ 1194103 h 7957261"/>
              <a:gd name="connsiteX2494" fmla="*/ 5137932 w 6291298"/>
              <a:gd name="connsiteY2494" fmla="*/ 1181102 h 7957261"/>
              <a:gd name="connsiteX2495" fmla="*/ 5146031 w 6291298"/>
              <a:gd name="connsiteY2495" fmla="*/ 1186758 h 7957261"/>
              <a:gd name="connsiteX2496" fmla="*/ 5138700 w 6291298"/>
              <a:gd name="connsiteY2496" fmla="*/ 1195497 h 7957261"/>
              <a:gd name="connsiteX2497" fmla="*/ 5133802 w 6291298"/>
              <a:gd name="connsiteY2497" fmla="*/ 1189761 h 7957261"/>
              <a:gd name="connsiteX2498" fmla="*/ 5137932 w 6291298"/>
              <a:gd name="connsiteY2498" fmla="*/ 1181102 h 7957261"/>
              <a:gd name="connsiteX2499" fmla="*/ 2093943 w 6291298"/>
              <a:gd name="connsiteY2499" fmla="*/ 1181099 h 7957261"/>
              <a:gd name="connsiteX2500" fmla="*/ 2101205 w 6291298"/>
              <a:gd name="connsiteY2500" fmla="*/ 1190401 h 7957261"/>
              <a:gd name="connsiteX2501" fmla="*/ 2092957 w 6291298"/>
              <a:gd name="connsiteY2501" fmla="*/ 1202599 h 7957261"/>
              <a:gd name="connsiteX2502" fmla="*/ 2085726 w 6291298"/>
              <a:gd name="connsiteY2502" fmla="*/ 1191325 h 7957261"/>
              <a:gd name="connsiteX2503" fmla="*/ 2093943 w 6291298"/>
              <a:gd name="connsiteY2503" fmla="*/ 1181099 h 7957261"/>
              <a:gd name="connsiteX2504" fmla="*/ 4935719 w 6291298"/>
              <a:gd name="connsiteY2504" fmla="*/ 1169053 h 7957261"/>
              <a:gd name="connsiteX2505" fmla="*/ 4951470 w 6291298"/>
              <a:gd name="connsiteY2505" fmla="*/ 1190862 h 7957261"/>
              <a:gd name="connsiteX2506" fmla="*/ 4930201 w 6291298"/>
              <a:gd name="connsiteY2506" fmla="*/ 1173665 h 7957261"/>
              <a:gd name="connsiteX2507" fmla="*/ 4935719 w 6291298"/>
              <a:gd name="connsiteY2507" fmla="*/ 1169053 h 7957261"/>
              <a:gd name="connsiteX2508" fmla="*/ 5110630 w 6291298"/>
              <a:gd name="connsiteY2508" fmla="*/ 1168680 h 7957261"/>
              <a:gd name="connsiteX2509" fmla="*/ 5117676 w 6291298"/>
              <a:gd name="connsiteY2509" fmla="*/ 1176717 h 7957261"/>
              <a:gd name="connsiteX2510" fmla="*/ 5104144 w 6291298"/>
              <a:gd name="connsiteY2510" fmla="*/ 1192549 h 7957261"/>
              <a:gd name="connsiteX2511" fmla="*/ 5095301 w 6291298"/>
              <a:gd name="connsiteY2511" fmla="*/ 1178528 h 7957261"/>
              <a:gd name="connsiteX2512" fmla="*/ 5110630 w 6291298"/>
              <a:gd name="connsiteY2512" fmla="*/ 1168680 h 7957261"/>
              <a:gd name="connsiteX2513" fmla="*/ 4908336 w 6291298"/>
              <a:gd name="connsiteY2513" fmla="*/ 1168662 h 7957261"/>
              <a:gd name="connsiteX2514" fmla="*/ 4909898 w 6291298"/>
              <a:gd name="connsiteY2514" fmla="*/ 1174069 h 7957261"/>
              <a:gd name="connsiteX2515" fmla="*/ 4892461 w 6291298"/>
              <a:gd name="connsiteY2515" fmla="*/ 1185121 h 7957261"/>
              <a:gd name="connsiteX2516" fmla="*/ 4892100 w 6291298"/>
              <a:gd name="connsiteY2516" fmla="*/ 1179514 h 7957261"/>
              <a:gd name="connsiteX2517" fmla="*/ 4908336 w 6291298"/>
              <a:gd name="connsiteY2517" fmla="*/ 1168662 h 7957261"/>
              <a:gd name="connsiteX2518" fmla="*/ 4918348 w 6291298"/>
              <a:gd name="connsiteY2518" fmla="*/ 1104899 h 7957261"/>
              <a:gd name="connsiteX2519" fmla="*/ 4916999 w 6291298"/>
              <a:gd name="connsiteY2519" fmla="*/ 1134033 h 7957261"/>
              <a:gd name="connsiteX2520" fmla="*/ 4918348 w 6291298"/>
              <a:gd name="connsiteY2520" fmla="*/ 1104899 h 7957261"/>
              <a:gd name="connsiteX2521" fmla="*/ 5222300 w 6291298"/>
              <a:gd name="connsiteY2521" fmla="*/ 1079500 h 7957261"/>
              <a:gd name="connsiteX2522" fmla="*/ 5239392 w 6291298"/>
              <a:gd name="connsiteY2522" fmla="*/ 1097503 h 7957261"/>
              <a:gd name="connsiteX2523" fmla="*/ 5222300 w 6291298"/>
              <a:gd name="connsiteY2523" fmla="*/ 1079500 h 7957261"/>
              <a:gd name="connsiteX2524" fmla="*/ 4993342 w 6291298"/>
              <a:gd name="connsiteY2524" fmla="*/ 1066805 h 7957261"/>
              <a:gd name="connsiteX2525" fmla="*/ 4997907 w 6291298"/>
              <a:gd name="connsiteY2525" fmla="*/ 1072138 h 7957261"/>
              <a:gd name="connsiteX2526" fmla="*/ 4987638 w 6291298"/>
              <a:gd name="connsiteY2526" fmla="*/ 1077576 h 7957261"/>
              <a:gd name="connsiteX2527" fmla="*/ 4982354 w 6291298"/>
              <a:gd name="connsiteY2527" fmla="*/ 1071257 h 7957261"/>
              <a:gd name="connsiteX2528" fmla="*/ 4993342 w 6291298"/>
              <a:gd name="connsiteY2528" fmla="*/ 1066805 h 7957261"/>
              <a:gd name="connsiteX2529" fmla="*/ 5081808 w 6291298"/>
              <a:gd name="connsiteY2529" fmla="*/ 1054100 h 7957261"/>
              <a:gd name="connsiteX2530" fmla="*/ 5101456 w 6291298"/>
              <a:gd name="connsiteY2530" fmla="*/ 1061731 h 7957261"/>
              <a:gd name="connsiteX2531" fmla="*/ 5107234 w 6291298"/>
              <a:gd name="connsiteY2531" fmla="*/ 1061594 h 7957261"/>
              <a:gd name="connsiteX2532" fmla="*/ 5132307 w 6291298"/>
              <a:gd name="connsiteY2532" fmla="*/ 1072002 h 7957261"/>
              <a:gd name="connsiteX2533" fmla="*/ 5120801 w 6291298"/>
              <a:gd name="connsiteY2533" fmla="*/ 1088573 h 7957261"/>
              <a:gd name="connsiteX2534" fmla="*/ 5133675 w 6291298"/>
              <a:gd name="connsiteY2534" fmla="*/ 1106194 h 7957261"/>
              <a:gd name="connsiteX2535" fmla="*/ 5132496 w 6291298"/>
              <a:gd name="connsiteY2535" fmla="*/ 1138027 h 7957261"/>
              <a:gd name="connsiteX2536" fmla="*/ 5079477 w 6291298"/>
              <a:gd name="connsiteY2536" fmla="*/ 1140158 h 7957261"/>
              <a:gd name="connsiteX2537" fmla="*/ 5050134 w 6291298"/>
              <a:gd name="connsiteY2537" fmla="*/ 1100349 h 7957261"/>
              <a:gd name="connsiteX2538" fmla="*/ 5036455 w 6291298"/>
              <a:gd name="connsiteY2538" fmla="*/ 1100081 h 7957261"/>
              <a:gd name="connsiteX2539" fmla="*/ 5030044 w 6291298"/>
              <a:gd name="connsiteY2539" fmla="*/ 1125307 h 7957261"/>
              <a:gd name="connsiteX2540" fmla="*/ 4968526 w 6291298"/>
              <a:gd name="connsiteY2540" fmla="*/ 1146639 h 7957261"/>
              <a:gd name="connsiteX2541" fmla="*/ 4968301 w 6291298"/>
              <a:gd name="connsiteY2541" fmla="*/ 1132082 h 7957261"/>
              <a:gd name="connsiteX2542" fmla="*/ 5031578 w 6291298"/>
              <a:gd name="connsiteY2542" fmla="*/ 1100357 h 7957261"/>
              <a:gd name="connsiteX2543" fmla="*/ 5056771 w 6291298"/>
              <a:gd name="connsiteY2543" fmla="*/ 1082151 h 7957261"/>
              <a:gd name="connsiteX2544" fmla="*/ 5081062 w 6291298"/>
              <a:gd name="connsiteY2544" fmla="*/ 1062212 h 7957261"/>
              <a:gd name="connsiteX2545" fmla="*/ 5081808 w 6291298"/>
              <a:gd name="connsiteY2545" fmla="*/ 1054100 h 7957261"/>
              <a:gd name="connsiteX2546" fmla="*/ 5229333 w 6291298"/>
              <a:gd name="connsiteY2546" fmla="*/ 1003329 h 7957261"/>
              <a:gd name="connsiteX2547" fmla="*/ 5247056 w 6291298"/>
              <a:gd name="connsiteY2547" fmla="*/ 1011156 h 7957261"/>
              <a:gd name="connsiteX2548" fmla="*/ 5244204 w 6291298"/>
              <a:gd name="connsiteY2548" fmla="*/ 1027932 h 7957261"/>
              <a:gd name="connsiteX2549" fmla="*/ 5209601 w 6291298"/>
              <a:gd name="connsiteY2549" fmla="*/ 1010152 h 7957261"/>
              <a:gd name="connsiteX2550" fmla="*/ 5229333 w 6291298"/>
              <a:gd name="connsiteY2550" fmla="*/ 1003329 h 7957261"/>
              <a:gd name="connsiteX2551" fmla="*/ 5015677 w 6291298"/>
              <a:gd name="connsiteY2551" fmla="*/ 1003300 h 7957261"/>
              <a:gd name="connsiteX2552" fmla="*/ 5026357 w 6291298"/>
              <a:gd name="connsiteY2552" fmla="*/ 1007597 h 7957261"/>
              <a:gd name="connsiteX2553" fmla="*/ 5014364 w 6291298"/>
              <a:gd name="connsiteY2553" fmla="*/ 1044580 h 7957261"/>
              <a:gd name="connsiteX2554" fmla="*/ 4981001 w 6291298"/>
              <a:gd name="connsiteY2554" fmla="*/ 1041759 h 7957261"/>
              <a:gd name="connsiteX2555" fmla="*/ 5015677 w 6291298"/>
              <a:gd name="connsiteY2555" fmla="*/ 1003300 h 7957261"/>
              <a:gd name="connsiteX2556" fmla="*/ 5019101 w 6291298"/>
              <a:gd name="connsiteY2556" fmla="*/ 1003299 h 7957261"/>
              <a:gd name="connsiteX2557" fmla="*/ 5019286 w 6291298"/>
              <a:gd name="connsiteY2557" fmla="*/ 1003418 h 7957261"/>
              <a:gd name="connsiteX2558" fmla="*/ 5019125 w 6291298"/>
              <a:gd name="connsiteY2558" fmla="*/ 1003355 h 7957261"/>
              <a:gd name="connsiteX2559" fmla="*/ 5019101 w 6291298"/>
              <a:gd name="connsiteY2559" fmla="*/ 1003299 h 7957261"/>
              <a:gd name="connsiteX2560" fmla="*/ 4393293 w 6291298"/>
              <a:gd name="connsiteY2560" fmla="*/ 991001 h 7957261"/>
              <a:gd name="connsiteX2561" fmla="*/ 4402149 w 6291298"/>
              <a:gd name="connsiteY2561" fmla="*/ 996800 h 7957261"/>
              <a:gd name="connsiteX2562" fmla="*/ 4391879 w 6291298"/>
              <a:gd name="connsiteY2562" fmla="*/ 1003968 h 7957261"/>
              <a:gd name="connsiteX2563" fmla="*/ 4384437 w 6291298"/>
              <a:gd name="connsiteY2563" fmla="*/ 998698 h 7957261"/>
              <a:gd name="connsiteX2564" fmla="*/ 4393293 w 6291298"/>
              <a:gd name="connsiteY2564" fmla="*/ 991001 h 7957261"/>
              <a:gd name="connsiteX2565" fmla="*/ 3889176 w 6291298"/>
              <a:gd name="connsiteY2565" fmla="*/ 951919 h 7957261"/>
              <a:gd name="connsiteX2566" fmla="*/ 3776785 w 6291298"/>
              <a:gd name="connsiteY2566" fmla="*/ 952636 h 7957261"/>
              <a:gd name="connsiteX2567" fmla="*/ 3744033 w 6291298"/>
              <a:gd name="connsiteY2567" fmla="*/ 958842 h 7957261"/>
              <a:gd name="connsiteX2568" fmla="*/ 3741154 w 6291298"/>
              <a:gd name="connsiteY2568" fmla="*/ 961782 h 7957261"/>
              <a:gd name="connsiteX2569" fmla="*/ 3780543 w 6291298"/>
              <a:gd name="connsiteY2569" fmla="*/ 958937 h 7957261"/>
              <a:gd name="connsiteX2570" fmla="*/ 3906937 w 6291298"/>
              <a:gd name="connsiteY2570" fmla="*/ 962894 h 7957261"/>
              <a:gd name="connsiteX2571" fmla="*/ 3906612 w 6291298"/>
              <a:gd name="connsiteY2571" fmla="*/ 960513 h 7957261"/>
              <a:gd name="connsiteX2572" fmla="*/ 3900957 w 6291298"/>
              <a:gd name="connsiteY2572" fmla="*/ 956932 h 7957261"/>
              <a:gd name="connsiteX2573" fmla="*/ 3889176 w 6291298"/>
              <a:gd name="connsiteY2573" fmla="*/ 951919 h 7957261"/>
              <a:gd name="connsiteX2574" fmla="*/ 3115259 w 6291298"/>
              <a:gd name="connsiteY2574" fmla="*/ 941303 h 7957261"/>
              <a:gd name="connsiteX2575" fmla="*/ 3118243 w 6291298"/>
              <a:gd name="connsiteY2575" fmla="*/ 955020 h 7957261"/>
              <a:gd name="connsiteX2576" fmla="*/ 3101401 w 6291298"/>
              <a:gd name="connsiteY2576" fmla="*/ 943549 h 7957261"/>
              <a:gd name="connsiteX2577" fmla="*/ 3115259 w 6291298"/>
              <a:gd name="connsiteY2577" fmla="*/ 941303 h 7957261"/>
              <a:gd name="connsiteX2578" fmla="*/ 4671029 w 6291298"/>
              <a:gd name="connsiteY2578" fmla="*/ 939991 h 7957261"/>
              <a:gd name="connsiteX2579" fmla="*/ 4676784 w 6291298"/>
              <a:gd name="connsiteY2579" fmla="*/ 961244 h 7957261"/>
              <a:gd name="connsiteX2580" fmla="*/ 4663501 w 6291298"/>
              <a:gd name="connsiteY2580" fmla="*/ 962762 h 7957261"/>
              <a:gd name="connsiteX2581" fmla="*/ 4663538 w 6291298"/>
              <a:gd name="connsiteY2581" fmla="*/ 956022 h 7957261"/>
              <a:gd name="connsiteX2582" fmla="*/ 4671029 w 6291298"/>
              <a:gd name="connsiteY2582" fmla="*/ 939991 h 7957261"/>
              <a:gd name="connsiteX2583" fmla="*/ 5089970 w 6291298"/>
              <a:gd name="connsiteY2583" fmla="*/ 939802 h 7957261"/>
              <a:gd name="connsiteX2584" fmla="*/ 5097549 w 6291298"/>
              <a:gd name="connsiteY2584" fmla="*/ 944881 h 7957261"/>
              <a:gd name="connsiteX2585" fmla="*/ 5089685 w 6291298"/>
              <a:gd name="connsiteY2585" fmla="*/ 949868 h 7957261"/>
              <a:gd name="connsiteX2586" fmla="*/ 5082887 w 6291298"/>
              <a:gd name="connsiteY2586" fmla="*/ 943225 h 7957261"/>
              <a:gd name="connsiteX2587" fmla="*/ 5089970 w 6291298"/>
              <a:gd name="connsiteY2587" fmla="*/ 939802 h 7957261"/>
              <a:gd name="connsiteX2588" fmla="*/ 4505471 w 6291298"/>
              <a:gd name="connsiteY2588" fmla="*/ 914399 h 7957261"/>
              <a:gd name="connsiteX2589" fmla="*/ 4510580 w 6291298"/>
              <a:gd name="connsiteY2589" fmla="*/ 934925 h 7957261"/>
              <a:gd name="connsiteX2590" fmla="*/ 4498400 w 6291298"/>
              <a:gd name="connsiteY2590" fmla="*/ 934522 h 7957261"/>
              <a:gd name="connsiteX2591" fmla="*/ 4505471 w 6291298"/>
              <a:gd name="connsiteY2591" fmla="*/ 914399 h 7957261"/>
              <a:gd name="connsiteX2592" fmla="*/ 3693647 w 6291298"/>
              <a:gd name="connsiteY2592" fmla="*/ 901757 h 7957261"/>
              <a:gd name="connsiteX2593" fmla="*/ 3699874 w 6291298"/>
              <a:gd name="connsiteY2593" fmla="*/ 910705 h 7957261"/>
              <a:gd name="connsiteX2594" fmla="*/ 3692233 w 6291298"/>
              <a:gd name="connsiteY2594" fmla="*/ 916944 h 7957261"/>
              <a:gd name="connsiteX2595" fmla="*/ 3685635 w 6291298"/>
              <a:gd name="connsiteY2595" fmla="*/ 908504 h 7957261"/>
              <a:gd name="connsiteX2596" fmla="*/ 3693647 w 6291298"/>
              <a:gd name="connsiteY2596" fmla="*/ 901757 h 7957261"/>
              <a:gd name="connsiteX2597" fmla="*/ 3056974 w 6291298"/>
              <a:gd name="connsiteY2597" fmla="*/ 901700 h 7957261"/>
              <a:gd name="connsiteX2598" fmla="*/ 3060497 w 6291298"/>
              <a:gd name="connsiteY2598" fmla="*/ 910561 h 7957261"/>
              <a:gd name="connsiteX2599" fmla="*/ 3052907 w 6291298"/>
              <a:gd name="connsiteY2599" fmla="*/ 915448 h 7957261"/>
              <a:gd name="connsiteX2600" fmla="*/ 3050736 w 6291298"/>
              <a:gd name="connsiteY2600" fmla="*/ 907833 h 7957261"/>
              <a:gd name="connsiteX2601" fmla="*/ 3056974 w 6291298"/>
              <a:gd name="connsiteY2601" fmla="*/ 901700 h 7957261"/>
              <a:gd name="connsiteX2602" fmla="*/ 5092029 w 6291298"/>
              <a:gd name="connsiteY2602" fmla="*/ 889290 h 7957261"/>
              <a:gd name="connsiteX2603" fmla="*/ 5097338 w 6291298"/>
              <a:gd name="connsiteY2603" fmla="*/ 898617 h 7957261"/>
              <a:gd name="connsiteX2604" fmla="*/ 5087687 w 6291298"/>
              <a:gd name="connsiteY2604" fmla="*/ 906704 h 7957261"/>
              <a:gd name="connsiteX2605" fmla="*/ 5082601 w 6291298"/>
              <a:gd name="connsiteY2605" fmla="*/ 897786 h 7957261"/>
              <a:gd name="connsiteX2606" fmla="*/ 5092029 w 6291298"/>
              <a:gd name="connsiteY2606" fmla="*/ 889290 h 7957261"/>
              <a:gd name="connsiteX2607" fmla="*/ 4655205 w 6291298"/>
              <a:gd name="connsiteY2607" fmla="*/ 877452 h 7957261"/>
              <a:gd name="connsiteX2608" fmla="*/ 4661778 w 6291298"/>
              <a:gd name="connsiteY2608" fmla="*/ 879854 h 7957261"/>
              <a:gd name="connsiteX2609" fmla="*/ 4656606 w 6291298"/>
              <a:gd name="connsiteY2609" fmla="*/ 889285 h 7957261"/>
              <a:gd name="connsiteX2610" fmla="*/ 4650864 w 6291298"/>
              <a:gd name="connsiteY2610" fmla="*/ 884790 h 7957261"/>
              <a:gd name="connsiteX2611" fmla="*/ 4655205 w 6291298"/>
              <a:gd name="connsiteY2611" fmla="*/ 877452 h 7957261"/>
              <a:gd name="connsiteX2612" fmla="*/ 4970514 w 6291298"/>
              <a:gd name="connsiteY2612" fmla="*/ 838199 h 7957261"/>
              <a:gd name="connsiteX2613" fmla="*/ 4982929 w 6291298"/>
              <a:gd name="connsiteY2613" fmla="*/ 842800 h 7957261"/>
              <a:gd name="connsiteX2614" fmla="*/ 4977930 w 6291298"/>
              <a:gd name="connsiteY2614" fmla="*/ 847910 h 7957261"/>
              <a:gd name="connsiteX2615" fmla="*/ 4968343 w 6291298"/>
              <a:gd name="connsiteY2615" fmla="*/ 842634 h 7957261"/>
              <a:gd name="connsiteX2616" fmla="*/ 4970514 w 6291298"/>
              <a:gd name="connsiteY2616" fmla="*/ 838199 h 7957261"/>
              <a:gd name="connsiteX2617" fmla="*/ 4591059 w 6291298"/>
              <a:gd name="connsiteY2617" fmla="*/ 800260 h 7957261"/>
              <a:gd name="connsiteX2618" fmla="*/ 4600943 w 6291298"/>
              <a:gd name="connsiteY2618" fmla="*/ 804861 h 7957261"/>
              <a:gd name="connsiteX2619" fmla="*/ 4561900 w 6291298"/>
              <a:gd name="connsiteY2619" fmla="*/ 805842 h 7957261"/>
              <a:gd name="connsiteX2620" fmla="*/ 4591059 w 6291298"/>
              <a:gd name="connsiteY2620" fmla="*/ 800260 h 7957261"/>
              <a:gd name="connsiteX2621" fmla="*/ 3095039 w 6291298"/>
              <a:gd name="connsiteY2621" fmla="*/ 800099 h 7957261"/>
              <a:gd name="connsiteX2622" fmla="*/ 3051493 w 6291298"/>
              <a:gd name="connsiteY2622" fmla="*/ 851061 h 7957261"/>
              <a:gd name="connsiteX2623" fmla="*/ 3095039 w 6291298"/>
              <a:gd name="connsiteY2623" fmla="*/ 800099 h 7957261"/>
              <a:gd name="connsiteX2624" fmla="*/ 5018208 w 6291298"/>
              <a:gd name="connsiteY2624" fmla="*/ 788129 h 7957261"/>
              <a:gd name="connsiteX2625" fmla="*/ 5023666 w 6291298"/>
              <a:gd name="connsiteY2625" fmla="*/ 794957 h 7957261"/>
              <a:gd name="connsiteX2626" fmla="*/ 5021259 w 6291298"/>
              <a:gd name="connsiteY2626" fmla="*/ 800706 h 7957261"/>
              <a:gd name="connsiteX2627" fmla="*/ 5006500 w 6291298"/>
              <a:gd name="connsiteY2627" fmla="*/ 794621 h 7957261"/>
              <a:gd name="connsiteX2628" fmla="*/ 5009700 w 6291298"/>
              <a:gd name="connsiteY2628" fmla="*/ 788246 h 7957261"/>
              <a:gd name="connsiteX2629" fmla="*/ 5018208 w 6291298"/>
              <a:gd name="connsiteY2629" fmla="*/ 788129 h 7957261"/>
              <a:gd name="connsiteX2630" fmla="*/ 3671581 w 6291298"/>
              <a:gd name="connsiteY2630" fmla="*/ 787423 h 7957261"/>
              <a:gd name="connsiteX2631" fmla="*/ 3677837 w 6291298"/>
              <a:gd name="connsiteY2631" fmla="*/ 793142 h 7957261"/>
              <a:gd name="connsiteX2632" fmla="*/ 3633994 w 6291298"/>
              <a:gd name="connsiteY2632" fmla="*/ 845273 h 7957261"/>
              <a:gd name="connsiteX2633" fmla="*/ 3571300 w 6291298"/>
              <a:gd name="connsiteY2633" fmla="*/ 867603 h 7957261"/>
              <a:gd name="connsiteX2634" fmla="*/ 3663997 w 6291298"/>
              <a:gd name="connsiteY2634" fmla="*/ 798614 h 7957261"/>
              <a:gd name="connsiteX2635" fmla="*/ 3671581 w 6291298"/>
              <a:gd name="connsiteY2635" fmla="*/ 787423 h 7957261"/>
              <a:gd name="connsiteX2636" fmla="*/ 3170953 w 6291298"/>
              <a:gd name="connsiteY2636" fmla="*/ 762000 h 7957261"/>
              <a:gd name="connsiteX2637" fmla="*/ 3179613 w 6291298"/>
              <a:gd name="connsiteY2637" fmla="*/ 775140 h 7957261"/>
              <a:gd name="connsiteX2638" fmla="*/ 3170161 w 6291298"/>
              <a:gd name="connsiteY2638" fmla="*/ 784044 h 7957261"/>
              <a:gd name="connsiteX2639" fmla="*/ 3164925 w 6291298"/>
              <a:gd name="connsiteY2639" fmla="*/ 774725 h 7957261"/>
              <a:gd name="connsiteX2640" fmla="*/ 3170953 w 6291298"/>
              <a:gd name="connsiteY2640" fmla="*/ 762000 h 7957261"/>
              <a:gd name="connsiteX2641" fmla="*/ 4592338 w 6291298"/>
              <a:gd name="connsiteY2641" fmla="*/ 698654 h 7957261"/>
              <a:gd name="connsiteX2642" fmla="*/ 4604519 w 6291298"/>
              <a:gd name="connsiteY2642" fmla="*/ 703962 h 7957261"/>
              <a:gd name="connsiteX2643" fmla="*/ 4593703 w 6291298"/>
              <a:gd name="connsiteY2643" fmla="*/ 711335 h 7957261"/>
              <a:gd name="connsiteX2644" fmla="*/ 4587302 w 6291298"/>
              <a:gd name="connsiteY2644" fmla="*/ 708136 h 7957261"/>
              <a:gd name="connsiteX2645" fmla="*/ 4592338 w 6291298"/>
              <a:gd name="connsiteY2645" fmla="*/ 698654 h 7957261"/>
              <a:gd name="connsiteX2646" fmla="*/ 3256519 w 6291298"/>
              <a:gd name="connsiteY2646" fmla="*/ 698499 h 7957261"/>
              <a:gd name="connsiteX2647" fmla="*/ 3258652 w 6291298"/>
              <a:gd name="connsiteY2647" fmla="*/ 709154 h 7957261"/>
              <a:gd name="connsiteX2648" fmla="*/ 3242119 w 6291298"/>
              <a:gd name="connsiteY2648" fmla="*/ 712273 h 7957261"/>
              <a:gd name="connsiteX2649" fmla="*/ 3256519 w 6291298"/>
              <a:gd name="connsiteY2649" fmla="*/ 698499 h 7957261"/>
              <a:gd name="connsiteX2650" fmla="*/ 4567359 w 6291298"/>
              <a:gd name="connsiteY2650" fmla="*/ 685798 h 7957261"/>
              <a:gd name="connsiteX2651" fmla="*/ 4573980 w 6291298"/>
              <a:gd name="connsiteY2651" fmla="*/ 708510 h 7957261"/>
              <a:gd name="connsiteX2652" fmla="*/ 4566565 w 6291298"/>
              <a:gd name="connsiteY2652" fmla="*/ 729292 h 7957261"/>
              <a:gd name="connsiteX2653" fmla="*/ 4519036 w 6291298"/>
              <a:gd name="connsiteY2653" fmla="*/ 779193 h 7957261"/>
              <a:gd name="connsiteX2654" fmla="*/ 4474762 w 6291298"/>
              <a:gd name="connsiteY2654" fmla="*/ 772228 h 7957261"/>
              <a:gd name="connsiteX2655" fmla="*/ 4447601 w 6291298"/>
              <a:gd name="connsiteY2655" fmla="*/ 757353 h 7957261"/>
              <a:gd name="connsiteX2656" fmla="*/ 4473648 w 6291298"/>
              <a:gd name="connsiteY2656" fmla="*/ 731152 h 7957261"/>
              <a:gd name="connsiteX2657" fmla="*/ 4485407 w 6291298"/>
              <a:gd name="connsiteY2657" fmla="*/ 736380 h 7957261"/>
              <a:gd name="connsiteX2658" fmla="*/ 4504941 w 6291298"/>
              <a:gd name="connsiteY2658" fmla="*/ 752976 h 7957261"/>
              <a:gd name="connsiteX2659" fmla="*/ 4516084 w 6291298"/>
              <a:gd name="connsiteY2659" fmla="*/ 713674 h 7957261"/>
              <a:gd name="connsiteX2660" fmla="*/ 4532133 w 6291298"/>
              <a:gd name="connsiteY2660" fmla="*/ 693530 h 7957261"/>
              <a:gd name="connsiteX2661" fmla="*/ 4543444 w 6291298"/>
              <a:gd name="connsiteY2661" fmla="*/ 722709 h 7957261"/>
              <a:gd name="connsiteX2662" fmla="*/ 4555401 w 6291298"/>
              <a:gd name="connsiteY2662" fmla="*/ 707896 h 7957261"/>
              <a:gd name="connsiteX2663" fmla="*/ 4567359 w 6291298"/>
              <a:gd name="connsiteY2663" fmla="*/ 685798 h 7957261"/>
              <a:gd name="connsiteX2664" fmla="*/ 3896839 w 6291298"/>
              <a:gd name="connsiteY2664" fmla="*/ 661480 h 7957261"/>
              <a:gd name="connsiteX2665" fmla="*/ 3915931 w 6291298"/>
              <a:gd name="connsiteY2665" fmla="*/ 670654 h 7957261"/>
              <a:gd name="connsiteX2666" fmla="*/ 3917287 w 6291298"/>
              <a:gd name="connsiteY2666" fmla="*/ 690100 h 7957261"/>
              <a:gd name="connsiteX2667" fmla="*/ 3832671 w 6291298"/>
              <a:gd name="connsiteY2667" fmla="*/ 723807 h 7957261"/>
              <a:gd name="connsiteX2668" fmla="*/ 3813452 w 6291298"/>
              <a:gd name="connsiteY2668" fmla="*/ 715228 h 7957261"/>
              <a:gd name="connsiteX2669" fmla="*/ 3825714 w 6291298"/>
              <a:gd name="connsiteY2669" fmla="*/ 703616 h 7957261"/>
              <a:gd name="connsiteX2670" fmla="*/ 3837809 w 6291298"/>
              <a:gd name="connsiteY2670" fmla="*/ 685435 h 7957261"/>
              <a:gd name="connsiteX2671" fmla="*/ 3896839 w 6291298"/>
              <a:gd name="connsiteY2671" fmla="*/ 661480 h 7957261"/>
              <a:gd name="connsiteX2672" fmla="*/ 3284413 w 6291298"/>
              <a:gd name="connsiteY2672" fmla="*/ 660400 h 7957261"/>
              <a:gd name="connsiteX2673" fmla="*/ 3289150 w 6291298"/>
              <a:gd name="connsiteY2673" fmla="*/ 664759 h 7957261"/>
              <a:gd name="connsiteX2674" fmla="*/ 3281188 w 6291298"/>
              <a:gd name="connsiteY2674" fmla="*/ 677124 h 7957261"/>
              <a:gd name="connsiteX2675" fmla="*/ 3279279 w 6291298"/>
              <a:gd name="connsiteY2675" fmla="*/ 671518 h 7957261"/>
              <a:gd name="connsiteX2676" fmla="*/ 3284413 w 6291298"/>
              <a:gd name="connsiteY2676" fmla="*/ 660400 h 7957261"/>
              <a:gd name="connsiteX2677" fmla="*/ 2588634 w 6291298"/>
              <a:gd name="connsiteY2677" fmla="*/ 609888 h 7957261"/>
              <a:gd name="connsiteX2678" fmla="*/ 2604411 w 6291298"/>
              <a:gd name="connsiteY2678" fmla="*/ 621639 h 7957261"/>
              <a:gd name="connsiteX2679" fmla="*/ 2595512 w 6291298"/>
              <a:gd name="connsiteY2679" fmla="*/ 633696 h 7957261"/>
              <a:gd name="connsiteX2680" fmla="*/ 2581180 w 6291298"/>
              <a:gd name="connsiteY2680" fmla="*/ 619996 h 7957261"/>
              <a:gd name="connsiteX2681" fmla="*/ 2588634 w 6291298"/>
              <a:gd name="connsiteY2681" fmla="*/ 609888 h 7957261"/>
              <a:gd name="connsiteX2682" fmla="*/ 4458206 w 6291298"/>
              <a:gd name="connsiteY2682" fmla="*/ 609839 h 7957261"/>
              <a:gd name="connsiteX2683" fmla="*/ 4469516 w 6291298"/>
              <a:gd name="connsiteY2683" fmla="*/ 624401 h 7957261"/>
              <a:gd name="connsiteX2684" fmla="*/ 4485538 w 6291298"/>
              <a:gd name="connsiteY2684" fmla="*/ 629890 h 7957261"/>
              <a:gd name="connsiteX2685" fmla="*/ 4498969 w 6291298"/>
              <a:gd name="connsiteY2685" fmla="*/ 626787 h 7957261"/>
              <a:gd name="connsiteX2686" fmla="*/ 4496377 w 6291298"/>
              <a:gd name="connsiteY2686" fmla="*/ 641588 h 7957261"/>
              <a:gd name="connsiteX2687" fmla="*/ 4473286 w 6291298"/>
              <a:gd name="connsiteY2687" fmla="*/ 649227 h 7957261"/>
              <a:gd name="connsiteX2688" fmla="*/ 4454200 w 6291298"/>
              <a:gd name="connsiteY2688" fmla="*/ 661878 h 7957261"/>
              <a:gd name="connsiteX2689" fmla="*/ 4447368 w 6291298"/>
              <a:gd name="connsiteY2689" fmla="*/ 676441 h 7957261"/>
              <a:gd name="connsiteX2690" fmla="*/ 4377152 w 6291298"/>
              <a:gd name="connsiteY2690" fmla="*/ 716544 h 7957261"/>
              <a:gd name="connsiteX2691" fmla="*/ 4346520 w 6291298"/>
              <a:gd name="connsiteY2691" fmla="*/ 741132 h 7957261"/>
              <a:gd name="connsiteX2692" fmla="*/ 4294919 w 6291298"/>
              <a:gd name="connsiteY2692" fmla="*/ 788399 h 7957261"/>
              <a:gd name="connsiteX2693" fmla="*/ 4460091 w 6291298"/>
              <a:gd name="connsiteY2693" fmla="*/ 783624 h 7957261"/>
              <a:gd name="connsiteX2694" fmla="*/ 4481061 w 6291298"/>
              <a:gd name="connsiteY2694" fmla="*/ 782908 h 7957261"/>
              <a:gd name="connsiteX2695" fmla="*/ 4467631 w 6291298"/>
              <a:gd name="connsiteY2695" fmla="*/ 799856 h 7957261"/>
              <a:gd name="connsiteX2696" fmla="*/ 4447131 w 6291298"/>
              <a:gd name="connsiteY2696" fmla="*/ 807973 h 7957261"/>
              <a:gd name="connsiteX2697" fmla="*/ 4407076 w 6291298"/>
              <a:gd name="connsiteY2697" fmla="*/ 826594 h 7957261"/>
              <a:gd name="connsiteX2698" fmla="*/ 4395294 w 6291298"/>
              <a:gd name="connsiteY2698" fmla="*/ 833994 h 7957261"/>
              <a:gd name="connsiteX2699" fmla="*/ 4366784 w 6291298"/>
              <a:gd name="connsiteY2699" fmla="*/ 835426 h 7957261"/>
              <a:gd name="connsiteX2700" fmla="*/ 4352176 w 6291298"/>
              <a:gd name="connsiteY2700" fmla="*/ 832323 h 7957261"/>
              <a:gd name="connsiteX2701" fmla="*/ 4346286 w 6291298"/>
              <a:gd name="connsiteY2701" fmla="*/ 853329 h 7957261"/>
              <a:gd name="connsiteX2702" fmla="*/ 4352647 w 6291298"/>
              <a:gd name="connsiteY2702" fmla="*/ 865504 h 7957261"/>
              <a:gd name="connsiteX2703" fmla="*/ 4379037 w 6291298"/>
              <a:gd name="connsiteY2703" fmla="*/ 866221 h 7957261"/>
              <a:gd name="connsiteX2704" fmla="*/ 4358773 w 6291298"/>
              <a:gd name="connsiteY2704" fmla="*/ 878634 h 7957261"/>
              <a:gd name="connsiteX2705" fmla="*/ 4339923 w 6291298"/>
              <a:gd name="connsiteY2705" fmla="*/ 896298 h 7957261"/>
              <a:gd name="connsiteX2706" fmla="*/ 4325550 w 6291298"/>
              <a:gd name="connsiteY2706" fmla="*/ 896299 h 7957261"/>
              <a:gd name="connsiteX2707" fmla="*/ 4332383 w 6291298"/>
              <a:gd name="connsiteY2707" fmla="*/ 907279 h 7957261"/>
              <a:gd name="connsiteX2708" fmla="*/ 4326493 w 6291298"/>
              <a:gd name="connsiteY2708" fmla="*/ 922319 h 7957261"/>
              <a:gd name="connsiteX2709" fmla="*/ 4344636 w 6291298"/>
              <a:gd name="connsiteY2709" fmla="*/ 939983 h 7957261"/>
              <a:gd name="connsiteX2710" fmla="*/ 4320837 w 6291298"/>
              <a:gd name="connsiteY2710" fmla="*/ 934494 h 7957261"/>
              <a:gd name="connsiteX2711" fmla="*/ 4321545 w 6291298"/>
              <a:gd name="connsiteY2711" fmla="*/ 953351 h 7957261"/>
              <a:gd name="connsiteX2712" fmla="*/ 4314947 w 6291298"/>
              <a:gd name="connsiteY2712" fmla="*/ 970062 h 7957261"/>
              <a:gd name="connsiteX2713" fmla="*/ 4306936 w 6291298"/>
              <a:gd name="connsiteY2713" fmla="*/ 953829 h 7957261"/>
              <a:gd name="connsiteX2714" fmla="*/ 4303166 w 6291298"/>
              <a:gd name="connsiteY2714" fmla="*/ 953829 h 7957261"/>
              <a:gd name="connsiteX2715" fmla="*/ 4304345 w 6291298"/>
              <a:gd name="connsiteY2715" fmla="*/ 955023 h 7957261"/>
              <a:gd name="connsiteX2716" fmla="*/ 4297511 w 6291298"/>
              <a:gd name="connsiteY2716" fmla="*/ 1008735 h 7957261"/>
              <a:gd name="connsiteX2717" fmla="*/ 4289029 w 6291298"/>
              <a:gd name="connsiteY2717" fmla="*/ 1006825 h 7957261"/>
              <a:gd name="connsiteX2718" fmla="*/ 4292408 w 6291298"/>
              <a:gd name="connsiteY2718" fmla="*/ 1011502 h 7957261"/>
              <a:gd name="connsiteX2719" fmla="*/ 4297588 w 6291298"/>
              <a:gd name="connsiteY2719" fmla="*/ 1015952 h 7957261"/>
              <a:gd name="connsiteX2720" fmla="*/ 4313503 w 6291298"/>
              <a:gd name="connsiteY2720" fmla="*/ 1020197 h 7957261"/>
              <a:gd name="connsiteX2721" fmla="*/ 4315802 w 6291298"/>
              <a:gd name="connsiteY2721" fmla="*/ 1015359 h 7957261"/>
              <a:gd name="connsiteX2722" fmla="*/ 4327670 w 6291298"/>
              <a:gd name="connsiteY2722" fmla="*/ 1012314 h 7957261"/>
              <a:gd name="connsiteX2723" fmla="*/ 4340958 w 6291298"/>
              <a:gd name="connsiteY2723" fmla="*/ 1027524 h 7957261"/>
              <a:gd name="connsiteX2724" fmla="*/ 4441666 w 6291298"/>
              <a:gd name="connsiteY2724" fmla="*/ 1054396 h 7957261"/>
              <a:gd name="connsiteX2725" fmla="*/ 4762081 w 6291298"/>
              <a:gd name="connsiteY2725" fmla="*/ 1174372 h 7957261"/>
              <a:gd name="connsiteX2726" fmla="*/ 4832273 w 6291298"/>
              <a:gd name="connsiteY2726" fmla="*/ 1211261 h 7957261"/>
              <a:gd name="connsiteX2727" fmla="*/ 4828600 w 6291298"/>
              <a:gd name="connsiteY2727" fmla="*/ 1205098 h 7957261"/>
              <a:gd name="connsiteX2728" fmla="*/ 4836767 w 6291298"/>
              <a:gd name="connsiteY2728" fmla="*/ 1195091 h 7957261"/>
              <a:gd name="connsiteX2729" fmla="*/ 4852318 w 6291298"/>
              <a:gd name="connsiteY2729" fmla="*/ 1211679 h 7957261"/>
              <a:gd name="connsiteX2730" fmla="*/ 4861770 w 6291298"/>
              <a:gd name="connsiteY2730" fmla="*/ 1224180 h 7957261"/>
              <a:gd name="connsiteX2731" fmla="*/ 4861062 w 6291298"/>
              <a:gd name="connsiteY2731" fmla="*/ 1226391 h 7957261"/>
              <a:gd name="connsiteX2732" fmla="*/ 4890524 w 6291298"/>
              <a:gd name="connsiteY2732" fmla="*/ 1241875 h 7957261"/>
              <a:gd name="connsiteX2733" fmla="*/ 4901207 w 6291298"/>
              <a:gd name="connsiteY2733" fmla="*/ 1248957 h 7957261"/>
              <a:gd name="connsiteX2734" fmla="*/ 4916075 w 6291298"/>
              <a:gd name="connsiteY2734" fmla="*/ 1245240 h 7957261"/>
              <a:gd name="connsiteX2735" fmla="*/ 4933622 w 6291298"/>
              <a:gd name="connsiteY2735" fmla="*/ 1259776 h 7957261"/>
              <a:gd name="connsiteX2736" fmla="*/ 4929688 w 6291298"/>
              <a:gd name="connsiteY2736" fmla="*/ 1261268 h 7957261"/>
              <a:gd name="connsiteX2737" fmla="*/ 4923041 w 6291298"/>
              <a:gd name="connsiteY2737" fmla="*/ 1263430 h 7957261"/>
              <a:gd name="connsiteX2738" fmla="*/ 4999240 w 6291298"/>
              <a:gd name="connsiteY2738" fmla="*/ 1313942 h 7957261"/>
              <a:gd name="connsiteX2739" fmla="*/ 5204322 w 6291298"/>
              <a:gd name="connsiteY2739" fmla="*/ 2312211 h 7957261"/>
              <a:gd name="connsiteX2740" fmla="*/ 5118378 w 6291298"/>
              <a:gd name="connsiteY2740" fmla="*/ 2500917 h 7957261"/>
              <a:gd name="connsiteX2741" fmla="*/ 5121604 w 6291298"/>
              <a:gd name="connsiteY2741" fmla="*/ 2500671 h 7957261"/>
              <a:gd name="connsiteX2742" fmla="*/ 5134209 w 6291298"/>
              <a:gd name="connsiteY2742" fmla="*/ 2504057 h 7957261"/>
              <a:gd name="connsiteX2743" fmla="*/ 5147405 w 6291298"/>
              <a:gd name="connsiteY2743" fmla="*/ 2497852 h 7957261"/>
              <a:gd name="connsiteX2744" fmla="*/ 5168845 w 6291298"/>
              <a:gd name="connsiteY2744" fmla="*/ 2506683 h 7957261"/>
              <a:gd name="connsiteX2745" fmla="*/ 5186753 w 6291298"/>
              <a:gd name="connsiteY2745" fmla="*/ 2473979 h 7957261"/>
              <a:gd name="connsiteX2746" fmla="*/ 5218091 w 6291298"/>
              <a:gd name="connsiteY2746" fmla="*/ 2424087 h 7957261"/>
              <a:gd name="connsiteX2747" fmla="*/ 5208430 w 6291298"/>
              <a:gd name="connsiteY2747" fmla="*/ 2388758 h 7957261"/>
              <a:gd name="connsiteX2748" fmla="*/ 5231522 w 6291298"/>
              <a:gd name="connsiteY2748" fmla="*/ 2404991 h 7957261"/>
              <a:gd name="connsiteX2749" fmla="*/ 5237883 w 6291298"/>
              <a:gd name="connsiteY2749" fmla="*/ 2405467 h 7957261"/>
              <a:gd name="connsiteX2750" fmla="*/ 5301031 w 6291298"/>
              <a:gd name="connsiteY2750" fmla="*/ 2354144 h 7957261"/>
              <a:gd name="connsiteX2751" fmla="*/ 5322944 w 6291298"/>
              <a:gd name="connsiteY2751" fmla="*/ 2276800 h 7957261"/>
              <a:gd name="connsiteX2752" fmla="*/ 5351926 w 6291298"/>
              <a:gd name="connsiteY2752" fmla="*/ 2290883 h 7957261"/>
              <a:gd name="connsiteX2753" fmla="*/ 5408474 w 6291298"/>
              <a:gd name="connsiteY2753" fmla="*/ 2265341 h 7957261"/>
              <a:gd name="connsiteX2754" fmla="*/ 5440520 w 6291298"/>
              <a:gd name="connsiteY2754" fmla="*/ 2234069 h 7957261"/>
              <a:gd name="connsiteX2755" fmla="*/ 5410359 w 6291298"/>
              <a:gd name="connsiteY2755" fmla="*/ 2215687 h 7957261"/>
              <a:gd name="connsiteX2756" fmla="*/ 5385854 w 6291298"/>
              <a:gd name="connsiteY2756" fmla="*/ 2204946 h 7957261"/>
              <a:gd name="connsiteX2757" fmla="*/ 5383498 w 6291298"/>
              <a:gd name="connsiteY2757" fmla="*/ 2183223 h 7957261"/>
              <a:gd name="connsiteX2758" fmla="*/ 5357815 w 6291298"/>
              <a:gd name="connsiteY2758" fmla="*/ 2170332 h 7957261"/>
              <a:gd name="connsiteX2759" fmla="*/ 5317996 w 6291298"/>
              <a:gd name="connsiteY2759" fmla="*/ 2119962 h 7957261"/>
              <a:gd name="connsiteX2760" fmla="*/ 5395986 w 6291298"/>
              <a:gd name="connsiteY2760" fmla="*/ 2112561 h 7957261"/>
              <a:gd name="connsiteX2761" fmla="*/ 5400463 w 6291298"/>
              <a:gd name="connsiteY2761" fmla="*/ 2065296 h 7957261"/>
              <a:gd name="connsiteX2762" fmla="*/ 5414601 w 6291298"/>
              <a:gd name="connsiteY2762" fmla="*/ 2051927 h 7957261"/>
              <a:gd name="connsiteX2763" fmla="*/ 5417193 w 6291298"/>
              <a:gd name="connsiteY2763" fmla="*/ 2067444 h 7957261"/>
              <a:gd name="connsiteX2764" fmla="*/ 5411066 w 6291298"/>
              <a:gd name="connsiteY2764" fmla="*/ 2107071 h 7957261"/>
              <a:gd name="connsiteX2765" fmla="*/ 5450416 w 6291298"/>
              <a:gd name="connsiteY2765" fmla="*/ 2199217 h 7957261"/>
              <a:gd name="connsiteX2766" fmla="*/ 5466673 w 6291298"/>
              <a:gd name="connsiteY2766" fmla="*/ 2207333 h 7957261"/>
              <a:gd name="connsiteX2767" fmla="*/ 5471858 w 6291298"/>
              <a:gd name="connsiteY2767" fmla="*/ 2246005 h 7957261"/>
              <a:gd name="connsiteX2768" fmla="*/ 5435099 w 6291298"/>
              <a:gd name="connsiteY2768" fmla="*/ 2278471 h 7957261"/>
              <a:gd name="connsiteX2769" fmla="*/ 5412245 w 6291298"/>
              <a:gd name="connsiteY2769" fmla="*/ 2316427 h 7957261"/>
              <a:gd name="connsiteX2770" fmla="*/ 5390331 w 6291298"/>
              <a:gd name="connsiteY2770" fmla="*/ 2304491 h 7957261"/>
              <a:gd name="connsiteX2771" fmla="*/ 5383969 w 6291298"/>
              <a:gd name="connsiteY2771" fmla="*/ 2316188 h 7957261"/>
              <a:gd name="connsiteX2772" fmla="*/ 5339909 w 6291298"/>
              <a:gd name="connsiteY2772" fmla="*/ 2347937 h 7957261"/>
              <a:gd name="connsiteX2773" fmla="*/ 5338965 w 6291298"/>
              <a:gd name="connsiteY2773" fmla="*/ 2398545 h 7957261"/>
              <a:gd name="connsiteX2774" fmla="*/ 5317525 w 6291298"/>
              <a:gd name="connsiteY2774" fmla="*/ 2404991 h 7957261"/>
              <a:gd name="connsiteX2775" fmla="*/ 5288779 w 6291298"/>
              <a:gd name="connsiteY2775" fmla="*/ 2405229 h 7957261"/>
              <a:gd name="connsiteX2776" fmla="*/ 5282651 w 6291298"/>
              <a:gd name="connsiteY2776" fmla="*/ 2424566 h 7957261"/>
              <a:gd name="connsiteX2777" fmla="*/ 5206782 w 6291298"/>
              <a:gd name="connsiteY2777" fmla="*/ 2494031 h 7957261"/>
              <a:gd name="connsiteX2778" fmla="*/ 5155180 w 6291298"/>
              <a:gd name="connsiteY2778" fmla="*/ 2532465 h 7957261"/>
              <a:gd name="connsiteX2779" fmla="*/ 5142928 w 6291298"/>
              <a:gd name="connsiteY2779" fmla="*/ 2551085 h 7957261"/>
              <a:gd name="connsiteX2780" fmla="*/ 5135859 w 6291298"/>
              <a:gd name="connsiteY2780" fmla="*/ 2563498 h 7957261"/>
              <a:gd name="connsiteX2781" fmla="*/ 5119837 w 6291298"/>
              <a:gd name="connsiteY2781" fmla="*/ 2571615 h 7957261"/>
              <a:gd name="connsiteX2782" fmla="*/ 5116537 w 6291298"/>
              <a:gd name="connsiteY2782" fmla="*/ 2589996 h 7957261"/>
              <a:gd name="connsiteX2783" fmla="*/ 5117245 w 6291298"/>
              <a:gd name="connsiteY2783" fmla="*/ 2591429 h 7957261"/>
              <a:gd name="connsiteX2784" fmla="*/ 5111589 w 6291298"/>
              <a:gd name="connsiteY2784" fmla="*/ 2595008 h 7957261"/>
              <a:gd name="connsiteX2785" fmla="*/ 5101457 w 6291298"/>
              <a:gd name="connsiteY2785" fmla="*/ 2603602 h 7957261"/>
              <a:gd name="connsiteX2786" fmla="*/ 5119129 w 6291298"/>
              <a:gd name="connsiteY2786" fmla="*/ 2610526 h 7957261"/>
              <a:gd name="connsiteX2787" fmla="*/ 5102636 w 6291298"/>
              <a:gd name="connsiteY2787" fmla="*/ 2616494 h 7957261"/>
              <a:gd name="connsiteX2788" fmla="*/ 5088498 w 6291298"/>
              <a:gd name="connsiteY2788" fmla="*/ 2616971 h 7957261"/>
              <a:gd name="connsiteX2789" fmla="*/ 5087084 w 6291298"/>
              <a:gd name="connsiteY2789" fmla="*/ 2624848 h 7957261"/>
              <a:gd name="connsiteX2790" fmla="*/ 5087320 w 6291298"/>
              <a:gd name="connsiteY2790" fmla="*/ 2625327 h 7957261"/>
              <a:gd name="connsiteX2791" fmla="*/ 5095096 w 6291298"/>
              <a:gd name="connsiteY2791" fmla="*/ 2638695 h 7957261"/>
              <a:gd name="connsiteX2792" fmla="*/ 5095567 w 6291298"/>
              <a:gd name="connsiteY2792" fmla="*/ 2642514 h 7957261"/>
              <a:gd name="connsiteX2793" fmla="*/ 5099337 w 6291298"/>
              <a:gd name="connsiteY2793" fmla="*/ 2649437 h 7957261"/>
              <a:gd name="connsiteX2794" fmla="*/ 5109234 w 6291298"/>
              <a:gd name="connsiteY2794" fmla="*/ 2664476 h 7957261"/>
              <a:gd name="connsiteX2795" fmla="*/ 5096273 w 6291298"/>
              <a:gd name="connsiteY2795" fmla="*/ 2668056 h 7957261"/>
              <a:gd name="connsiteX2796" fmla="*/ 5091797 w 6291298"/>
              <a:gd name="connsiteY2796" fmla="*/ 2681424 h 7957261"/>
              <a:gd name="connsiteX2797" fmla="*/ 5022996 w 6291298"/>
              <a:gd name="connsiteY2797" fmla="*/ 2730123 h 7957261"/>
              <a:gd name="connsiteX2798" fmla="*/ 5018990 w 6291298"/>
              <a:gd name="connsiteY2798" fmla="*/ 2732510 h 7957261"/>
              <a:gd name="connsiteX2799" fmla="*/ 4992600 w 6291298"/>
              <a:gd name="connsiteY2799" fmla="*/ 2769988 h 7957261"/>
              <a:gd name="connsiteX2800" fmla="*/ 4991422 w 6291298"/>
              <a:gd name="connsiteY2800" fmla="*/ 2787654 h 7957261"/>
              <a:gd name="connsiteX2801" fmla="*/ 4986709 w 6291298"/>
              <a:gd name="connsiteY2801" fmla="*/ 2812958 h 7957261"/>
              <a:gd name="connsiteX2802" fmla="*/ 4968094 w 6291298"/>
              <a:gd name="connsiteY2802" fmla="*/ 2813673 h 7957261"/>
              <a:gd name="connsiteX2803" fmla="*/ 4974221 w 6291298"/>
              <a:gd name="connsiteY2803" fmla="*/ 2833487 h 7957261"/>
              <a:gd name="connsiteX2804" fmla="*/ 4961498 w 6291298"/>
              <a:gd name="connsiteY2804" fmla="*/ 2842319 h 7957261"/>
              <a:gd name="connsiteX2805" fmla="*/ 4961261 w 6291298"/>
              <a:gd name="connsiteY2805" fmla="*/ 2997008 h 7957261"/>
              <a:gd name="connsiteX2806" fmla="*/ 4961261 w 6291298"/>
              <a:gd name="connsiteY2806" fmla="*/ 3004648 h 7957261"/>
              <a:gd name="connsiteX2807" fmla="*/ 4975870 w 6291298"/>
              <a:gd name="connsiteY2807" fmla="*/ 3004886 h 7957261"/>
              <a:gd name="connsiteX2808" fmla="*/ 4986710 w 6291298"/>
              <a:gd name="connsiteY2808" fmla="*/ 2996054 h 7957261"/>
              <a:gd name="connsiteX2809" fmla="*/ 4997548 w 6291298"/>
              <a:gd name="connsiteY2809" fmla="*/ 2963826 h 7957261"/>
              <a:gd name="connsiteX2810" fmla="*/ 5017812 w 6291298"/>
              <a:gd name="connsiteY2810" fmla="*/ 2954277 h 7957261"/>
              <a:gd name="connsiteX2811" fmla="*/ 5036191 w 6291298"/>
              <a:gd name="connsiteY2811" fmla="*/ 2957620 h 7957261"/>
              <a:gd name="connsiteX2812" fmla="*/ 5039724 w 6291298"/>
              <a:gd name="connsiteY2812" fmla="*/ 2932794 h 7957261"/>
              <a:gd name="connsiteX2813" fmla="*/ 5050327 w 6291298"/>
              <a:gd name="connsiteY2813" fmla="*/ 2924200 h 7957261"/>
              <a:gd name="connsiteX2814" fmla="*/ 5051034 w 6291298"/>
              <a:gd name="connsiteY2814" fmla="*/ 2894122 h 7957261"/>
              <a:gd name="connsiteX2815" fmla="*/ 5086849 w 6291298"/>
              <a:gd name="connsiteY2815" fmla="*/ 2880036 h 7957261"/>
              <a:gd name="connsiteX2816" fmla="*/ 5084729 w 6291298"/>
              <a:gd name="connsiteY2816" fmla="*/ 2849243 h 7957261"/>
              <a:gd name="connsiteX2817" fmla="*/ 5125726 w 6291298"/>
              <a:gd name="connsiteY2817" fmla="*/ 2837785 h 7957261"/>
              <a:gd name="connsiteX2818" fmla="*/ 5129968 w 6291298"/>
              <a:gd name="connsiteY2818" fmla="*/ 2835636 h 7957261"/>
              <a:gd name="connsiteX2819" fmla="*/ 5134444 w 6291298"/>
              <a:gd name="connsiteY2819" fmla="*/ 2839217 h 7957261"/>
              <a:gd name="connsiteX2820" fmla="*/ 5134681 w 6291298"/>
              <a:gd name="connsiteY2820" fmla="*/ 2840648 h 7957261"/>
              <a:gd name="connsiteX2821" fmla="*/ 5146461 w 6291298"/>
              <a:gd name="connsiteY2821" fmla="*/ 2849481 h 7957261"/>
              <a:gd name="connsiteX2822" fmla="*/ 5158242 w 6291298"/>
              <a:gd name="connsiteY2822" fmla="*/ 2840887 h 7957261"/>
              <a:gd name="connsiteX2823" fmla="*/ 5170966 w 6291298"/>
              <a:gd name="connsiteY2823" fmla="*/ 2814868 h 7957261"/>
              <a:gd name="connsiteX2824" fmla="*/ 5183218 w 6291298"/>
              <a:gd name="connsiteY2824" fmla="*/ 2840409 h 7957261"/>
              <a:gd name="connsiteX2825" fmla="*/ 5202304 w 6291298"/>
              <a:gd name="connsiteY2825" fmla="*/ 2854972 h 7957261"/>
              <a:gd name="connsiteX2826" fmla="*/ 5239533 w 6291298"/>
              <a:gd name="connsiteY2826" fmla="*/ 2856881 h 7957261"/>
              <a:gd name="connsiteX2827" fmla="*/ 5245894 w 6291298"/>
              <a:gd name="connsiteY2827" fmla="*/ 2871920 h 7957261"/>
              <a:gd name="connsiteX2828" fmla="*/ 5246130 w 6291298"/>
              <a:gd name="connsiteY2828" fmla="*/ 2871921 h 7957261"/>
              <a:gd name="connsiteX2829" fmla="*/ 5249664 w 6291298"/>
              <a:gd name="connsiteY2829" fmla="*/ 2894598 h 7957261"/>
              <a:gd name="connsiteX2830" fmla="*/ 5251550 w 6291298"/>
              <a:gd name="connsiteY2830" fmla="*/ 2891495 h 7957261"/>
              <a:gd name="connsiteX2831" fmla="*/ 5263801 w 6291298"/>
              <a:gd name="connsiteY2831" fmla="*/ 2896032 h 7957261"/>
              <a:gd name="connsiteX2832" fmla="*/ 5258853 w 6291298"/>
              <a:gd name="connsiteY2832" fmla="*/ 2901283 h 7957261"/>
              <a:gd name="connsiteX2833" fmla="*/ 5249429 w 6291298"/>
              <a:gd name="connsiteY2833" fmla="*/ 2896032 h 7957261"/>
              <a:gd name="connsiteX2834" fmla="*/ 5232935 w 6291298"/>
              <a:gd name="connsiteY2834" fmla="*/ 2904147 h 7957261"/>
              <a:gd name="connsiteX2835" fmla="*/ 5214321 w 6291298"/>
              <a:gd name="connsiteY2835" fmla="*/ 2880037 h 7957261"/>
              <a:gd name="connsiteX2836" fmla="*/ 5213614 w 6291298"/>
              <a:gd name="connsiteY2836" fmla="*/ 2908922 h 7957261"/>
              <a:gd name="connsiteX2837" fmla="*/ 5210787 w 6291298"/>
              <a:gd name="connsiteY2837" fmla="*/ 2932793 h 7957261"/>
              <a:gd name="connsiteX2838" fmla="*/ 5139864 w 6291298"/>
              <a:gd name="connsiteY2838" fmla="*/ 2968602 h 7957261"/>
              <a:gd name="connsiteX2839" fmla="*/ 5124784 w 6291298"/>
              <a:gd name="connsiteY2839" fmla="*/ 2981015 h 7957261"/>
              <a:gd name="connsiteX2840" fmla="*/ 5100750 w 6291298"/>
              <a:gd name="connsiteY2840" fmla="*/ 2986982 h 7957261"/>
              <a:gd name="connsiteX2841" fmla="*/ 5120308 w 6291298"/>
              <a:gd name="connsiteY2841" fmla="*/ 2998680 h 7957261"/>
              <a:gd name="connsiteX2842" fmla="*/ 5137507 w 6291298"/>
              <a:gd name="connsiteY2842" fmla="*/ 3005841 h 7957261"/>
              <a:gd name="connsiteX2843" fmla="*/ 5126670 w 6291298"/>
              <a:gd name="connsiteY2843" fmla="*/ 3014434 h 7957261"/>
              <a:gd name="connsiteX2844" fmla="*/ 5108527 w 6291298"/>
              <a:gd name="connsiteY2844" fmla="*/ 3019448 h 7957261"/>
              <a:gd name="connsiteX2845" fmla="*/ 5063757 w 6291298"/>
              <a:gd name="connsiteY2845" fmla="*/ 3055733 h 7957261"/>
              <a:gd name="connsiteX2846" fmla="*/ 5052212 w 6291298"/>
              <a:gd name="connsiteY2846" fmla="*/ 3066953 h 7957261"/>
              <a:gd name="connsiteX2847" fmla="*/ 5023230 w 6291298"/>
              <a:gd name="connsiteY2847" fmla="*/ 3101088 h 7957261"/>
              <a:gd name="connsiteX2848" fmla="*/ 4966681 w 6291298"/>
              <a:gd name="connsiteY2848" fmla="*/ 3133554 h 7957261"/>
              <a:gd name="connsiteX2849" fmla="*/ 4956785 w 6291298"/>
              <a:gd name="connsiteY2849" fmla="*/ 3139045 h 7957261"/>
              <a:gd name="connsiteX2850" fmla="*/ 4955371 w 6291298"/>
              <a:gd name="connsiteY2850" fmla="*/ 3157665 h 7957261"/>
              <a:gd name="connsiteX2851" fmla="*/ 4957256 w 6291298"/>
              <a:gd name="connsiteY2851" fmla="*/ 3174614 h 7957261"/>
              <a:gd name="connsiteX2852" fmla="*/ 5023467 w 6291298"/>
              <a:gd name="connsiteY2852" fmla="*/ 3134749 h 7957261"/>
              <a:gd name="connsiteX2853" fmla="*/ 5025823 w 6291298"/>
              <a:gd name="connsiteY2853" fmla="*/ 3109206 h 7957261"/>
              <a:gd name="connsiteX2854" fmla="*/ 5064465 w 6291298"/>
              <a:gd name="connsiteY2854" fmla="*/ 3096315 h 7957261"/>
              <a:gd name="connsiteX2855" fmla="*/ 5080487 w 6291298"/>
              <a:gd name="connsiteY2855" fmla="*/ 3096076 h 7957261"/>
              <a:gd name="connsiteX2856" fmla="*/ 5113004 w 6291298"/>
              <a:gd name="connsiteY2856" fmla="*/ 3100851 h 7957261"/>
              <a:gd name="connsiteX2857" fmla="*/ 5131381 w 6291298"/>
              <a:gd name="connsiteY2857" fmla="*/ 3098224 h 7957261"/>
              <a:gd name="connsiteX2858" fmla="*/ 5132559 w 6291298"/>
              <a:gd name="connsiteY2858" fmla="*/ 3119232 h 7957261"/>
              <a:gd name="connsiteX2859" fmla="*/ 5134209 w 6291298"/>
              <a:gd name="connsiteY2859" fmla="*/ 3169840 h 7957261"/>
              <a:gd name="connsiteX2860" fmla="*/ 5110175 w 6291298"/>
              <a:gd name="connsiteY2860" fmla="*/ 3188221 h 7957261"/>
              <a:gd name="connsiteX2861" fmla="*/ 5110411 w 6291298"/>
              <a:gd name="connsiteY2861" fmla="*/ 3237873 h 7957261"/>
              <a:gd name="connsiteX2862" fmla="*/ 5112060 w 6291298"/>
              <a:gd name="connsiteY2862" fmla="*/ 3246229 h 7957261"/>
              <a:gd name="connsiteX2863" fmla="*/ 5113475 w 6291298"/>
              <a:gd name="connsiteY2863" fmla="*/ 3245275 h 7957261"/>
              <a:gd name="connsiteX2864" fmla="*/ 5129025 w 6291298"/>
              <a:gd name="connsiteY2864" fmla="*/ 3261985 h 7957261"/>
              <a:gd name="connsiteX2865" fmla="*/ 5138450 w 6291298"/>
              <a:gd name="connsiteY2865" fmla="*/ 3274398 h 7957261"/>
              <a:gd name="connsiteX2866" fmla="*/ 5128318 w 6291298"/>
              <a:gd name="connsiteY2866" fmla="*/ 3288004 h 7957261"/>
              <a:gd name="connsiteX2867" fmla="*/ 5112531 w 6291298"/>
              <a:gd name="connsiteY2867" fmla="*/ 3267475 h 7957261"/>
              <a:gd name="connsiteX2868" fmla="*/ 5106405 w 6291298"/>
              <a:gd name="connsiteY2868" fmla="*/ 3259597 h 7957261"/>
              <a:gd name="connsiteX2869" fmla="*/ 5103814 w 6291298"/>
              <a:gd name="connsiteY2869" fmla="*/ 3260314 h 7957261"/>
              <a:gd name="connsiteX2870" fmla="*/ 5088970 w 6291298"/>
              <a:gd name="connsiteY2870" fmla="*/ 3266998 h 7957261"/>
              <a:gd name="connsiteX2871" fmla="*/ 5099572 w 6291298"/>
              <a:gd name="connsiteY2871" fmla="*/ 3291585 h 7957261"/>
              <a:gd name="connsiteX2872" fmla="*/ 5118659 w 6291298"/>
              <a:gd name="connsiteY2872" fmla="*/ 3306147 h 7957261"/>
              <a:gd name="connsiteX2873" fmla="*/ 5155887 w 6291298"/>
              <a:gd name="connsiteY2873" fmla="*/ 3307817 h 7957261"/>
              <a:gd name="connsiteX2874" fmla="*/ 5162248 w 6291298"/>
              <a:gd name="connsiteY2874" fmla="*/ 3322857 h 7957261"/>
              <a:gd name="connsiteX2875" fmla="*/ 5162484 w 6291298"/>
              <a:gd name="connsiteY2875" fmla="*/ 3322858 h 7957261"/>
              <a:gd name="connsiteX2876" fmla="*/ 5163372 w 6291298"/>
              <a:gd name="connsiteY2876" fmla="*/ 3332693 h 7957261"/>
              <a:gd name="connsiteX2877" fmla="*/ 5165138 w 6291298"/>
              <a:gd name="connsiteY2877" fmla="*/ 3340101 h 7957261"/>
              <a:gd name="connsiteX2878" fmla="*/ 5165605 w 6291298"/>
              <a:gd name="connsiteY2878" fmla="*/ 3340338 h 7957261"/>
              <a:gd name="connsiteX2879" fmla="*/ 5169882 w 6291298"/>
              <a:gd name="connsiteY2879" fmla="*/ 3347643 h 7957261"/>
              <a:gd name="connsiteX2880" fmla="*/ 5164062 w 6291298"/>
              <a:gd name="connsiteY2880" fmla="*/ 3349264 h 7957261"/>
              <a:gd name="connsiteX2881" fmla="*/ 5163379 w 6291298"/>
              <a:gd name="connsiteY2881" fmla="*/ 3351560 h 7957261"/>
              <a:gd name="connsiteX2882" fmla="*/ 5156927 w 6291298"/>
              <a:gd name="connsiteY2882" fmla="*/ 3353174 h 7957261"/>
              <a:gd name="connsiteX2883" fmla="*/ 5156618 w 6291298"/>
              <a:gd name="connsiteY2883" fmla="*/ 3354503 h 7957261"/>
              <a:gd name="connsiteX2884" fmla="*/ 5166496 w 6291298"/>
              <a:gd name="connsiteY2884" fmla="*/ 3358384 h 7957261"/>
              <a:gd name="connsiteX2885" fmla="*/ 5168165 w 6291298"/>
              <a:gd name="connsiteY2885" fmla="*/ 3358578 h 7957261"/>
              <a:gd name="connsiteX2886" fmla="*/ 5175195 w 6291298"/>
              <a:gd name="connsiteY2886" fmla="*/ 3355079 h 7957261"/>
              <a:gd name="connsiteX2887" fmla="*/ 5172164 w 6291298"/>
              <a:gd name="connsiteY2887" fmla="*/ 3352151 h 7957261"/>
              <a:gd name="connsiteX2888" fmla="*/ 5185749 w 6291298"/>
              <a:gd name="connsiteY2888" fmla="*/ 3340469 h 7957261"/>
              <a:gd name="connsiteX2889" fmla="*/ 5205056 w 6291298"/>
              <a:gd name="connsiteY2889" fmla="*/ 3325997 h 7957261"/>
              <a:gd name="connsiteX2890" fmla="*/ 5216824 w 6291298"/>
              <a:gd name="connsiteY2890" fmla="*/ 3319949 h 7957261"/>
              <a:gd name="connsiteX2891" fmla="*/ 5232405 w 6291298"/>
              <a:gd name="connsiteY2891" fmla="*/ 3307438 h 7957261"/>
              <a:gd name="connsiteX2892" fmla="*/ 5236770 w 6291298"/>
              <a:gd name="connsiteY2892" fmla="*/ 3305944 h 7957261"/>
              <a:gd name="connsiteX2893" fmla="*/ 5237102 w 6291298"/>
              <a:gd name="connsiteY2893" fmla="*/ 3296467 h 7957261"/>
              <a:gd name="connsiteX2894" fmla="*/ 5246742 w 6291298"/>
              <a:gd name="connsiteY2894" fmla="*/ 3289300 h 7957261"/>
              <a:gd name="connsiteX2895" fmla="*/ 5253794 w 6291298"/>
              <a:gd name="connsiteY2895" fmla="*/ 3294424 h 7957261"/>
              <a:gd name="connsiteX2896" fmla="*/ 5252375 w 6291298"/>
              <a:gd name="connsiteY2896" fmla="*/ 3300659 h 7957261"/>
              <a:gd name="connsiteX2897" fmla="*/ 5264563 w 6291298"/>
              <a:gd name="connsiteY2897" fmla="*/ 3297091 h 7957261"/>
              <a:gd name="connsiteX2898" fmla="*/ 5278389 w 6291298"/>
              <a:gd name="connsiteY2898" fmla="*/ 3291653 h 7957261"/>
              <a:gd name="connsiteX2899" fmla="*/ 5274310 w 6291298"/>
              <a:gd name="connsiteY2899" fmla="*/ 3282691 h 7957261"/>
              <a:gd name="connsiteX2900" fmla="*/ 5275625 w 6291298"/>
              <a:gd name="connsiteY2900" fmla="*/ 3278871 h 7957261"/>
              <a:gd name="connsiteX2901" fmla="*/ 5287874 w 6291298"/>
              <a:gd name="connsiteY2901" fmla="*/ 3281097 h 7957261"/>
              <a:gd name="connsiteX2902" fmla="*/ 5289240 w 6291298"/>
              <a:gd name="connsiteY2902" fmla="*/ 3288181 h 7957261"/>
              <a:gd name="connsiteX2903" fmla="*/ 5290370 w 6291298"/>
              <a:gd name="connsiteY2903" fmla="*/ 3293511 h 7957261"/>
              <a:gd name="connsiteX2904" fmla="*/ 5309164 w 6291298"/>
              <a:gd name="connsiteY2904" fmla="*/ 3298884 h 7957261"/>
              <a:gd name="connsiteX2905" fmla="*/ 5312990 w 6291298"/>
              <a:gd name="connsiteY2905" fmla="*/ 3294215 h 7957261"/>
              <a:gd name="connsiteX2906" fmla="*/ 5318242 w 6291298"/>
              <a:gd name="connsiteY2906" fmla="*/ 3293441 h 7957261"/>
              <a:gd name="connsiteX2907" fmla="*/ 5315896 w 6291298"/>
              <a:gd name="connsiteY2907" fmla="*/ 3297993 h 7957261"/>
              <a:gd name="connsiteX2908" fmla="*/ 5310055 w 6291298"/>
              <a:gd name="connsiteY2908" fmla="*/ 3305984 h 7957261"/>
              <a:gd name="connsiteX2909" fmla="*/ 5310000 w 6291298"/>
              <a:gd name="connsiteY2909" fmla="*/ 3306061 h 7957261"/>
              <a:gd name="connsiteX2910" fmla="*/ 5305429 w 6291298"/>
              <a:gd name="connsiteY2910" fmla="*/ 3313900 h 7957261"/>
              <a:gd name="connsiteX2911" fmla="*/ 5304209 w 6291298"/>
              <a:gd name="connsiteY2911" fmla="*/ 3315907 h 7957261"/>
              <a:gd name="connsiteX2912" fmla="*/ 5309222 w 6291298"/>
              <a:gd name="connsiteY2912" fmla="*/ 3324363 h 7957261"/>
              <a:gd name="connsiteX2913" fmla="*/ 5309320 w 6291298"/>
              <a:gd name="connsiteY2913" fmla="*/ 3324139 h 7957261"/>
              <a:gd name="connsiteX2914" fmla="*/ 5314362 w 6291298"/>
              <a:gd name="connsiteY2914" fmla="*/ 3317048 h 7957261"/>
              <a:gd name="connsiteX2915" fmla="*/ 5319095 w 6291298"/>
              <a:gd name="connsiteY2915" fmla="*/ 3317608 h 7957261"/>
              <a:gd name="connsiteX2916" fmla="*/ 5319377 w 6291298"/>
              <a:gd name="connsiteY2916" fmla="*/ 3319268 h 7957261"/>
              <a:gd name="connsiteX2917" fmla="*/ 5329523 w 6291298"/>
              <a:gd name="connsiteY2917" fmla="*/ 3311332 h 7957261"/>
              <a:gd name="connsiteX2918" fmla="*/ 5363312 w 6291298"/>
              <a:gd name="connsiteY2918" fmla="*/ 3291314 h 7957261"/>
              <a:gd name="connsiteX2919" fmla="*/ 5362543 w 6291298"/>
              <a:gd name="connsiteY2919" fmla="*/ 3291535 h 7957261"/>
              <a:gd name="connsiteX2920" fmla="*/ 5364316 w 6291298"/>
              <a:gd name="connsiteY2920" fmla="*/ 3290720 h 7957261"/>
              <a:gd name="connsiteX2921" fmla="*/ 5452783 w 6291298"/>
              <a:gd name="connsiteY2921" fmla="*/ 3238311 h 7957261"/>
              <a:gd name="connsiteX2922" fmla="*/ 5486626 w 6291298"/>
              <a:gd name="connsiteY2922" fmla="*/ 3223710 h 7957261"/>
              <a:gd name="connsiteX2923" fmla="*/ 5487419 w 6291298"/>
              <a:gd name="connsiteY2923" fmla="*/ 3221813 h 7957261"/>
              <a:gd name="connsiteX2924" fmla="*/ 5495796 w 6291298"/>
              <a:gd name="connsiteY2924" fmla="*/ 3218713 h 7957261"/>
              <a:gd name="connsiteX2925" fmla="*/ 5499599 w 6291298"/>
              <a:gd name="connsiteY2925" fmla="*/ 3218112 h 7957261"/>
              <a:gd name="connsiteX2926" fmla="*/ 5580024 w 6291298"/>
              <a:gd name="connsiteY2926" fmla="*/ 3183412 h 7957261"/>
              <a:gd name="connsiteX2927" fmla="*/ 5697038 w 6291298"/>
              <a:gd name="connsiteY2927" fmla="*/ 3150809 h 7957261"/>
              <a:gd name="connsiteX2928" fmla="*/ 5699180 w 6291298"/>
              <a:gd name="connsiteY2928" fmla="*/ 3148597 h 7957261"/>
              <a:gd name="connsiteX2929" fmla="*/ 5699830 w 6291298"/>
              <a:gd name="connsiteY2929" fmla="*/ 3150031 h 7957261"/>
              <a:gd name="connsiteX2930" fmla="*/ 5706556 w 6291298"/>
              <a:gd name="connsiteY2930" fmla="*/ 3148158 h 7957261"/>
              <a:gd name="connsiteX2931" fmla="*/ 5715343 w 6291298"/>
              <a:gd name="connsiteY2931" fmla="*/ 3147136 h 7957261"/>
              <a:gd name="connsiteX2932" fmla="*/ 5716078 w 6291298"/>
              <a:gd name="connsiteY2932" fmla="*/ 3146563 h 7957261"/>
              <a:gd name="connsiteX2933" fmla="*/ 5716567 w 6291298"/>
              <a:gd name="connsiteY2933" fmla="*/ 3141919 h 7957261"/>
              <a:gd name="connsiteX2934" fmla="*/ 5714804 w 6291298"/>
              <a:gd name="connsiteY2934" fmla="*/ 3141189 h 7957261"/>
              <a:gd name="connsiteX2935" fmla="*/ 5711250 w 6291298"/>
              <a:gd name="connsiteY2935" fmla="*/ 3140356 h 7957261"/>
              <a:gd name="connsiteX2936" fmla="*/ 5679715 w 6291298"/>
              <a:gd name="connsiteY2936" fmla="*/ 3146035 h 7957261"/>
              <a:gd name="connsiteX2937" fmla="*/ 5670818 w 6291298"/>
              <a:gd name="connsiteY2937" fmla="*/ 3149375 h 7957261"/>
              <a:gd name="connsiteX2938" fmla="*/ 5665196 w 6291298"/>
              <a:gd name="connsiteY2938" fmla="*/ 3148416 h 7957261"/>
              <a:gd name="connsiteX2939" fmla="*/ 5664385 w 6291298"/>
              <a:gd name="connsiteY2939" fmla="*/ 3145311 h 7957261"/>
              <a:gd name="connsiteX2940" fmla="*/ 5667717 w 6291298"/>
              <a:gd name="connsiteY2940" fmla="*/ 3144870 h 7957261"/>
              <a:gd name="connsiteX2941" fmla="*/ 5668104 w 6291298"/>
              <a:gd name="connsiteY2941" fmla="*/ 3142386 h 7957261"/>
              <a:gd name="connsiteX2942" fmla="*/ 5697837 w 6291298"/>
              <a:gd name="connsiteY2942" fmla="*/ 3138885 h 7957261"/>
              <a:gd name="connsiteX2943" fmla="*/ 5703163 w 6291298"/>
              <a:gd name="connsiteY2943" fmla="*/ 3136579 h 7957261"/>
              <a:gd name="connsiteX2944" fmla="*/ 5711084 w 6291298"/>
              <a:gd name="connsiteY2944" fmla="*/ 3133892 h 7957261"/>
              <a:gd name="connsiteX2945" fmla="*/ 5720425 w 6291298"/>
              <a:gd name="connsiteY2945" fmla="*/ 3129577 h 7957261"/>
              <a:gd name="connsiteX2946" fmla="*/ 5722939 w 6291298"/>
              <a:gd name="connsiteY2946" fmla="*/ 3124030 h 7957261"/>
              <a:gd name="connsiteX2947" fmla="*/ 5729603 w 6291298"/>
              <a:gd name="connsiteY2947" fmla="*/ 3119213 h 7957261"/>
              <a:gd name="connsiteX2948" fmla="*/ 5737885 w 6291298"/>
              <a:gd name="connsiteY2948" fmla="*/ 3117430 h 7957261"/>
              <a:gd name="connsiteX2949" fmla="*/ 5744565 w 6291298"/>
              <a:gd name="connsiteY2949" fmla="*/ 3115856 h 7957261"/>
              <a:gd name="connsiteX2950" fmla="*/ 5743176 w 6291298"/>
              <a:gd name="connsiteY2950" fmla="*/ 3108636 h 7957261"/>
              <a:gd name="connsiteX2951" fmla="*/ 5759464 w 6291298"/>
              <a:gd name="connsiteY2951" fmla="*/ 3102703 h 7957261"/>
              <a:gd name="connsiteX2952" fmla="*/ 5759542 w 6291298"/>
              <a:gd name="connsiteY2952" fmla="*/ 3102758 h 7957261"/>
              <a:gd name="connsiteX2953" fmla="*/ 5768570 w 6291298"/>
              <a:gd name="connsiteY2953" fmla="*/ 3090346 h 7957261"/>
              <a:gd name="connsiteX2954" fmla="*/ 5769538 w 6291298"/>
              <a:gd name="connsiteY2954" fmla="*/ 3084929 h 7957261"/>
              <a:gd name="connsiteX2955" fmla="*/ 5783784 w 6291298"/>
              <a:gd name="connsiteY2955" fmla="*/ 3071544 h 7957261"/>
              <a:gd name="connsiteX2956" fmla="*/ 5787051 w 6291298"/>
              <a:gd name="connsiteY2956" fmla="*/ 3068766 h 7957261"/>
              <a:gd name="connsiteX2957" fmla="*/ 5795473 w 6291298"/>
              <a:gd name="connsiteY2957" fmla="*/ 3065440 h 7957261"/>
              <a:gd name="connsiteX2958" fmla="*/ 5812719 w 6291298"/>
              <a:gd name="connsiteY2958" fmla="*/ 3060307 h 7957261"/>
              <a:gd name="connsiteX2959" fmla="*/ 5822145 w 6291298"/>
              <a:gd name="connsiteY2959" fmla="*/ 3051763 h 7957261"/>
              <a:gd name="connsiteX2960" fmla="*/ 5823397 w 6291298"/>
              <a:gd name="connsiteY2960" fmla="*/ 3046021 h 7957261"/>
              <a:gd name="connsiteX2961" fmla="*/ 5826627 w 6291298"/>
              <a:gd name="connsiteY2961" fmla="*/ 3043802 h 7957261"/>
              <a:gd name="connsiteX2962" fmla="*/ 5834292 w 6291298"/>
              <a:gd name="connsiteY2962" fmla="*/ 3032180 h 7957261"/>
              <a:gd name="connsiteX2963" fmla="*/ 5838496 w 6291298"/>
              <a:gd name="connsiteY2963" fmla="*/ 3031658 h 7957261"/>
              <a:gd name="connsiteX2964" fmla="*/ 5844249 w 6291298"/>
              <a:gd name="connsiteY2964" fmla="*/ 3032593 h 7957261"/>
              <a:gd name="connsiteX2965" fmla="*/ 5841565 w 6291298"/>
              <a:gd name="connsiteY2965" fmla="*/ 3024978 h 7957261"/>
              <a:gd name="connsiteX2966" fmla="*/ 5849380 w 6291298"/>
              <a:gd name="connsiteY2966" fmla="*/ 3026798 h 7957261"/>
              <a:gd name="connsiteX2967" fmla="*/ 5852629 w 6291298"/>
              <a:gd name="connsiteY2967" fmla="*/ 3021953 h 7957261"/>
              <a:gd name="connsiteX2968" fmla="*/ 5854416 w 6291298"/>
              <a:gd name="connsiteY2968" fmla="*/ 3016532 h 7957261"/>
              <a:gd name="connsiteX2969" fmla="*/ 5858303 w 6291298"/>
              <a:gd name="connsiteY2969" fmla="*/ 3020070 h 7957261"/>
              <a:gd name="connsiteX2970" fmla="*/ 5863071 w 6291298"/>
              <a:gd name="connsiteY2970" fmla="*/ 3020831 h 7957261"/>
              <a:gd name="connsiteX2971" fmla="*/ 5866693 w 6291298"/>
              <a:gd name="connsiteY2971" fmla="*/ 3019305 h 7957261"/>
              <a:gd name="connsiteX2972" fmla="*/ 5866686 w 6291298"/>
              <a:gd name="connsiteY2972" fmla="*/ 3023590 h 7957261"/>
              <a:gd name="connsiteX2973" fmla="*/ 5860572 w 6291298"/>
              <a:gd name="connsiteY2973" fmla="*/ 3026860 h 7957261"/>
              <a:gd name="connsiteX2974" fmla="*/ 5855828 w 6291298"/>
              <a:gd name="connsiteY2974" fmla="*/ 3031344 h 7957261"/>
              <a:gd name="connsiteX2975" fmla="*/ 5854617 w 6291298"/>
              <a:gd name="connsiteY2975" fmla="*/ 3035768 h 7957261"/>
              <a:gd name="connsiteX2976" fmla="*/ 5836849 w 6291298"/>
              <a:gd name="connsiteY2976" fmla="*/ 3050455 h 7957261"/>
              <a:gd name="connsiteX2977" fmla="*/ 5829443 w 6291298"/>
              <a:gd name="connsiteY2977" fmla="*/ 3058855 h 7957261"/>
              <a:gd name="connsiteX2978" fmla="*/ 5817252 w 6291298"/>
              <a:gd name="connsiteY2978" fmla="*/ 3074647 h 7957261"/>
              <a:gd name="connsiteX2979" fmla="*/ 5863416 w 6291298"/>
              <a:gd name="connsiteY2979" fmla="*/ 3065255 h 7957261"/>
              <a:gd name="connsiteX2980" fmla="*/ 5869271 w 6291298"/>
              <a:gd name="connsiteY2980" fmla="*/ 3064032 h 7957261"/>
              <a:gd name="connsiteX2981" fmla="*/ 5866325 w 6291298"/>
              <a:gd name="connsiteY2981" fmla="*/ 3069448 h 7957261"/>
              <a:gd name="connsiteX2982" fmla="*/ 5860962 w 6291298"/>
              <a:gd name="connsiteY2982" fmla="*/ 3072726 h 7957261"/>
              <a:gd name="connsiteX2983" fmla="*/ 5850618 w 6291298"/>
              <a:gd name="connsiteY2983" fmla="*/ 3079910 h 7957261"/>
              <a:gd name="connsiteX2984" fmla="*/ 5847670 w 6291298"/>
              <a:gd name="connsiteY2984" fmla="*/ 3082563 h 7957261"/>
              <a:gd name="connsiteX2985" fmla="*/ 5839731 w 6291298"/>
              <a:gd name="connsiteY2985" fmla="*/ 3084355 h 7957261"/>
              <a:gd name="connsiteX2986" fmla="*/ 5835476 w 6291298"/>
              <a:gd name="connsiteY2986" fmla="*/ 3084194 h 7957261"/>
              <a:gd name="connsiteX2987" fmla="*/ 5834845 w 6291298"/>
              <a:gd name="connsiteY2987" fmla="*/ 3090383 h 7957261"/>
              <a:gd name="connsiteX2988" fmla="*/ 5837226 w 6291298"/>
              <a:gd name="connsiteY2988" fmla="*/ 3093491 h 7957261"/>
              <a:gd name="connsiteX2989" fmla="*/ 5844673 w 6291298"/>
              <a:gd name="connsiteY2989" fmla="*/ 3092407 h 7957261"/>
              <a:gd name="connsiteX2990" fmla="*/ 5839587 w 6291298"/>
              <a:gd name="connsiteY2990" fmla="*/ 3096880 h 7957261"/>
              <a:gd name="connsiteX2991" fmla="*/ 5835153 w 6291298"/>
              <a:gd name="connsiteY2991" fmla="*/ 3102762 h 7957261"/>
              <a:gd name="connsiteX2992" fmla="*/ 5831116 w 6291298"/>
              <a:gd name="connsiteY2992" fmla="*/ 3103463 h 7957261"/>
              <a:gd name="connsiteX2993" fmla="*/ 5833570 w 6291298"/>
              <a:gd name="connsiteY2993" fmla="*/ 3106214 h 7957261"/>
              <a:gd name="connsiteX2994" fmla="*/ 5832649 w 6291298"/>
              <a:gd name="connsiteY2994" fmla="*/ 3110725 h 7957261"/>
              <a:gd name="connsiteX2995" fmla="*/ 5838606 w 6291298"/>
              <a:gd name="connsiteY2995" fmla="*/ 3114803 h 7957261"/>
              <a:gd name="connsiteX2996" fmla="*/ 5831653 w 6291298"/>
              <a:gd name="connsiteY2996" fmla="*/ 3114421 h 7957261"/>
              <a:gd name="connsiteX2997" fmla="*/ 5832771 w 6291298"/>
              <a:gd name="connsiteY2997" fmla="*/ 3119685 h 7957261"/>
              <a:gd name="connsiteX2998" fmla="*/ 5831732 w 6291298"/>
              <a:gd name="connsiteY2998" fmla="*/ 3124699 h 7957261"/>
              <a:gd name="connsiteX2999" fmla="*/ 5828691 w 6291298"/>
              <a:gd name="connsiteY2999" fmla="*/ 3120531 h 7957261"/>
              <a:gd name="connsiteX3000" fmla="*/ 5827631 w 6291298"/>
              <a:gd name="connsiteY3000" fmla="*/ 3120713 h 7957261"/>
              <a:gd name="connsiteX3001" fmla="*/ 5828021 w 6291298"/>
              <a:gd name="connsiteY3001" fmla="*/ 3120992 h 7957261"/>
              <a:gd name="connsiteX3002" fmla="*/ 5831696 w 6291298"/>
              <a:gd name="connsiteY3002" fmla="*/ 3128565 h 7957261"/>
              <a:gd name="connsiteX3003" fmla="*/ 5829543 w 6291298"/>
              <a:gd name="connsiteY3003" fmla="*/ 3134240 h 7957261"/>
              <a:gd name="connsiteX3004" fmla="*/ 5953489 w 6291298"/>
              <a:gd name="connsiteY3004" fmla="*/ 3145827 h 7957261"/>
              <a:gd name="connsiteX3005" fmla="*/ 6011357 w 6291298"/>
              <a:gd name="connsiteY3005" fmla="*/ 3163121 h 7957261"/>
              <a:gd name="connsiteX3006" fmla="*/ 6012589 w 6291298"/>
              <a:gd name="connsiteY3006" fmla="*/ 3158145 h 7957261"/>
              <a:gd name="connsiteX3007" fmla="*/ 6016039 w 6291298"/>
              <a:gd name="connsiteY3007" fmla="*/ 3159888 h 7957261"/>
              <a:gd name="connsiteX3008" fmla="*/ 6014017 w 6291298"/>
              <a:gd name="connsiteY3008" fmla="*/ 3163915 h 7957261"/>
              <a:gd name="connsiteX3009" fmla="*/ 6051905 w 6291298"/>
              <a:gd name="connsiteY3009" fmla="*/ 3175238 h 7957261"/>
              <a:gd name="connsiteX3010" fmla="*/ 6214915 w 6291298"/>
              <a:gd name="connsiteY3010" fmla="*/ 3294426 h 7957261"/>
              <a:gd name="connsiteX3011" fmla="*/ 6231833 w 6291298"/>
              <a:gd name="connsiteY3011" fmla="*/ 3339020 h 7957261"/>
              <a:gd name="connsiteX3012" fmla="*/ 6233228 w 6291298"/>
              <a:gd name="connsiteY3012" fmla="*/ 3336907 h 7957261"/>
              <a:gd name="connsiteX3013" fmla="*/ 6239097 w 6291298"/>
              <a:gd name="connsiteY3013" fmla="*/ 3332921 h 7957261"/>
              <a:gd name="connsiteX3014" fmla="*/ 6246915 w 6291298"/>
              <a:gd name="connsiteY3014" fmla="*/ 3327103 h 7957261"/>
              <a:gd name="connsiteX3015" fmla="*/ 6250853 w 6291298"/>
              <a:gd name="connsiteY3015" fmla="*/ 3334097 h 7957261"/>
              <a:gd name="connsiteX3016" fmla="*/ 6251550 w 6291298"/>
              <a:gd name="connsiteY3016" fmla="*/ 3337552 h 7957261"/>
              <a:gd name="connsiteX3017" fmla="*/ 6252383 w 6291298"/>
              <a:gd name="connsiteY3017" fmla="*/ 3342174 h 7957261"/>
              <a:gd name="connsiteX3018" fmla="*/ 6253314 w 6291298"/>
              <a:gd name="connsiteY3018" fmla="*/ 3351055 h 7957261"/>
              <a:gd name="connsiteX3019" fmla="*/ 6251751 w 6291298"/>
              <a:gd name="connsiteY3019" fmla="*/ 3355324 h 7957261"/>
              <a:gd name="connsiteX3020" fmla="*/ 6246985 w 6291298"/>
              <a:gd name="connsiteY3020" fmla="*/ 3354266 h 7957261"/>
              <a:gd name="connsiteX3021" fmla="*/ 6248993 w 6291298"/>
              <a:gd name="connsiteY3021" fmla="*/ 3349664 h 7957261"/>
              <a:gd name="connsiteX3022" fmla="*/ 6240065 w 6291298"/>
              <a:gd name="connsiteY3022" fmla="*/ 3356787 h 7957261"/>
              <a:gd name="connsiteX3023" fmla="*/ 6234466 w 6291298"/>
              <a:gd name="connsiteY3023" fmla="*/ 3350121 h 7957261"/>
              <a:gd name="connsiteX3024" fmla="*/ 6233546 w 6291298"/>
              <a:gd name="connsiteY3024" fmla="*/ 3349358 h 7957261"/>
              <a:gd name="connsiteX3025" fmla="*/ 6236841 w 6291298"/>
              <a:gd name="connsiteY3025" fmla="*/ 3392465 h 7957261"/>
              <a:gd name="connsiteX3026" fmla="*/ 6211255 w 6291298"/>
              <a:gd name="connsiteY3026" fmla="*/ 3498642 h 7957261"/>
              <a:gd name="connsiteX3027" fmla="*/ 6158690 w 6291298"/>
              <a:gd name="connsiteY3027" fmla="*/ 3603650 h 7957261"/>
              <a:gd name="connsiteX3028" fmla="*/ 6162103 w 6291298"/>
              <a:gd name="connsiteY3028" fmla="*/ 3601177 h 7957261"/>
              <a:gd name="connsiteX3029" fmla="*/ 6166790 w 6291298"/>
              <a:gd name="connsiteY3029" fmla="*/ 3607754 h 7957261"/>
              <a:gd name="connsiteX3030" fmla="*/ 6172860 w 6291298"/>
              <a:gd name="connsiteY3030" fmla="*/ 3610915 h 7957261"/>
              <a:gd name="connsiteX3031" fmla="*/ 6183410 w 6291298"/>
              <a:gd name="connsiteY3031" fmla="*/ 3609636 h 7957261"/>
              <a:gd name="connsiteX3032" fmla="*/ 6185931 w 6291298"/>
              <a:gd name="connsiteY3032" fmla="*/ 3613551 h 7957261"/>
              <a:gd name="connsiteX3033" fmla="*/ 6185997 w 6291298"/>
              <a:gd name="connsiteY3033" fmla="*/ 3613540 h 7957261"/>
              <a:gd name="connsiteX3034" fmla="*/ 6188095 w 6291298"/>
              <a:gd name="connsiteY3034" fmla="*/ 3619737 h 7957261"/>
              <a:gd name="connsiteX3035" fmla="*/ 6188473 w 6291298"/>
              <a:gd name="connsiteY3035" fmla="*/ 3618775 h 7957261"/>
              <a:gd name="connsiteX3036" fmla="*/ 6192136 w 6291298"/>
              <a:gd name="connsiteY3036" fmla="*/ 3619451 h 7957261"/>
              <a:gd name="connsiteX3037" fmla="*/ 6191002 w 6291298"/>
              <a:gd name="connsiteY3037" fmla="*/ 3621167 h 7957261"/>
              <a:gd name="connsiteX3038" fmla="*/ 6188098 w 6291298"/>
              <a:gd name="connsiteY3038" fmla="*/ 3620152 h 7957261"/>
              <a:gd name="connsiteX3039" fmla="*/ 6183862 w 6291298"/>
              <a:gd name="connsiteY3039" fmla="*/ 3623235 h 7957261"/>
              <a:gd name="connsiteX3040" fmla="*/ 6177458 w 6291298"/>
              <a:gd name="connsiteY3040" fmla="*/ 3617370 h 7957261"/>
              <a:gd name="connsiteX3041" fmla="*/ 6178667 w 6291298"/>
              <a:gd name="connsiteY3041" fmla="*/ 3625518 h 7957261"/>
              <a:gd name="connsiteX3042" fmla="*/ 6179036 w 6291298"/>
              <a:gd name="connsiteY3042" fmla="*/ 3632362 h 7957261"/>
              <a:gd name="connsiteX3043" fmla="*/ 6160859 w 6291298"/>
              <a:gd name="connsiteY3043" fmla="*/ 3645876 h 7957261"/>
              <a:gd name="connsiteX3044" fmla="*/ 6157228 w 6291298"/>
              <a:gd name="connsiteY3044" fmla="*/ 3650099 h 7957261"/>
              <a:gd name="connsiteX3045" fmla="*/ 6150768 w 6291298"/>
              <a:gd name="connsiteY3045" fmla="*/ 3652947 h 7957261"/>
              <a:gd name="connsiteX3046" fmla="*/ 6156832 w 6291298"/>
              <a:gd name="connsiteY3046" fmla="*/ 3655279 h 7957261"/>
              <a:gd name="connsiteX3047" fmla="*/ 6162012 w 6291298"/>
              <a:gd name="connsiteY3047" fmla="*/ 3656452 h 7957261"/>
              <a:gd name="connsiteX3048" fmla="*/ 6159387 w 6291298"/>
              <a:gd name="connsiteY3048" fmla="*/ 3659394 h 7957261"/>
              <a:gd name="connsiteX3049" fmla="*/ 6154535 w 6291298"/>
              <a:gd name="connsiteY3049" fmla="*/ 3661687 h 7957261"/>
              <a:gd name="connsiteX3050" fmla="*/ 6143728 w 6291298"/>
              <a:gd name="connsiteY3050" fmla="*/ 3674061 h 7957261"/>
              <a:gd name="connsiteX3051" fmla="*/ 6141032 w 6291298"/>
              <a:gd name="connsiteY3051" fmla="*/ 3677776 h 7957261"/>
              <a:gd name="connsiteX3052" fmla="*/ 6134555 w 6291298"/>
              <a:gd name="connsiteY3052" fmla="*/ 3688777 h 7957261"/>
              <a:gd name="connsiteX3053" fmla="*/ 6120253 w 6291298"/>
              <a:gd name="connsiteY3053" fmla="*/ 3700652 h 7957261"/>
              <a:gd name="connsiteX3054" fmla="*/ 6117740 w 6291298"/>
              <a:gd name="connsiteY3054" fmla="*/ 3702678 h 7957261"/>
              <a:gd name="connsiteX3055" fmla="*/ 6118250 w 6291298"/>
              <a:gd name="connsiteY3055" fmla="*/ 3707976 h 7957261"/>
              <a:gd name="connsiteX3056" fmla="*/ 6119607 w 6291298"/>
              <a:gd name="connsiteY3056" fmla="*/ 3712645 h 7957261"/>
              <a:gd name="connsiteX3057" fmla="*/ 6136262 w 6291298"/>
              <a:gd name="connsiteY3057" fmla="*/ 3698221 h 7957261"/>
              <a:gd name="connsiteX3058" fmla="*/ 6135679 w 6291298"/>
              <a:gd name="connsiteY3058" fmla="*/ 3690930 h 7957261"/>
              <a:gd name="connsiteX3059" fmla="*/ 6145904 w 6291298"/>
              <a:gd name="connsiteY3059" fmla="*/ 3685426 h 7957261"/>
              <a:gd name="connsiteX3060" fmla="*/ 6150394 w 6291298"/>
              <a:gd name="connsiteY3060" fmla="*/ 3684577 h 7957261"/>
              <a:gd name="connsiteX3061" fmla="*/ 6159760 w 6291298"/>
              <a:gd name="connsiteY3061" fmla="*/ 3684334 h 7957261"/>
              <a:gd name="connsiteX3062" fmla="*/ 6164795 w 6291298"/>
              <a:gd name="connsiteY3062" fmla="*/ 3682702 h 7957261"/>
              <a:gd name="connsiteX3063" fmla="*/ 6166149 w 6291298"/>
              <a:gd name="connsiteY3063" fmla="*/ 3688544 h 7957261"/>
              <a:gd name="connsiteX3064" fmla="*/ 6169079 w 6291298"/>
              <a:gd name="connsiteY3064" fmla="*/ 3702679 h 7957261"/>
              <a:gd name="connsiteX3065" fmla="*/ 6163224 w 6291298"/>
              <a:gd name="connsiteY3065" fmla="*/ 3709014 h 7957261"/>
              <a:gd name="connsiteX3066" fmla="*/ 6165710 w 6291298"/>
              <a:gd name="connsiteY3066" fmla="*/ 3722950 h 7957261"/>
              <a:gd name="connsiteX3067" fmla="*/ 6166581 w 6291298"/>
              <a:gd name="connsiteY3067" fmla="*/ 3725216 h 7957261"/>
              <a:gd name="connsiteX3068" fmla="*/ 6166932 w 6291298"/>
              <a:gd name="connsiteY3068" fmla="*/ 3724879 h 7957261"/>
              <a:gd name="connsiteX3069" fmla="*/ 6172114 w 6291298"/>
              <a:gd name="connsiteY3069" fmla="*/ 3728816 h 7957261"/>
              <a:gd name="connsiteX3070" fmla="*/ 6175367 w 6291298"/>
              <a:gd name="connsiteY3070" fmla="*/ 3731843 h 7957261"/>
              <a:gd name="connsiteX3071" fmla="*/ 6173184 w 6291298"/>
              <a:gd name="connsiteY3071" fmla="*/ 3736158 h 7957261"/>
              <a:gd name="connsiteX3072" fmla="*/ 6167749 w 6291298"/>
              <a:gd name="connsiteY3072" fmla="*/ 3731161 h 7957261"/>
              <a:gd name="connsiteX3073" fmla="*/ 6165645 w 6291298"/>
              <a:gd name="connsiteY3073" fmla="*/ 3729247 h 7957261"/>
              <a:gd name="connsiteX3074" fmla="*/ 6164951 w 6291298"/>
              <a:gd name="connsiteY3074" fmla="*/ 3729575 h 7957261"/>
              <a:gd name="connsiteX3075" fmla="*/ 6161108 w 6291298"/>
              <a:gd name="connsiteY3075" fmla="*/ 3732175 h 7957261"/>
              <a:gd name="connsiteX3076" fmla="*/ 6165284 w 6291298"/>
              <a:gd name="connsiteY3076" fmla="*/ 3738566 h 7957261"/>
              <a:gd name="connsiteX3077" fmla="*/ 6171355 w 6291298"/>
              <a:gd name="connsiteY3077" fmla="*/ 3741725 h 7957261"/>
              <a:gd name="connsiteX3078" fmla="*/ 6181893 w 6291298"/>
              <a:gd name="connsiteY3078" fmla="*/ 3740381 h 7957261"/>
              <a:gd name="connsiteX3079" fmla="*/ 6184414 w 6291298"/>
              <a:gd name="connsiteY3079" fmla="*/ 3744296 h 7957261"/>
              <a:gd name="connsiteX3080" fmla="*/ 6184480 w 6291298"/>
              <a:gd name="connsiteY3080" fmla="*/ 3744284 h 7957261"/>
              <a:gd name="connsiteX3081" fmla="*/ 6182345 w 6291298"/>
              <a:gd name="connsiteY3081" fmla="*/ 3753979 h 7957261"/>
              <a:gd name="connsiteX3082" fmla="*/ 6175941 w 6291298"/>
              <a:gd name="connsiteY3082" fmla="*/ 3748113 h 7957261"/>
              <a:gd name="connsiteX3083" fmla="*/ 6177150 w 6291298"/>
              <a:gd name="connsiteY3083" fmla="*/ 3756261 h 7957261"/>
              <a:gd name="connsiteX3084" fmla="*/ 6177519 w 6291298"/>
              <a:gd name="connsiteY3084" fmla="*/ 3763105 h 7957261"/>
              <a:gd name="connsiteX3085" fmla="*/ 6159354 w 6291298"/>
              <a:gd name="connsiteY3085" fmla="*/ 3776688 h 7957261"/>
              <a:gd name="connsiteX3086" fmla="*/ 6155657 w 6291298"/>
              <a:gd name="connsiteY3086" fmla="*/ 3780921 h 7957261"/>
              <a:gd name="connsiteX3087" fmla="*/ 6149251 w 6291298"/>
              <a:gd name="connsiteY3087" fmla="*/ 3783690 h 7957261"/>
              <a:gd name="connsiteX3088" fmla="*/ 6154296 w 6291298"/>
              <a:gd name="connsiteY3088" fmla="*/ 3785646 h 7957261"/>
              <a:gd name="connsiteX3089" fmla="*/ 6157695 w 6291298"/>
              <a:gd name="connsiteY3089" fmla="*/ 3784020 h 7957261"/>
              <a:gd name="connsiteX3090" fmla="*/ 6162283 w 6291298"/>
              <a:gd name="connsiteY3090" fmla="*/ 3793172 h 7957261"/>
              <a:gd name="connsiteX3091" fmla="*/ 6163349 w 6291298"/>
              <a:gd name="connsiteY3091" fmla="*/ 3821721 h 7957261"/>
              <a:gd name="connsiteX3092" fmla="*/ 6166529 w 6291298"/>
              <a:gd name="connsiteY3092" fmla="*/ 3830218 h 7957261"/>
              <a:gd name="connsiteX3093" fmla="*/ 6168940 w 6291298"/>
              <a:gd name="connsiteY3093" fmla="*/ 3840576 h 7957261"/>
              <a:gd name="connsiteX3094" fmla="*/ 6160551 w 6291298"/>
              <a:gd name="connsiteY3094" fmla="*/ 3840166 h 7957261"/>
              <a:gd name="connsiteX3095" fmla="*/ 6150333 w 6291298"/>
              <a:gd name="connsiteY3095" fmla="*/ 3842975 h 7957261"/>
              <a:gd name="connsiteX3096" fmla="*/ 6143803 w 6291298"/>
              <a:gd name="connsiteY3096" fmla="*/ 3845420 h 7957261"/>
              <a:gd name="connsiteX3097" fmla="*/ 6145437 w 6291298"/>
              <a:gd name="connsiteY3097" fmla="*/ 3855222 h 7957261"/>
              <a:gd name="connsiteX3098" fmla="*/ 6142263 w 6291298"/>
              <a:gd name="connsiteY3098" fmla="*/ 3856187 h 7957261"/>
              <a:gd name="connsiteX3099" fmla="*/ 6133486 w 6291298"/>
              <a:gd name="connsiteY3099" fmla="*/ 3873183 h 7957261"/>
              <a:gd name="connsiteX3100" fmla="*/ 6121020 w 6291298"/>
              <a:gd name="connsiteY3100" fmla="*/ 3892890 h 7957261"/>
              <a:gd name="connsiteX3101" fmla="*/ 6111560 w 6291298"/>
              <a:gd name="connsiteY3101" fmla="*/ 3911454 h 7957261"/>
              <a:gd name="connsiteX3102" fmla="*/ 6108110 w 6291298"/>
              <a:gd name="connsiteY3102" fmla="*/ 3913573 h 7957261"/>
              <a:gd name="connsiteX3103" fmla="*/ 6108257 w 6291298"/>
              <a:gd name="connsiteY3103" fmla="*/ 3915205 h 7957261"/>
              <a:gd name="connsiteX3104" fmla="*/ 6108977 w 6291298"/>
              <a:gd name="connsiteY3104" fmla="*/ 3920537 h 7957261"/>
              <a:gd name="connsiteX3105" fmla="*/ 6094345 w 6291298"/>
              <a:gd name="connsiteY3105" fmla="*/ 3930122 h 7957261"/>
              <a:gd name="connsiteX3106" fmla="*/ 6081540 w 6291298"/>
              <a:gd name="connsiteY3106" fmla="*/ 3950234 h 7957261"/>
              <a:gd name="connsiteX3107" fmla="*/ 6080262 w 6291298"/>
              <a:gd name="connsiteY3107" fmla="*/ 3953081 h 7957261"/>
              <a:gd name="connsiteX3108" fmla="*/ 6062172 w 6291298"/>
              <a:gd name="connsiteY3108" fmla="*/ 3976527 h 7957261"/>
              <a:gd name="connsiteX3109" fmla="*/ 6055698 w 6291298"/>
              <a:gd name="connsiteY3109" fmla="*/ 3982831 h 7957261"/>
              <a:gd name="connsiteX3110" fmla="*/ 6050058 w 6291298"/>
              <a:gd name="connsiteY3110" fmla="*/ 3982152 h 7957261"/>
              <a:gd name="connsiteX3111" fmla="*/ 6042391 w 6291298"/>
              <a:gd name="connsiteY3111" fmla="*/ 3991011 h 7957261"/>
              <a:gd name="connsiteX3112" fmla="*/ 6041764 w 6291298"/>
              <a:gd name="connsiteY3112" fmla="*/ 3991326 h 7957261"/>
              <a:gd name="connsiteX3113" fmla="*/ 6041024 w 6291298"/>
              <a:gd name="connsiteY3113" fmla="*/ 3991387 h 7957261"/>
              <a:gd name="connsiteX3114" fmla="*/ 6039488 w 6291298"/>
              <a:gd name="connsiteY3114" fmla="*/ 3995106 h 7957261"/>
              <a:gd name="connsiteX3115" fmla="*/ 6034874 w 6291298"/>
              <a:gd name="connsiteY3115" fmla="*/ 4003091 h 7957261"/>
              <a:gd name="connsiteX3116" fmla="*/ 6032072 w 6291298"/>
              <a:gd name="connsiteY3116" fmla="*/ 4007377 h 7957261"/>
              <a:gd name="connsiteX3117" fmla="*/ 6026857 w 6291298"/>
              <a:gd name="connsiteY3117" fmla="*/ 4017399 h 7957261"/>
              <a:gd name="connsiteX3118" fmla="*/ 6026265 w 6291298"/>
              <a:gd name="connsiteY3118" fmla="*/ 4017917 h 7957261"/>
              <a:gd name="connsiteX3119" fmla="*/ 6025537 w 6291298"/>
              <a:gd name="connsiteY3119" fmla="*/ 4018043 h 7957261"/>
              <a:gd name="connsiteX3120" fmla="*/ 6028393 w 6291298"/>
              <a:gd name="connsiteY3120" fmla="*/ 4031361 h 7957261"/>
              <a:gd name="connsiteX3121" fmla="*/ 6018714 w 6291298"/>
              <a:gd name="connsiteY3121" fmla="*/ 4033731 h 7957261"/>
              <a:gd name="connsiteX3122" fmla="*/ 6017264 w 6291298"/>
              <a:gd name="connsiteY3122" fmla="*/ 4043446 h 7957261"/>
              <a:gd name="connsiteX3123" fmla="*/ 6013911 w 6291298"/>
              <a:gd name="connsiteY3123" fmla="*/ 4047528 h 7957261"/>
              <a:gd name="connsiteX3124" fmla="*/ 6018764 w 6291298"/>
              <a:gd name="connsiteY3124" fmla="*/ 4070825 h 7957261"/>
              <a:gd name="connsiteX3125" fmla="*/ 6113285 w 6291298"/>
              <a:gd name="connsiteY3125" fmla="*/ 4292518 h 7957261"/>
              <a:gd name="connsiteX3126" fmla="*/ 5477271 w 6291298"/>
              <a:gd name="connsiteY3126" fmla="*/ 4800207 h 7957261"/>
              <a:gd name="connsiteX3127" fmla="*/ 5022256 w 6291298"/>
              <a:gd name="connsiteY3127" fmla="*/ 4442830 h 7957261"/>
              <a:gd name="connsiteX3128" fmla="*/ 5003089 w 6291298"/>
              <a:gd name="connsiteY3128" fmla="*/ 4401138 h 7957261"/>
              <a:gd name="connsiteX3129" fmla="*/ 5003774 w 6291298"/>
              <a:gd name="connsiteY3129" fmla="*/ 4407163 h 7957261"/>
              <a:gd name="connsiteX3130" fmla="*/ 4985271 w 6291298"/>
              <a:gd name="connsiteY3130" fmla="*/ 4392958 h 7957261"/>
              <a:gd name="connsiteX3131" fmla="*/ 4990995 w 6291298"/>
              <a:gd name="connsiteY3131" fmla="*/ 4384127 h 7957261"/>
              <a:gd name="connsiteX3132" fmla="*/ 4997569 w 6291298"/>
              <a:gd name="connsiteY3132" fmla="*/ 4389132 h 7957261"/>
              <a:gd name="connsiteX3133" fmla="*/ 4987015 w 6291298"/>
              <a:gd name="connsiteY3133" fmla="*/ 4366171 h 7957261"/>
              <a:gd name="connsiteX3134" fmla="*/ 4982512 w 6291298"/>
              <a:gd name="connsiteY3134" fmla="*/ 4352823 h 7957261"/>
              <a:gd name="connsiteX3135" fmla="*/ 4975222 w 6291298"/>
              <a:gd name="connsiteY3135" fmla="*/ 4342955 h 7957261"/>
              <a:gd name="connsiteX3136" fmla="*/ 4979074 w 6291298"/>
              <a:gd name="connsiteY3136" fmla="*/ 4342637 h 7957261"/>
              <a:gd name="connsiteX3137" fmla="*/ 4965754 w 6291298"/>
              <a:gd name="connsiteY3137" fmla="*/ 4303161 h 7957261"/>
              <a:gd name="connsiteX3138" fmla="*/ 4965336 w 6291298"/>
              <a:gd name="connsiteY3138" fmla="*/ 4303018 h 7957261"/>
              <a:gd name="connsiteX3139" fmla="*/ 4952975 w 6291298"/>
              <a:gd name="connsiteY3139" fmla="*/ 4298337 h 7957261"/>
              <a:gd name="connsiteX3140" fmla="*/ 4948933 w 6291298"/>
              <a:gd name="connsiteY3140" fmla="*/ 4299394 h 7957261"/>
              <a:gd name="connsiteX3141" fmla="*/ 4944920 w 6291298"/>
              <a:gd name="connsiteY3141" fmla="*/ 4304255 h 7957261"/>
              <a:gd name="connsiteX3142" fmla="*/ 4942927 w 6291298"/>
              <a:gd name="connsiteY3142" fmla="*/ 4311923 h 7957261"/>
              <a:gd name="connsiteX3143" fmla="*/ 4938383 w 6291298"/>
              <a:gd name="connsiteY3143" fmla="*/ 4312849 h 7957261"/>
              <a:gd name="connsiteX3144" fmla="*/ 4935381 w 6291298"/>
              <a:gd name="connsiteY3144" fmla="*/ 4308120 h 7957261"/>
              <a:gd name="connsiteX3145" fmla="*/ 4932416 w 6291298"/>
              <a:gd name="connsiteY3145" fmla="*/ 4316578 h 7957261"/>
              <a:gd name="connsiteX3146" fmla="*/ 4933135 w 6291298"/>
              <a:gd name="connsiteY3146" fmla="*/ 4319147 h 7957261"/>
              <a:gd name="connsiteX3147" fmla="*/ 4932165 w 6291298"/>
              <a:gd name="connsiteY3147" fmla="*/ 4326914 h 7957261"/>
              <a:gd name="connsiteX3148" fmla="*/ 4932710 w 6291298"/>
              <a:gd name="connsiteY3148" fmla="*/ 4332414 h 7957261"/>
              <a:gd name="connsiteX3149" fmla="*/ 4927861 w 6291298"/>
              <a:gd name="connsiteY3149" fmla="*/ 4323723 h 7957261"/>
              <a:gd name="connsiteX3150" fmla="*/ 4927345 w 6291298"/>
              <a:gd name="connsiteY3150" fmla="*/ 4320359 h 7957261"/>
              <a:gd name="connsiteX3151" fmla="*/ 4926903 w 6291298"/>
              <a:gd name="connsiteY3151" fmla="*/ 4318985 h 7957261"/>
              <a:gd name="connsiteX3152" fmla="*/ 4918077 w 6291298"/>
              <a:gd name="connsiteY3152" fmla="*/ 4320379 h 7957261"/>
              <a:gd name="connsiteX3153" fmla="*/ 4912175 w 6291298"/>
              <a:gd name="connsiteY3153" fmla="*/ 4315048 h 7957261"/>
              <a:gd name="connsiteX3154" fmla="*/ 4918921 w 6291298"/>
              <a:gd name="connsiteY3154" fmla="*/ 4314637 h 7957261"/>
              <a:gd name="connsiteX3155" fmla="*/ 4928611 w 6291298"/>
              <a:gd name="connsiteY3155" fmla="*/ 4307223 h 7957261"/>
              <a:gd name="connsiteX3156" fmla="*/ 4928550 w 6291298"/>
              <a:gd name="connsiteY3156" fmla="*/ 4305299 h 7957261"/>
              <a:gd name="connsiteX3157" fmla="*/ 4929619 w 6291298"/>
              <a:gd name="connsiteY3157" fmla="*/ 4304446 h 7957261"/>
              <a:gd name="connsiteX3158" fmla="*/ 4925441 w 6291298"/>
              <a:gd name="connsiteY3158" fmla="*/ 4305538 h 7957261"/>
              <a:gd name="connsiteX3159" fmla="*/ 4865407 w 6291298"/>
              <a:gd name="connsiteY3159" fmla="*/ 4316168 h 7957261"/>
              <a:gd name="connsiteX3160" fmla="*/ 4830840 w 6291298"/>
              <a:gd name="connsiteY3160" fmla="*/ 4327477 h 7957261"/>
              <a:gd name="connsiteX3161" fmla="*/ 4745050 w 6291298"/>
              <a:gd name="connsiteY3161" fmla="*/ 4351166 h 7957261"/>
              <a:gd name="connsiteX3162" fmla="*/ 4787704 w 6291298"/>
              <a:gd name="connsiteY3162" fmla="*/ 4367406 h 7957261"/>
              <a:gd name="connsiteX3163" fmla="*/ 4848361 w 6291298"/>
              <a:gd name="connsiteY3163" fmla="*/ 4369524 h 7957261"/>
              <a:gd name="connsiteX3164" fmla="*/ 4853508 w 6291298"/>
              <a:gd name="connsiteY3164" fmla="*/ 4355589 h 7957261"/>
              <a:gd name="connsiteX3165" fmla="*/ 4862727 w 6291298"/>
              <a:gd name="connsiteY3165" fmla="*/ 4363757 h 7957261"/>
              <a:gd name="connsiteX3166" fmla="*/ 4868182 w 6291298"/>
              <a:gd name="connsiteY3166" fmla="*/ 4365899 h 7957261"/>
              <a:gd name="connsiteX3167" fmla="*/ 4893182 w 6291298"/>
              <a:gd name="connsiteY3167" fmla="*/ 4364525 h 7957261"/>
              <a:gd name="connsiteX3168" fmla="*/ 4902226 w 6291298"/>
              <a:gd name="connsiteY3168" fmla="*/ 4386711 h 7957261"/>
              <a:gd name="connsiteX3169" fmla="*/ 4910109 w 6291298"/>
              <a:gd name="connsiteY3169" fmla="*/ 4396379 h 7957261"/>
              <a:gd name="connsiteX3170" fmla="*/ 4888725 w 6291298"/>
              <a:gd name="connsiteY3170" fmla="*/ 4410414 h 7957261"/>
              <a:gd name="connsiteX3171" fmla="*/ 4881774 w 6291298"/>
              <a:gd name="connsiteY3171" fmla="*/ 4390756 h 7957261"/>
              <a:gd name="connsiteX3172" fmla="*/ 4876787 w 6291298"/>
              <a:gd name="connsiteY3172" fmla="*/ 4388588 h 7957261"/>
              <a:gd name="connsiteX3173" fmla="*/ 4870196 w 6291298"/>
              <a:gd name="connsiteY3173" fmla="*/ 4403744 h 7957261"/>
              <a:gd name="connsiteX3174" fmla="*/ 4880730 w 6291298"/>
              <a:gd name="connsiteY3174" fmla="*/ 4425653 h 7957261"/>
              <a:gd name="connsiteX3175" fmla="*/ 4860074 w 6291298"/>
              <a:gd name="connsiteY3175" fmla="*/ 4419675 h 7957261"/>
              <a:gd name="connsiteX3176" fmla="*/ 4820762 w 6291298"/>
              <a:gd name="connsiteY3176" fmla="*/ 4396801 h 7957261"/>
              <a:gd name="connsiteX3177" fmla="*/ 4792143 w 6291298"/>
              <a:gd name="connsiteY3177" fmla="*/ 4391287 h 7957261"/>
              <a:gd name="connsiteX3178" fmla="*/ 4803057 w 6291298"/>
              <a:gd name="connsiteY3178" fmla="*/ 4417060 h 7957261"/>
              <a:gd name="connsiteX3179" fmla="*/ 4838568 w 6291298"/>
              <a:gd name="connsiteY3179" fmla="*/ 4435044 h 7957261"/>
              <a:gd name="connsiteX3180" fmla="*/ 4825910 w 6291298"/>
              <a:gd name="connsiteY3180" fmla="*/ 4443172 h 7957261"/>
              <a:gd name="connsiteX3181" fmla="*/ 4812770 w 6291298"/>
              <a:gd name="connsiteY3181" fmla="*/ 4466571 h 7957261"/>
              <a:gd name="connsiteX3182" fmla="*/ 4800945 w 6291298"/>
              <a:gd name="connsiteY3182" fmla="*/ 4482223 h 7957261"/>
              <a:gd name="connsiteX3183" fmla="*/ 4790753 w 6291298"/>
              <a:gd name="connsiteY3183" fmla="*/ 4469472 h 7957261"/>
              <a:gd name="connsiteX3184" fmla="*/ 4781849 w 6291298"/>
              <a:gd name="connsiteY3184" fmla="*/ 4460056 h 7957261"/>
              <a:gd name="connsiteX3185" fmla="*/ 4731208 w 6291298"/>
              <a:gd name="connsiteY3185" fmla="*/ 4441728 h 7957261"/>
              <a:gd name="connsiteX3186" fmla="*/ 4719074 w 6291298"/>
              <a:gd name="connsiteY3186" fmla="*/ 4447080 h 7957261"/>
              <a:gd name="connsiteX3187" fmla="*/ 4714884 w 6291298"/>
              <a:gd name="connsiteY3187" fmla="*/ 4447799 h 7957261"/>
              <a:gd name="connsiteX3188" fmla="*/ 4713869 w 6291298"/>
              <a:gd name="connsiteY3188" fmla="*/ 4450132 h 7957261"/>
              <a:gd name="connsiteX3189" fmla="*/ 4717374 w 6291298"/>
              <a:gd name="connsiteY3189" fmla="*/ 4454658 h 7957261"/>
              <a:gd name="connsiteX3190" fmla="*/ 4716241 w 6291298"/>
              <a:gd name="connsiteY3190" fmla="*/ 4466181 h 7957261"/>
              <a:gd name="connsiteX3191" fmla="*/ 4721035 w 6291298"/>
              <a:gd name="connsiteY3191" fmla="*/ 4468266 h 7957261"/>
              <a:gd name="connsiteX3192" fmla="*/ 4743324 w 6291298"/>
              <a:gd name="connsiteY3192" fmla="*/ 4471028 h 7957261"/>
              <a:gd name="connsiteX3193" fmla="*/ 4785254 w 6291298"/>
              <a:gd name="connsiteY3193" fmla="*/ 4466388 h 7957261"/>
              <a:gd name="connsiteX3194" fmla="*/ 4776863 w 6291298"/>
              <a:gd name="connsiteY3194" fmla="*/ 4504560 h 7957261"/>
              <a:gd name="connsiteX3195" fmla="*/ 4777736 w 6291298"/>
              <a:gd name="connsiteY3195" fmla="*/ 4505171 h 7957261"/>
              <a:gd name="connsiteX3196" fmla="*/ 4757717 w 6291298"/>
              <a:gd name="connsiteY3196" fmla="*/ 4520264 h 7957261"/>
              <a:gd name="connsiteX3197" fmla="*/ 4747768 w 6291298"/>
              <a:gd name="connsiteY3197" fmla="*/ 4516399 h 7957261"/>
              <a:gd name="connsiteX3198" fmla="*/ 4726880 w 6291298"/>
              <a:gd name="connsiteY3198" fmla="*/ 4532962 h 7957261"/>
              <a:gd name="connsiteX3199" fmla="*/ 4738873 w 6291298"/>
              <a:gd name="connsiteY3199" fmla="*/ 4549962 h 7957261"/>
              <a:gd name="connsiteX3200" fmla="*/ 4753531 w 6291298"/>
              <a:gd name="connsiteY3200" fmla="*/ 4542474 h 7957261"/>
              <a:gd name="connsiteX3201" fmla="*/ 4787832 w 6291298"/>
              <a:gd name="connsiteY3201" fmla="*/ 4527583 h 7957261"/>
              <a:gd name="connsiteX3202" fmla="*/ 4787737 w 6291298"/>
              <a:gd name="connsiteY3202" fmla="*/ 4564512 h 7957261"/>
              <a:gd name="connsiteX3203" fmla="*/ 4776312 w 6291298"/>
              <a:gd name="connsiteY3203" fmla="*/ 4578721 h 7957261"/>
              <a:gd name="connsiteX3204" fmla="*/ 4776881 w 6291298"/>
              <a:gd name="connsiteY3204" fmla="*/ 4590521 h 7957261"/>
              <a:gd name="connsiteX3205" fmla="*/ 4795751 w 6291298"/>
              <a:gd name="connsiteY3205" fmla="*/ 4604272 h 7957261"/>
              <a:gd name="connsiteX3206" fmla="*/ 4820088 w 6291298"/>
              <a:gd name="connsiteY3206" fmla="*/ 4608619 h 7957261"/>
              <a:gd name="connsiteX3207" fmla="*/ 4898083 w 6291298"/>
              <a:gd name="connsiteY3207" fmla="*/ 4649007 h 7957261"/>
              <a:gd name="connsiteX3208" fmla="*/ 4922927 w 6291298"/>
              <a:gd name="connsiteY3208" fmla="*/ 4665819 h 7957261"/>
              <a:gd name="connsiteX3209" fmla="*/ 4925122 w 6291298"/>
              <a:gd name="connsiteY3209" fmla="*/ 4666543 h 7957261"/>
              <a:gd name="connsiteX3210" fmla="*/ 4926871 w 6291298"/>
              <a:gd name="connsiteY3210" fmla="*/ 4667765 h 7957261"/>
              <a:gd name="connsiteX3211" fmla="*/ 4917812 w 6291298"/>
              <a:gd name="connsiteY3211" fmla="*/ 4676534 h 7957261"/>
              <a:gd name="connsiteX3212" fmla="*/ 4932943 w 6291298"/>
              <a:gd name="connsiteY3212" fmla="*/ 4723549 h 7957261"/>
              <a:gd name="connsiteX3213" fmla="*/ 4935180 w 6291298"/>
              <a:gd name="connsiteY3213" fmla="*/ 4726965 h 7957261"/>
              <a:gd name="connsiteX3214" fmla="*/ 4936093 w 6291298"/>
              <a:gd name="connsiteY3214" fmla="*/ 4720009 h 7957261"/>
              <a:gd name="connsiteX3215" fmla="*/ 4936784 w 6291298"/>
              <a:gd name="connsiteY3215" fmla="*/ 4759096 h 7957261"/>
              <a:gd name="connsiteX3216" fmla="*/ 4933422 w 6291298"/>
              <a:gd name="connsiteY3216" fmla="*/ 4740343 h 7957261"/>
              <a:gd name="connsiteX3217" fmla="*/ 4933818 w 6291298"/>
              <a:gd name="connsiteY3217" fmla="*/ 4737333 h 7957261"/>
              <a:gd name="connsiteX3218" fmla="*/ 4919003 w 6291298"/>
              <a:gd name="connsiteY3218" fmla="*/ 4749835 h 7957261"/>
              <a:gd name="connsiteX3219" fmla="*/ 4894536 w 6291298"/>
              <a:gd name="connsiteY3219" fmla="*/ 4758372 h 7957261"/>
              <a:gd name="connsiteX3220" fmla="*/ 4897747 w 6291298"/>
              <a:gd name="connsiteY3220" fmla="*/ 4784029 h 7957261"/>
              <a:gd name="connsiteX3221" fmla="*/ 4903647 w 6291298"/>
              <a:gd name="connsiteY3221" fmla="*/ 4799303 h 7957261"/>
              <a:gd name="connsiteX3222" fmla="*/ 4877676 w 6291298"/>
              <a:gd name="connsiteY3222" fmla="*/ 4809727 h 7957261"/>
              <a:gd name="connsiteX3223" fmla="*/ 4873533 w 6291298"/>
              <a:gd name="connsiteY3223" fmla="*/ 4791983 h 7957261"/>
              <a:gd name="connsiteX3224" fmla="*/ 4868271 w 6291298"/>
              <a:gd name="connsiteY3224" fmla="*/ 4789926 h 7957261"/>
              <a:gd name="connsiteX3225" fmla="*/ 4848065 w 6291298"/>
              <a:gd name="connsiteY3225" fmla="*/ 4793385 h 7957261"/>
              <a:gd name="connsiteX3226" fmla="*/ 4825685 w 6291298"/>
              <a:gd name="connsiteY3226" fmla="*/ 4802367 h 7957261"/>
              <a:gd name="connsiteX3227" fmla="*/ 4829722 w 6291298"/>
              <a:gd name="connsiteY3227" fmla="*/ 4847100 h 7957261"/>
              <a:gd name="connsiteX3228" fmla="*/ 4820639 w 6291298"/>
              <a:gd name="connsiteY3228" fmla="*/ 4888437 h 7957261"/>
              <a:gd name="connsiteX3229" fmla="*/ 4812839 w 6291298"/>
              <a:gd name="connsiteY3229" fmla="*/ 4897983 h 7957261"/>
              <a:gd name="connsiteX3230" fmla="*/ 4807296 w 6291298"/>
              <a:gd name="connsiteY3230" fmla="*/ 4888180 h 7957261"/>
              <a:gd name="connsiteX3231" fmla="*/ 4802786 w 6291298"/>
              <a:gd name="connsiteY3231" fmla="*/ 4868657 h 7957261"/>
              <a:gd name="connsiteX3232" fmla="*/ 4783482 w 6291298"/>
              <a:gd name="connsiteY3232" fmla="*/ 4881057 h 7957261"/>
              <a:gd name="connsiteX3233" fmla="*/ 4766800 w 6291298"/>
              <a:gd name="connsiteY3233" fmla="*/ 4881658 h 7957261"/>
              <a:gd name="connsiteX3234" fmla="*/ 4756719 w 6291298"/>
              <a:gd name="connsiteY3234" fmla="*/ 4877043 h 7957261"/>
              <a:gd name="connsiteX3235" fmla="*/ 4725372 w 6291298"/>
              <a:gd name="connsiteY3235" fmla="*/ 4883049 h 7957261"/>
              <a:gd name="connsiteX3236" fmla="*/ 4738049 w 6291298"/>
              <a:gd name="connsiteY3236" fmla="*/ 4848129 h 7957261"/>
              <a:gd name="connsiteX3237" fmla="*/ 4759877 w 6291298"/>
              <a:gd name="connsiteY3237" fmla="*/ 4839367 h 7957261"/>
              <a:gd name="connsiteX3238" fmla="*/ 4761692 w 6291298"/>
              <a:gd name="connsiteY3238" fmla="*/ 4801108 h 7957261"/>
              <a:gd name="connsiteX3239" fmla="*/ 4738182 w 6291298"/>
              <a:gd name="connsiteY3239" fmla="*/ 4782798 h 7957261"/>
              <a:gd name="connsiteX3240" fmla="*/ 4694844 w 6291298"/>
              <a:gd name="connsiteY3240" fmla="*/ 4763950 h 7957261"/>
              <a:gd name="connsiteX3241" fmla="*/ 4684657 w 6291298"/>
              <a:gd name="connsiteY3241" fmla="*/ 4759057 h 7957261"/>
              <a:gd name="connsiteX3242" fmla="*/ 4669613 w 6291298"/>
              <a:gd name="connsiteY3242" fmla="*/ 4752746 h 7957261"/>
              <a:gd name="connsiteX3243" fmla="*/ 4652178 w 6291298"/>
              <a:gd name="connsiteY3243" fmla="*/ 4770811 h 7957261"/>
              <a:gd name="connsiteX3244" fmla="*/ 4658489 w 6291298"/>
              <a:gd name="connsiteY3244" fmla="*/ 4747909 h 7957261"/>
              <a:gd name="connsiteX3245" fmla="*/ 4626934 w 6291298"/>
              <a:gd name="connsiteY3245" fmla="*/ 4722401 h 7957261"/>
              <a:gd name="connsiteX3246" fmla="*/ 4611230 w 6291298"/>
              <a:gd name="connsiteY3246" fmla="*/ 4702402 h 7957261"/>
              <a:gd name="connsiteX3247" fmla="*/ 4593235 w 6291298"/>
              <a:gd name="connsiteY3247" fmla="*/ 4658300 h 7957261"/>
              <a:gd name="connsiteX3248" fmla="*/ 4581132 w 6291298"/>
              <a:gd name="connsiteY3248" fmla="*/ 4646797 h 7957261"/>
              <a:gd name="connsiteX3249" fmla="*/ 4601745 w 6291298"/>
              <a:gd name="connsiteY3249" fmla="*/ 4624570 h 7957261"/>
              <a:gd name="connsiteX3250" fmla="*/ 4596540 w 6291298"/>
              <a:gd name="connsiteY3250" fmla="*/ 4600356 h 7957261"/>
              <a:gd name="connsiteX3251" fmla="*/ 4584323 w 6291298"/>
              <a:gd name="connsiteY3251" fmla="*/ 4619535 h 7957261"/>
              <a:gd name="connsiteX3252" fmla="*/ 4560452 w 6291298"/>
              <a:gd name="connsiteY3252" fmla="*/ 4601528 h 7957261"/>
              <a:gd name="connsiteX3253" fmla="*/ 4549696 w 6291298"/>
              <a:gd name="connsiteY3253" fmla="*/ 4584836 h 7957261"/>
              <a:gd name="connsiteX3254" fmla="*/ 4563465 w 6291298"/>
              <a:gd name="connsiteY3254" fmla="*/ 4578346 h 7957261"/>
              <a:gd name="connsiteX3255" fmla="*/ 4617121 w 6291298"/>
              <a:gd name="connsiteY3255" fmla="*/ 4534676 h 7957261"/>
              <a:gd name="connsiteX3256" fmla="*/ 4596565 w 6291298"/>
              <a:gd name="connsiteY3256" fmla="*/ 4521114 h 7957261"/>
              <a:gd name="connsiteX3257" fmla="*/ 4577262 w 6291298"/>
              <a:gd name="connsiteY3257" fmla="*/ 4514105 h 7957261"/>
              <a:gd name="connsiteX3258" fmla="*/ 4559563 w 6291298"/>
              <a:gd name="connsiteY3258" fmla="*/ 4509181 h 7957261"/>
              <a:gd name="connsiteX3259" fmla="*/ 4563140 w 6291298"/>
              <a:gd name="connsiteY3259" fmla="*/ 4536615 h 7957261"/>
              <a:gd name="connsiteX3260" fmla="*/ 4569860 w 6291298"/>
              <a:gd name="connsiteY3260" fmla="*/ 4555250 h 7957261"/>
              <a:gd name="connsiteX3261" fmla="*/ 4550390 w 6291298"/>
              <a:gd name="connsiteY3261" fmla="*/ 4562263 h 7957261"/>
              <a:gd name="connsiteX3262" fmla="*/ 4535164 w 6291298"/>
              <a:gd name="connsiteY3262" fmla="*/ 4568350 h 7957261"/>
              <a:gd name="connsiteX3263" fmla="*/ 4564910 w 6291298"/>
              <a:gd name="connsiteY3263" fmla="*/ 4643995 h 7957261"/>
              <a:gd name="connsiteX3264" fmla="*/ 4618843 w 6291298"/>
              <a:gd name="connsiteY3264" fmla="*/ 4760596 h 7957261"/>
              <a:gd name="connsiteX3265" fmla="*/ 4653484 w 6291298"/>
              <a:gd name="connsiteY3265" fmla="*/ 4831131 h 7957261"/>
              <a:gd name="connsiteX3266" fmla="*/ 4670469 w 6291298"/>
              <a:gd name="connsiteY3266" fmla="*/ 4821049 h 7957261"/>
              <a:gd name="connsiteX3267" fmla="*/ 4719651 w 6291298"/>
              <a:gd name="connsiteY3267" fmla="*/ 4797613 h 7957261"/>
              <a:gd name="connsiteX3268" fmla="*/ 4726231 w 6291298"/>
              <a:gd name="connsiteY3268" fmla="*/ 4805558 h 7957261"/>
              <a:gd name="connsiteX3269" fmla="*/ 4720056 w 6291298"/>
              <a:gd name="connsiteY3269" fmla="*/ 4817660 h 7957261"/>
              <a:gd name="connsiteX3270" fmla="*/ 4676837 w 6291298"/>
              <a:gd name="connsiteY3270" fmla="*/ 4836296 h 7957261"/>
              <a:gd name="connsiteX3271" fmla="*/ 4665791 w 6291298"/>
              <a:gd name="connsiteY3271" fmla="*/ 4842293 h 7957261"/>
              <a:gd name="connsiteX3272" fmla="*/ 4661547 w 6291298"/>
              <a:gd name="connsiteY3272" fmla="*/ 4847548 h 7957261"/>
              <a:gd name="connsiteX3273" fmla="*/ 4673723 w 6291298"/>
              <a:gd name="connsiteY3273" fmla="*/ 4872340 h 7957261"/>
              <a:gd name="connsiteX3274" fmla="*/ 4677649 w 6291298"/>
              <a:gd name="connsiteY3274" fmla="*/ 4872694 h 7957261"/>
              <a:gd name="connsiteX3275" fmla="*/ 4677841 w 6291298"/>
              <a:gd name="connsiteY3275" fmla="*/ 4872778 h 7957261"/>
              <a:gd name="connsiteX3276" fmla="*/ 4706268 w 6291298"/>
              <a:gd name="connsiteY3276" fmla="*/ 4905473 h 7957261"/>
              <a:gd name="connsiteX3277" fmla="*/ 4690239 w 6291298"/>
              <a:gd name="connsiteY3277" fmla="*/ 4905969 h 7957261"/>
              <a:gd name="connsiteX3278" fmla="*/ 4733978 w 6291298"/>
              <a:gd name="connsiteY3278" fmla="*/ 4995028 h 7957261"/>
              <a:gd name="connsiteX3279" fmla="*/ 4789738 w 6291298"/>
              <a:gd name="connsiteY3279" fmla="*/ 5121231 h 7957261"/>
              <a:gd name="connsiteX3280" fmla="*/ 4809382 w 6291298"/>
              <a:gd name="connsiteY3280" fmla="*/ 5174376 h 7957261"/>
              <a:gd name="connsiteX3281" fmla="*/ 4810994 w 6291298"/>
              <a:gd name="connsiteY3281" fmla="*/ 5172383 h 7957261"/>
              <a:gd name="connsiteX3282" fmla="*/ 4835034 w 6291298"/>
              <a:gd name="connsiteY3282" fmla="*/ 5173897 h 7957261"/>
              <a:gd name="connsiteX3283" fmla="*/ 4848395 w 6291298"/>
              <a:gd name="connsiteY3283" fmla="*/ 5177654 h 7957261"/>
              <a:gd name="connsiteX3284" fmla="*/ 4868890 w 6291298"/>
              <a:gd name="connsiteY3284" fmla="*/ 5149150 h 7957261"/>
              <a:gd name="connsiteX3285" fmla="*/ 4875583 w 6291298"/>
              <a:gd name="connsiteY3285" fmla="*/ 5138542 h 7957261"/>
              <a:gd name="connsiteX3286" fmla="*/ 4890274 w 6291298"/>
              <a:gd name="connsiteY3286" fmla="*/ 5153005 h 7957261"/>
              <a:gd name="connsiteX3287" fmla="*/ 4897987 w 6291298"/>
              <a:gd name="connsiteY3287" fmla="*/ 5150772 h 7957261"/>
              <a:gd name="connsiteX3288" fmla="*/ 4906207 w 6291298"/>
              <a:gd name="connsiteY3288" fmla="*/ 5150995 h 7957261"/>
              <a:gd name="connsiteX3289" fmla="*/ 4929612 w 6291298"/>
              <a:gd name="connsiteY3289" fmla="*/ 5122602 h 7957261"/>
              <a:gd name="connsiteX3290" fmla="*/ 4949771 w 6291298"/>
              <a:gd name="connsiteY3290" fmla="*/ 5129927 h 7957261"/>
              <a:gd name="connsiteX3291" fmla="*/ 4970597 w 6291298"/>
              <a:gd name="connsiteY3291" fmla="*/ 5117752 h 7957261"/>
              <a:gd name="connsiteX3292" fmla="*/ 4991170 w 6291298"/>
              <a:gd name="connsiteY3292" fmla="*/ 5142813 h 7957261"/>
              <a:gd name="connsiteX3293" fmla="*/ 4974116 w 6291298"/>
              <a:gd name="connsiteY3293" fmla="*/ 5146535 h 7957261"/>
              <a:gd name="connsiteX3294" fmla="*/ 4958916 w 6291298"/>
              <a:gd name="connsiteY3294" fmla="*/ 5166564 h 7957261"/>
              <a:gd name="connsiteX3295" fmla="*/ 4928254 w 6291298"/>
              <a:gd name="connsiteY3295" fmla="*/ 5141154 h 7957261"/>
              <a:gd name="connsiteX3296" fmla="*/ 4945805 w 6291298"/>
              <a:gd name="connsiteY3296" fmla="*/ 5185916 h 7957261"/>
              <a:gd name="connsiteX3297" fmla="*/ 4938753 w 6291298"/>
              <a:gd name="connsiteY3297" fmla="*/ 5195032 h 7957261"/>
              <a:gd name="connsiteX3298" fmla="*/ 4917393 w 6291298"/>
              <a:gd name="connsiteY3298" fmla="*/ 5189456 h 7957261"/>
              <a:gd name="connsiteX3299" fmla="*/ 4894911 w 6291298"/>
              <a:gd name="connsiteY3299" fmla="*/ 5186095 h 7957261"/>
              <a:gd name="connsiteX3300" fmla="*/ 4892839 w 6291298"/>
              <a:gd name="connsiteY3300" fmla="*/ 5196801 h 7957261"/>
              <a:gd name="connsiteX3301" fmla="*/ 4882040 w 6291298"/>
              <a:gd name="connsiteY3301" fmla="*/ 5206055 h 7957261"/>
              <a:gd name="connsiteX3302" fmla="*/ 4875048 w 6291298"/>
              <a:gd name="connsiteY3302" fmla="*/ 5203302 h 7957261"/>
              <a:gd name="connsiteX3303" fmla="*/ 4884030 w 6291298"/>
              <a:gd name="connsiteY3303" fmla="*/ 5193367 h 7957261"/>
              <a:gd name="connsiteX3304" fmla="*/ 4888712 w 6291298"/>
              <a:gd name="connsiteY3304" fmla="*/ 5183399 h 7957261"/>
              <a:gd name="connsiteX3305" fmla="*/ 4884434 w 6291298"/>
              <a:gd name="connsiteY3305" fmla="*/ 5181574 h 7957261"/>
              <a:gd name="connsiteX3306" fmla="*/ 4884407 w 6291298"/>
              <a:gd name="connsiteY3306" fmla="*/ 5181563 h 7957261"/>
              <a:gd name="connsiteX3307" fmla="*/ 4856979 w 6291298"/>
              <a:gd name="connsiteY3307" fmla="*/ 5187983 h 7957261"/>
              <a:gd name="connsiteX3308" fmla="*/ 4842816 w 6291298"/>
              <a:gd name="connsiteY3308" fmla="*/ 5211059 h 7957261"/>
              <a:gd name="connsiteX3309" fmla="*/ 4833361 w 6291298"/>
              <a:gd name="connsiteY3309" fmla="*/ 5224623 h 7957261"/>
              <a:gd name="connsiteX3310" fmla="*/ 4828019 w 6291298"/>
              <a:gd name="connsiteY3310" fmla="*/ 5224798 h 7957261"/>
              <a:gd name="connsiteX3311" fmla="*/ 4840664 w 6291298"/>
              <a:gd name="connsiteY3311" fmla="*/ 5259006 h 7957261"/>
              <a:gd name="connsiteX3312" fmla="*/ 4881012 w 6291298"/>
              <a:gd name="connsiteY3312" fmla="*/ 5393117 h 7957261"/>
              <a:gd name="connsiteX3313" fmla="*/ 4905734 w 6291298"/>
              <a:gd name="connsiteY3313" fmla="*/ 5511711 h 7957261"/>
              <a:gd name="connsiteX3314" fmla="*/ 4906660 w 6291298"/>
              <a:gd name="connsiteY3314" fmla="*/ 5511345 h 7957261"/>
              <a:gd name="connsiteX3315" fmla="*/ 4906152 w 6291298"/>
              <a:gd name="connsiteY3315" fmla="*/ 5513714 h 7957261"/>
              <a:gd name="connsiteX3316" fmla="*/ 4908082 w 6291298"/>
              <a:gd name="connsiteY3316" fmla="*/ 5522976 h 7957261"/>
              <a:gd name="connsiteX3317" fmla="*/ 4910227 w 6291298"/>
              <a:gd name="connsiteY3317" fmla="*/ 5541692 h 7957261"/>
              <a:gd name="connsiteX3318" fmla="*/ 4922123 w 6291298"/>
              <a:gd name="connsiteY3318" fmla="*/ 5549666 h 7957261"/>
              <a:gd name="connsiteX3319" fmla="*/ 4929057 w 6291298"/>
              <a:gd name="connsiteY3319" fmla="*/ 5574690 h 7957261"/>
              <a:gd name="connsiteX3320" fmla="*/ 4937488 w 6291298"/>
              <a:gd name="connsiteY3320" fmla="*/ 5576278 h 7957261"/>
              <a:gd name="connsiteX3321" fmla="*/ 4960592 w 6291298"/>
              <a:gd name="connsiteY3321" fmla="*/ 5533644 h 7957261"/>
              <a:gd name="connsiteX3322" fmla="*/ 4963292 w 6291298"/>
              <a:gd name="connsiteY3322" fmla="*/ 5533200 h 7957261"/>
              <a:gd name="connsiteX3323" fmla="*/ 4997108 w 6291298"/>
              <a:gd name="connsiteY3323" fmla="*/ 5533582 h 7957261"/>
              <a:gd name="connsiteX3324" fmla="*/ 5008138 w 6291298"/>
              <a:gd name="connsiteY3324" fmla="*/ 5542306 h 7957261"/>
              <a:gd name="connsiteX3325" fmla="*/ 5020293 w 6291298"/>
              <a:gd name="connsiteY3325" fmla="*/ 5556833 h 7957261"/>
              <a:gd name="connsiteX3326" fmla="*/ 5046215 w 6291298"/>
              <a:gd name="connsiteY3326" fmla="*/ 5537608 h 7957261"/>
              <a:gd name="connsiteX3327" fmla="*/ 5073156 w 6291298"/>
              <a:gd name="connsiteY3327" fmla="*/ 5537541 h 7957261"/>
              <a:gd name="connsiteX3328" fmla="*/ 5137671 w 6291298"/>
              <a:gd name="connsiteY3328" fmla="*/ 5508757 h 7957261"/>
              <a:gd name="connsiteX3329" fmla="*/ 5178690 w 6291298"/>
              <a:gd name="connsiteY3329" fmla="*/ 5485237 h 7957261"/>
              <a:gd name="connsiteX3330" fmla="*/ 5192092 w 6291298"/>
              <a:gd name="connsiteY3330" fmla="*/ 5490604 h 7957261"/>
              <a:gd name="connsiteX3331" fmla="*/ 5191806 w 6291298"/>
              <a:gd name="connsiteY3331" fmla="*/ 5508041 h 7957261"/>
              <a:gd name="connsiteX3332" fmla="*/ 5213990 w 6291298"/>
              <a:gd name="connsiteY3332" fmla="*/ 5491116 h 7957261"/>
              <a:gd name="connsiteX3333" fmla="*/ 5216519 w 6291298"/>
              <a:gd name="connsiteY3333" fmla="*/ 5483204 h 7957261"/>
              <a:gd name="connsiteX3334" fmla="*/ 5232336 w 6291298"/>
              <a:gd name="connsiteY3334" fmla="*/ 5464667 h 7957261"/>
              <a:gd name="connsiteX3335" fmla="*/ 5240331 w 6291298"/>
              <a:gd name="connsiteY3335" fmla="*/ 5449428 h 7957261"/>
              <a:gd name="connsiteX3336" fmla="*/ 5238067 w 6291298"/>
              <a:gd name="connsiteY3336" fmla="*/ 5480330 h 7957261"/>
              <a:gd name="connsiteX3337" fmla="*/ 5233649 w 6291298"/>
              <a:gd name="connsiteY3337" fmla="*/ 5489961 h 7957261"/>
              <a:gd name="connsiteX3338" fmla="*/ 5232451 w 6291298"/>
              <a:gd name="connsiteY3338" fmla="*/ 5494292 h 7957261"/>
              <a:gd name="connsiteX3339" fmla="*/ 5257790 w 6291298"/>
              <a:gd name="connsiteY3339" fmla="*/ 5505773 h 7957261"/>
              <a:gd name="connsiteX3340" fmla="*/ 5264016 w 6291298"/>
              <a:gd name="connsiteY3340" fmla="*/ 5529739 h 7957261"/>
              <a:gd name="connsiteX3341" fmla="*/ 5245767 w 6291298"/>
              <a:gd name="connsiteY3341" fmla="*/ 5519261 h 7957261"/>
              <a:gd name="connsiteX3342" fmla="*/ 5207875 w 6291298"/>
              <a:gd name="connsiteY3342" fmla="*/ 5521959 h 7957261"/>
              <a:gd name="connsiteX3343" fmla="*/ 5204742 w 6291298"/>
              <a:gd name="connsiteY3343" fmla="*/ 5527067 h 7957261"/>
              <a:gd name="connsiteX3344" fmla="*/ 5167915 w 6291298"/>
              <a:gd name="connsiteY3344" fmla="*/ 5530460 h 7957261"/>
              <a:gd name="connsiteX3345" fmla="*/ 5150500 w 6291298"/>
              <a:gd name="connsiteY3345" fmla="*/ 5541140 h 7957261"/>
              <a:gd name="connsiteX3346" fmla="*/ 5106325 w 6291298"/>
              <a:gd name="connsiteY3346" fmla="*/ 5555663 h 7957261"/>
              <a:gd name="connsiteX3347" fmla="*/ 5101759 w 6291298"/>
              <a:gd name="connsiteY3347" fmla="*/ 5558298 h 7957261"/>
              <a:gd name="connsiteX3348" fmla="*/ 5035360 w 6291298"/>
              <a:gd name="connsiteY3348" fmla="*/ 5563617 h 7957261"/>
              <a:gd name="connsiteX3349" fmla="*/ 4989866 w 6291298"/>
              <a:gd name="connsiteY3349" fmla="*/ 5667034 h 7957261"/>
              <a:gd name="connsiteX3350" fmla="*/ 4994949 w 6291298"/>
              <a:gd name="connsiteY3350" fmla="*/ 5667959 h 7957261"/>
              <a:gd name="connsiteX3351" fmla="*/ 5037092 w 6291298"/>
              <a:gd name="connsiteY3351" fmla="*/ 5659050 h 7957261"/>
              <a:gd name="connsiteX3352" fmla="*/ 5004842 w 6291298"/>
              <a:gd name="connsiteY3352" fmla="*/ 5696511 h 7957261"/>
              <a:gd name="connsiteX3353" fmla="*/ 4982184 w 6291298"/>
              <a:gd name="connsiteY3353" fmla="*/ 5700584 h 7957261"/>
              <a:gd name="connsiteX3354" fmla="*/ 4978149 w 6291298"/>
              <a:gd name="connsiteY3354" fmla="*/ 5693668 h 7957261"/>
              <a:gd name="connsiteX3355" fmla="*/ 4935448 w 6291298"/>
              <a:gd name="connsiteY3355" fmla="*/ 5790735 h 7957261"/>
              <a:gd name="connsiteX3356" fmla="*/ 4943001 w 6291298"/>
              <a:gd name="connsiteY3356" fmla="*/ 5816894 h 7957261"/>
              <a:gd name="connsiteX3357" fmla="*/ 4966946 w 6291298"/>
              <a:gd name="connsiteY3357" fmla="*/ 5791725 h 7957261"/>
              <a:gd name="connsiteX3358" fmla="*/ 4988535 w 6291298"/>
              <a:gd name="connsiteY3358" fmla="*/ 5801344 h 7957261"/>
              <a:gd name="connsiteX3359" fmla="*/ 4991193 w 6291298"/>
              <a:gd name="connsiteY3359" fmla="*/ 5807815 h 7957261"/>
              <a:gd name="connsiteX3360" fmla="*/ 4972263 w 6291298"/>
              <a:gd name="connsiteY3360" fmla="*/ 5824075 h 7957261"/>
              <a:gd name="connsiteX3361" fmla="*/ 4955000 w 6291298"/>
              <a:gd name="connsiteY3361" fmla="*/ 5835976 h 7957261"/>
              <a:gd name="connsiteX3362" fmla="*/ 4944746 w 6291298"/>
              <a:gd name="connsiteY3362" fmla="*/ 5843300 h 7957261"/>
              <a:gd name="connsiteX3363" fmla="*/ 4926424 w 6291298"/>
              <a:gd name="connsiteY3363" fmla="*/ 5844719 h 7957261"/>
              <a:gd name="connsiteX3364" fmla="*/ 4918499 w 6291298"/>
              <a:gd name="connsiteY3364" fmla="*/ 5848998 h 7957261"/>
              <a:gd name="connsiteX3365" fmla="*/ 4916577 w 6291298"/>
              <a:gd name="connsiteY3365" fmla="*/ 5873340 h 7957261"/>
              <a:gd name="connsiteX3366" fmla="*/ 4921656 w 6291298"/>
              <a:gd name="connsiteY3366" fmla="*/ 5875080 h 7957261"/>
              <a:gd name="connsiteX3367" fmla="*/ 4918944 w 6291298"/>
              <a:gd name="connsiteY3367" fmla="*/ 5894537 h 7957261"/>
              <a:gd name="connsiteX3368" fmla="*/ 4915415 w 6291298"/>
              <a:gd name="connsiteY3368" fmla="*/ 5887162 h 7957261"/>
              <a:gd name="connsiteX3369" fmla="*/ 4911050 w 6291298"/>
              <a:gd name="connsiteY3369" fmla="*/ 5911504 h 7957261"/>
              <a:gd name="connsiteX3370" fmla="*/ 4926849 w 6291298"/>
              <a:gd name="connsiteY3370" fmla="*/ 5915384 h 7957261"/>
              <a:gd name="connsiteX3371" fmla="*/ 4945157 w 6291298"/>
              <a:gd name="connsiteY3371" fmla="*/ 5922778 h 7957261"/>
              <a:gd name="connsiteX3372" fmla="*/ 4959405 w 6291298"/>
              <a:gd name="connsiteY3372" fmla="*/ 5916824 h 7957261"/>
              <a:gd name="connsiteX3373" fmla="*/ 4943499 w 6291298"/>
              <a:gd name="connsiteY3373" fmla="*/ 5902653 h 7957261"/>
              <a:gd name="connsiteX3374" fmla="*/ 4974212 w 6291298"/>
              <a:gd name="connsiteY3374" fmla="*/ 5910996 h 7957261"/>
              <a:gd name="connsiteX3375" fmla="*/ 4974209 w 6291298"/>
              <a:gd name="connsiteY3375" fmla="*/ 5911004 h 7957261"/>
              <a:gd name="connsiteX3376" fmla="*/ 5000115 w 6291298"/>
              <a:gd name="connsiteY3376" fmla="*/ 5908525 h 7957261"/>
              <a:gd name="connsiteX3377" fmla="*/ 5014037 w 6291298"/>
              <a:gd name="connsiteY3377" fmla="*/ 5903515 h 7957261"/>
              <a:gd name="connsiteX3378" fmla="*/ 5024430 w 6291298"/>
              <a:gd name="connsiteY3378" fmla="*/ 5901861 h 7957261"/>
              <a:gd name="connsiteX3379" fmla="*/ 5005228 w 6291298"/>
              <a:gd name="connsiteY3379" fmla="*/ 5924375 h 7957261"/>
              <a:gd name="connsiteX3380" fmla="*/ 5015913 w 6291298"/>
              <a:gd name="connsiteY3380" fmla="*/ 5953569 h 7957261"/>
              <a:gd name="connsiteX3381" fmla="*/ 5007853 w 6291298"/>
              <a:gd name="connsiteY3381" fmla="*/ 5975333 h 7957261"/>
              <a:gd name="connsiteX3382" fmla="*/ 4949460 w 6291298"/>
              <a:gd name="connsiteY3382" fmla="*/ 5938306 h 7957261"/>
              <a:gd name="connsiteX3383" fmla="*/ 4923621 w 6291298"/>
              <a:gd name="connsiteY3383" fmla="*/ 5957853 h 7957261"/>
              <a:gd name="connsiteX3384" fmla="*/ 4911526 w 6291298"/>
              <a:gd name="connsiteY3384" fmla="*/ 5937549 h 7957261"/>
              <a:gd name="connsiteX3385" fmla="*/ 4908922 w 6291298"/>
              <a:gd name="connsiteY3385" fmla="*/ 5923378 h 7957261"/>
              <a:gd name="connsiteX3386" fmla="*/ 4895417 w 6291298"/>
              <a:gd name="connsiteY3386" fmla="*/ 5998705 h 7957261"/>
              <a:gd name="connsiteX3387" fmla="*/ 4864971 w 6291298"/>
              <a:gd name="connsiteY3387" fmla="*/ 6106408 h 7957261"/>
              <a:gd name="connsiteX3388" fmla="*/ 4847238 w 6291298"/>
              <a:gd name="connsiteY3388" fmla="*/ 6151918 h 7957261"/>
              <a:gd name="connsiteX3389" fmla="*/ 4847860 w 6291298"/>
              <a:gd name="connsiteY3389" fmla="*/ 6153649 h 7957261"/>
              <a:gd name="connsiteX3390" fmla="*/ 4862804 w 6291298"/>
              <a:gd name="connsiteY3390" fmla="*/ 6147086 h 7957261"/>
              <a:gd name="connsiteX3391" fmla="*/ 4898783 w 6291298"/>
              <a:gd name="connsiteY3391" fmla="*/ 6165045 h 7957261"/>
              <a:gd name="connsiteX3392" fmla="*/ 4901013 w 6291298"/>
              <a:gd name="connsiteY3392" fmla="*/ 6170403 h 7957261"/>
              <a:gd name="connsiteX3393" fmla="*/ 4930154 w 6291298"/>
              <a:gd name="connsiteY3393" fmla="*/ 6159509 h 7957261"/>
              <a:gd name="connsiteX3394" fmla="*/ 4940892 w 6291298"/>
              <a:gd name="connsiteY3394" fmla="*/ 6136914 h 7957261"/>
              <a:gd name="connsiteX3395" fmla="*/ 4953311 w 6291298"/>
              <a:gd name="connsiteY3395" fmla="*/ 6160800 h 7957261"/>
              <a:gd name="connsiteX3396" fmla="*/ 4963054 w 6291298"/>
              <a:gd name="connsiteY3396" fmla="*/ 6179825 h 7957261"/>
              <a:gd name="connsiteX3397" fmla="*/ 4957998 w 6291298"/>
              <a:gd name="connsiteY3397" fmla="*/ 6209281 h 7957261"/>
              <a:gd name="connsiteX3398" fmla="*/ 4935708 w 6291298"/>
              <a:gd name="connsiteY3398" fmla="*/ 6206518 h 7957261"/>
              <a:gd name="connsiteX3399" fmla="*/ 4901760 w 6291298"/>
              <a:gd name="connsiteY3399" fmla="*/ 6211163 h 7957261"/>
              <a:gd name="connsiteX3400" fmla="*/ 4903106 w 6291298"/>
              <a:gd name="connsiteY3400" fmla="*/ 6219605 h 7957261"/>
              <a:gd name="connsiteX3401" fmla="*/ 4884119 w 6291298"/>
              <a:gd name="connsiteY3401" fmla="*/ 6211347 h 7957261"/>
              <a:gd name="connsiteX3402" fmla="*/ 4876671 w 6291298"/>
              <a:gd name="connsiteY3402" fmla="*/ 6218507 h 7957261"/>
              <a:gd name="connsiteX3403" fmla="*/ 4834327 w 6291298"/>
              <a:gd name="connsiteY3403" fmla="*/ 6226201 h 7957261"/>
              <a:gd name="connsiteX3404" fmla="*/ 4840223 w 6291298"/>
              <a:gd name="connsiteY3404" fmla="*/ 6253025 h 7957261"/>
              <a:gd name="connsiteX3405" fmla="*/ 4824806 w 6291298"/>
              <a:gd name="connsiteY3405" fmla="*/ 6270120 h 7957261"/>
              <a:gd name="connsiteX3406" fmla="*/ 4858488 w 6291298"/>
              <a:gd name="connsiteY3406" fmla="*/ 6294934 h 7957261"/>
              <a:gd name="connsiteX3407" fmla="*/ 4823611 w 6291298"/>
              <a:gd name="connsiteY3407" fmla="*/ 6282308 h 7957261"/>
              <a:gd name="connsiteX3408" fmla="*/ 4809347 w 6291298"/>
              <a:gd name="connsiteY3408" fmla="*/ 6294128 h 7957261"/>
              <a:gd name="connsiteX3409" fmla="*/ 4786613 w 6291298"/>
              <a:gd name="connsiteY3409" fmla="*/ 6301787 h 7957261"/>
              <a:gd name="connsiteX3410" fmla="*/ 4783507 w 6291298"/>
              <a:gd name="connsiteY3410" fmla="*/ 6291910 h 7957261"/>
              <a:gd name="connsiteX3411" fmla="*/ 4775486 w 6291298"/>
              <a:gd name="connsiteY3411" fmla="*/ 6307919 h 7957261"/>
              <a:gd name="connsiteX3412" fmla="*/ 4651816 w 6291298"/>
              <a:gd name="connsiteY3412" fmla="*/ 6490500 h 7957261"/>
              <a:gd name="connsiteX3413" fmla="*/ 4631074 w 6291298"/>
              <a:gd name="connsiteY3413" fmla="*/ 6514324 h 7957261"/>
              <a:gd name="connsiteX3414" fmla="*/ 4640676 w 6291298"/>
              <a:gd name="connsiteY3414" fmla="*/ 6520663 h 7957261"/>
              <a:gd name="connsiteX3415" fmla="*/ 4646158 w 6291298"/>
              <a:gd name="connsiteY3415" fmla="*/ 6529629 h 7957261"/>
              <a:gd name="connsiteX3416" fmla="*/ 4634341 w 6291298"/>
              <a:gd name="connsiteY3416" fmla="*/ 6532892 h 7957261"/>
              <a:gd name="connsiteX3417" fmla="*/ 4620441 w 6291298"/>
              <a:gd name="connsiteY3417" fmla="*/ 6526536 h 7957261"/>
              <a:gd name="connsiteX3418" fmla="*/ 4613392 w 6291298"/>
              <a:gd name="connsiteY3418" fmla="*/ 6534631 h 7957261"/>
              <a:gd name="connsiteX3419" fmla="*/ 4610126 w 6291298"/>
              <a:gd name="connsiteY3419" fmla="*/ 6542982 h 7957261"/>
              <a:gd name="connsiteX3420" fmla="*/ 4613461 w 6291298"/>
              <a:gd name="connsiteY3420" fmla="*/ 6547899 h 7957261"/>
              <a:gd name="connsiteX3421" fmla="*/ 4612008 w 6291298"/>
              <a:gd name="connsiteY3421" fmla="*/ 6552811 h 7957261"/>
              <a:gd name="connsiteX3422" fmla="*/ 4625262 w 6291298"/>
              <a:gd name="connsiteY3422" fmla="*/ 6564814 h 7957261"/>
              <a:gd name="connsiteX3423" fmla="*/ 4625646 w 6291298"/>
              <a:gd name="connsiteY3423" fmla="*/ 6564981 h 7957261"/>
              <a:gd name="connsiteX3424" fmla="*/ 4659494 w 6291298"/>
              <a:gd name="connsiteY3424" fmla="*/ 6562141 h 7957261"/>
              <a:gd name="connsiteX3425" fmla="*/ 4667137 w 6291298"/>
              <a:gd name="connsiteY3425" fmla="*/ 6562923 h 7957261"/>
              <a:gd name="connsiteX3426" fmla="*/ 4697150 w 6291298"/>
              <a:gd name="connsiteY3426" fmla="*/ 6552640 h 7957261"/>
              <a:gd name="connsiteX3427" fmla="*/ 4730245 w 6291298"/>
              <a:gd name="connsiteY3427" fmla="*/ 6553631 h 7957261"/>
              <a:gd name="connsiteX3428" fmla="*/ 4731027 w 6291298"/>
              <a:gd name="connsiteY3428" fmla="*/ 6552354 h 7957261"/>
              <a:gd name="connsiteX3429" fmla="*/ 4736063 w 6291298"/>
              <a:gd name="connsiteY3429" fmla="*/ 6549692 h 7957261"/>
              <a:gd name="connsiteX3430" fmla="*/ 4740291 w 6291298"/>
              <a:gd name="connsiteY3430" fmla="*/ 6534201 h 7957261"/>
              <a:gd name="connsiteX3431" fmla="*/ 4756436 w 6291298"/>
              <a:gd name="connsiteY3431" fmla="*/ 6545844 h 7957261"/>
              <a:gd name="connsiteX3432" fmla="*/ 4768110 w 6291298"/>
              <a:gd name="connsiteY3432" fmla="*/ 6542602 h 7957261"/>
              <a:gd name="connsiteX3433" fmla="*/ 4792335 w 6291298"/>
              <a:gd name="connsiteY3433" fmla="*/ 6525179 h 7957261"/>
              <a:gd name="connsiteX3434" fmla="*/ 4823868 w 6291298"/>
              <a:gd name="connsiteY3434" fmla="*/ 6550215 h 7957261"/>
              <a:gd name="connsiteX3435" fmla="*/ 4835473 w 6291298"/>
              <a:gd name="connsiteY3435" fmla="*/ 6572822 h 7957261"/>
              <a:gd name="connsiteX3436" fmla="*/ 4835135 w 6291298"/>
              <a:gd name="connsiteY3436" fmla="*/ 6573599 h 7957261"/>
              <a:gd name="connsiteX3437" fmla="*/ 4805228 w 6291298"/>
              <a:gd name="connsiteY3437" fmla="*/ 6644466 h 7957261"/>
              <a:gd name="connsiteX3438" fmla="*/ 4788749 w 6291298"/>
              <a:gd name="connsiteY3438" fmla="*/ 6655091 h 7957261"/>
              <a:gd name="connsiteX3439" fmla="*/ 4788020 w 6291298"/>
              <a:gd name="connsiteY3439" fmla="*/ 6653618 h 7957261"/>
              <a:gd name="connsiteX3440" fmla="*/ 4775243 w 6291298"/>
              <a:gd name="connsiteY3440" fmla="*/ 6657305 h 7957261"/>
              <a:gd name="connsiteX3441" fmla="*/ 4707315 w 6291298"/>
              <a:gd name="connsiteY3441" fmla="*/ 6697080 h 7957261"/>
              <a:gd name="connsiteX3442" fmla="*/ 4699312 w 6291298"/>
              <a:gd name="connsiteY3442" fmla="*/ 6696604 h 7957261"/>
              <a:gd name="connsiteX3443" fmla="*/ 4690374 w 6291298"/>
              <a:gd name="connsiteY3443" fmla="*/ 6709815 h 7957261"/>
              <a:gd name="connsiteX3444" fmla="*/ 4627678 w 6291298"/>
              <a:gd name="connsiteY3444" fmla="*/ 6702419 h 7957261"/>
              <a:gd name="connsiteX3445" fmla="*/ 4627657 w 6291298"/>
              <a:gd name="connsiteY3445" fmla="*/ 6701949 h 7957261"/>
              <a:gd name="connsiteX3446" fmla="*/ 4602398 w 6291298"/>
              <a:gd name="connsiteY3446" fmla="*/ 6715456 h 7957261"/>
              <a:gd name="connsiteX3447" fmla="*/ 4587241 w 6291298"/>
              <a:gd name="connsiteY3447" fmla="*/ 6720417 h 7957261"/>
              <a:gd name="connsiteX3448" fmla="*/ 4583485 w 6291298"/>
              <a:gd name="connsiteY3448" fmla="*/ 6743737 h 7957261"/>
              <a:gd name="connsiteX3449" fmla="*/ 4562978 w 6291298"/>
              <a:gd name="connsiteY3449" fmla="*/ 6766243 h 7957261"/>
              <a:gd name="connsiteX3450" fmla="*/ 4553107 w 6291298"/>
              <a:gd name="connsiteY3450" fmla="*/ 6773733 h 7957261"/>
              <a:gd name="connsiteX3451" fmla="*/ 4542736 w 6291298"/>
              <a:gd name="connsiteY3451" fmla="*/ 6811737 h 7957261"/>
              <a:gd name="connsiteX3452" fmla="*/ 4553950 w 6291298"/>
              <a:gd name="connsiteY3452" fmla="*/ 6804830 h 7957261"/>
              <a:gd name="connsiteX3453" fmla="*/ 4455017 w 6291298"/>
              <a:gd name="connsiteY3453" fmla="*/ 6884959 h 7957261"/>
              <a:gd name="connsiteX3454" fmla="*/ 4399174 w 6291298"/>
              <a:gd name="connsiteY3454" fmla="*/ 6896949 h 7957261"/>
              <a:gd name="connsiteX3455" fmla="*/ 4368485 w 6291298"/>
              <a:gd name="connsiteY3455" fmla="*/ 6916644 h 7957261"/>
              <a:gd name="connsiteX3456" fmla="*/ 4361809 w 6291298"/>
              <a:gd name="connsiteY3456" fmla="*/ 6918361 h 7957261"/>
              <a:gd name="connsiteX3457" fmla="*/ 4215479 w 6291298"/>
              <a:gd name="connsiteY3457" fmla="*/ 6983191 h 7957261"/>
              <a:gd name="connsiteX3458" fmla="*/ 4172372 w 6291298"/>
              <a:gd name="connsiteY3458" fmla="*/ 7012042 h 7957261"/>
              <a:gd name="connsiteX3459" fmla="*/ 4158077 w 6291298"/>
              <a:gd name="connsiteY3459" fmla="*/ 7027082 h 7957261"/>
              <a:gd name="connsiteX3460" fmla="*/ 4062270 w 6291298"/>
              <a:gd name="connsiteY3460" fmla="*/ 7039716 h 7957261"/>
              <a:gd name="connsiteX3461" fmla="*/ 4039784 w 6291298"/>
              <a:gd name="connsiteY3461" fmla="*/ 7048420 h 7957261"/>
              <a:gd name="connsiteX3462" fmla="*/ 4014800 w 6291298"/>
              <a:gd name="connsiteY3462" fmla="*/ 7061816 h 7957261"/>
              <a:gd name="connsiteX3463" fmla="*/ 3999327 w 6291298"/>
              <a:gd name="connsiteY3463" fmla="*/ 7068026 h 7957261"/>
              <a:gd name="connsiteX3464" fmla="*/ 3997960 w 6291298"/>
              <a:gd name="connsiteY3464" fmla="*/ 7072746 h 7957261"/>
              <a:gd name="connsiteX3465" fmla="*/ 3998360 w 6291298"/>
              <a:gd name="connsiteY3465" fmla="*/ 7084935 h 7957261"/>
              <a:gd name="connsiteX3466" fmla="*/ 3986112 w 6291298"/>
              <a:gd name="connsiteY3466" fmla="*/ 7074294 h 7957261"/>
              <a:gd name="connsiteX3467" fmla="*/ 3978199 w 6291298"/>
              <a:gd name="connsiteY3467" fmla="*/ 7075705 h 7957261"/>
              <a:gd name="connsiteX3468" fmla="*/ 3963563 w 6291298"/>
              <a:gd name="connsiteY3468" fmla="*/ 7083665 h 7957261"/>
              <a:gd name="connsiteX3469" fmla="*/ 3948681 w 6291298"/>
              <a:gd name="connsiteY3469" fmla="*/ 7088516 h 7957261"/>
              <a:gd name="connsiteX3470" fmla="*/ 3933547 w 6291298"/>
              <a:gd name="connsiteY3470" fmla="*/ 7093949 h 7957261"/>
              <a:gd name="connsiteX3471" fmla="*/ 3914255 w 6291298"/>
              <a:gd name="connsiteY3471" fmla="*/ 7096880 h 7957261"/>
              <a:gd name="connsiteX3472" fmla="*/ 3903899 w 6291298"/>
              <a:gd name="connsiteY3472" fmla="*/ 7092377 h 7957261"/>
              <a:gd name="connsiteX3473" fmla="*/ 3893035 w 6291298"/>
              <a:gd name="connsiteY3473" fmla="*/ 7089038 h 7957261"/>
              <a:gd name="connsiteX3474" fmla="*/ 3882098 w 6291298"/>
              <a:gd name="connsiteY3474" fmla="*/ 7095834 h 7957261"/>
              <a:gd name="connsiteX3475" fmla="*/ 3841475 w 6291298"/>
              <a:gd name="connsiteY3475" fmla="*/ 7110054 h 7957261"/>
              <a:gd name="connsiteX3476" fmla="*/ 3833824 w 6291298"/>
              <a:gd name="connsiteY3476" fmla="*/ 7112965 h 7957261"/>
              <a:gd name="connsiteX3477" fmla="*/ 3818797 w 6291298"/>
              <a:gd name="connsiteY3477" fmla="*/ 7118675 h 7957261"/>
              <a:gd name="connsiteX3478" fmla="*/ 3796501 w 6291298"/>
              <a:gd name="connsiteY3478" fmla="*/ 7127464 h 7957261"/>
              <a:gd name="connsiteX3479" fmla="*/ 3767575 w 6291298"/>
              <a:gd name="connsiteY3479" fmla="*/ 7138914 h 7957261"/>
              <a:gd name="connsiteX3480" fmla="*/ 3750482 w 6291298"/>
              <a:gd name="connsiteY3480" fmla="*/ 7150427 h 7957261"/>
              <a:gd name="connsiteX3481" fmla="*/ 3747196 w 6291298"/>
              <a:gd name="connsiteY3481" fmla="*/ 7154312 h 7957261"/>
              <a:gd name="connsiteX3482" fmla="*/ 3746256 w 6291298"/>
              <a:gd name="connsiteY3482" fmla="*/ 7160142 h 7957261"/>
              <a:gd name="connsiteX3483" fmla="*/ 3752356 w 6291298"/>
              <a:gd name="connsiteY3483" fmla="*/ 7177582 h 7957261"/>
              <a:gd name="connsiteX3484" fmla="*/ 3735534 w 6291298"/>
              <a:gd name="connsiteY3484" fmla="*/ 7167495 h 7957261"/>
              <a:gd name="connsiteX3485" fmla="*/ 3731490 w 6291298"/>
              <a:gd name="connsiteY3485" fmla="*/ 7167353 h 7957261"/>
              <a:gd name="connsiteX3486" fmla="*/ 3718524 w 6291298"/>
              <a:gd name="connsiteY3486" fmla="*/ 7178812 h 7957261"/>
              <a:gd name="connsiteX3487" fmla="*/ 3704060 w 6291298"/>
              <a:gd name="connsiteY3487" fmla="*/ 7194241 h 7957261"/>
              <a:gd name="connsiteX3488" fmla="*/ 3627676 w 6291298"/>
              <a:gd name="connsiteY3488" fmla="*/ 7229878 h 7957261"/>
              <a:gd name="connsiteX3489" fmla="*/ 3581481 w 6291298"/>
              <a:gd name="connsiteY3489" fmla="*/ 7251147 h 7957261"/>
              <a:gd name="connsiteX3490" fmla="*/ 3565790 w 6291298"/>
              <a:gd name="connsiteY3490" fmla="*/ 7248944 h 7957261"/>
              <a:gd name="connsiteX3491" fmla="*/ 3556027 w 6291298"/>
              <a:gd name="connsiteY3491" fmla="*/ 7256713 h 7957261"/>
              <a:gd name="connsiteX3492" fmla="*/ 3550543 w 6291298"/>
              <a:gd name="connsiteY3492" fmla="*/ 7265650 h 7957261"/>
              <a:gd name="connsiteX3493" fmla="*/ 3493171 w 6291298"/>
              <a:gd name="connsiteY3493" fmla="*/ 7325728 h 7957261"/>
              <a:gd name="connsiteX3494" fmla="*/ 3475491 w 6291298"/>
              <a:gd name="connsiteY3494" fmla="*/ 7313418 h 7957261"/>
              <a:gd name="connsiteX3495" fmla="*/ 3431280 w 6291298"/>
              <a:gd name="connsiteY3495" fmla="*/ 7336937 h 7957261"/>
              <a:gd name="connsiteX3496" fmla="*/ 3426906 w 6291298"/>
              <a:gd name="connsiteY3496" fmla="*/ 7339655 h 7957261"/>
              <a:gd name="connsiteX3497" fmla="*/ 3393460 w 6291298"/>
              <a:gd name="connsiteY3497" fmla="*/ 7335277 h 7957261"/>
              <a:gd name="connsiteX3498" fmla="*/ 3351314 w 6291298"/>
              <a:gd name="connsiteY3498" fmla="*/ 7345136 h 7957261"/>
              <a:gd name="connsiteX3499" fmla="*/ 3331492 w 6291298"/>
              <a:gd name="connsiteY3499" fmla="*/ 7348763 h 7957261"/>
              <a:gd name="connsiteX3500" fmla="*/ 3270837 w 6291298"/>
              <a:gd name="connsiteY3500" fmla="*/ 7360277 h 7957261"/>
              <a:gd name="connsiteX3501" fmla="*/ 3257169 w 6291298"/>
              <a:gd name="connsiteY3501" fmla="*/ 7364962 h 7957261"/>
              <a:gd name="connsiteX3502" fmla="*/ 3265081 w 6291298"/>
              <a:gd name="connsiteY3502" fmla="*/ 7377183 h 7957261"/>
              <a:gd name="connsiteX3503" fmla="*/ 3251709 w 6291298"/>
              <a:gd name="connsiteY3503" fmla="*/ 7374371 h 7957261"/>
              <a:gd name="connsiteX3504" fmla="*/ 3215121 w 6291298"/>
              <a:gd name="connsiteY3504" fmla="*/ 7392425 h 7957261"/>
              <a:gd name="connsiteX3505" fmla="*/ 3215472 w 6291298"/>
              <a:gd name="connsiteY3505" fmla="*/ 7395813 h 7957261"/>
              <a:gd name="connsiteX3506" fmla="*/ 3266861 w 6291298"/>
              <a:gd name="connsiteY3506" fmla="*/ 7394593 h 7957261"/>
              <a:gd name="connsiteX3507" fmla="*/ 3191157 w 6291298"/>
              <a:gd name="connsiteY3507" fmla="*/ 7471653 h 7957261"/>
              <a:gd name="connsiteX3508" fmla="*/ 3205092 w 6291298"/>
              <a:gd name="connsiteY3508" fmla="*/ 7484183 h 7957261"/>
              <a:gd name="connsiteX3509" fmla="*/ 3249300 w 6291298"/>
              <a:gd name="connsiteY3509" fmla="*/ 7480072 h 7957261"/>
              <a:gd name="connsiteX3510" fmla="*/ 3269130 w 6291298"/>
              <a:gd name="connsiteY3510" fmla="*/ 7459120 h 7957261"/>
              <a:gd name="connsiteX3511" fmla="*/ 3287975 w 6291298"/>
              <a:gd name="connsiteY3511" fmla="*/ 7476096 h 7957261"/>
              <a:gd name="connsiteX3512" fmla="*/ 3329616 w 6291298"/>
              <a:gd name="connsiteY3512" fmla="*/ 7434362 h 7957261"/>
              <a:gd name="connsiteX3513" fmla="*/ 3349005 w 6291298"/>
              <a:gd name="connsiteY3513" fmla="*/ 7449033 h 7957261"/>
              <a:gd name="connsiteX3514" fmla="*/ 3353626 w 6291298"/>
              <a:gd name="connsiteY3514" fmla="*/ 7449425 h 7957261"/>
              <a:gd name="connsiteX3515" fmla="*/ 3405244 w 6291298"/>
              <a:gd name="connsiteY3515" fmla="*/ 7400476 h 7957261"/>
              <a:gd name="connsiteX3516" fmla="*/ 3417835 w 6291298"/>
              <a:gd name="connsiteY3516" fmla="*/ 7404566 h 7957261"/>
              <a:gd name="connsiteX3517" fmla="*/ 3458514 w 6291298"/>
              <a:gd name="connsiteY3517" fmla="*/ 7381821 h 7957261"/>
              <a:gd name="connsiteX3518" fmla="*/ 3468470 w 6291298"/>
              <a:gd name="connsiteY3518" fmla="*/ 7387770 h 7957261"/>
              <a:gd name="connsiteX3519" fmla="*/ 3500169 w 6291298"/>
              <a:gd name="connsiteY3519" fmla="*/ 7371517 h 7957261"/>
              <a:gd name="connsiteX3520" fmla="*/ 3527451 w 6291298"/>
              <a:gd name="connsiteY3520" fmla="*/ 7378530 h 7957261"/>
              <a:gd name="connsiteX3521" fmla="*/ 3553201 w 6291298"/>
              <a:gd name="connsiteY3521" fmla="*/ 7365468 h 7957261"/>
              <a:gd name="connsiteX3522" fmla="*/ 3556493 w 6291298"/>
              <a:gd name="connsiteY3522" fmla="*/ 7396705 h 7957261"/>
              <a:gd name="connsiteX3523" fmla="*/ 3469488 w 6291298"/>
              <a:gd name="connsiteY3523" fmla="*/ 7453602 h 7957261"/>
              <a:gd name="connsiteX3524" fmla="*/ 3454828 w 6291298"/>
              <a:gd name="connsiteY3524" fmla="*/ 7447456 h 7957261"/>
              <a:gd name="connsiteX3525" fmla="*/ 3330508 w 6291298"/>
              <a:gd name="connsiteY3525" fmla="*/ 7520934 h 7957261"/>
              <a:gd name="connsiteX3526" fmla="*/ 3293096 w 6291298"/>
              <a:gd name="connsiteY3526" fmla="*/ 7547178 h 7957261"/>
              <a:gd name="connsiteX3527" fmla="*/ 3184251 w 6291298"/>
              <a:gd name="connsiteY3527" fmla="*/ 7608670 h 7957261"/>
              <a:gd name="connsiteX3528" fmla="*/ 3166835 w 6291298"/>
              <a:gd name="connsiteY3528" fmla="*/ 7605717 h 7957261"/>
              <a:gd name="connsiteX3529" fmla="*/ 3173845 w 6291298"/>
              <a:gd name="connsiteY3529" fmla="*/ 7595364 h 7957261"/>
              <a:gd name="connsiteX3530" fmla="*/ 3157794 w 6291298"/>
              <a:gd name="connsiteY3530" fmla="*/ 7593466 h 7957261"/>
              <a:gd name="connsiteX3531" fmla="*/ 3135537 w 6291298"/>
              <a:gd name="connsiteY3531" fmla="*/ 7601117 h 7957261"/>
              <a:gd name="connsiteX3532" fmla="*/ 3107262 w 6291298"/>
              <a:gd name="connsiteY3532" fmla="*/ 7616316 h 7957261"/>
              <a:gd name="connsiteX3533" fmla="*/ 3024253 w 6291298"/>
              <a:gd name="connsiteY3533" fmla="*/ 7645144 h 7957261"/>
              <a:gd name="connsiteX3534" fmla="*/ 3013977 w 6291298"/>
              <a:gd name="connsiteY3534" fmla="*/ 7665628 h 7957261"/>
              <a:gd name="connsiteX3535" fmla="*/ 2965280 w 6291298"/>
              <a:gd name="connsiteY3535" fmla="*/ 7656465 h 7957261"/>
              <a:gd name="connsiteX3536" fmla="*/ 2951490 w 6291298"/>
              <a:gd name="connsiteY3536" fmla="*/ 7656707 h 7957261"/>
              <a:gd name="connsiteX3537" fmla="*/ 2938089 w 6291298"/>
              <a:gd name="connsiteY3537" fmla="*/ 7604667 h 7957261"/>
              <a:gd name="connsiteX3538" fmla="*/ 2956301 w 6291298"/>
              <a:gd name="connsiteY3538" fmla="*/ 7610508 h 7957261"/>
              <a:gd name="connsiteX3539" fmla="*/ 2984325 w 6291298"/>
              <a:gd name="connsiteY3539" fmla="*/ 7609526 h 7957261"/>
              <a:gd name="connsiteX3540" fmla="*/ 2965278 w 6291298"/>
              <a:gd name="connsiteY3540" fmla="*/ 7582526 h 7957261"/>
              <a:gd name="connsiteX3541" fmla="*/ 2961267 w 6291298"/>
              <a:gd name="connsiteY3541" fmla="*/ 7579165 h 7957261"/>
              <a:gd name="connsiteX3542" fmla="*/ 2936998 w 6291298"/>
              <a:gd name="connsiteY3542" fmla="*/ 7576236 h 7957261"/>
              <a:gd name="connsiteX3543" fmla="*/ 2939869 w 6291298"/>
              <a:gd name="connsiteY3543" fmla="*/ 7589036 h 7957261"/>
              <a:gd name="connsiteX3544" fmla="*/ 2884541 w 6291298"/>
              <a:gd name="connsiteY3544" fmla="*/ 7596167 h 7957261"/>
              <a:gd name="connsiteX3545" fmla="*/ 2809564 w 6291298"/>
              <a:gd name="connsiteY3545" fmla="*/ 7600761 h 7957261"/>
              <a:gd name="connsiteX3546" fmla="*/ 2768607 w 6291298"/>
              <a:gd name="connsiteY3546" fmla="*/ 7596349 h 7957261"/>
              <a:gd name="connsiteX3547" fmla="*/ 2646661 w 6291298"/>
              <a:gd name="connsiteY3547" fmla="*/ 7586754 h 7957261"/>
              <a:gd name="connsiteX3548" fmla="*/ 2560064 w 6291298"/>
              <a:gd name="connsiteY3548" fmla="*/ 7564576 h 7957261"/>
              <a:gd name="connsiteX3549" fmla="*/ 2555330 w 6291298"/>
              <a:gd name="connsiteY3549" fmla="*/ 7594865 h 7957261"/>
              <a:gd name="connsiteX3550" fmla="*/ 2545374 w 6291298"/>
              <a:gd name="connsiteY3550" fmla="*/ 7602549 h 7957261"/>
              <a:gd name="connsiteX3551" fmla="*/ 2517326 w 6291298"/>
              <a:gd name="connsiteY3551" fmla="*/ 7575796 h 7957261"/>
              <a:gd name="connsiteX3552" fmla="*/ 2525900 w 6291298"/>
              <a:gd name="connsiteY3552" fmla="*/ 7555033 h 7957261"/>
              <a:gd name="connsiteX3553" fmla="*/ 2532085 w 6291298"/>
              <a:gd name="connsiteY3553" fmla="*/ 7539237 h 7957261"/>
              <a:gd name="connsiteX3554" fmla="*/ 2492398 w 6291298"/>
              <a:gd name="connsiteY3554" fmla="*/ 7493097 h 7957261"/>
              <a:gd name="connsiteX3555" fmla="*/ 2474456 w 6291298"/>
              <a:gd name="connsiteY3555" fmla="*/ 7498694 h 7957261"/>
              <a:gd name="connsiteX3556" fmla="*/ 2459474 w 6291298"/>
              <a:gd name="connsiteY3556" fmla="*/ 7491716 h 7957261"/>
              <a:gd name="connsiteX3557" fmla="*/ 2473367 w 6291298"/>
              <a:gd name="connsiteY3557" fmla="*/ 7483894 h 7957261"/>
              <a:gd name="connsiteX3558" fmla="*/ 2502231 w 6291298"/>
              <a:gd name="connsiteY3558" fmla="*/ 7473111 h 7957261"/>
              <a:gd name="connsiteX3559" fmla="*/ 2502507 w 6291298"/>
              <a:gd name="connsiteY3559" fmla="*/ 7473001 h 7957261"/>
              <a:gd name="connsiteX3560" fmla="*/ 2527811 w 6291298"/>
              <a:gd name="connsiteY3560" fmla="*/ 7460438 h 7957261"/>
              <a:gd name="connsiteX3561" fmla="*/ 2534421 w 6291298"/>
              <a:gd name="connsiteY3561" fmla="*/ 7457303 h 7957261"/>
              <a:gd name="connsiteX3562" fmla="*/ 2535855 w 6291298"/>
              <a:gd name="connsiteY3562" fmla="*/ 7426735 h 7957261"/>
              <a:gd name="connsiteX3563" fmla="*/ 2535218 w 6291298"/>
              <a:gd name="connsiteY3563" fmla="*/ 7427151 h 7957261"/>
              <a:gd name="connsiteX3564" fmla="*/ 2509969 w 6291298"/>
              <a:gd name="connsiteY3564" fmla="*/ 7436964 h 7957261"/>
              <a:gd name="connsiteX3565" fmla="*/ 2498616 w 6291298"/>
              <a:gd name="connsiteY3565" fmla="*/ 7427407 h 7957261"/>
              <a:gd name="connsiteX3566" fmla="*/ 2533601 w 6291298"/>
              <a:gd name="connsiteY3566" fmla="*/ 7407271 h 7957261"/>
              <a:gd name="connsiteX3567" fmla="*/ 2567377 w 6291298"/>
              <a:gd name="connsiteY3567" fmla="*/ 7395157 h 7957261"/>
              <a:gd name="connsiteX3568" fmla="*/ 2600465 w 6291298"/>
              <a:gd name="connsiteY3568" fmla="*/ 7394064 h 7957261"/>
              <a:gd name="connsiteX3569" fmla="*/ 2649827 w 6291298"/>
              <a:gd name="connsiteY3569" fmla="*/ 7378101 h 7957261"/>
              <a:gd name="connsiteX3570" fmla="*/ 2721539 w 6291298"/>
              <a:gd name="connsiteY3570" fmla="*/ 7364233 h 7957261"/>
              <a:gd name="connsiteX3571" fmla="*/ 2786243 w 6291298"/>
              <a:gd name="connsiteY3571" fmla="*/ 7314043 h 7957261"/>
              <a:gd name="connsiteX3572" fmla="*/ 2785979 w 6291298"/>
              <a:gd name="connsiteY3572" fmla="*/ 7271645 h 7957261"/>
              <a:gd name="connsiteX3573" fmla="*/ 2789551 w 6291298"/>
              <a:gd name="connsiteY3573" fmla="*/ 7250323 h 7957261"/>
              <a:gd name="connsiteX3574" fmla="*/ 2804532 w 6291298"/>
              <a:gd name="connsiteY3574" fmla="*/ 7230036 h 7957261"/>
              <a:gd name="connsiteX3575" fmla="*/ 2802211 w 6291298"/>
              <a:gd name="connsiteY3575" fmla="*/ 7222789 h 7957261"/>
              <a:gd name="connsiteX3576" fmla="*/ 2768050 w 6291298"/>
              <a:gd name="connsiteY3576" fmla="*/ 7221102 h 7957261"/>
              <a:gd name="connsiteX3577" fmla="*/ 2723722 w 6291298"/>
              <a:gd name="connsiteY3577" fmla="*/ 7220771 h 7957261"/>
              <a:gd name="connsiteX3578" fmla="*/ 2701360 w 6291298"/>
              <a:gd name="connsiteY3578" fmla="*/ 7228143 h 7957261"/>
              <a:gd name="connsiteX3579" fmla="*/ 2657758 w 6291298"/>
              <a:gd name="connsiteY3579" fmla="*/ 7215653 h 7957261"/>
              <a:gd name="connsiteX3580" fmla="*/ 2648107 w 6291298"/>
              <a:gd name="connsiteY3580" fmla="*/ 7225781 h 7957261"/>
              <a:gd name="connsiteX3581" fmla="*/ 2592031 w 6291298"/>
              <a:gd name="connsiteY3581" fmla="*/ 7211560 h 7957261"/>
              <a:gd name="connsiteX3582" fmla="*/ 2585637 w 6291298"/>
              <a:gd name="connsiteY3582" fmla="*/ 7215249 h 7957261"/>
              <a:gd name="connsiteX3583" fmla="*/ 2550445 w 6291298"/>
              <a:gd name="connsiteY3583" fmla="*/ 7203873 h 7957261"/>
              <a:gd name="connsiteX3584" fmla="*/ 2544656 w 6291298"/>
              <a:gd name="connsiteY3584" fmla="*/ 7196732 h 7957261"/>
              <a:gd name="connsiteX3585" fmla="*/ 2523882 w 6291298"/>
              <a:gd name="connsiteY3585" fmla="*/ 7202025 h 7957261"/>
              <a:gd name="connsiteX3586" fmla="*/ 2511730 w 6291298"/>
              <a:gd name="connsiteY3586" fmla="*/ 7195354 h 7957261"/>
              <a:gd name="connsiteX3587" fmla="*/ 2485239 w 6291298"/>
              <a:gd name="connsiteY3587" fmla="*/ 7189146 h 7957261"/>
              <a:gd name="connsiteX3588" fmla="*/ 2496017 w 6291298"/>
              <a:gd name="connsiteY3588" fmla="*/ 7179046 h 7957261"/>
              <a:gd name="connsiteX3589" fmla="*/ 2497833 w 6291298"/>
              <a:gd name="connsiteY3589" fmla="*/ 7168053 h 7957261"/>
              <a:gd name="connsiteX3590" fmla="*/ 2486407 w 6291298"/>
              <a:gd name="connsiteY3590" fmla="*/ 7168629 h 7957261"/>
              <a:gd name="connsiteX3591" fmla="*/ 2477341 w 6291298"/>
              <a:gd name="connsiteY3591" fmla="*/ 7161683 h 7957261"/>
              <a:gd name="connsiteX3592" fmla="*/ 2470079 w 6291298"/>
              <a:gd name="connsiteY3592" fmla="*/ 7153209 h 7957261"/>
              <a:gd name="connsiteX3593" fmla="*/ 2453663 w 6291298"/>
              <a:gd name="connsiteY3593" fmla="*/ 7137666 h 7957261"/>
              <a:gd name="connsiteX3594" fmla="*/ 2452987 w 6291298"/>
              <a:gd name="connsiteY3594" fmla="*/ 7134350 h 7957261"/>
              <a:gd name="connsiteX3595" fmla="*/ 2356373 w 6291298"/>
              <a:gd name="connsiteY3595" fmla="*/ 7101410 h 7957261"/>
              <a:gd name="connsiteX3596" fmla="*/ 2353502 w 6291298"/>
              <a:gd name="connsiteY3596" fmla="*/ 7105313 h 7957261"/>
              <a:gd name="connsiteX3597" fmla="*/ 2345108 w 6291298"/>
              <a:gd name="connsiteY3597" fmla="*/ 7102327 h 7957261"/>
              <a:gd name="connsiteX3598" fmla="*/ 2330086 w 6291298"/>
              <a:gd name="connsiteY3598" fmla="*/ 7096487 h 7957261"/>
              <a:gd name="connsiteX3599" fmla="*/ 2312940 w 6291298"/>
              <a:gd name="connsiteY3599" fmla="*/ 7091341 h 7957261"/>
              <a:gd name="connsiteX3600" fmla="*/ 2309622 w 6291298"/>
              <a:gd name="connsiteY3600" fmla="*/ 7112079 h 7957261"/>
              <a:gd name="connsiteX3601" fmla="*/ 2289166 w 6291298"/>
              <a:gd name="connsiteY3601" fmla="*/ 7110345 h 7957261"/>
              <a:gd name="connsiteX3602" fmla="*/ 2281268 w 6291298"/>
              <a:gd name="connsiteY3602" fmla="*/ 7082881 h 7957261"/>
              <a:gd name="connsiteX3603" fmla="*/ 2274019 w 6291298"/>
              <a:gd name="connsiteY3603" fmla="*/ 7078574 h 7957261"/>
              <a:gd name="connsiteX3604" fmla="*/ 2174238 w 6291298"/>
              <a:gd name="connsiteY3604" fmla="*/ 7092481 h 7957261"/>
              <a:gd name="connsiteX3605" fmla="*/ 2162156 w 6291298"/>
              <a:gd name="connsiteY3605" fmla="*/ 7087226 h 7957261"/>
              <a:gd name="connsiteX3606" fmla="*/ 2133230 w 6291298"/>
              <a:gd name="connsiteY3606" fmla="*/ 7079269 h 7957261"/>
              <a:gd name="connsiteX3607" fmla="*/ 2113308 w 6291298"/>
              <a:gd name="connsiteY3607" fmla="*/ 7084698 h 7957261"/>
              <a:gd name="connsiteX3608" fmla="*/ 2098476 w 6291298"/>
              <a:gd name="connsiteY3608" fmla="*/ 7084718 h 7957261"/>
              <a:gd name="connsiteX3609" fmla="*/ 2065355 w 6291298"/>
              <a:gd name="connsiteY3609" fmla="*/ 7075398 h 7957261"/>
              <a:gd name="connsiteX3610" fmla="*/ 2048601 w 6291298"/>
              <a:gd name="connsiteY3610" fmla="*/ 7066724 h 7957261"/>
              <a:gd name="connsiteX3611" fmla="*/ 2047821 w 6291298"/>
              <a:gd name="connsiteY3611" fmla="*/ 7062226 h 7957261"/>
              <a:gd name="connsiteX3612" fmla="*/ 2015805 w 6291298"/>
              <a:gd name="connsiteY3612" fmla="*/ 7052462 h 7957261"/>
              <a:gd name="connsiteX3613" fmla="*/ 1993734 w 6291298"/>
              <a:gd name="connsiteY3613" fmla="*/ 7044480 h 7957261"/>
              <a:gd name="connsiteX3614" fmla="*/ 1981055 w 6291298"/>
              <a:gd name="connsiteY3614" fmla="*/ 7032729 h 7957261"/>
              <a:gd name="connsiteX3615" fmla="*/ 1949233 w 6291298"/>
              <a:gd name="connsiteY3615" fmla="*/ 7036680 h 7957261"/>
              <a:gd name="connsiteX3616" fmla="*/ 1905308 w 6291298"/>
              <a:gd name="connsiteY3616" fmla="*/ 7056396 h 7957261"/>
              <a:gd name="connsiteX3617" fmla="*/ 1898680 w 6291298"/>
              <a:gd name="connsiteY3617" fmla="*/ 7039650 h 7957261"/>
              <a:gd name="connsiteX3618" fmla="*/ 1900848 w 6291298"/>
              <a:gd name="connsiteY3618" fmla="*/ 7032043 h 7957261"/>
              <a:gd name="connsiteX3619" fmla="*/ 1883179 w 6291298"/>
              <a:gd name="connsiteY3619" fmla="*/ 7010265 h 7957261"/>
              <a:gd name="connsiteX3620" fmla="*/ 1859557 w 6291298"/>
              <a:gd name="connsiteY3620" fmla="*/ 7003227 h 7957261"/>
              <a:gd name="connsiteX3621" fmla="*/ 1851996 w 6291298"/>
              <a:gd name="connsiteY3621" fmla="*/ 6994393 h 7957261"/>
              <a:gd name="connsiteX3622" fmla="*/ 1789589 w 6291298"/>
              <a:gd name="connsiteY3622" fmla="*/ 7010460 h 7957261"/>
              <a:gd name="connsiteX3623" fmla="*/ 1777992 w 6291298"/>
              <a:gd name="connsiteY3623" fmla="*/ 7017200 h 7957261"/>
              <a:gd name="connsiteX3624" fmla="*/ 1796232 w 6291298"/>
              <a:gd name="connsiteY3624" fmla="*/ 7045004 h 7957261"/>
              <a:gd name="connsiteX3625" fmla="*/ 1804277 w 6291298"/>
              <a:gd name="connsiteY3625" fmla="*/ 7052200 h 7957261"/>
              <a:gd name="connsiteX3626" fmla="*/ 1811772 w 6291298"/>
              <a:gd name="connsiteY3626" fmla="*/ 7073250 h 7957261"/>
              <a:gd name="connsiteX3627" fmla="*/ 1756558 w 6291298"/>
              <a:gd name="connsiteY3627" fmla="*/ 7082742 h 7957261"/>
              <a:gd name="connsiteX3628" fmla="*/ 1757979 w 6291298"/>
              <a:gd name="connsiteY3628" fmla="*/ 7081049 h 7957261"/>
              <a:gd name="connsiteX3629" fmla="*/ 1755554 w 6291298"/>
              <a:gd name="connsiteY3629" fmla="*/ 7081380 h 7957261"/>
              <a:gd name="connsiteX3630" fmla="*/ 1756558 w 6291298"/>
              <a:gd name="connsiteY3630" fmla="*/ 7082742 h 7957261"/>
              <a:gd name="connsiteX3631" fmla="*/ 1758809 w 6291298"/>
              <a:gd name="connsiteY3631" fmla="*/ 7107981 h 7957261"/>
              <a:gd name="connsiteX3632" fmla="*/ 1735308 w 6291298"/>
              <a:gd name="connsiteY3632" fmla="*/ 7105385 h 7957261"/>
              <a:gd name="connsiteX3633" fmla="*/ 1704268 w 6291298"/>
              <a:gd name="connsiteY3633" fmla="*/ 7108061 h 7957261"/>
              <a:gd name="connsiteX3634" fmla="*/ 1646757 w 6291298"/>
              <a:gd name="connsiteY3634" fmla="*/ 7124408 h 7957261"/>
              <a:gd name="connsiteX3635" fmla="*/ 1641793 w 6291298"/>
              <a:gd name="connsiteY3635" fmla="*/ 7122712 h 7957261"/>
              <a:gd name="connsiteX3636" fmla="*/ 1615873 w 6291298"/>
              <a:gd name="connsiteY3636" fmla="*/ 7136163 h 7957261"/>
              <a:gd name="connsiteX3637" fmla="*/ 1611213 w 6291298"/>
              <a:gd name="connsiteY3637" fmla="*/ 7142685 h 7957261"/>
              <a:gd name="connsiteX3638" fmla="*/ 1536898 w 6291298"/>
              <a:gd name="connsiteY3638" fmla="*/ 7141558 h 7957261"/>
              <a:gd name="connsiteX3639" fmla="*/ 1507949 w 6291298"/>
              <a:gd name="connsiteY3639" fmla="*/ 7138904 h 7957261"/>
              <a:gd name="connsiteX3640" fmla="*/ 1494513 w 6291298"/>
              <a:gd name="connsiteY3640" fmla="*/ 7136759 h 7957261"/>
              <a:gd name="connsiteX3641" fmla="*/ 1486674 w 6291298"/>
              <a:gd name="connsiteY3641" fmla="*/ 7147443 h 7957261"/>
              <a:gd name="connsiteX3642" fmla="*/ 1495174 w 6291298"/>
              <a:gd name="connsiteY3642" fmla="*/ 7150447 h 7957261"/>
              <a:gd name="connsiteX3643" fmla="*/ 1512893 w 6291298"/>
              <a:gd name="connsiteY3643" fmla="*/ 7161620 h 7957261"/>
              <a:gd name="connsiteX3644" fmla="*/ 1513590 w 6291298"/>
              <a:gd name="connsiteY3644" fmla="*/ 7166313 h 7957261"/>
              <a:gd name="connsiteX3645" fmla="*/ 1524074 w 6291298"/>
              <a:gd name="connsiteY3645" fmla="*/ 7177342 h 7957261"/>
              <a:gd name="connsiteX3646" fmla="*/ 1511790 w 6291298"/>
              <a:gd name="connsiteY3646" fmla="*/ 7189328 h 7957261"/>
              <a:gd name="connsiteX3647" fmla="*/ 1428465 w 6291298"/>
              <a:gd name="connsiteY3647" fmla="*/ 7178506 h 7957261"/>
              <a:gd name="connsiteX3648" fmla="*/ 1403992 w 6291298"/>
              <a:gd name="connsiteY3648" fmla="*/ 7198595 h 7957261"/>
              <a:gd name="connsiteX3649" fmla="*/ 1388140 w 6291298"/>
              <a:gd name="connsiteY3649" fmla="*/ 7198863 h 7957261"/>
              <a:gd name="connsiteX3650" fmla="*/ 1348886 w 6291298"/>
              <a:gd name="connsiteY3650" fmla="*/ 7175322 h 7957261"/>
              <a:gd name="connsiteX3651" fmla="*/ 1315041 w 6291298"/>
              <a:gd name="connsiteY3651" fmla="*/ 7219061 h 7957261"/>
              <a:gd name="connsiteX3652" fmla="*/ 1296825 w 6291298"/>
              <a:gd name="connsiteY3652" fmla="*/ 7218995 h 7957261"/>
              <a:gd name="connsiteX3653" fmla="*/ 1261839 w 6291298"/>
              <a:gd name="connsiteY3653" fmla="*/ 7211866 h 7957261"/>
              <a:gd name="connsiteX3654" fmla="*/ 1245088 w 6291298"/>
              <a:gd name="connsiteY3654" fmla="*/ 7211052 h 7957261"/>
              <a:gd name="connsiteX3655" fmla="*/ 1220847 w 6291298"/>
              <a:gd name="connsiteY3655" fmla="*/ 7216452 h 7957261"/>
              <a:gd name="connsiteX3656" fmla="*/ 1227057 w 6291298"/>
              <a:gd name="connsiteY3656" fmla="*/ 7195353 h 7957261"/>
              <a:gd name="connsiteX3657" fmla="*/ 1234884 w 6291298"/>
              <a:gd name="connsiteY3657" fmla="*/ 7180504 h 7957261"/>
              <a:gd name="connsiteX3658" fmla="*/ 1229923 w 6291298"/>
              <a:gd name="connsiteY3658" fmla="*/ 7173032 h 7957261"/>
              <a:gd name="connsiteX3659" fmla="*/ 1173422 w 6291298"/>
              <a:gd name="connsiteY3659" fmla="*/ 7192824 h 7957261"/>
              <a:gd name="connsiteX3660" fmla="*/ 1164201 w 6291298"/>
              <a:gd name="connsiteY3660" fmla="*/ 7204063 h 7957261"/>
              <a:gd name="connsiteX3661" fmla="*/ 1167537 w 6291298"/>
              <a:gd name="connsiteY3661" fmla="*/ 7208980 h 7957261"/>
              <a:gd name="connsiteX3662" fmla="*/ 1175351 w 6291298"/>
              <a:gd name="connsiteY3662" fmla="*/ 7217231 h 7957261"/>
              <a:gd name="connsiteX3663" fmla="*/ 1267088 w 6291298"/>
              <a:gd name="connsiteY3663" fmla="*/ 7256433 h 7957261"/>
              <a:gd name="connsiteX3664" fmla="*/ 1295944 w 6291298"/>
              <a:gd name="connsiteY3664" fmla="*/ 7262974 h 7957261"/>
              <a:gd name="connsiteX3665" fmla="*/ 1308921 w 6291298"/>
              <a:gd name="connsiteY3665" fmla="*/ 7275088 h 7957261"/>
              <a:gd name="connsiteX3666" fmla="*/ 1305716 w 6291298"/>
              <a:gd name="connsiteY3666" fmla="*/ 7284554 h 7957261"/>
              <a:gd name="connsiteX3667" fmla="*/ 1296296 w 6291298"/>
              <a:gd name="connsiteY3667" fmla="*/ 7279995 h 7957261"/>
              <a:gd name="connsiteX3668" fmla="*/ 1291037 w 6291298"/>
              <a:gd name="connsiteY3668" fmla="*/ 7285795 h 7957261"/>
              <a:gd name="connsiteX3669" fmla="*/ 1207719 w 6291298"/>
              <a:gd name="connsiteY3669" fmla="*/ 7244015 h 7957261"/>
              <a:gd name="connsiteX3670" fmla="*/ 1189918 w 6291298"/>
              <a:gd name="connsiteY3670" fmla="*/ 7240896 h 7957261"/>
              <a:gd name="connsiteX3671" fmla="*/ 1164724 w 6291298"/>
              <a:gd name="connsiteY3671" fmla="*/ 7234327 h 7957261"/>
              <a:gd name="connsiteX3672" fmla="*/ 1133043 w 6291298"/>
              <a:gd name="connsiteY3672" fmla="*/ 7229560 h 7957261"/>
              <a:gd name="connsiteX3673" fmla="*/ 1117008 w 6291298"/>
              <a:gd name="connsiteY3673" fmla="*/ 7239686 h 7957261"/>
              <a:gd name="connsiteX3674" fmla="*/ 1091434 w 6291298"/>
              <a:gd name="connsiteY3674" fmla="*/ 7240809 h 7957261"/>
              <a:gd name="connsiteX3675" fmla="*/ 1066845 w 6291298"/>
              <a:gd name="connsiteY3675" fmla="*/ 7231272 h 7957261"/>
              <a:gd name="connsiteX3676" fmla="*/ 1046775 w 6291298"/>
              <a:gd name="connsiteY3676" fmla="*/ 7223930 h 7957261"/>
              <a:gd name="connsiteX3677" fmla="*/ 1038033 w 6291298"/>
              <a:gd name="connsiteY3677" fmla="*/ 7245082 h 7957261"/>
              <a:gd name="connsiteX3678" fmla="*/ 985516 w 6291298"/>
              <a:gd name="connsiteY3678" fmla="*/ 7232641 h 7957261"/>
              <a:gd name="connsiteX3679" fmla="*/ 985409 w 6291298"/>
              <a:gd name="connsiteY3679" fmla="*/ 7232362 h 7957261"/>
              <a:gd name="connsiteX3680" fmla="*/ 940688 w 6291298"/>
              <a:gd name="connsiteY3680" fmla="*/ 7249190 h 7957261"/>
              <a:gd name="connsiteX3681" fmla="*/ 928897 w 6291298"/>
              <a:gd name="connsiteY3681" fmla="*/ 7261622 h 7957261"/>
              <a:gd name="connsiteX3682" fmla="*/ 868940 w 6291298"/>
              <a:gd name="connsiteY3682" fmla="*/ 7272055 h 7957261"/>
              <a:gd name="connsiteX3683" fmla="*/ 855687 w 6291298"/>
              <a:gd name="connsiteY3683" fmla="*/ 7273685 h 7957261"/>
              <a:gd name="connsiteX3684" fmla="*/ 828090 w 6291298"/>
              <a:gd name="connsiteY3684" fmla="*/ 7267922 h 7957261"/>
              <a:gd name="connsiteX3685" fmla="*/ 774455 w 6291298"/>
              <a:gd name="connsiteY3685" fmla="*/ 7251758 h 7957261"/>
              <a:gd name="connsiteX3686" fmla="*/ 735318 w 6291298"/>
              <a:gd name="connsiteY3686" fmla="*/ 7257844 h 7957261"/>
              <a:gd name="connsiteX3687" fmla="*/ 722229 w 6291298"/>
              <a:gd name="connsiteY3687" fmla="*/ 7270636 h 7957261"/>
              <a:gd name="connsiteX3688" fmla="*/ 710036 w 6291298"/>
              <a:gd name="connsiteY3688" fmla="*/ 7270879 h 7957261"/>
              <a:gd name="connsiteX3689" fmla="*/ 670211 w 6291298"/>
              <a:gd name="connsiteY3689" fmla="*/ 7287987 h 7957261"/>
              <a:gd name="connsiteX3690" fmla="*/ 658382 w 6291298"/>
              <a:gd name="connsiteY3690" fmla="*/ 7282149 h 7957261"/>
              <a:gd name="connsiteX3691" fmla="*/ 645021 w 6291298"/>
              <a:gd name="connsiteY3691" fmla="*/ 7269869 h 7957261"/>
              <a:gd name="connsiteX3692" fmla="*/ 638969 w 6291298"/>
              <a:gd name="connsiteY3692" fmla="*/ 7294271 h 7957261"/>
              <a:gd name="connsiteX3693" fmla="*/ 621760 w 6291298"/>
              <a:gd name="connsiteY3693" fmla="*/ 7276159 h 7957261"/>
              <a:gd name="connsiteX3694" fmla="*/ 605014 w 6291298"/>
              <a:gd name="connsiteY3694" fmla="*/ 7283200 h 7957261"/>
              <a:gd name="connsiteX3695" fmla="*/ 591089 w 6291298"/>
              <a:gd name="connsiteY3695" fmla="*/ 7294244 h 7957261"/>
              <a:gd name="connsiteX3696" fmla="*/ 587038 w 6291298"/>
              <a:gd name="connsiteY3696" fmla="*/ 7278386 h 7957261"/>
              <a:gd name="connsiteX3697" fmla="*/ 575940 w 6291298"/>
              <a:gd name="connsiteY3697" fmla="*/ 7268246 h 7957261"/>
              <a:gd name="connsiteX3698" fmla="*/ 563909 w 6291298"/>
              <a:gd name="connsiteY3698" fmla="*/ 7266018 h 7957261"/>
              <a:gd name="connsiteX3699" fmla="*/ 571258 w 6291298"/>
              <a:gd name="connsiteY3699" fmla="*/ 7254889 h 7957261"/>
              <a:gd name="connsiteX3700" fmla="*/ 592757 w 6291298"/>
              <a:gd name="connsiteY3700" fmla="*/ 7256844 h 7957261"/>
              <a:gd name="connsiteX3701" fmla="*/ 612771 w 6291298"/>
              <a:gd name="connsiteY3701" fmla="*/ 7253302 h 7957261"/>
              <a:gd name="connsiteX3702" fmla="*/ 623488 w 6291298"/>
              <a:gd name="connsiteY3702" fmla="*/ 7243868 h 7957261"/>
              <a:gd name="connsiteX3703" fmla="*/ 694837 w 6291298"/>
              <a:gd name="connsiteY3703" fmla="*/ 7236080 h 7957261"/>
              <a:gd name="connsiteX3704" fmla="*/ 728474 w 6291298"/>
              <a:gd name="connsiteY3704" fmla="*/ 7226910 h 7957261"/>
              <a:gd name="connsiteX3705" fmla="*/ 787207 w 6291298"/>
              <a:gd name="connsiteY3705" fmla="*/ 7206703 h 7957261"/>
              <a:gd name="connsiteX3706" fmla="*/ 651073 w 6291298"/>
              <a:gd name="connsiteY3706" fmla="*/ 7152120 h 7957261"/>
              <a:gd name="connsiteX3707" fmla="*/ 633750 w 6291298"/>
              <a:gd name="connsiteY3707" fmla="*/ 7145281 h 7957261"/>
              <a:gd name="connsiteX3708" fmla="*/ 650681 w 6291298"/>
              <a:gd name="connsiteY3708" fmla="*/ 7136238 h 7957261"/>
              <a:gd name="connsiteX3709" fmla="*/ 670241 w 6291298"/>
              <a:gd name="connsiteY3709" fmla="*/ 7136889 h 7957261"/>
              <a:gd name="connsiteX3710" fmla="*/ 709436 w 6291298"/>
              <a:gd name="connsiteY3710" fmla="*/ 7135912 h 7957261"/>
              <a:gd name="connsiteX3711" fmla="*/ 721645 w 6291298"/>
              <a:gd name="connsiteY3711" fmla="*/ 7134059 h 7957261"/>
              <a:gd name="connsiteX3712" fmla="*/ 745358 w 6291298"/>
              <a:gd name="connsiteY3712" fmla="*/ 7142985 h 7957261"/>
              <a:gd name="connsiteX3713" fmla="*/ 756151 w 6291298"/>
              <a:gd name="connsiteY3713" fmla="*/ 7150683 h 7957261"/>
              <a:gd name="connsiteX3714" fmla="*/ 768381 w 6291298"/>
              <a:gd name="connsiteY3714" fmla="*/ 7135669 h 7957261"/>
              <a:gd name="connsiteX3715" fmla="*/ 767512 w 6291298"/>
              <a:gd name="connsiteY3715" fmla="*/ 7123507 h 7957261"/>
              <a:gd name="connsiteX3716" fmla="*/ 746286 w 6291298"/>
              <a:gd name="connsiteY3716" fmla="*/ 7113582 h 7957261"/>
              <a:gd name="connsiteX3717" fmla="*/ 767174 w 6291298"/>
              <a:gd name="connsiteY3717" fmla="*/ 7110652 h 7957261"/>
              <a:gd name="connsiteX3718" fmla="*/ 788770 w 6291298"/>
              <a:gd name="connsiteY3718" fmla="*/ 7102945 h 7957261"/>
              <a:gd name="connsiteX3719" fmla="*/ 800469 w 6291298"/>
              <a:gd name="connsiteY3719" fmla="*/ 7108033 h 7957261"/>
              <a:gd name="connsiteX3720" fmla="*/ 798795 w 6291298"/>
              <a:gd name="connsiteY3720" fmla="*/ 7096676 h 7957261"/>
              <a:gd name="connsiteX3721" fmla="*/ 808914 w 6291298"/>
              <a:gd name="connsiteY3721" fmla="*/ 7086520 h 7957261"/>
              <a:gd name="connsiteX3722" fmla="*/ 800399 w 6291298"/>
              <a:gd name="connsiteY3722" fmla="*/ 7065719 h 7957261"/>
              <a:gd name="connsiteX3723" fmla="*/ 817826 w 6291298"/>
              <a:gd name="connsiteY3723" fmla="*/ 7078612 h 7957261"/>
              <a:gd name="connsiteX3724" fmla="*/ 823926 w 6291298"/>
              <a:gd name="connsiteY3724" fmla="*/ 7063012 h 7957261"/>
              <a:gd name="connsiteX3725" fmla="*/ 835211 w 6291298"/>
              <a:gd name="connsiteY3725" fmla="*/ 7051745 h 7957261"/>
              <a:gd name="connsiteX3726" fmla="*/ 835986 w 6291298"/>
              <a:gd name="connsiteY3726" fmla="*/ 7067794 h 7957261"/>
              <a:gd name="connsiteX3727" fmla="*/ 839054 w 6291298"/>
              <a:gd name="connsiteY3727" fmla="*/ 7069129 h 7957261"/>
              <a:gd name="connsiteX3728" fmla="*/ 838518 w 6291298"/>
              <a:gd name="connsiteY3728" fmla="*/ 7067741 h 7957261"/>
              <a:gd name="connsiteX3729" fmla="*/ 863092 w 6291298"/>
              <a:gd name="connsiteY3729" fmla="*/ 7026439 h 7957261"/>
              <a:gd name="connsiteX3730" fmla="*/ 869322 w 6291298"/>
              <a:gd name="connsiteY3730" fmla="*/ 7030997 h 7957261"/>
              <a:gd name="connsiteX3731" fmla="*/ 876625 w 6291298"/>
              <a:gd name="connsiteY3731" fmla="*/ 7018924 h 7957261"/>
              <a:gd name="connsiteX3732" fmla="*/ 901479 w 6291298"/>
              <a:gd name="connsiteY3732" fmla="*/ 7018411 h 7957261"/>
              <a:gd name="connsiteX3733" fmla="*/ 859965 w 6291298"/>
              <a:gd name="connsiteY3733" fmla="*/ 7006363 h 7957261"/>
              <a:gd name="connsiteX3734" fmla="*/ 839811 w 6291298"/>
              <a:gd name="connsiteY3734" fmla="*/ 7012849 h 7957261"/>
              <a:gd name="connsiteX3735" fmla="*/ 840918 w 6291298"/>
              <a:gd name="connsiteY3735" fmla="*/ 6979365 h 7957261"/>
              <a:gd name="connsiteX3736" fmla="*/ 850903 w 6291298"/>
              <a:gd name="connsiteY3736" fmla="*/ 6946969 h 7957261"/>
              <a:gd name="connsiteX3737" fmla="*/ 858516 w 6291298"/>
              <a:gd name="connsiteY3737" fmla="*/ 6912156 h 7957261"/>
              <a:gd name="connsiteX3738" fmla="*/ 859237 w 6291298"/>
              <a:gd name="connsiteY3738" fmla="*/ 6911545 h 7957261"/>
              <a:gd name="connsiteX3739" fmla="*/ 841449 w 6291298"/>
              <a:gd name="connsiteY3739" fmla="*/ 6898958 h 7957261"/>
              <a:gd name="connsiteX3740" fmla="*/ 837965 w 6291298"/>
              <a:gd name="connsiteY3740" fmla="*/ 6914309 h 7957261"/>
              <a:gd name="connsiteX3741" fmla="*/ 828907 w 6291298"/>
              <a:gd name="connsiteY3741" fmla="*/ 6909445 h 7957261"/>
              <a:gd name="connsiteX3742" fmla="*/ 838100 w 6291298"/>
              <a:gd name="connsiteY3742" fmla="*/ 6889876 h 7957261"/>
              <a:gd name="connsiteX3743" fmla="*/ 850319 w 6291298"/>
              <a:gd name="connsiteY3743" fmla="*/ 6884331 h 7957261"/>
              <a:gd name="connsiteX3744" fmla="*/ 843626 w 6291298"/>
              <a:gd name="connsiteY3744" fmla="*/ 6874025 h 7957261"/>
              <a:gd name="connsiteX3745" fmla="*/ 801076 w 6291298"/>
              <a:gd name="connsiteY3745" fmla="*/ 6863838 h 7957261"/>
              <a:gd name="connsiteX3746" fmla="*/ 765520 w 6291298"/>
              <a:gd name="connsiteY3746" fmla="*/ 6872174 h 7957261"/>
              <a:gd name="connsiteX3747" fmla="*/ 755990 w 6291298"/>
              <a:gd name="connsiteY3747" fmla="*/ 6873114 h 7957261"/>
              <a:gd name="connsiteX3748" fmla="*/ 754310 w 6291298"/>
              <a:gd name="connsiteY3748" fmla="*/ 6873308 h 7957261"/>
              <a:gd name="connsiteX3749" fmla="*/ 735834 w 6291298"/>
              <a:gd name="connsiteY3749" fmla="*/ 6885374 h 7957261"/>
              <a:gd name="connsiteX3750" fmla="*/ 718567 w 6291298"/>
              <a:gd name="connsiteY3750" fmla="*/ 6889417 h 7957261"/>
              <a:gd name="connsiteX3751" fmla="*/ 711814 w 6291298"/>
              <a:gd name="connsiteY3751" fmla="*/ 6860371 h 7957261"/>
              <a:gd name="connsiteX3752" fmla="*/ 701871 w 6291298"/>
              <a:gd name="connsiteY3752" fmla="*/ 6811915 h 7957261"/>
              <a:gd name="connsiteX3753" fmla="*/ 710981 w 6291298"/>
              <a:gd name="connsiteY3753" fmla="*/ 6792541 h 7957261"/>
              <a:gd name="connsiteX3754" fmla="*/ 731186 w 6291298"/>
              <a:gd name="connsiteY3754" fmla="*/ 6742408 h 7957261"/>
              <a:gd name="connsiteX3755" fmla="*/ 743965 w 6291298"/>
              <a:gd name="connsiteY3755" fmla="*/ 6738723 h 7957261"/>
              <a:gd name="connsiteX3756" fmla="*/ 752457 w 6291298"/>
              <a:gd name="connsiteY3756" fmla="*/ 6726011 h 7957261"/>
              <a:gd name="connsiteX3757" fmla="*/ 755819 w 6291298"/>
              <a:gd name="connsiteY3757" fmla="*/ 6739258 h 7957261"/>
              <a:gd name="connsiteX3758" fmla="*/ 804929 w 6291298"/>
              <a:gd name="connsiteY3758" fmla="*/ 6737509 h 7957261"/>
              <a:gd name="connsiteX3759" fmla="*/ 799963 w 6291298"/>
              <a:gd name="connsiteY3759" fmla="*/ 6708547 h 7957261"/>
              <a:gd name="connsiteX3760" fmla="*/ 787481 w 6291298"/>
              <a:gd name="connsiteY3760" fmla="*/ 6704736 h 7957261"/>
              <a:gd name="connsiteX3761" fmla="*/ 794703 w 6291298"/>
              <a:gd name="connsiteY3761" fmla="*/ 6640408 h 7957261"/>
              <a:gd name="connsiteX3762" fmla="*/ 806085 w 6291298"/>
              <a:gd name="connsiteY3762" fmla="*/ 6619480 h 7957261"/>
              <a:gd name="connsiteX3763" fmla="*/ 841589 w 6291298"/>
              <a:gd name="connsiteY3763" fmla="*/ 6649015 h 7957261"/>
              <a:gd name="connsiteX3764" fmla="*/ 865497 w 6291298"/>
              <a:gd name="connsiteY3764" fmla="*/ 6638618 h 7957261"/>
              <a:gd name="connsiteX3765" fmla="*/ 880098 w 6291298"/>
              <a:gd name="connsiteY3765" fmla="*/ 6626020 h 7957261"/>
              <a:gd name="connsiteX3766" fmla="*/ 881934 w 6291298"/>
              <a:gd name="connsiteY3766" fmla="*/ 6621274 h 7957261"/>
              <a:gd name="connsiteX3767" fmla="*/ 915605 w 6291298"/>
              <a:gd name="connsiteY3767" fmla="*/ 6603107 h 7957261"/>
              <a:gd name="connsiteX3768" fmla="*/ 932362 w 6291298"/>
              <a:gd name="connsiteY3768" fmla="*/ 6606004 h 7957261"/>
              <a:gd name="connsiteX3769" fmla="*/ 943741 w 6291298"/>
              <a:gd name="connsiteY3769" fmla="*/ 6590851 h 7957261"/>
              <a:gd name="connsiteX3770" fmla="*/ 939783 w 6291298"/>
              <a:gd name="connsiteY3770" fmla="*/ 6590516 h 7957261"/>
              <a:gd name="connsiteX3771" fmla="*/ 941367 w 6291298"/>
              <a:gd name="connsiteY3771" fmla="*/ 6566943 h 7957261"/>
              <a:gd name="connsiteX3772" fmla="*/ 919960 w 6291298"/>
              <a:gd name="connsiteY3772" fmla="*/ 6533836 h 7957261"/>
              <a:gd name="connsiteX3773" fmla="*/ 917233 w 6291298"/>
              <a:gd name="connsiteY3773" fmla="*/ 6525948 h 7957261"/>
              <a:gd name="connsiteX3774" fmla="*/ 880391 w 6291298"/>
              <a:gd name="connsiteY3774" fmla="*/ 6497912 h 7957261"/>
              <a:gd name="connsiteX3775" fmla="*/ 895227 w 6291298"/>
              <a:gd name="connsiteY3775" fmla="*/ 6492118 h 7957261"/>
              <a:gd name="connsiteX3776" fmla="*/ 917167 w 6291298"/>
              <a:gd name="connsiteY3776" fmla="*/ 6472084 h 7957261"/>
              <a:gd name="connsiteX3777" fmla="*/ 934050 w 6291298"/>
              <a:gd name="connsiteY3777" fmla="*/ 6467873 h 7957261"/>
              <a:gd name="connsiteX3778" fmla="*/ 967901 w 6291298"/>
              <a:gd name="connsiteY3778" fmla="*/ 6445625 h 7957261"/>
              <a:gd name="connsiteX3779" fmla="*/ 1000533 w 6291298"/>
              <a:gd name="connsiteY3779" fmla="*/ 6435093 h 7957261"/>
              <a:gd name="connsiteX3780" fmla="*/ 997736 w 6291298"/>
              <a:gd name="connsiteY3780" fmla="*/ 6425791 h 7957261"/>
              <a:gd name="connsiteX3781" fmla="*/ 983806 w 6291298"/>
              <a:gd name="connsiteY3781" fmla="*/ 6401710 h 7957261"/>
              <a:gd name="connsiteX3782" fmla="*/ 1009784 w 6291298"/>
              <a:gd name="connsiteY3782" fmla="*/ 6379734 h 7957261"/>
              <a:gd name="connsiteX3783" fmla="*/ 1021858 w 6291298"/>
              <a:gd name="connsiteY3783" fmla="*/ 6369275 h 7957261"/>
              <a:gd name="connsiteX3784" fmla="*/ 1015500 w 6291298"/>
              <a:gd name="connsiteY3784" fmla="*/ 6363968 h 7957261"/>
              <a:gd name="connsiteX3785" fmla="*/ 990763 w 6291298"/>
              <a:gd name="connsiteY3785" fmla="*/ 6361065 h 7957261"/>
              <a:gd name="connsiteX3786" fmla="*/ 980212 w 6291298"/>
              <a:gd name="connsiteY3786" fmla="*/ 6362254 h 7957261"/>
              <a:gd name="connsiteX3787" fmla="*/ 966680 w 6291298"/>
              <a:gd name="connsiteY3787" fmla="*/ 6369770 h 7957261"/>
              <a:gd name="connsiteX3788" fmla="*/ 924049 w 6291298"/>
              <a:gd name="connsiteY3788" fmla="*/ 6367635 h 7957261"/>
              <a:gd name="connsiteX3789" fmla="*/ 880797 w 6291298"/>
              <a:gd name="connsiteY3789" fmla="*/ 6377938 h 7957261"/>
              <a:gd name="connsiteX3790" fmla="*/ 836154 w 6291298"/>
              <a:gd name="connsiteY3790" fmla="*/ 6378856 h 7957261"/>
              <a:gd name="connsiteX3791" fmla="*/ 850039 w 6291298"/>
              <a:gd name="connsiteY3791" fmla="*/ 6355319 h 7957261"/>
              <a:gd name="connsiteX3792" fmla="*/ 843007 w 6291298"/>
              <a:gd name="connsiteY3792" fmla="*/ 6345791 h 7957261"/>
              <a:gd name="connsiteX3793" fmla="*/ 833394 w 6291298"/>
              <a:gd name="connsiteY3793" fmla="*/ 6341149 h 7957261"/>
              <a:gd name="connsiteX3794" fmla="*/ 793111 w 6291298"/>
              <a:gd name="connsiteY3794" fmla="*/ 6354592 h 7957261"/>
              <a:gd name="connsiteX3795" fmla="*/ 773894 w 6291298"/>
              <a:gd name="connsiteY3795" fmla="*/ 6347390 h 7957261"/>
              <a:gd name="connsiteX3796" fmla="*/ 755185 w 6291298"/>
              <a:gd name="connsiteY3796" fmla="*/ 6379920 h 7957261"/>
              <a:gd name="connsiteX3797" fmla="*/ 745070 w 6291298"/>
              <a:gd name="connsiteY3797" fmla="*/ 6384301 h 7957261"/>
              <a:gd name="connsiteX3798" fmla="*/ 715650 w 6291298"/>
              <a:gd name="connsiteY3798" fmla="*/ 6401082 h 7957261"/>
              <a:gd name="connsiteX3799" fmla="*/ 693211 w 6291298"/>
              <a:gd name="connsiteY3799" fmla="*/ 6391323 h 7957261"/>
              <a:gd name="connsiteX3800" fmla="*/ 692957 w 6291298"/>
              <a:gd name="connsiteY3800" fmla="*/ 6391906 h 7957261"/>
              <a:gd name="connsiteX3801" fmla="*/ 692659 w 6291298"/>
              <a:gd name="connsiteY3801" fmla="*/ 6391545 h 7957261"/>
              <a:gd name="connsiteX3802" fmla="*/ 683960 w 6291298"/>
              <a:gd name="connsiteY3802" fmla="*/ 6400008 h 7957261"/>
              <a:gd name="connsiteX3803" fmla="*/ 655527 w 6291298"/>
              <a:gd name="connsiteY3803" fmla="*/ 6406129 h 7957261"/>
              <a:gd name="connsiteX3804" fmla="*/ 628423 w 6291298"/>
              <a:gd name="connsiteY3804" fmla="*/ 6381401 h 7957261"/>
              <a:gd name="connsiteX3805" fmla="*/ 674980 w 6291298"/>
              <a:gd name="connsiteY3805" fmla="*/ 6359826 h 7957261"/>
              <a:gd name="connsiteX3806" fmla="*/ 684926 w 6291298"/>
              <a:gd name="connsiteY3806" fmla="*/ 6355834 h 7957261"/>
              <a:gd name="connsiteX3807" fmla="*/ 687363 w 6291298"/>
              <a:gd name="connsiteY3807" fmla="*/ 6346034 h 7957261"/>
              <a:gd name="connsiteX3808" fmla="*/ 676825 w 6291298"/>
              <a:gd name="connsiteY3808" fmla="*/ 6337755 h 7957261"/>
              <a:gd name="connsiteX3809" fmla="*/ 691029 w 6291298"/>
              <a:gd name="connsiteY3809" fmla="*/ 6334458 h 7957261"/>
              <a:gd name="connsiteX3810" fmla="*/ 727966 w 6291298"/>
              <a:gd name="connsiteY3810" fmla="*/ 6339200 h 7957261"/>
              <a:gd name="connsiteX3811" fmla="*/ 741172 w 6291298"/>
              <a:gd name="connsiteY3811" fmla="*/ 6322993 h 7957261"/>
              <a:gd name="connsiteX3812" fmla="*/ 761216 w 6291298"/>
              <a:gd name="connsiteY3812" fmla="*/ 6335638 h 7957261"/>
              <a:gd name="connsiteX3813" fmla="*/ 771274 w 6291298"/>
              <a:gd name="connsiteY3813" fmla="*/ 6339781 h 7957261"/>
              <a:gd name="connsiteX3814" fmla="*/ 782912 w 6291298"/>
              <a:gd name="connsiteY3814" fmla="*/ 6312494 h 7957261"/>
              <a:gd name="connsiteX3815" fmla="*/ 765346 w 6291298"/>
              <a:gd name="connsiteY3815" fmla="*/ 6316176 h 7957261"/>
              <a:gd name="connsiteX3816" fmla="*/ 769259 w 6291298"/>
              <a:gd name="connsiteY3816" fmla="*/ 6301936 h 7957261"/>
              <a:gd name="connsiteX3817" fmla="*/ 783136 w 6291298"/>
              <a:gd name="connsiteY3817" fmla="*/ 6309357 h 7957261"/>
              <a:gd name="connsiteX3818" fmla="*/ 785379 w 6291298"/>
              <a:gd name="connsiteY3818" fmla="*/ 6305250 h 7957261"/>
              <a:gd name="connsiteX3819" fmla="*/ 817475 w 6291298"/>
              <a:gd name="connsiteY3819" fmla="*/ 6306961 h 7957261"/>
              <a:gd name="connsiteX3820" fmla="*/ 819215 w 6291298"/>
              <a:gd name="connsiteY3820" fmla="*/ 6311877 h 7957261"/>
              <a:gd name="connsiteX3821" fmla="*/ 869512 w 6291298"/>
              <a:gd name="connsiteY3821" fmla="*/ 6295858 h 7957261"/>
              <a:gd name="connsiteX3822" fmla="*/ 879167 w 6291298"/>
              <a:gd name="connsiteY3822" fmla="*/ 6293587 h 7957261"/>
              <a:gd name="connsiteX3823" fmla="*/ 920694 w 6291298"/>
              <a:gd name="connsiteY3823" fmla="*/ 6263125 h 7957261"/>
              <a:gd name="connsiteX3824" fmla="*/ 923207 w 6291298"/>
              <a:gd name="connsiteY3824" fmla="*/ 6256823 h 7957261"/>
              <a:gd name="connsiteX3825" fmla="*/ 920631 w 6291298"/>
              <a:gd name="connsiteY3825" fmla="*/ 6236526 h 7957261"/>
              <a:gd name="connsiteX3826" fmla="*/ 931932 w 6291298"/>
              <a:gd name="connsiteY3826" fmla="*/ 6237282 h 7957261"/>
              <a:gd name="connsiteX3827" fmla="*/ 939070 w 6291298"/>
              <a:gd name="connsiteY3827" fmla="*/ 6233454 h 7957261"/>
              <a:gd name="connsiteX3828" fmla="*/ 941421 w 6291298"/>
              <a:gd name="connsiteY3828" fmla="*/ 6229624 h 7957261"/>
              <a:gd name="connsiteX3829" fmla="*/ 976440 w 6291298"/>
              <a:gd name="connsiteY3829" fmla="*/ 6233533 h 7957261"/>
              <a:gd name="connsiteX3830" fmla="*/ 978529 w 6291298"/>
              <a:gd name="connsiteY3830" fmla="*/ 6228203 h 7957261"/>
              <a:gd name="connsiteX3831" fmla="*/ 1000026 w 6291298"/>
              <a:gd name="connsiteY3831" fmla="*/ 6235933 h 7957261"/>
              <a:gd name="connsiteX3832" fmla="*/ 1010759 w 6291298"/>
              <a:gd name="connsiteY3832" fmla="*/ 6238522 h 7957261"/>
              <a:gd name="connsiteX3833" fmla="*/ 1024717 w 6291298"/>
              <a:gd name="connsiteY3833" fmla="*/ 6237891 h 7957261"/>
              <a:gd name="connsiteX3834" fmla="*/ 1031930 w 6291298"/>
              <a:gd name="connsiteY3834" fmla="*/ 6223929 h 7957261"/>
              <a:gd name="connsiteX3835" fmla="*/ 1038246 w 6291298"/>
              <a:gd name="connsiteY3835" fmla="*/ 6236150 h 7957261"/>
              <a:gd name="connsiteX3836" fmla="*/ 1052825 w 6291298"/>
              <a:gd name="connsiteY3836" fmla="*/ 6240844 h 7957261"/>
              <a:gd name="connsiteX3837" fmla="*/ 1066878 w 6291298"/>
              <a:gd name="connsiteY3837" fmla="*/ 6234466 h 7957261"/>
              <a:gd name="connsiteX3838" fmla="*/ 997266 w 6291298"/>
              <a:gd name="connsiteY3838" fmla="*/ 6142871 h 7957261"/>
              <a:gd name="connsiteX3839" fmla="*/ 997071 w 6291298"/>
              <a:gd name="connsiteY3839" fmla="*/ 6142877 h 7957261"/>
              <a:gd name="connsiteX3840" fmla="*/ 991800 w 6291298"/>
              <a:gd name="connsiteY3840" fmla="*/ 6136039 h 7957261"/>
              <a:gd name="connsiteX3841" fmla="*/ 982277 w 6291298"/>
              <a:gd name="connsiteY3841" fmla="*/ 6128924 h 7957261"/>
              <a:gd name="connsiteX3842" fmla="*/ 981902 w 6291298"/>
              <a:gd name="connsiteY3842" fmla="*/ 6122654 h 7957261"/>
              <a:gd name="connsiteX3843" fmla="*/ 958674 w 6291298"/>
              <a:gd name="connsiteY3843" fmla="*/ 6092090 h 7957261"/>
              <a:gd name="connsiteX3844" fmla="*/ 912525 w 6291298"/>
              <a:gd name="connsiteY3844" fmla="*/ 6020146 h 7957261"/>
              <a:gd name="connsiteX3845" fmla="*/ 901524 w 6291298"/>
              <a:gd name="connsiteY3845" fmla="*/ 6026187 h 7957261"/>
              <a:gd name="connsiteX3846" fmla="*/ 873166 w 6291298"/>
              <a:gd name="connsiteY3846" fmla="*/ 6033118 h 7957261"/>
              <a:gd name="connsiteX3847" fmla="*/ 891780 w 6291298"/>
              <a:gd name="connsiteY3847" fmla="*/ 6004475 h 7957261"/>
              <a:gd name="connsiteX3848" fmla="*/ 892274 w 6291298"/>
              <a:gd name="connsiteY3848" fmla="*/ 5999144 h 7957261"/>
              <a:gd name="connsiteX3849" fmla="*/ 883068 w 6291298"/>
              <a:gd name="connsiteY3849" fmla="*/ 5995141 h 7957261"/>
              <a:gd name="connsiteX3850" fmla="*/ 863055 w 6291298"/>
              <a:gd name="connsiteY3850" fmla="*/ 5998684 h 7957261"/>
              <a:gd name="connsiteX3851" fmla="*/ 824630 w 6291298"/>
              <a:gd name="connsiteY3851" fmla="*/ 6007851 h 7957261"/>
              <a:gd name="connsiteX3852" fmla="*/ 817987 w 6291298"/>
              <a:gd name="connsiteY3852" fmla="*/ 6006348 h 7957261"/>
              <a:gd name="connsiteX3853" fmla="*/ 812864 w 6291298"/>
              <a:gd name="connsiteY3853" fmla="*/ 6014979 h 7957261"/>
              <a:gd name="connsiteX3854" fmla="*/ 723558 w 6291298"/>
              <a:gd name="connsiteY3854" fmla="*/ 6024202 h 7957261"/>
              <a:gd name="connsiteX3855" fmla="*/ 717734 w 6291298"/>
              <a:gd name="connsiteY3855" fmla="*/ 5993018 h 7957261"/>
              <a:gd name="connsiteX3856" fmla="*/ 718900 w 6291298"/>
              <a:gd name="connsiteY3856" fmla="*/ 5978275 h 7957261"/>
              <a:gd name="connsiteX3857" fmla="*/ 700119 w 6291298"/>
              <a:gd name="connsiteY3857" fmla="*/ 5987899 h 7957261"/>
              <a:gd name="connsiteX3858" fmla="*/ 703972 w 6291298"/>
              <a:gd name="connsiteY3858" fmla="*/ 5954915 h 7957261"/>
              <a:gd name="connsiteX3859" fmla="*/ 706266 w 6291298"/>
              <a:gd name="connsiteY3859" fmla="*/ 5940202 h 7957261"/>
              <a:gd name="connsiteX3860" fmla="*/ 715527 w 6291298"/>
              <a:gd name="connsiteY3860" fmla="*/ 5941457 h 7957261"/>
              <a:gd name="connsiteX3861" fmla="*/ 712537 w 6291298"/>
              <a:gd name="connsiteY3861" fmla="*/ 5951477 h 7957261"/>
              <a:gd name="connsiteX3862" fmla="*/ 729709 w 6291298"/>
              <a:gd name="connsiteY3862" fmla="*/ 5951321 h 7957261"/>
              <a:gd name="connsiteX3863" fmla="*/ 736848 w 6291298"/>
              <a:gd name="connsiteY3863" fmla="*/ 5947495 h 7957261"/>
              <a:gd name="connsiteX3864" fmla="*/ 754604 w 6291298"/>
              <a:gd name="connsiteY3864" fmla="*/ 5930262 h 7957261"/>
              <a:gd name="connsiteX3865" fmla="*/ 751788 w 6291298"/>
              <a:gd name="connsiteY3865" fmla="*/ 5961385 h 7957261"/>
              <a:gd name="connsiteX3866" fmla="*/ 751083 w 6291298"/>
              <a:gd name="connsiteY3866" fmla="*/ 5974018 h 7957261"/>
              <a:gd name="connsiteX3867" fmla="*/ 751659 w 6291298"/>
              <a:gd name="connsiteY3867" fmla="*/ 5974269 h 7957261"/>
              <a:gd name="connsiteX3868" fmla="*/ 751851 w 6291298"/>
              <a:gd name="connsiteY3868" fmla="*/ 5974352 h 7957261"/>
              <a:gd name="connsiteX3869" fmla="*/ 772471 w 6291298"/>
              <a:gd name="connsiteY3869" fmla="*/ 5954206 h 7957261"/>
              <a:gd name="connsiteX3870" fmla="*/ 773661 w 6291298"/>
              <a:gd name="connsiteY3870" fmla="*/ 5939935 h 7957261"/>
              <a:gd name="connsiteX3871" fmla="*/ 788606 w 6291298"/>
              <a:gd name="connsiteY3871" fmla="*/ 5942277 h 7957261"/>
              <a:gd name="connsiteX3872" fmla="*/ 823930 w 6291298"/>
              <a:gd name="connsiteY3872" fmla="*/ 5934995 h 7957261"/>
              <a:gd name="connsiteX3873" fmla="*/ 842809 w 6291298"/>
              <a:gd name="connsiteY3873" fmla="*/ 5912822 h 7957261"/>
              <a:gd name="connsiteX3874" fmla="*/ 844054 w 6291298"/>
              <a:gd name="connsiteY3874" fmla="*/ 5911871 h 7957261"/>
              <a:gd name="connsiteX3875" fmla="*/ 792659 w 6291298"/>
              <a:gd name="connsiteY3875" fmla="*/ 5816611 h 7957261"/>
              <a:gd name="connsiteX3876" fmla="*/ 771802 w 6291298"/>
              <a:gd name="connsiteY3876" fmla="*/ 5824675 h 7957261"/>
              <a:gd name="connsiteX3877" fmla="*/ 748250 w 6291298"/>
              <a:gd name="connsiteY3877" fmla="*/ 5825833 h 7957261"/>
              <a:gd name="connsiteX3878" fmla="*/ 749619 w 6291298"/>
              <a:gd name="connsiteY3878" fmla="*/ 5821115 h 7957261"/>
              <a:gd name="connsiteX3879" fmla="*/ 745201 w 6291298"/>
              <a:gd name="connsiteY3879" fmla="*/ 5830746 h 7957261"/>
              <a:gd name="connsiteX3880" fmla="*/ 740768 w 6291298"/>
              <a:gd name="connsiteY3880" fmla="*/ 5828355 h 7957261"/>
              <a:gd name="connsiteX3881" fmla="*/ 730433 w 6291298"/>
              <a:gd name="connsiteY3881" fmla="*/ 5824324 h 7957261"/>
              <a:gd name="connsiteX3882" fmla="*/ 710659 w 6291298"/>
              <a:gd name="connsiteY3882" fmla="*/ 5809485 h 7957261"/>
              <a:gd name="connsiteX3883" fmla="*/ 700917 w 6291298"/>
              <a:gd name="connsiteY3883" fmla="*/ 5804093 h 7957261"/>
              <a:gd name="connsiteX3884" fmla="*/ 696935 w 6291298"/>
              <a:gd name="connsiteY3884" fmla="*/ 5803286 h 7957261"/>
              <a:gd name="connsiteX3885" fmla="*/ 689966 w 6291298"/>
              <a:gd name="connsiteY3885" fmla="*/ 5806725 h 7957261"/>
              <a:gd name="connsiteX3886" fmla="*/ 679048 w 6291298"/>
              <a:gd name="connsiteY3886" fmla="*/ 5819768 h 7957261"/>
              <a:gd name="connsiteX3887" fmla="*/ 676053 w 6291298"/>
              <a:gd name="connsiteY3887" fmla="*/ 5794666 h 7957261"/>
              <a:gd name="connsiteX3888" fmla="*/ 689249 w 6291298"/>
              <a:gd name="connsiteY3888" fmla="*/ 5782151 h 7957261"/>
              <a:gd name="connsiteX3889" fmla="*/ 700939 w 6291298"/>
              <a:gd name="connsiteY3889" fmla="*/ 5777300 h 7957261"/>
              <a:gd name="connsiteX3890" fmla="*/ 704386 w 6291298"/>
              <a:gd name="connsiteY3890" fmla="*/ 5770943 h 7957261"/>
              <a:gd name="connsiteX3891" fmla="*/ 702355 w 6291298"/>
              <a:gd name="connsiteY3891" fmla="*/ 5767749 h 7957261"/>
              <a:gd name="connsiteX3892" fmla="*/ 644261 w 6291298"/>
              <a:gd name="connsiteY3892" fmla="*/ 5768132 h 7957261"/>
              <a:gd name="connsiteX3893" fmla="*/ 641765 w 6291298"/>
              <a:gd name="connsiteY3893" fmla="*/ 5772823 h 7957261"/>
              <a:gd name="connsiteX3894" fmla="*/ 603426 w 6291298"/>
              <a:gd name="connsiteY3894" fmla="*/ 5762389 h 7957261"/>
              <a:gd name="connsiteX3895" fmla="*/ 593128 w 6291298"/>
              <a:gd name="connsiteY3895" fmla="*/ 5762993 h 7957261"/>
              <a:gd name="connsiteX3896" fmla="*/ 598806 w 6291298"/>
              <a:gd name="connsiteY3896" fmla="*/ 5748365 h 7957261"/>
              <a:gd name="connsiteX3897" fmla="*/ 620188 w 6291298"/>
              <a:gd name="connsiteY3897" fmla="*/ 5740103 h 7957261"/>
              <a:gd name="connsiteX3898" fmla="*/ 644020 w 6291298"/>
              <a:gd name="connsiteY3898" fmla="*/ 5712573 h 7957261"/>
              <a:gd name="connsiteX3899" fmla="*/ 646322 w 6291298"/>
              <a:gd name="connsiteY3899" fmla="*/ 5680534 h 7957261"/>
              <a:gd name="connsiteX3900" fmla="*/ 655928 w 6291298"/>
              <a:gd name="connsiteY3900" fmla="*/ 5683093 h 7957261"/>
              <a:gd name="connsiteX3901" fmla="*/ 678001 w 6291298"/>
              <a:gd name="connsiteY3901" fmla="*/ 5704708 h 7957261"/>
              <a:gd name="connsiteX3902" fmla="*/ 732764 w 6291298"/>
              <a:gd name="connsiteY3902" fmla="*/ 5767572 h 7957261"/>
              <a:gd name="connsiteX3903" fmla="*/ 759894 w 6291298"/>
              <a:gd name="connsiteY3903" fmla="*/ 5786997 h 7957261"/>
              <a:gd name="connsiteX3904" fmla="*/ 767041 w 6291298"/>
              <a:gd name="connsiteY3904" fmla="*/ 5769131 h 7957261"/>
              <a:gd name="connsiteX3905" fmla="*/ 754825 w 6291298"/>
              <a:gd name="connsiteY3905" fmla="*/ 5746489 h 7957261"/>
              <a:gd name="connsiteX3906" fmla="*/ 674498 w 6291298"/>
              <a:gd name="connsiteY3906" fmla="*/ 5568302 h 7957261"/>
              <a:gd name="connsiteX3907" fmla="*/ 656587 w 6291298"/>
              <a:gd name="connsiteY3907" fmla="*/ 5520243 h 7957261"/>
              <a:gd name="connsiteX3908" fmla="*/ 638315 w 6291298"/>
              <a:gd name="connsiteY3908" fmla="*/ 5536771 h 7957261"/>
              <a:gd name="connsiteX3909" fmla="*/ 614790 w 6291298"/>
              <a:gd name="connsiteY3909" fmla="*/ 5548519 h 7957261"/>
              <a:gd name="connsiteX3910" fmla="*/ 610147 w 6291298"/>
              <a:gd name="connsiteY3910" fmla="*/ 5580697 h 7957261"/>
              <a:gd name="connsiteX3911" fmla="*/ 597099 w 6291298"/>
              <a:gd name="connsiteY3911" fmla="*/ 5559310 h 7957261"/>
              <a:gd name="connsiteX3912" fmla="*/ 592088 w 6291298"/>
              <a:gd name="connsiteY3912" fmla="*/ 5556669 h 7957261"/>
              <a:gd name="connsiteX3913" fmla="*/ 522522 w 6291298"/>
              <a:gd name="connsiteY3913" fmla="*/ 5576092 h 7957261"/>
              <a:gd name="connsiteX3914" fmla="*/ 477306 w 6291298"/>
              <a:gd name="connsiteY3914" fmla="*/ 5631290 h 7957261"/>
              <a:gd name="connsiteX3915" fmla="*/ 458701 w 6291298"/>
              <a:gd name="connsiteY3915" fmla="*/ 5609567 h 7957261"/>
              <a:gd name="connsiteX3916" fmla="*/ 403631 w 6291298"/>
              <a:gd name="connsiteY3916" fmla="*/ 5610341 h 7957261"/>
              <a:gd name="connsiteX3917" fmla="*/ 366477 w 6291298"/>
              <a:gd name="connsiteY3917" fmla="*/ 5624451 h 7957261"/>
              <a:gd name="connsiteX3918" fmla="*/ 384520 w 6291298"/>
              <a:gd name="connsiteY3918" fmla="*/ 5650089 h 7957261"/>
              <a:gd name="connsiteX3919" fmla="*/ 400663 w 6291298"/>
              <a:gd name="connsiteY3919" fmla="*/ 5667508 h 7957261"/>
              <a:gd name="connsiteX3920" fmla="*/ 394891 w 6291298"/>
              <a:gd name="connsiteY3920" fmla="*/ 5686023 h 7957261"/>
              <a:gd name="connsiteX3921" fmla="*/ 411234 w 6291298"/>
              <a:gd name="connsiteY3921" fmla="*/ 5705607 h 7957261"/>
              <a:gd name="connsiteX3922" fmla="*/ 425815 w 6291298"/>
              <a:gd name="connsiteY3922" fmla="*/ 5760703 h 7957261"/>
              <a:gd name="connsiteX3923" fmla="*/ 359713 w 6291298"/>
              <a:gd name="connsiteY3923" fmla="*/ 5739118 h 7957261"/>
              <a:gd name="connsiteX3924" fmla="*/ 339338 w 6291298"/>
              <a:gd name="connsiteY3924" fmla="*/ 5776006 h 7957261"/>
              <a:gd name="connsiteX3925" fmla="*/ 323098 w 6291298"/>
              <a:gd name="connsiteY3925" fmla="*/ 5781883 h 7957261"/>
              <a:gd name="connsiteX3926" fmla="*/ 326482 w 6291298"/>
              <a:gd name="connsiteY3926" fmla="*/ 5768335 h 7957261"/>
              <a:gd name="connsiteX3927" fmla="*/ 345495 w 6291298"/>
              <a:gd name="connsiteY3927" fmla="*/ 5738249 h 7957261"/>
              <a:gd name="connsiteX3928" fmla="*/ 346085 w 6291298"/>
              <a:gd name="connsiteY3928" fmla="*/ 5649318 h 7957261"/>
              <a:gd name="connsiteX3929" fmla="*/ 335724 w 6291298"/>
              <a:gd name="connsiteY3929" fmla="*/ 5636956 h 7957261"/>
              <a:gd name="connsiteX3930" fmla="*/ 345194 w 6291298"/>
              <a:gd name="connsiteY3930" fmla="*/ 5603643 h 7957261"/>
              <a:gd name="connsiteX3931" fmla="*/ 386607 w 6291298"/>
              <a:gd name="connsiteY3931" fmla="*/ 5590229 h 7957261"/>
              <a:gd name="connsiteX3932" fmla="*/ 418645 w 6291298"/>
              <a:gd name="connsiteY3932" fmla="*/ 5567424 h 7957261"/>
              <a:gd name="connsiteX3933" fmla="*/ 432257 w 6291298"/>
              <a:gd name="connsiteY3933" fmla="*/ 5584897 h 7957261"/>
              <a:gd name="connsiteX3934" fmla="*/ 441576 w 6291298"/>
              <a:gd name="connsiteY3934" fmla="*/ 5577628 h 7957261"/>
              <a:gd name="connsiteX3935" fmla="*/ 488678 w 6291298"/>
              <a:gd name="connsiteY3935" fmla="*/ 5567382 h 7957261"/>
              <a:gd name="connsiteX3936" fmla="*/ 507361 w 6291298"/>
              <a:gd name="connsiteY3936" fmla="*/ 5526523 h 7957261"/>
              <a:gd name="connsiteX3937" fmla="*/ 527095 w 6291298"/>
              <a:gd name="connsiteY3937" fmla="*/ 5528865 h 7957261"/>
              <a:gd name="connsiteX3938" fmla="*/ 550577 w 6291298"/>
              <a:gd name="connsiteY3938" fmla="*/ 5538848 h 7957261"/>
              <a:gd name="connsiteX3939" fmla="*/ 562409 w 6291298"/>
              <a:gd name="connsiteY3939" fmla="*/ 5525277 h 7957261"/>
              <a:gd name="connsiteX3940" fmla="*/ 606475 w 6291298"/>
              <a:gd name="connsiteY3940" fmla="*/ 5512902 h 7957261"/>
              <a:gd name="connsiteX3941" fmla="*/ 647580 w 6291298"/>
              <a:gd name="connsiteY3941" fmla="*/ 5496072 h 7957261"/>
              <a:gd name="connsiteX3942" fmla="*/ 607388 w 6291298"/>
              <a:gd name="connsiteY3942" fmla="*/ 5388228 h 7957261"/>
              <a:gd name="connsiteX3943" fmla="*/ 453415 w 6291298"/>
              <a:gd name="connsiteY3943" fmla="*/ 4674602 h 7957261"/>
              <a:gd name="connsiteX3944" fmla="*/ 445372 w 6291298"/>
              <a:gd name="connsiteY3944" fmla="*/ 4560575 h 7957261"/>
              <a:gd name="connsiteX3945" fmla="*/ 440367 w 6291298"/>
              <a:gd name="connsiteY3945" fmla="*/ 4554399 h 7957261"/>
              <a:gd name="connsiteX3946" fmla="*/ 423166 w 6291298"/>
              <a:gd name="connsiteY3946" fmla="*/ 4532436 h 7957261"/>
              <a:gd name="connsiteX3947" fmla="*/ 443548 w 6291298"/>
              <a:gd name="connsiteY3947" fmla="*/ 4534707 h 7957261"/>
              <a:gd name="connsiteX3948" fmla="*/ 435236 w 6291298"/>
              <a:gd name="connsiteY3948" fmla="*/ 4416866 h 7957261"/>
              <a:gd name="connsiteX3949" fmla="*/ 434379 w 6291298"/>
              <a:gd name="connsiteY3949" fmla="*/ 4414867 h 7957261"/>
              <a:gd name="connsiteX3950" fmla="*/ 421716 w 6291298"/>
              <a:gd name="connsiteY3950" fmla="*/ 4402558 h 7957261"/>
              <a:gd name="connsiteX3951" fmla="*/ 432354 w 6291298"/>
              <a:gd name="connsiteY3951" fmla="*/ 4392891 h 7957261"/>
              <a:gd name="connsiteX3952" fmla="*/ 434371 w 6291298"/>
              <a:gd name="connsiteY3952" fmla="*/ 4390321 h 7957261"/>
              <a:gd name="connsiteX3953" fmla="*/ 434241 w 6291298"/>
              <a:gd name="connsiteY3953" fmla="*/ 4181646 h 7957261"/>
              <a:gd name="connsiteX3954" fmla="*/ 430424 w 6291298"/>
              <a:gd name="connsiteY3954" fmla="*/ 4179383 h 7957261"/>
              <a:gd name="connsiteX3955" fmla="*/ 429388 w 6291298"/>
              <a:gd name="connsiteY3955" fmla="*/ 4166628 h 7957261"/>
              <a:gd name="connsiteX3956" fmla="*/ 410388 w 6291298"/>
              <a:gd name="connsiteY3956" fmla="*/ 4175955 h 7957261"/>
              <a:gd name="connsiteX3957" fmla="*/ 396319 w 6291298"/>
              <a:gd name="connsiteY3957" fmla="*/ 4179168 h 7957261"/>
              <a:gd name="connsiteX3958" fmla="*/ 396715 w 6291298"/>
              <a:gd name="connsiteY3958" fmla="*/ 4166441 h 7957261"/>
              <a:gd name="connsiteX3959" fmla="*/ 419512 w 6291298"/>
              <a:gd name="connsiteY3959" fmla="*/ 4152898 h 7957261"/>
              <a:gd name="connsiteX3960" fmla="*/ 429727 w 6291298"/>
              <a:gd name="connsiteY3960" fmla="*/ 4166293 h 7957261"/>
              <a:gd name="connsiteX3961" fmla="*/ 434231 w 6291298"/>
              <a:gd name="connsiteY3961" fmla="*/ 4164986 h 7957261"/>
              <a:gd name="connsiteX3962" fmla="*/ 434223 w 6291298"/>
              <a:gd name="connsiteY3962" fmla="*/ 4151615 h 7957261"/>
              <a:gd name="connsiteX3963" fmla="*/ 437085 w 6291298"/>
              <a:gd name="connsiteY3963" fmla="*/ 4107777 h 7957261"/>
              <a:gd name="connsiteX3964" fmla="*/ 431693 w 6291298"/>
              <a:gd name="connsiteY3964" fmla="*/ 4108549 h 7957261"/>
              <a:gd name="connsiteX3965" fmla="*/ 423340 w 6291298"/>
              <a:gd name="connsiteY3965" fmla="*/ 4076700 h 7957261"/>
              <a:gd name="connsiteX3966" fmla="*/ 436999 w 6291298"/>
              <a:gd name="connsiteY3966" fmla="*/ 4089623 h 7957261"/>
              <a:gd name="connsiteX3967" fmla="*/ 438072 w 6291298"/>
              <a:gd name="connsiteY3967" fmla="*/ 4092659 h 7957261"/>
              <a:gd name="connsiteX3968" fmla="*/ 449316 w 6291298"/>
              <a:gd name="connsiteY3968" fmla="*/ 3920482 h 7957261"/>
              <a:gd name="connsiteX3969" fmla="*/ 470356 w 6291298"/>
              <a:gd name="connsiteY3969" fmla="*/ 3759904 h 7957261"/>
              <a:gd name="connsiteX3970" fmla="*/ 465255 w 6291298"/>
              <a:gd name="connsiteY3970" fmla="*/ 3759889 h 7957261"/>
              <a:gd name="connsiteX3971" fmla="*/ 460630 w 6291298"/>
              <a:gd name="connsiteY3971" fmla="*/ 3740850 h 7957261"/>
              <a:gd name="connsiteX3972" fmla="*/ 442016 w 6291298"/>
              <a:gd name="connsiteY3972" fmla="*/ 3725573 h 7957261"/>
              <a:gd name="connsiteX3973" fmla="*/ 434005 w 6291298"/>
              <a:gd name="connsiteY3973" fmla="*/ 3692869 h 7957261"/>
              <a:gd name="connsiteX3974" fmla="*/ 458276 w 6291298"/>
              <a:gd name="connsiteY3974" fmla="*/ 3685707 h 7957261"/>
              <a:gd name="connsiteX3975" fmla="*/ 478833 w 6291298"/>
              <a:gd name="connsiteY3975" fmla="*/ 3682932 h 7957261"/>
              <a:gd name="connsiteX3976" fmla="*/ 483389 w 6291298"/>
              <a:gd name="connsiteY3976" fmla="*/ 3676598 h 7957261"/>
              <a:gd name="connsiteX3977" fmla="*/ 486714 w 6291298"/>
              <a:gd name="connsiteY3977" fmla="*/ 3658533 h 7957261"/>
              <a:gd name="connsiteX3978" fmla="*/ 486078 w 6291298"/>
              <a:gd name="connsiteY3978" fmla="*/ 3657539 h 7957261"/>
              <a:gd name="connsiteX3979" fmla="*/ 486922 w 6291298"/>
              <a:gd name="connsiteY3979" fmla="*/ 3657403 h 7957261"/>
              <a:gd name="connsiteX3980" fmla="*/ 492618 w 6291298"/>
              <a:gd name="connsiteY3980" fmla="*/ 3626449 h 7957261"/>
              <a:gd name="connsiteX3981" fmla="*/ 505994 w 6291298"/>
              <a:gd name="connsiteY3981" fmla="*/ 3566433 h 7957261"/>
              <a:gd name="connsiteX3982" fmla="*/ 498330 w 6291298"/>
              <a:gd name="connsiteY3982" fmla="*/ 3559665 h 7957261"/>
              <a:gd name="connsiteX3983" fmla="*/ 508264 w 6291298"/>
              <a:gd name="connsiteY3983" fmla="*/ 3556251 h 7957261"/>
              <a:gd name="connsiteX3984" fmla="*/ 510748 w 6291298"/>
              <a:gd name="connsiteY3984" fmla="*/ 3545098 h 7957261"/>
              <a:gd name="connsiteX3985" fmla="*/ 549836 w 6291298"/>
              <a:gd name="connsiteY3985" fmla="*/ 3411313 h 7957261"/>
              <a:gd name="connsiteX3986" fmla="*/ 597320 w 6291298"/>
              <a:gd name="connsiteY3986" fmla="*/ 3260947 h 7957261"/>
              <a:gd name="connsiteX3987" fmla="*/ 612749 w 6291298"/>
              <a:gd name="connsiteY3987" fmla="*/ 3223013 h 7957261"/>
              <a:gd name="connsiteX3988" fmla="*/ 612249 w 6291298"/>
              <a:gd name="connsiteY3988" fmla="*/ 3221787 h 7957261"/>
              <a:gd name="connsiteX3989" fmla="*/ 615687 w 6291298"/>
              <a:gd name="connsiteY3989" fmla="*/ 3214621 h 7957261"/>
              <a:gd name="connsiteX3990" fmla="*/ 616207 w 6291298"/>
              <a:gd name="connsiteY3990" fmla="*/ 3214513 h 7957261"/>
              <a:gd name="connsiteX3991" fmla="*/ 629660 w 6291298"/>
              <a:gd name="connsiteY3991" fmla="*/ 3181441 h 7957261"/>
              <a:gd name="connsiteX3992" fmla="*/ 626951 w 6291298"/>
              <a:gd name="connsiteY3992" fmla="*/ 3181059 h 7957261"/>
              <a:gd name="connsiteX3993" fmla="*/ 618028 w 6291298"/>
              <a:gd name="connsiteY3993" fmla="*/ 3176047 h 7957261"/>
              <a:gd name="connsiteX3994" fmla="*/ 617556 w 6291298"/>
              <a:gd name="connsiteY3994" fmla="*/ 3176047 h 7957261"/>
              <a:gd name="connsiteX3995" fmla="*/ 583861 w 6291298"/>
              <a:gd name="connsiteY3995" fmla="*/ 3194188 h 7957261"/>
              <a:gd name="connsiteX3996" fmla="*/ 575614 w 6291298"/>
              <a:gd name="connsiteY3996" fmla="*/ 3196815 h 7957261"/>
              <a:gd name="connsiteX3997" fmla="*/ 549225 w 6291298"/>
              <a:gd name="connsiteY3997" fmla="*/ 3220925 h 7957261"/>
              <a:gd name="connsiteX3998" fmla="*/ 514588 w 6291298"/>
              <a:gd name="connsiteY3998" fmla="*/ 3234771 h 7957261"/>
              <a:gd name="connsiteX3999" fmla="*/ 514355 w 6291298"/>
              <a:gd name="connsiteY3999" fmla="*/ 3236442 h 7957261"/>
              <a:gd name="connsiteX4000" fmla="*/ 510347 w 6291298"/>
              <a:gd name="connsiteY4000" fmla="*/ 3241455 h 7957261"/>
              <a:gd name="connsiteX4001" fmla="*/ 512939 w 6291298"/>
              <a:gd name="connsiteY4001" fmla="*/ 3259358 h 7957261"/>
              <a:gd name="connsiteX4002" fmla="*/ 491027 w 6291298"/>
              <a:gd name="connsiteY4002" fmla="*/ 3254584 h 7957261"/>
              <a:gd name="connsiteX4003" fmla="*/ 480423 w 6291298"/>
              <a:gd name="connsiteY4003" fmla="*/ 3263178 h 7957261"/>
              <a:gd name="connsiteX4004" fmla="*/ 463223 w 6291298"/>
              <a:gd name="connsiteY4004" fmla="*/ 3292062 h 7957261"/>
              <a:gd name="connsiteX4005" fmla="*/ 419396 w 6291298"/>
              <a:gd name="connsiteY4005" fmla="*/ 3280366 h 7957261"/>
              <a:gd name="connsiteX4006" fmla="*/ 397249 w 6291298"/>
              <a:gd name="connsiteY4006" fmla="*/ 3262222 h 7957261"/>
              <a:gd name="connsiteX4007" fmla="*/ 397249 w 6291298"/>
              <a:gd name="connsiteY4007" fmla="*/ 3261268 h 7957261"/>
              <a:gd name="connsiteX4008" fmla="*/ 396306 w 6291298"/>
              <a:gd name="connsiteY4008" fmla="*/ 3174614 h 7957261"/>
              <a:gd name="connsiteX4009" fmla="*/ 408558 w 6291298"/>
              <a:gd name="connsiteY4009" fmla="*/ 3156233 h 7957261"/>
              <a:gd name="connsiteX4010" fmla="*/ 409973 w 6291298"/>
              <a:gd name="connsiteY4010" fmla="*/ 3157426 h 7957261"/>
              <a:gd name="connsiteX4011" fmla="*/ 421518 w 6291298"/>
              <a:gd name="connsiteY4011" fmla="*/ 3147878 h 7957261"/>
              <a:gd name="connsiteX4012" fmla="*/ 473825 w 6291298"/>
              <a:gd name="connsiteY4012" fmla="*/ 3076263 h 7957261"/>
              <a:gd name="connsiteX4013" fmla="*/ 482309 w 6291298"/>
              <a:gd name="connsiteY4013" fmla="*/ 3073160 h 7957261"/>
              <a:gd name="connsiteX4014" fmla="*/ 485606 w 6291298"/>
              <a:gd name="connsiteY4014" fmla="*/ 3055493 h 7957261"/>
              <a:gd name="connsiteX4015" fmla="*/ 553703 w 6291298"/>
              <a:gd name="connsiteY4015" fmla="*/ 3034965 h 7957261"/>
              <a:gd name="connsiteX4016" fmla="*/ 553937 w 6291298"/>
              <a:gd name="connsiteY4016" fmla="*/ 3035442 h 7957261"/>
              <a:gd name="connsiteX4017" fmla="*/ 573965 w 6291298"/>
              <a:gd name="connsiteY4017" fmla="*/ 3010137 h 7957261"/>
              <a:gd name="connsiteX4018" fmla="*/ 587395 w 6291298"/>
              <a:gd name="connsiteY4018" fmla="*/ 2998202 h 7957261"/>
              <a:gd name="connsiteX4019" fmla="*/ 580798 w 6291298"/>
              <a:gd name="connsiteY4019" fmla="*/ 2972421 h 7957261"/>
              <a:gd name="connsiteX4020" fmla="*/ 591873 w 6291298"/>
              <a:gd name="connsiteY4020" fmla="*/ 2939954 h 7957261"/>
              <a:gd name="connsiteX4021" fmla="*/ 598705 w 6291298"/>
              <a:gd name="connsiteY4021" fmla="*/ 2927780 h 7957261"/>
              <a:gd name="connsiteX4022" fmla="*/ 592344 w 6291298"/>
              <a:gd name="connsiteY4022" fmla="*/ 2883857 h 7957261"/>
              <a:gd name="connsiteX4023" fmla="*/ 583861 w 6291298"/>
              <a:gd name="connsiteY4023" fmla="*/ 2896031 h 7957261"/>
              <a:gd name="connsiteX4024" fmla="*/ 650072 w 6291298"/>
              <a:gd name="connsiteY4024" fmla="*/ 2768794 h 7957261"/>
              <a:gd name="connsiteX4025" fmla="*/ 702380 w 6291298"/>
              <a:gd name="connsiteY4025" fmla="*/ 2731317 h 7957261"/>
              <a:gd name="connsiteX4026" fmla="*/ 725237 w 6291298"/>
              <a:gd name="connsiteY4026" fmla="*/ 2697180 h 7957261"/>
              <a:gd name="connsiteX4027" fmla="*/ 731362 w 6291298"/>
              <a:gd name="connsiteY4027" fmla="*/ 2692405 h 7957261"/>
              <a:gd name="connsiteX4028" fmla="*/ 853414 w 6291298"/>
              <a:gd name="connsiteY4028" fmla="*/ 2559679 h 7957261"/>
              <a:gd name="connsiteX4029" fmla="*/ 884988 w 6291298"/>
              <a:gd name="connsiteY4029" fmla="*/ 2510504 h 7957261"/>
              <a:gd name="connsiteX4030" fmla="*/ 892999 w 6291298"/>
              <a:gd name="connsiteY4030" fmla="*/ 2488542 h 7957261"/>
              <a:gd name="connsiteX4031" fmla="*/ 986306 w 6291298"/>
              <a:gd name="connsiteY4031" fmla="*/ 2432443 h 7957261"/>
              <a:gd name="connsiteX4032" fmla="*/ 1005627 w 6291298"/>
              <a:gd name="connsiteY4032" fmla="*/ 2413346 h 7957261"/>
              <a:gd name="connsiteX4033" fmla="*/ 1025421 w 6291298"/>
              <a:gd name="connsiteY4033" fmla="*/ 2388281 h 7957261"/>
              <a:gd name="connsiteX4034" fmla="*/ 1038615 w 6291298"/>
              <a:gd name="connsiteY4034" fmla="*/ 2374912 h 7957261"/>
              <a:gd name="connsiteX4035" fmla="*/ 1037909 w 6291298"/>
              <a:gd name="connsiteY4035" fmla="*/ 2369422 h 7957261"/>
              <a:gd name="connsiteX4036" fmla="*/ 1032017 w 6291298"/>
              <a:gd name="connsiteY4036" fmla="*/ 2357008 h 7957261"/>
              <a:gd name="connsiteX4037" fmla="*/ 1049454 w 6291298"/>
              <a:gd name="connsiteY4037" fmla="*/ 2362498 h 7957261"/>
              <a:gd name="connsiteX4038" fmla="*/ 1056994 w 6291298"/>
              <a:gd name="connsiteY4038" fmla="*/ 2357485 h 7957261"/>
              <a:gd name="connsiteX4039" fmla="*/ 1068540 w 6291298"/>
              <a:gd name="connsiteY4039" fmla="*/ 2342686 h 7957261"/>
              <a:gd name="connsiteX4040" fmla="*/ 1081734 w 6291298"/>
              <a:gd name="connsiteY4040" fmla="*/ 2330988 h 7957261"/>
              <a:gd name="connsiteX4041" fmla="*/ 1094929 w 6291298"/>
              <a:gd name="connsiteY4041" fmla="*/ 2318575 h 7957261"/>
              <a:gd name="connsiteX4042" fmla="*/ 1113543 w 6291298"/>
              <a:gd name="connsiteY4042" fmla="*/ 2306878 h 7957261"/>
              <a:gd name="connsiteX4043" fmla="*/ 1126267 w 6291298"/>
              <a:gd name="connsiteY4043" fmla="*/ 2306877 h 7957261"/>
              <a:gd name="connsiteX4044" fmla="*/ 1138991 w 6291298"/>
              <a:gd name="connsiteY4044" fmla="*/ 2305446 h 7957261"/>
              <a:gd name="connsiteX4045" fmla="*/ 1147237 w 6291298"/>
              <a:gd name="connsiteY4045" fmla="*/ 2293509 h 7957261"/>
              <a:gd name="connsiteX4046" fmla="*/ 1182818 w 6291298"/>
              <a:gd name="connsiteY4046" fmla="*/ 2260566 h 7957261"/>
              <a:gd name="connsiteX4047" fmla="*/ 1189414 w 6291298"/>
              <a:gd name="connsiteY4047" fmla="*/ 2254122 h 7957261"/>
              <a:gd name="connsiteX4048" fmla="*/ 1202375 w 6291298"/>
              <a:gd name="connsiteY4048" fmla="*/ 2241470 h 7957261"/>
              <a:gd name="connsiteX4049" fmla="*/ 1221460 w 6291298"/>
              <a:gd name="connsiteY4049" fmla="*/ 2222372 h 7957261"/>
              <a:gd name="connsiteX4050" fmla="*/ 1246200 w 6291298"/>
              <a:gd name="connsiteY4050" fmla="*/ 2197545 h 7957261"/>
              <a:gd name="connsiteX4051" fmla="*/ 1258689 w 6291298"/>
              <a:gd name="connsiteY4051" fmla="*/ 2177970 h 7957261"/>
              <a:gd name="connsiteX4052" fmla="*/ 1260337 w 6291298"/>
              <a:gd name="connsiteY4052" fmla="*/ 2172479 h 7957261"/>
              <a:gd name="connsiteX4053" fmla="*/ 1258688 w 6291298"/>
              <a:gd name="connsiteY4053" fmla="*/ 2166035 h 7957261"/>
              <a:gd name="connsiteX4054" fmla="*/ 1244550 w 6291298"/>
              <a:gd name="connsiteY4054" fmla="*/ 2150757 h 7957261"/>
              <a:gd name="connsiteX4055" fmla="*/ 1266463 w 6291298"/>
              <a:gd name="connsiteY4055" fmla="*/ 2153621 h 7957261"/>
              <a:gd name="connsiteX4056" fmla="*/ 1270704 w 6291298"/>
              <a:gd name="connsiteY4056" fmla="*/ 2151950 h 7957261"/>
              <a:gd name="connsiteX4057" fmla="*/ 1278951 w 6291298"/>
              <a:gd name="connsiteY4057" fmla="*/ 2134285 h 7957261"/>
              <a:gd name="connsiteX4058" fmla="*/ 1286962 w 6291298"/>
              <a:gd name="connsiteY4058" fmla="*/ 2111846 h 7957261"/>
              <a:gd name="connsiteX4059" fmla="*/ 1349866 w 6291298"/>
              <a:gd name="connsiteY4059" fmla="*/ 2040707 h 7957261"/>
              <a:gd name="connsiteX4060" fmla="*/ 1388037 w 6291298"/>
              <a:gd name="connsiteY4060" fmla="*/ 1997977 h 7957261"/>
              <a:gd name="connsiteX4061" fmla="*/ 1405237 w 6291298"/>
              <a:gd name="connsiteY4061" fmla="*/ 1993204 h 7957261"/>
              <a:gd name="connsiteX4062" fmla="*/ 1411834 w 6291298"/>
              <a:gd name="connsiteY4062" fmla="*/ 1980790 h 7957261"/>
              <a:gd name="connsiteX4063" fmla="*/ 1413484 w 6291298"/>
              <a:gd name="connsiteY4063" fmla="*/ 1969093 h 7957261"/>
              <a:gd name="connsiteX4064" fmla="*/ 1445764 w 6291298"/>
              <a:gd name="connsiteY4064" fmla="*/ 1881245 h 7957261"/>
              <a:gd name="connsiteX4065" fmla="*/ 1469562 w 6291298"/>
              <a:gd name="connsiteY4065" fmla="*/ 1886019 h 7957261"/>
              <a:gd name="connsiteX4066" fmla="*/ 1504670 w 6291298"/>
              <a:gd name="connsiteY4066" fmla="*/ 1841857 h 7957261"/>
              <a:gd name="connsiteX4067" fmla="*/ 1507970 w 6291298"/>
              <a:gd name="connsiteY4067" fmla="*/ 1837083 h 7957261"/>
              <a:gd name="connsiteX4068" fmla="*/ 1544490 w 6291298"/>
              <a:gd name="connsiteY4068" fmla="*/ 1826578 h 7957261"/>
              <a:gd name="connsiteX4069" fmla="*/ 1583604 w 6291298"/>
              <a:gd name="connsiteY4069" fmla="*/ 1797455 h 7957261"/>
              <a:gd name="connsiteX4070" fmla="*/ 1602454 w 6291298"/>
              <a:gd name="connsiteY4070" fmla="*/ 1784804 h 7957261"/>
              <a:gd name="connsiteX4071" fmla="*/ 1659946 w 6291298"/>
              <a:gd name="connsiteY4071" fmla="*/ 1745653 h 7957261"/>
              <a:gd name="connsiteX4072" fmla="*/ 1671963 w 6291298"/>
              <a:gd name="connsiteY4072" fmla="*/ 1734672 h 7957261"/>
              <a:gd name="connsiteX4073" fmla="*/ 1658297 w 6291298"/>
              <a:gd name="connsiteY4073" fmla="*/ 1725602 h 7957261"/>
              <a:gd name="connsiteX4074" fmla="*/ 1673376 w 6291298"/>
              <a:gd name="connsiteY4074" fmla="*/ 1722497 h 7957261"/>
              <a:gd name="connsiteX4075" fmla="*/ 1703065 w 6291298"/>
              <a:gd name="connsiteY4075" fmla="*/ 1687407 h 7957261"/>
              <a:gd name="connsiteX4076" fmla="*/ 1701181 w 6291298"/>
              <a:gd name="connsiteY4076" fmla="*/ 1684065 h 7957261"/>
              <a:gd name="connsiteX4077" fmla="*/ 1648636 w 6291298"/>
              <a:gd name="connsiteY4077" fmla="*/ 1708414 h 7957261"/>
              <a:gd name="connsiteX4078" fmla="*/ 1692226 w 6291298"/>
              <a:gd name="connsiteY4078" fmla="*/ 1594784 h 7957261"/>
              <a:gd name="connsiteX4079" fmla="*/ 1672199 w 6291298"/>
              <a:gd name="connsiteY4079" fmla="*/ 1588101 h 7957261"/>
              <a:gd name="connsiteX4080" fmla="*/ 1628372 w 6291298"/>
              <a:gd name="connsiteY4080" fmla="*/ 1612210 h 7957261"/>
              <a:gd name="connsiteX4081" fmla="*/ 1617298 w 6291298"/>
              <a:gd name="connsiteY4081" fmla="*/ 1642767 h 7957261"/>
              <a:gd name="connsiteX4082" fmla="*/ 1590202 w 6291298"/>
              <a:gd name="connsiteY4082" fmla="*/ 1633696 h 7957261"/>
              <a:gd name="connsiteX4083" fmla="*/ 1565933 w 6291298"/>
              <a:gd name="connsiteY4083" fmla="*/ 1695524 h 7957261"/>
              <a:gd name="connsiteX4084" fmla="*/ 1539308 w 6291298"/>
              <a:gd name="connsiteY4084" fmla="*/ 1689078 h 7957261"/>
              <a:gd name="connsiteX4085" fmla="*/ 1534358 w 6291298"/>
              <a:gd name="connsiteY4085" fmla="*/ 1690749 h 7957261"/>
              <a:gd name="connsiteX4086" fmla="*/ 1503021 w 6291298"/>
              <a:gd name="connsiteY4086" fmla="*/ 1764512 h 7957261"/>
              <a:gd name="connsiteX4087" fmla="*/ 1488176 w 6291298"/>
              <a:gd name="connsiteY4087" fmla="*/ 1765944 h 7957261"/>
              <a:gd name="connsiteX4088" fmla="*/ 1456367 w 6291298"/>
              <a:gd name="connsiteY4088" fmla="*/ 1807720 h 7957261"/>
              <a:gd name="connsiteX4089" fmla="*/ 1443408 w 6291298"/>
              <a:gd name="connsiteY4089" fmla="*/ 1806048 h 7957261"/>
              <a:gd name="connsiteX4090" fmla="*/ 1417961 w 6291298"/>
              <a:gd name="connsiteY4090" fmla="*/ 1837083 h 7957261"/>
              <a:gd name="connsiteX4091" fmla="*/ 1386623 w 6291298"/>
              <a:gd name="connsiteY4091" fmla="*/ 1842095 h 7957261"/>
              <a:gd name="connsiteX4092" fmla="*/ 1365888 w 6291298"/>
              <a:gd name="connsiteY4092" fmla="*/ 1867161 h 7957261"/>
              <a:gd name="connsiteX4093" fmla="*/ 1348453 w 6291298"/>
              <a:gd name="connsiteY4093" fmla="*/ 1836367 h 7957261"/>
              <a:gd name="connsiteX4094" fmla="*/ 1412777 w 6291298"/>
              <a:gd name="connsiteY4094" fmla="*/ 1738492 h 7957261"/>
              <a:gd name="connsiteX4095" fmla="*/ 1430685 w 6291298"/>
              <a:gd name="connsiteY4095" fmla="*/ 1738253 h 7957261"/>
              <a:gd name="connsiteX4096" fmla="*/ 1526113 w 6291298"/>
              <a:gd name="connsiteY4096" fmla="*/ 1606482 h 7957261"/>
              <a:gd name="connsiteX4097" fmla="*/ 1552974 w 6291298"/>
              <a:gd name="connsiteY4097" fmla="*/ 1562558 h 7957261"/>
              <a:gd name="connsiteX4098" fmla="*/ 1637797 w 6291298"/>
              <a:gd name="connsiteY4098" fmla="*/ 1450122 h 7957261"/>
              <a:gd name="connsiteX4099" fmla="*/ 1657118 w 6291298"/>
              <a:gd name="connsiteY4099" fmla="*/ 1445347 h 7957261"/>
              <a:gd name="connsiteX4100" fmla="*/ 1654526 w 6291298"/>
              <a:gd name="connsiteY4100" fmla="*/ 1459193 h 7957261"/>
              <a:gd name="connsiteX4101" fmla="*/ 1671962 w 6291298"/>
              <a:gd name="connsiteY4101" fmla="*/ 1453942 h 7957261"/>
              <a:gd name="connsiteX4102" fmla="*/ 1691519 w 6291298"/>
              <a:gd name="connsiteY4102" fmla="*/ 1436038 h 7957261"/>
              <a:gd name="connsiteX4103" fmla="*/ 1713903 w 6291298"/>
              <a:gd name="connsiteY4103" fmla="*/ 1407631 h 7957261"/>
              <a:gd name="connsiteX4104" fmla="*/ 1786712 w 6291298"/>
              <a:gd name="connsiteY4104" fmla="*/ 1340551 h 7957261"/>
              <a:gd name="connsiteX4105" fmla="*/ 1788125 w 6291298"/>
              <a:gd name="connsiteY4105" fmla="*/ 1314770 h 7957261"/>
              <a:gd name="connsiteX4106" fmla="*/ 1842553 w 6291298"/>
              <a:gd name="connsiteY4106" fmla="*/ 1302357 h 7957261"/>
              <a:gd name="connsiteX4107" fmla="*/ 1856692 w 6291298"/>
              <a:gd name="connsiteY4107" fmla="*/ 1295911 h 7957261"/>
              <a:gd name="connsiteX4108" fmla="*/ 1893919 w 6291298"/>
              <a:gd name="connsiteY4108" fmla="*/ 1343655 h 7957261"/>
              <a:gd name="connsiteX4109" fmla="*/ 1872478 w 6291298"/>
              <a:gd name="connsiteY4109" fmla="*/ 1345802 h 7957261"/>
              <a:gd name="connsiteX4110" fmla="*/ 1843967 w 6291298"/>
              <a:gd name="connsiteY4110" fmla="*/ 1359410 h 7957261"/>
              <a:gd name="connsiteX4111" fmla="*/ 1875776 w 6291298"/>
              <a:gd name="connsiteY4111" fmla="*/ 1378745 h 7957261"/>
              <a:gd name="connsiteX4112" fmla="*/ 1881431 w 6291298"/>
              <a:gd name="connsiteY4112" fmla="*/ 1380416 h 7957261"/>
              <a:gd name="connsiteX4113" fmla="*/ 1907821 w 6291298"/>
              <a:gd name="connsiteY4113" fmla="*/ 1372538 h 7957261"/>
              <a:gd name="connsiteX4114" fmla="*/ 1899104 w 6291298"/>
              <a:gd name="connsiteY4114" fmla="*/ 1360603 h 7957261"/>
              <a:gd name="connsiteX4115" fmla="*/ 1953062 w 6291298"/>
              <a:gd name="connsiteY4115" fmla="*/ 1328377 h 7957261"/>
              <a:gd name="connsiteX4116" fmla="*/ 2028460 w 6291298"/>
              <a:gd name="connsiteY4116" fmla="*/ 1289943 h 7957261"/>
              <a:gd name="connsiteX4117" fmla="*/ 2072757 w 6291298"/>
              <a:gd name="connsiteY4117" fmla="*/ 1276098 h 7957261"/>
              <a:gd name="connsiteX4118" fmla="*/ 2203058 w 6291298"/>
              <a:gd name="connsiteY4118" fmla="*/ 1231218 h 7957261"/>
              <a:gd name="connsiteX4119" fmla="*/ 2302490 w 6291298"/>
              <a:gd name="connsiteY4119" fmla="*/ 1215225 h 7957261"/>
              <a:gd name="connsiteX4120" fmla="*/ 2293772 w 6291298"/>
              <a:gd name="connsiteY4120" fmla="*/ 1181804 h 7957261"/>
              <a:gd name="connsiteX4121" fmla="*/ 2300606 w 6291298"/>
              <a:gd name="connsiteY4121" fmla="*/ 1169391 h 7957261"/>
              <a:gd name="connsiteX4122" fmla="*/ 2341603 w 6291298"/>
              <a:gd name="connsiteY4122" fmla="*/ 1184429 h 7957261"/>
              <a:gd name="connsiteX4123" fmla="*/ 2342074 w 6291298"/>
              <a:gd name="connsiteY4123" fmla="*/ 1209733 h 7957261"/>
              <a:gd name="connsiteX4124" fmla="*/ 2342782 w 6291298"/>
              <a:gd name="connsiteY4124" fmla="*/ 1228832 h 7957261"/>
              <a:gd name="connsiteX4125" fmla="*/ 2404515 w 6291298"/>
              <a:gd name="connsiteY4125" fmla="*/ 1258671 h 7957261"/>
              <a:gd name="connsiteX4126" fmla="*/ 2420537 w 6291298"/>
              <a:gd name="connsiteY4126" fmla="*/ 1244826 h 7957261"/>
              <a:gd name="connsiteX4127" fmla="*/ 2439152 w 6291298"/>
              <a:gd name="connsiteY4127" fmla="*/ 1245303 h 7957261"/>
              <a:gd name="connsiteX4128" fmla="*/ 2428313 w 6291298"/>
              <a:gd name="connsiteY4128" fmla="*/ 1259626 h 7957261"/>
              <a:gd name="connsiteX4129" fmla="*/ 2403336 w 6291298"/>
              <a:gd name="connsiteY4129" fmla="*/ 1283736 h 7957261"/>
              <a:gd name="connsiteX4130" fmla="*/ 2403101 w 6291298"/>
              <a:gd name="connsiteY4130" fmla="*/ 1283975 h 7957261"/>
              <a:gd name="connsiteX4131" fmla="*/ 2382602 w 6291298"/>
              <a:gd name="connsiteY4131" fmla="*/ 1308323 h 7957261"/>
              <a:gd name="connsiteX4132" fmla="*/ 2377183 w 6291298"/>
              <a:gd name="connsiteY4132" fmla="*/ 1314530 h 7957261"/>
              <a:gd name="connsiteX4133" fmla="*/ 2376951 w 6291298"/>
              <a:gd name="connsiteY4133" fmla="*/ 1342326 h 7957261"/>
              <a:gd name="connsiteX4134" fmla="*/ 2388169 w 6291298"/>
              <a:gd name="connsiteY4134" fmla="*/ 1346308 h 7957261"/>
              <a:gd name="connsiteX4135" fmla="*/ 2388937 w 6291298"/>
              <a:gd name="connsiteY4135" fmla="*/ 1345885 h 7957261"/>
              <a:gd name="connsiteX4136" fmla="*/ 2391080 w 6291298"/>
              <a:gd name="connsiteY4136" fmla="*/ 1344878 h 7957261"/>
              <a:gd name="connsiteX4137" fmla="*/ 2411583 w 6291298"/>
              <a:gd name="connsiteY4137" fmla="*/ 1324557 h 7957261"/>
              <a:gd name="connsiteX4138" fmla="*/ 2421097 w 6291298"/>
              <a:gd name="connsiteY4138" fmla="*/ 1318887 h 7957261"/>
              <a:gd name="connsiteX4139" fmla="*/ 2426824 w 6291298"/>
              <a:gd name="connsiteY4139" fmla="*/ 1328076 h 7957261"/>
              <a:gd name="connsiteX4140" fmla="*/ 2624333 w 6291298"/>
              <a:gd name="connsiteY4140" fmla="*/ 1235235 h 7957261"/>
              <a:gd name="connsiteX4141" fmla="*/ 3559325 w 6291298"/>
              <a:gd name="connsiteY4141" fmla="*/ 974917 h 7957261"/>
              <a:gd name="connsiteX4142" fmla="*/ 3731036 w 6291298"/>
              <a:gd name="connsiteY4142" fmla="*/ 962513 h 7957261"/>
              <a:gd name="connsiteX4143" fmla="*/ 3728923 w 6291298"/>
              <a:gd name="connsiteY4143" fmla="*/ 956627 h 7957261"/>
              <a:gd name="connsiteX4144" fmla="*/ 3725183 w 6291298"/>
              <a:gd name="connsiteY4144" fmla="*/ 952159 h 7957261"/>
              <a:gd name="connsiteX4145" fmla="*/ 3724240 w 6291298"/>
              <a:gd name="connsiteY4145" fmla="*/ 940939 h 7957261"/>
              <a:gd name="connsiteX4146" fmla="*/ 3736021 w 6291298"/>
              <a:gd name="connsiteY4146" fmla="*/ 941416 h 7957261"/>
              <a:gd name="connsiteX4147" fmla="*/ 3738849 w 6291298"/>
              <a:gd name="connsiteY4147" fmla="*/ 933060 h 7957261"/>
              <a:gd name="connsiteX4148" fmla="*/ 3843701 w 6291298"/>
              <a:gd name="connsiteY4148" fmla="*/ 938791 h 7957261"/>
              <a:gd name="connsiteX4149" fmla="*/ 3863493 w 6291298"/>
              <a:gd name="connsiteY4149" fmla="*/ 934016 h 7957261"/>
              <a:gd name="connsiteX4150" fmla="*/ 3892475 w 6291298"/>
              <a:gd name="connsiteY4150" fmla="*/ 929480 h 7957261"/>
              <a:gd name="connsiteX4151" fmla="*/ 3927347 w 6291298"/>
              <a:gd name="connsiteY4151" fmla="*/ 920170 h 7957261"/>
              <a:gd name="connsiteX4152" fmla="*/ 3939364 w 6291298"/>
              <a:gd name="connsiteY4152" fmla="*/ 902506 h 7957261"/>
              <a:gd name="connsiteX4153" fmla="*/ 3965282 w 6291298"/>
              <a:gd name="connsiteY4153" fmla="*/ 889853 h 7957261"/>
              <a:gd name="connsiteX4154" fmla="*/ 3994971 w 6291298"/>
              <a:gd name="connsiteY4154" fmla="*/ 888659 h 7957261"/>
              <a:gd name="connsiteX4155" fmla="*/ 4019004 w 6291298"/>
              <a:gd name="connsiteY4155" fmla="*/ 887227 h 7957261"/>
              <a:gd name="connsiteX4156" fmla="*/ 4018534 w 6291298"/>
              <a:gd name="connsiteY4156" fmla="*/ 861445 h 7957261"/>
              <a:gd name="connsiteX4157" fmla="*/ 4078381 w 6291298"/>
              <a:gd name="connsiteY4157" fmla="*/ 850703 h 7957261"/>
              <a:gd name="connsiteX4158" fmla="*/ 4078618 w 6291298"/>
              <a:gd name="connsiteY4158" fmla="*/ 850942 h 7957261"/>
              <a:gd name="connsiteX4159" fmla="*/ 4117259 w 6291298"/>
              <a:gd name="connsiteY4159" fmla="*/ 813463 h 7957261"/>
              <a:gd name="connsiteX4160" fmla="*/ 4123857 w 6291298"/>
              <a:gd name="connsiteY4160" fmla="*/ 795321 h 7957261"/>
              <a:gd name="connsiteX4161" fmla="*/ 4181113 w 6291298"/>
              <a:gd name="connsiteY4161" fmla="*/ 757603 h 7957261"/>
              <a:gd name="connsiteX4162" fmla="*/ 4194072 w 6291298"/>
              <a:gd name="connsiteY4162" fmla="*/ 749964 h 7957261"/>
              <a:gd name="connsiteX4163" fmla="*/ 4225174 w 6291298"/>
              <a:gd name="connsiteY4163" fmla="*/ 743520 h 7957261"/>
              <a:gd name="connsiteX4164" fmla="*/ 4287851 w 6291298"/>
              <a:gd name="connsiteY4164" fmla="*/ 736120 h 7957261"/>
              <a:gd name="connsiteX4165" fmla="*/ 4325550 w 6291298"/>
              <a:gd name="connsiteY4165" fmla="*/ 712248 h 7957261"/>
              <a:gd name="connsiteX4166" fmla="*/ 4333325 w 6291298"/>
              <a:gd name="connsiteY4166" fmla="*/ 693151 h 7957261"/>
              <a:gd name="connsiteX4167" fmla="*/ 4345813 w 6291298"/>
              <a:gd name="connsiteY4167" fmla="*/ 687421 h 7957261"/>
              <a:gd name="connsiteX4168" fmla="*/ 4379272 w 6291298"/>
              <a:gd name="connsiteY4168" fmla="*/ 651852 h 7957261"/>
              <a:gd name="connsiteX4169" fmla="*/ 4394116 w 6291298"/>
              <a:gd name="connsiteY4169" fmla="*/ 652568 h 7957261"/>
              <a:gd name="connsiteX4170" fmla="*/ 4413437 w 6291298"/>
              <a:gd name="connsiteY4170" fmla="*/ 659252 h 7957261"/>
              <a:gd name="connsiteX4171" fmla="*/ 4408726 w 6291298"/>
              <a:gd name="connsiteY4171" fmla="*/ 631323 h 7957261"/>
              <a:gd name="connsiteX4172" fmla="*/ 4434644 w 6291298"/>
              <a:gd name="connsiteY4172" fmla="*/ 642303 h 7957261"/>
              <a:gd name="connsiteX4173" fmla="*/ 4448782 w 6291298"/>
              <a:gd name="connsiteY4173" fmla="*/ 627503 h 7957261"/>
              <a:gd name="connsiteX4174" fmla="*/ 4458206 w 6291298"/>
              <a:gd name="connsiteY4174" fmla="*/ 609839 h 7957261"/>
              <a:gd name="connsiteX4175" fmla="*/ 3845671 w 6291298"/>
              <a:gd name="connsiteY4175" fmla="*/ 596899 h 7957261"/>
              <a:gd name="connsiteX4176" fmla="*/ 3848388 w 6291298"/>
              <a:gd name="connsiteY4176" fmla="*/ 601284 h 7957261"/>
              <a:gd name="connsiteX4177" fmla="*/ 3849231 w 6291298"/>
              <a:gd name="connsiteY4177" fmla="*/ 616223 h 7957261"/>
              <a:gd name="connsiteX4178" fmla="*/ 3841664 w 6291298"/>
              <a:gd name="connsiteY4178" fmla="*/ 613798 h 7957261"/>
              <a:gd name="connsiteX4179" fmla="*/ 3845671 w 6291298"/>
              <a:gd name="connsiteY4179" fmla="*/ 596899 h 7957261"/>
              <a:gd name="connsiteX4180" fmla="*/ 4558255 w 6291298"/>
              <a:gd name="connsiteY4180" fmla="*/ 596899 h 7957261"/>
              <a:gd name="connsiteX4181" fmla="*/ 4567172 w 6291298"/>
              <a:gd name="connsiteY4181" fmla="*/ 602740 h 7957261"/>
              <a:gd name="connsiteX4182" fmla="*/ 4558119 w 6291298"/>
              <a:gd name="connsiteY4182" fmla="*/ 608491 h 7957261"/>
              <a:gd name="connsiteX4183" fmla="*/ 4549200 w 6291298"/>
              <a:gd name="connsiteY4183" fmla="*/ 602623 h 7957261"/>
              <a:gd name="connsiteX4184" fmla="*/ 4558255 w 6291298"/>
              <a:gd name="connsiteY4184" fmla="*/ 596899 h 7957261"/>
              <a:gd name="connsiteX4185" fmla="*/ 4587643 w 6291298"/>
              <a:gd name="connsiteY4185" fmla="*/ 520893 h 7957261"/>
              <a:gd name="connsiteX4186" fmla="*/ 4595531 w 6291298"/>
              <a:gd name="connsiteY4186" fmla="*/ 535746 h 7957261"/>
              <a:gd name="connsiteX4187" fmla="*/ 4587469 w 6291298"/>
              <a:gd name="connsiteY4187" fmla="*/ 545717 h 7957261"/>
              <a:gd name="connsiteX4188" fmla="*/ 4574719 w 6291298"/>
              <a:gd name="connsiteY4188" fmla="*/ 531286 h 7957261"/>
              <a:gd name="connsiteX4189" fmla="*/ 4587643 w 6291298"/>
              <a:gd name="connsiteY4189" fmla="*/ 520893 h 7957261"/>
              <a:gd name="connsiteX4190" fmla="*/ 4088002 w 6291298"/>
              <a:gd name="connsiteY4190" fmla="*/ 520703 h 7957261"/>
              <a:gd name="connsiteX4191" fmla="*/ 4097603 w 6291298"/>
              <a:gd name="connsiteY4191" fmla="*/ 529513 h 7957261"/>
              <a:gd name="connsiteX4192" fmla="*/ 4088946 w 6291298"/>
              <a:gd name="connsiteY4192" fmla="*/ 535518 h 7957261"/>
              <a:gd name="connsiteX4193" fmla="*/ 4079914 w 6291298"/>
              <a:gd name="connsiteY4193" fmla="*/ 528062 h 7957261"/>
              <a:gd name="connsiteX4194" fmla="*/ 4088002 w 6291298"/>
              <a:gd name="connsiteY4194" fmla="*/ 520703 h 7957261"/>
              <a:gd name="connsiteX4195" fmla="*/ 4024770 w 6291298"/>
              <a:gd name="connsiteY4195" fmla="*/ 508599 h 7957261"/>
              <a:gd name="connsiteX4196" fmla="*/ 4031224 w 6291298"/>
              <a:gd name="connsiteY4196" fmla="*/ 510488 h 7957261"/>
              <a:gd name="connsiteX4197" fmla="*/ 4024303 w 6291298"/>
              <a:gd name="connsiteY4197" fmla="*/ 523989 h 7957261"/>
              <a:gd name="connsiteX4198" fmla="*/ 4033010 w 6291298"/>
              <a:gd name="connsiteY4198" fmla="*/ 527183 h 7957261"/>
              <a:gd name="connsiteX4199" fmla="*/ 4049544 w 6291298"/>
              <a:gd name="connsiteY4199" fmla="*/ 547955 h 7957261"/>
              <a:gd name="connsiteX4200" fmla="*/ 4033754 w 6291298"/>
              <a:gd name="connsiteY4200" fmla="*/ 550264 h 7957261"/>
              <a:gd name="connsiteX4201" fmla="*/ 4024303 w 6291298"/>
              <a:gd name="connsiteY4201" fmla="*/ 524002 h 7957261"/>
              <a:gd name="connsiteX4202" fmla="*/ 4019107 w 6291298"/>
              <a:gd name="connsiteY4202" fmla="*/ 513627 h 7957261"/>
              <a:gd name="connsiteX4203" fmla="*/ 4024770 w 6291298"/>
              <a:gd name="connsiteY4203" fmla="*/ 508599 h 7957261"/>
              <a:gd name="connsiteX4204" fmla="*/ 3398421 w 6291298"/>
              <a:gd name="connsiteY4204" fmla="*/ 495975 h 7957261"/>
              <a:gd name="connsiteX4205" fmla="*/ 3419644 w 6291298"/>
              <a:gd name="connsiteY4205" fmla="*/ 499154 h 7957261"/>
              <a:gd name="connsiteX4206" fmla="*/ 3446657 w 6291298"/>
              <a:gd name="connsiteY4206" fmla="*/ 522656 h 7957261"/>
              <a:gd name="connsiteX4207" fmla="*/ 3440678 w 6291298"/>
              <a:gd name="connsiteY4207" fmla="*/ 552795 h 7957261"/>
              <a:gd name="connsiteX4208" fmla="*/ 3414548 w 6291298"/>
              <a:gd name="connsiteY4208" fmla="*/ 527468 h 7957261"/>
              <a:gd name="connsiteX4209" fmla="*/ 3396303 w 6291298"/>
              <a:gd name="connsiteY4209" fmla="*/ 524406 h 7957261"/>
              <a:gd name="connsiteX4210" fmla="*/ 3380849 w 6291298"/>
              <a:gd name="connsiteY4210" fmla="*/ 509609 h 7957261"/>
              <a:gd name="connsiteX4211" fmla="*/ 3398421 w 6291298"/>
              <a:gd name="connsiteY4211" fmla="*/ 495975 h 7957261"/>
              <a:gd name="connsiteX4212" fmla="*/ 4634153 w 6291298"/>
              <a:gd name="connsiteY4212" fmla="*/ 495308 h 7957261"/>
              <a:gd name="connsiteX4213" fmla="*/ 4660880 w 6291298"/>
              <a:gd name="connsiteY4213" fmla="*/ 521071 h 7957261"/>
              <a:gd name="connsiteX4214" fmla="*/ 4662404 w 6291298"/>
              <a:gd name="connsiteY4214" fmla="*/ 568801 h 7957261"/>
              <a:gd name="connsiteX4215" fmla="*/ 4650548 w 6291298"/>
              <a:gd name="connsiteY4215" fmla="*/ 595402 h 7957261"/>
              <a:gd name="connsiteX4216" fmla="*/ 4632354 w 6291298"/>
              <a:gd name="connsiteY4216" fmla="*/ 595446 h 7957261"/>
              <a:gd name="connsiteX4217" fmla="*/ 4636086 w 6291298"/>
              <a:gd name="connsiteY4217" fmla="*/ 572719 h 7957261"/>
              <a:gd name="connsiteX4218" fmla="*/ 4630131 w 6291298"/>
              <a:gd name="connsiteY4218" fmla="*/ 560809 h 7957261"/>
              <a:gd name="connsiteX4219" fmla="*/ 4613613 w 6291298"/>
              <a:gd name="connsiteY4219" fmla="*/ 575459 h 7957261"/>
              <a:gd name="connsiteX4220" fmla="*/ 4587790 w 6291298"/>
              <a:gd name="connsiteY4220" fmla="*/ 597163 h 7957261"/>
              <a:gd name="connsiteX4221" fmla="*/ 4561947 w 6291298"/>
              <a:gd name="connsiteY4221" fmla="*/ 567083 h 7957261"/>
              <a:gd name="connsiteX4222" fmla="*/ 4584940 w 6291298"/>
              <a:gd name="connsiteY4222" fmla="*/ 549792 h 7957261"/>
              <a:gd name="connsiteX4223" fmla="*/ 4599748 w 6291298"/>
              <a:gd name="connsiteY4223" fmla="*/ 524807 h 7957261"/>
              <a:gd name="connsiteX4224" fmla="*/ 4634153 w 6291298"/>
              <a:gd name="connsiteY4224" fmla="*/ 495308 h 7957261"/>
              <a:gd name="connsiteX4225" fmla="*/ 4570258 w 6291298"/>
              <a:gd name="connsiteY4225" fmla="*/ 127048 h 7957261"/>
              <a:gd name="connsiteX4226" fmla="*/ 4579221 w 6291298"/>
              <a:gd name="connsiteY4226" fmla="*/ 150414 h 7957261"/>
              <a:gd name="connsiteX4227" fmla="*/ 4620737 w 6291298"/>
              <a:gd name="connsiteY4227" fmla="*/ 178265 h 7957261"/>
              <a:gd name="connsiteX4228" fmla="*/ 4633818 w 6291298"/>
              <a:gd name="connsiteY4228" fmla="*/ 189112 h 7957261"/>
              <a:gd name="connsiteX4229" fmla="*/ 4616186 w 6291298"/>
              <a:gd name="connsiteY4229" fmla="*/ 198999 h 7957261"/>
              <a:gd name="connsiteX4230" fmla="*/ 4567887 w 6291298"/>
              <a:gd name="connsiteY4230" fmla="*/ 227345 h 7957261"/>
              <a:gd name="connsiteX4231" fmla="*/ 4597642 w 6291298"/>
              <a:gd name="connsiteY4231" fmla="*/ 244480 h 7957261"/>
              <a:gd name="connsiteX4232" fmla="*/ 4560448 w 6291298"/>
              <a:gd name="connsiteY4232" fmla="*/ 267050 h 7957261"/>
              <a:gd name="connsiteX4233" fmla="*/ 4514340 w 6291298"/>
              <a:gd name="connsiteY4233" fmla="*/ 299321 h 7957261"/>
              <a:gd name="connsiteX4234" fmla="*/ 4473758 w 6291298"/>
              <a:gd name="connsiteY4234" fmla="*/ 298735 h 7957261"/>
              <a:gd name="connsiteX4235" fmla="*/ 4462547 w 6291298"/>
              <a:gd name="connsiteY4235" fmla="*/ 291270 h 7957261"/>
              <a:gd name="connsiteX4236" fmla="*/ 4464104 w 6291298"/>
              <a:gd name="connsiteY4236" fmla="*/ 203776 h 7957261"/>
              <a:gd name="connsiteX4237" fmla="*/ 4477301 w 6291298"/>
              <a:gd name="connsiteY4237" fmla="*/ 198114 h 7957261"/>
              <a:gd name="connsiteX4238" fmla="*/ 4517317 w 6291298"/>
              <a:gd name="connsiteY4238" fmla="*/ 185642 h 7957261"/>
              <a:gd name="connsiteX4239" fmla="*/ 4536590 w 6291298"/>
              <a:gd name="connsiteY4239" fmla="*/ 203134 h 7957261"/>
              <a:gd name="connsiteX4240" fmla="*/ 4550304 w 6291298"/>
              <a:gd name="connsiteY4240" fmla="*/ 198147 h 7957261"/>
              <a:gd name="connsiteX4241" fmla="*/ 4561991 w 6291298"/>
              <a:gd name="connsiteY4241" fmla="*/ 185577 h 7957261"/>
              <a:gd name="connsiteX4242" fmla="*/ 4558414 w 6291298"/>
              <a:gd name="connsiteY4242" fmla="*/ 164664 h 7957261"/>
              <a:gd name="connsiteX4243" fmla="*/ 4563745 w 6291298"/>
              <a:gd name="connsiteY4243" fmla="*/ 153721 h 7957261"/>
              <a:gd name="connsiteX4244" fmla="*/ 4570258 w 6291298"/>
              <a:gd name="connsiteY4244" fmla="*/ 127048 h 7957261"/>
              <a:gd name="connsiteX4245" fmla="*/ 3877397 w 6291298"/>
              <a:gd name="connsiteY4245" fmla="*/ 116556 h 7957261"/>
              <a:gd name="connsiteX4246" fmla="*/ 3944138 w 6291298"/>
              <a:gd name="connsiteY4246" fmla="*/ 125047 h 7957261"/>
              <a:gd name="connsiteX4247" fmla="*/ 3954343 w 6291298"/>
              <a:gd name="connsiteY4247" fmla="*/ 185805 h 7957261"/>
              <a:gd name="connsiteX4248" fmla="*/ 3959615 w 6291298"/>
              <a:gd name="connsiteY4248" fmla="*/ 230626 h 7957261"/>
              <a:gd name="connsiteX4249" fmla="*/ 4008153 w 6291298"/>
              <a:gd name="connsiteY4249" fmla="*/ 204259 h 7957261"/>
              <a:gd name="connsiteX4250" fmla="*/ 4023048 w 6291298"/>
              <a:gd name="connsiteY4250" fmla="*/ 196581 h 7957261"/>
              <a:gd name="connsiteX4251" fmla="*/ 4060105 w 6291298"/>
              <a:gd name="connsiteY4251" fmla="*/ 196718 h 7957261"/>
              <a:gd name="connsiteX4252" fmla="*/ 4065519 w 6291298"/>
              <a:gd name="connsiteY4252" fmla="*/ 221559 h 7957261"/>
              <a:gd name="connsiteX4253" fmla="*/ 4104575 w 6291298"/>
              <a:gd name="connsiteY4253" fmla="*/ 206710 h 7957261"/>
              <a:gd name="connsiteX4254" fmla="*/ 4119753 w 6291298"/>
              <a:gd name="connsiteY4254" fmla="*/ 271844 h 7957261"/>
              <a:gd name="connsiteX4255" fmla="*/ 4121185 w 6291298"/>
              <a:gd name="connsiteY4255" fmla="*/ 289210 h 7957261"/>
              <a:gd name="connsiteX4256" fmla="*/ 4101762 w 6291298"/>
              <a:gd name="connsiteY4256" fmla="*/ 295762 h 7957261"/>
              <a:gd name="connsiteX4257" fmla="*/ 4054073 w 6291298"/>
              <a:gd name="connsiteY4257" fmla="*/ 301485 h 7957261"/>
              <a:gd name="connsiteX4258" fmla="*/ 4041850 w 6291298"/>
              <a:gd name="connsiteY4258" fmla="*/ 323862 h 7957261"/>
              <a:gd name="connsiteX4259" fmla="*/ 4010966 w 6291298"/>
              <a:gd name="connsiteY4259" fmla="*/ 335807 h 7957261"/>
              <a:gd name="connsiteX4260" fmla="*/ 4014662 w 6291298"/>
              <a:gd name="connsiteY4260" fmla="*/ 349156 h 7957261"/>
              <a:gd name="connsiteX4261" fmla="*/ 4015654 w 6291298"/>
              <a:gd name="connsiteY4261" fmla="*/ 370996 h 7957261"/>
              <a:gd name="connsiteX4262" fmla="*/ 3991544 w 6291298"/>
              <a:gd name="connsiteY4262" fmla="*/ 370804 h 7957261"/>
              <a:gd name="connsiteX4263" fmla="*/ 3945180 w 6291298"/>
              <a:gd name="connsiteY4263" fmla="*/ 373803 h 7957261"/>
              <a:gd name="connsiteX4264" fmla="*/ 3939520 w 6291298"/>
              <a:gd name="connsiteY4264" fmla="*/ 383463 h 7957261"/>
              <a:gd name="connsiteX4265" fmla="*/ 3926165 w 6291298"/>
              <a:gd name="connsiteY4265" fmla="*/ 398518 h 7957261"/>
              <a:gd name="connsiteX4266" fmla="*/ 3768840 w 6291298"/>
              <a:gd name="connsiteY4266" fmla="*/ 386119 h 7957261"/>
              <a:gd name="connsiteX4267" fmla="*/ 3763659 w 6291298"/>
              <a:gd name="connsiteY4267" fmla="*/ 398422 h 7957261"/>
              <a:gd name="connsiteX4268" fmla="*/ 3753451 w 6291298"/>
              <a:gd name="connsiteY4268" fmla="*/ 391446 h 7957261"/>
              <a:gd name="connsiteX4269" fmla="*/ 3768840 w 6291298"/>
              <a:gd name="connsiteY4269" fmla="*/ 386105 h 7957261"/>
              <a:gd name="connsiteX4270" fmla="*/ 3752125 w 6291298"/>
              <a:gd name="connsiteY4270" fmla="*/ 324714 h 7957261"/>
              <a:gd name="connsiteX4271" fmla="*/ 3751276 w 6291298"/>
              <a:gd name="connsiteY4271" fmla="*/ 275585 h 7957261"/>
              <a:gd name="connsiteX4272" fmla="*/ 3765675 w 6291298"/>
              <a:gd name="connsiteY4272" fmla="*/ 201190 h 7957261"/>
              <a:gd name="connsiteX4273" fmla="*/ 3779136 w 6291298"/>
              <a:gd name="connsiteY4273" fmla="*/ 195713 h 7957261"/>
              <a:gd name="connsiteX4274" fmla="*/ 3801317 w 6291298"/>
              <a:gd name="connsiteY4274" fmla="*/ 195603 h 7957261"/>
              <a:gd name="connsiteX4275" fmla="*/ 3852457 w 6291298"/>
              <a:gd name="connsiteY4275" fmla="*/ 139166 h 7957261"/>
              <a:gd name="connsiteX4276" fmla="*/ 3877397 w 6291298"/>
              <a:gd name="connsiteY4276" fmla="*/ 116556 h 7957261"/>
              <a:gd name="connsiteX4277" fmla="*/ 4220865 w 6291298"/>
              <a:gd name="connsiteY4277" fmla="*/ 101599 h 7957261"/>
              <a:gd name="connsiteX4278" fmla="*/ 4243475 w 6291298"/>
              <a:gd name="connsiteY4278" fmla="*/ 134020 h 7957261"/>
              <a:gd name="connsiteX4279" fmla="*/ 4209169 w 6291298"/>
              <a:gd name="connsiteY4279" fmla="*/ 178054 h 7957261"/>
              <a:gd name="connsiteX4280" fmla="*/ 4181189 w 6291298"/>
              <a:gd name="connsiteY4280" fmla="*/ 146462 h 7957261"/>
              <a:gd name="connsiteX4281" fmla="*/ 4220865 w 6291298"/>
              <a:gd name="connsiteY4281" fmla="*/ 101599 h 7957261"/>
              <a:gd name="connsiteX4282" fmla="*/ 4283716 w 6291298"/>
              <a:gd name="connsiteY4282" fmla="*/ 846 h 7957261"/>
              <a:gd name="connsiteX4283" fmla="*/ 4323434 w 6291298"/>
              <a:gd name="connsiteY4283" fmla="*/ 23279 h 7957261"/>
              <a:gd name="connsiteX4284" fmla="*/ 4328171 w 6291298"/>
              <a:gd name="connsiteY4284" fmla="*/ 52035 h 7957261"/>
              <a:gd name="connsiteX4285" fmla="*/ 4325544 w 6291298"/>
              <a:gd name="connsiteY4285" fmla="*/ 76356 h 7957261"/>
              <a:gd name="connsiteX4286" fmla="*/ 4303134 w 6291298"/>
              <a:gd name="connsiteY4286" fmla="*/ 98881 h 7957261"/>
              <a:gd name="connsiteX4287" fmla="*/ 4260229 w 6291298"/>
              <a:gd name="connsiteY4287" fmla="*/ 59426 h 7957261"/>
              <a:gd name="connsiteX4288" fmla="*/ 4260280 w 6291298"/>
              <a:gd name="connsiteY4288" fmla="*/ 48141 h 7957261"/>
              <a:gd name="connsiteX4289" fmla="*/ 4270412 w 6291298"/>
              <a:gd name="connsiteY4289" fmla="*/ 1348 h 7957261"/>
              <a:gd name="connsiteX4290" fmla="*/ 4283716 w 6291298"/>
              <a:gd name="connsiteY4290" fmla="*/ 846 h 795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</a:cxnLst>
            <a:rect l="l" t="t" r="r" b="b"/>
            <a:pathLst>
              <a:path w="6291298" h="7957261">
                <a:moveTo>
                  <a:pt x="2115702" y="7934193"/>
                </a:moveTo>
                <a:cubicBezTo>
                  <a:pt x="2123629" y="7936987"/>
                  <a:pt x="2123184" y="7944001"/>
                  <a:pt x="2122518" y="7950417"/>
                </a:cubicBezTo>
                <a:cubicBezTo>
                  <a:pt x="2121919" y="7956183"/>
                  <a:pt x="2116363" y="7959103"/>
                  <a:pt x="2112872" y="7956005"/>
                </a:cubicBezTo>
                <a:cubicBezTo>
                  <a:pt x="2108459" y="7952089"/>
                  <a:pt x="2106580" y="7945315"/>
                  <a:pt x="2104189" y="7940857"/>
                </a:cubicBezTo>
                <a:cubicBezTo>
                  <a:pt x="2106808" y="7933817"/>
                  <a:pt x="2110893" y="7932498"/>
                  <a:pt x="2115702" y="7934193"/>
                </a:cubicBezTo>
                <a:close/>
                <a:moveTo>
                  <a:pt x="519259" y="7753777"/>
                </a:moveTo>
                <a:cubicBezTo>
                  <a:pt x="525657" y="7755171"/>
                  <a:pt x="533411" y="7762051"/>
                  <a:pt x="536440" y="7765037"/>
                </a:cubicBezTo>
                <a:cubicBezTo>
                  <a:pt x="549720" y="7778147"/>
                  <a:pt x="581886" y="7787605"/>
                  <a:pt x="557397" y="7812340"/>
                </a:cubicBezTo>
                <a:cubicBezTo>
                  <a:pt x="554887" y="7818110"/>
                  <a:pt x="554393" y="7819991"/>
                  <a:pt x="553360" y="7821507"/>
                </a:cubicBezTo>
                <a:cubicBezTo>
                  <a:pt x="545119" y="7833617"/>
                  <a:pt x="542597" y="7856611"/>
                  <a:pt x="528549" y="7856008"/>
                </a:cubicBezTo>
                <a:cubicBezTo>
                  <a:pt x="524271" y="7855825"/>
                  <a:pt x="520695" y="7854215"/>
                  <a:pt x="517542" y="7851707"/>
                </a:cubicBezTo>
                <a:cubicBezTo>
                  <a:pt x="508086" y="7844189"/>
                  <a:pt x="502451" y="7828613"/>
                  <a:pt x="493154" y="7819388"/>
                </a:cubicBezTo>
                <a:cubicBezTo>
                  <a:pt x="486180" y="7812459"/>
                  <a:pt x="493478" y="7801585"/>
                  <a:pt x="499477" y="7794306"/>
                </a:cubicBezTo>
                <a:cubicBezTo>
                  <a:pt x="504252" y="7788514"/>
                  <a:pt x="511223" y="7783299"/>
                  <a:pt x="510226" y="7775439"/>
                </a:cubicBezTo>
                <a:cubicBezTo>
                  <a:pt x="507824" y="7756478"/>
                  <a:pt x="512863" y="7752384"/>
                  <a:pt x="519259" y="7753777"/>
                </a:cubicBezTo>
                <a:close/>
                <a:moveTo>
                  <a:pt x="626231" y="7731415"/>
                </a:moveTo>
                <a:cubicBezTo>
                  <a:pt x="630509" y="7730646"/>
                  <a:pt x="635348" y="7731241"/>
                  <a:pt x="640951" y="7733856"/>
                </a:cubicBezTo>
                <a:cubicBezTo>
                  <a:pt x="654520" y="7740197"/>
                  <a:pt x="660790" y="7755977"/>
                  <a:pt x="652542" y="7769475"/>
                </a:cubicBezTo>
                <a:cubicBezTo>
                  <a:pt x="642724" y="7785568"/>
                  <a:pt x="622005" y="7782997"/>
                  <a:pt x="604366" y="7791947"/>
                </a:cubicBezTo>
                <a:cubicBezTo>
                  <a:pt x="603101" y="7778270"/>
                  <a:pt x="588364" y="7767768"/>
                  <a:pt x="597439" y="7757555"/>
                </a:cubicBezTo>
                <a:cubicBezTo>
                  <a:pt x="605620" y="7748329"/>
                  <a:pt x="613397" y="7733727"/>
                  <a:pt x="626231" y="7731415"/>
                </a:cubicBezTo>
                <a:close/>
                <a:moveTo>
                  <a:pt x="1399127" y="7700866"/>
                </a:moveTo>
                <a:cubicBezTo>
                  <a:pt x="1404735" y="7702165"/>
                  <a:pt x="1423233" y="7712897"/>
                  <a:pt x="1411432" y="7730730"/>
                </a:cubicBezTo>
                <a:cubicBezTo>
                  <a:pt x="1408243" y="7735559"/>
                  <a:pt x="1419519" y="7737950"/>
                  <a:pt x="1425199" y="7739681"/>
                </a:cubicBezTo>
                <a:cubicBezTo>
                  <a:pt x="1434828" y="7742608"/>
                  <a:pt x="1436383" y="7749683"/>
                  <a:pt x="1432539" y="7757197"/>
                </a:cubicBezTo>
                <a:cubicBezTo>
                  <a:pt x="1428589" y="7764901"/>
                  <a:pt x="1421196" y="7766606"/>
                  <a:pt x="1413410" y="7762073"/>
                </a:cubicBezTo>
                <a:cubicBezTo>
                  <a:pt x="1407866" y="7758840"/>
                  <a:pt x="1402838" y="7752347"/>
                  <a:pt x="1397261" y="7751973"/>
                </a:cubicBezTo>
                <a:cubicBezTo>
                  <a:pt x="1373263" y="7750378"/>
                  <a:pt x="1368252" y="7741607"/>
                  <a:pt x="1383594" y="7723281"/>
                </a:cubicBezTo>
                <a:cubicBezTo>
                  <a:pt x="1386564" y="7713193"/>
                  <a:pt x="1386050" y="7697839"/>
                  <a:pt x="1399127" y="7700866"/>
                </a:cubicBezTo>
                <a:close/>
                <a:moveTo>
                  <a:pt x="1572958" y="7656124"/>
                </a:moveTo>
                <a:cubicBezTo>
                  <a:pt x="1572853" y="7657909"/>
                  <a:pt x="1573446" y="7660273"/>
                  <a:pt x="1572528" y="7661362"/>
                </a:cubicBezTo>
                <a:cubicBezTo>
                  <a:pt x="1570300" y="7664002"/>
                  <a:pt x="1567370" y="7666045"/>
                  <a:pt x="1564413" y="7668596"/>
                </a:cubicBezTo>
                <a:cubicBezTo>
                  <a:pt x="1563188" y="7665950"/>
                  <a:pt x="1561667" y="7663980"/>
                  <a:pt x="1562100" y="7663371"/>
                </a:cubicBezTo>
                <a:cubicBezTo>
                  <a:pt x="1564715" y="7659622"/>
                  <a:pt x="1567644" y="7655980"/>
                  <a:pt x="1572958" y="7656124"/>
                </a:cubicBezTo>
                <a:close/>
                <a:moveTo>
                  <a:pt x="2726147" y="7649024"/>
                </a:moveTo>
                <a:cubicBezTo>
                  <a:pt x="2730180" y="7650297"/>
                  <a:pt x="2731455" y="7656296"/>
                  <a:pt x="2728042" y="7660761"/>
                </a:cubicBezTo>
                <a:cubicBezTo>
                  <a:pt x="2725322" y="7664307"/>
                  <a:pt x="2722327" y="7668135"/>
                  <a:pt x="2717735" y="7666176"/>
                </a:cubicBezTo>
                <a:cubicBezTo>
                  <a:pt x="2713310" y="7662852"/>
                  <a:pt x="2712452" y="7658902"/>
                  <a:pt x="2715116" y="7656033"/>
                </a:cubicBezTo>
                <a:cubicBezTo>
                  <a:pt x="2718126" y="7652799"/>
                  <a:pt x="2723401" y="7648160"/>
                  <a:pt x="2726147" y="7649024"/>
                </a:cubicBezTo>
                <a:close/>
                <a:moveTo>
                  <a:pt x="878925" y="7644384"/>
                </a:moveTo>
                <a:cubicBezTo>
                  <a:pt x="882083" y="7645872"/>
                  <a:pt x="884447" y="7649118"/>
                  <a:pt x="886320" y="7654001"/>
                </a:cubicBezTo>
                <a:cubicBezTo>
                  <a:pt x="893754" y="7673445"/>
                  <a:pt x="907981" y="7674783"/>
                  <a:pt x="925121" y="7667972"/>
                </a:cubicBezTo>
                <a:cubicBezTo>
                  <a:pt x="928374" y="7666669"/>
                  <a:pt x="931829" y="7666720"/>
                  <a:pt x="933147" y="7662112"/>
                </a:cubicBezTo>
                <a:cubicBezTo>
                  <a:pt x="937139" y="7648172"/>
                  <a:pt x="938116" y="7647103"/>
                  <a:pt x="949347" y="7654586"/>
                </a:cubicBezTo>
                <a:cubicBezTo>
                  <a:pt x="988418" y="7680647"/>
                  <a:pt x="1038279" y="7686308"/>
                  <a:pt x="1073014" y="7720369"/>
                </a:cubicBezTo>
                <a:cubicBezTo>
                  <a:pt x="1073735" y="7715367"/>
                  <a:pt x="1072839" y="7708332"/>
                  <a:pt x="1081588" y="7712189"/>
                </a:cubicBezTo>
                <a:cubicBezTo>
                  <a:pt x="1085341" y="7713834"/>
                  <a:pt x="1091447" y="7716210"/>
                  <a:pt x="1087426" y="7721481"/>
                </a:cubicBezTo>
                <a:cubicBezTo>
                  <a:pt x="1083328" y="7726851"/>
                  <a:pt x="1077822" y="7721714"/>
                  <a:pt x="1073010" y="7720380"/>
                </a:cubicBezTo>
                <a:cubicBezTo>
                  <a:pt x="1088607" y="7741323"/>
                  <a:pt x="1071853" y="7759810"/>
                  <a:pt x="1064884" y="7776267"/>
                </a:cubicBezTo>
                <a:cubicBezTo>
                  <a:pt x="1059318" y="7789457"/>
                  <a:pt x="1049976" y="7801963"/>
                  <a:pt x="1048184" y="7816557"/>
                </a:cubicBezTo>
                <a:cubicBezTo>
                  <a:pt x="1045039" y="7842095"/>
                  <a:pt x="1023034" y="7853757"/>
                  <a:pt x="1010129" y="7872015"/>
                </a:cubicBezTo>
                <a:cubicBezTo>
                  <a:pt x="1006892" y="7876587"/>
                  <a:pt x="1001482" y="7873435"/>
                  <a:pt x="997234" y="7871709"/>
                </a:cubicBezTo>
                <a:cubicBezTo>
                  <a:pt x="991161" y="7869253"/>
                  <a:pt x="985163" y="7866552"/>
                  <a:pt x="979140" y="7863945"/>
                </a:cubicBezTo>
                <a:cubicBezTo>
                  <a:pt x="932504" y="7843703"/>
                  <a:pt x="932538" y="7843705"/>
                  <a:pt x="917536" y="7891780"/>
                </a:cubicBezTo>
                <a:cubicBezTo>
                  <a:pt x="912504" y="7907920"/>
                  <a:pt x="903788" y="7914693"/>
                  <a:pt x="889232" y="7901355"/>
                </a:cubicBezTo>
                <a:cubicBezTo>
                  <a:pt x="873722" y="7887137"/>
                  <a:pt x="844003" y="7889531"/>
                  <a:pt x="837914" y="7870819"/>
                </a:cubicBezTo>
                <a:cubicBezTo>
                  <a:pt x="833162" y="7856192"/>
                  <a:pt x="848027" y="7835991"/>
                  <a:pt x="851113" y="7817751"/>
                </a:cubicBezTo>
                <a:cubicBezTo>
                  <a:pt x="853424" y="7804212"/>
                  <a:pt x="838312" y="7787581"/>
                  <a:pt x="862688" y="7779403"/>
                </a:cubicBezTo>
                <a:cubicBezTo>
                  <a:pt x="833443" y="7763661"/>
                  <a:pt x="830646" y="7764069"/>
                  <a:pt x="813846" y="7783683"/>
                </a:cubicBezTo>
                <a:cubicBezTo>
                  <a:pt x="809291" y="7789001"/>
                  <a:pt x="803903" y="7788083"/>
                  <a:pt x="799005" y="7784661"/>
                </a:cubicBezTo>
                <a:cubicBezTo>
                  <a:pt x="789798" y="7778233"/>
                  <a:pt x="779504" y="7774700"/>
                  <a:pt x="768890" y="7771431"/>
                </a:cubicBezTo>
                <a:cubicBezTo>
                  <a:pt x="752440" y="7766383"/>
                  <a:pt x="757814" y="7758475"/>
                  <a:pt x="773277" y="7749295"/>
                </a:cubicBezTo>
                <a:cubicBezTo>
                  <a:pt x="757474" y="7748550"/>
                  <a:pt x="747855" y="7748110"/>
                  <a:pt x="736230" y="7747557"/>
                </a:cubicBezTo>
                <a:cubicBezTo>
                  <a:pt x="746289" y="7728954"/>
                  <a:pt x="758543" y="7711054"/>
                  <a:pt x="746932" y="7689167"/>
                </a:cubicBezTo>
                <a:cubicBezTo>
                  <a:pt x="744076" y="7683768"/>
                  <a:pt x="746681" y="7677977"/>
                  <a:pt x="751914" y="7674525"/>
                </a:cubicBezTo>
                <a:cubicBezTo>
                  <a:pt x="758190" y="7670368"/>
                  <a:pt x="763608" y="7672950"/>
                  <a:pt x="770043" y="7676068"/>
                </a:cubicBezTo>
                <a:cubicBezTo>
                  <a:pt x="782858" y="7682268"/>
                  <a:pt x="794422" y="7694062"/>
                  <a:pt x="810886" y="7688289"/>
                </a:cubicBezTo>
                <a:cubicBezTo>
                  <a:pt x="818024" y="7685772"/>
                  <a:pt x="826854" y="7692636"/>
                  <a:pt x="828757" y="7674402"/>
                </a:cubicBezTo>
                <a:cubicBezTo>
                  <a:pt x="830800" y="7654899"/>
                  <a:pt x="848164" y="7669535"/>
                  <a:pt x="858124" y="7675611"/>
                </a:cubicBezTo>
                <a:cubicBezTo>
                  <a:pt x="865212" y="7671835"/>
                  <a:pt x="861162" y="7667090"/>
                  <a:pt x="859840" y="7663439"/>
                </a:cubicBezTo>
                <a:cubicBezTo>
                  <a:pt x="856859" y="7655095"/>
                  <a:pt x="857670" y="7649175"/>
                  <a:pt x="866764" y="7645311"/>
                </a:cubicBezTo>
                <a:cubicBezTo>
                  <a:pt x="871815" y="7643165"/>
                  <a:pt x="875767" y="7642896"/>
                  <a:pt x="878925" y="7644384"/>
                </a:cubicBezTo>
                <a:close/>
                <a:moveTo>
                  <a:pt x="1612210" y="7635560"/>
                </a:moveTo>
                <a:cubicBezTo>
                  <a:pt x="1615082" y="7635934"/>
                  <a:pt x="1617189" y="7637686"/>
                  <a:pt x="1617202" y="7641343"/>
                </a:cubicBezTo>
                <a:cubicBezTo>
                  <a:pt x="1617238" y="7651834"/>
                  <a:pt x="1606826" y="7646705"/>
                  <a:pt x="1600604" y="7647458"/>
                </a:cubicBezTo>
                <a:cubicBezTo>
                  <a:pt x="1601278" y="7644311"/>
                  <a:pt x="1601969" y="7641172"/>
                  <a:pt x="1602640" y="7638029"/>
                </a:cubicBezTo>
                <a:cubicBezTo>
                  <a:pt x="1605706" y="7636185"/>
                  <a:pt x="1609340" y="7635184"/>
                  <a:pt x="1612210" y="7635560"/>
                </a:cubicBezTo>
                <a:close/>
                <a:moveTo>
                  <a:pt x="1694891" y="7607774"/>
                </a:moveTo>
                <a:cubicBezTo>
                  <a:pt x="1696751" y="7606694"/>
                  <a:pt x="1698901" y="7606473"/>
                  <a:pt x="1701179" y="7608396"/>
                </a:cubicBezTo>
                <a:cubicBezTo>
                  <a:pt x="1703005" y="7609941"/>
                  <a:pt x="1703479" y="7615506"/>
                  <a:pt x="1702141" y="7617836"/>
                </a:cubicBezTo>
                <a:cubicBezTo>
                  <a:pt x="1700188" y="7621224"/>
                  <a:pt x="1696027" y="7623340"/>
                  <a:pt x="1692730" y="7626060"/>
                </a:cubicBezTo>
                <a:cubicBezTo>
                  <a:pt x="1688796" y="7620916"/>
                  <a:pt x="1687529" y="7616044"/>
                  <a:pt x="1690333" y="7612299"/>
                </a:cubicBezTo>
                <a:cubicBezTo>
                  <a:pt x="1691458" y="7610792"/>
                  <a:pt x="1693030" y="7608853"/>
                  <a:pt x="1694891" y="7607774"/>
                </a:cubicBezTo>
                <a:close/>
                <a:moveTo>
                  <a:pt x="1821494" y="7595854"/>
                </a:moveTo>
                <a:cubicBezTo>
                  <a:pt x="1812480" y="7629720"/>
                  <a:pt x="1792132" y="7622293"/>
                  <a:pt x="1768010" y="7621921"/>
                </a:cubicBezTo>
                <a:cubicBezTo>
                  <a:pt x="1786658" y="7607001"/>
                  <a:pt x="1805755" y="7613829"/>
                  <a:pt x="1821494" y="7595854"/>
                </a:cubicBezTo>
                <a:close/>
                <a:moveTo>
                  <a:pt x="2700965" y="7585648"/>
                </a:moveTo>
                <a:cubicBezTo>
                  <a:pt x="2700689" y="7585759"/>
                  <a:pt x="2700604" y="7585953"/>
                  <a:pt x="2700328" y="7586065"/>
                </a:cubicBezTo>
                <a:cubicBezTo>
                  <a:pt x="2700988" y="7586121"/>
                  <a:pt x="2701455" y="7586093"/>
                  <a:pt x="2702115" y="7586149"/>
                </a:cubicBezTo>
                <a:cubicBezTo>
                  <a:pt x="2701732" y="7585982"/>
                  <a:pt x="2701348" y="7585815"/>
                  <a:pt x="2700965" y="7585648"/>
                </a:cubicBezTo>
                <a:close/>
                <a:moveTo>
                  <a:pt x="2603485" y="7553883"/>
                </a:moveTo>
                <a:cubicBezTo>
                  <a:pt x="2603231" y="7554466"/>
                  <a:pt x="2602977" y="7555050"/>
                  <a:pt x="2602639" y="7555827"/>
                </a:cubicBezTo>
                <a:cubicBezTo>
                  <a:pt x="2604259" y="7556299"/>
                  <a:pt x="2605685" y="7556689"/>
                  <a:pt x="2607028" y="7557273"/>
                </a:cubicBezTo>
                <a:cubicBezTo>
                  <a:pt x="2605938" y="7556106"/>
                  <a:pt x="2604659" y="7554856"/>
                  <a:pt x="2603485" y="7553883"/>
                </a:cubicBezTo>
                <a:close/>
                <a:moveTo>
                  <a:pt x="1843135" y="7542946"/>
                </a:moveTo>
                <a:cubicBezTo>
                  <a:pt x="1844186" y="7544339"/>
                  <a:pt x="1843463" y="7548154"/>
                  <a:pt x="1842206" y="7549913"/>
                </a:cubicBezTo>
                <a:cubicBezTo>
                  <a:pt x="1841129" y="7551424"/>
                  <a:pt x="1838156" y="7551579"/>
                  <a:pt x="1834957" y="7552696"/>
                </a:cubicBezTo>
                <a:cubicBezTo>
                  <a:pt x="1835009" y="7548961"/>
                  <a:pt x="1834310" y="7546233"/>
                  <a:pt x="1835226" y="7544237"/>
                </a:cubicBezTo>
                <a:cubicBezTo>
                  <a:pt x="1836932" y="7540452"/>
                  <a:pt x="1840459" y="7539436"/>
                  <a:pt x="1843135" y="7542946"/>
                </a:cubicBezTo>
                <a:close/>
                <a:moveTo>
                  <a:pt x="407851" y="7520279"/>
                </a:moveTo>
                <a:cubicBezTo>
                  <a:pt x="416578" y="7519927"/>
                  <a:pt x="426356" y="7523513"/>
                  <a:pt x="435479" y="7527124"/>
                </a:cubicBezTo>
                <a:cubicBezTo>
                  <a:pt x="446522" y="7531485"/>
                  <a:pt x="452933" y="7545566"/>
                  <a:pt x="468305" y="7541964"/>
                </a:cubicBezTo>
                <a:cubicBezTo>
                  <a:pt x="472079" y="7541082"/>
                  <a:pt x="476263" y="7546023"/>
                  <a:pt x="474787" y="7552011"/>
                </a:cubicBezTo>
                <a:cubicBezTo>
                  <a:pt x="468470" y="7577581"/>
                  <a:pt x="454491" y="7599701"/>
                  <a:pt x="442547" y="7622675"/>
                </a:cubicBezTo>
                <a:cubicBezTo>
                  <a:pt x="440068" y="7627463"/>
                  <a:pt x="434046" y="7624389"/>
                  <a:pt x="429802" y="7622614"/>
                </a:cubicBezTo>
                <a:cubicBezTo>
                  <a:pt x="417869" y="7617613"/>
                  <a:pt x="407585" y="7614429"/>
                  <a:pt x="392815" y="7618599"/>
                </a:cubicBezTo>
                <a:cubicBezTo>
                  <a:pt x="376081" y="7623329"/>
                  <a:pt x="383585" y="7606328"/>
                  <a:pt x="383319" y="7597539"/>
                </a:cubicBezTo>
                <a:cubicBezTo>
                  <a:pt x="379180" y="7594591"/>
                  <a:pt x="375027" y="7591690"/>
                  <a:pt x="370392" y="7596744"/>
                </a:cubicBezTo>
                <a:cubicBezTo>
                  <a:pt x="368086" y="7604164"/>
                  <a:pt x="361106" y="7600846"/>
                  <a:pt x="356429" y="7602838"/>
                </a:cubicBezTo>
                <a:cubicBezTo>
                  <a:pt x="358392" y="7609700"/>
                  <a:pt x="373505" y="7619615"/>
                  <a:pt x="351937" y="7621126"/>
                </a:cubicBezTo>
                <a:cubicBezTo>
                  <a:pt x="349042" y="7621322"/>
                  <a:pt x="346376" y="7625627"/>
                  <a:pt x="343725" y="7628147"/>
                </a:cubicBezTo>
                <a:cubicBezTo>
                  <a:pt x="337506" y="7634030"/>
                  <a:pt x="341588" y="7651988"/>
                  <a:pt x="328982" y="7647552"/>
                </a:cubicBezTo>
                <a:cubicBezTo>
                  <a:pt x="315061" y="7642655"/>
                  <a:pt x="332283" y="7630909"/>
                  <a:pt x="329957" y="7625360"/>
                </a:cubicBezTo>
                <a:cubicBezTo>
                  <a:pt x="324327" y="7611911"/>
                  <a:pt x="314793" y="7599955"/>
                  <a:pt x="306023" y="7587994"/>
                </a:cubicBezTo>
                <a:cubicBezTo>
                  <a:pt x="302846" y="7583655"/>
                  <a:pt x="295729" y="7580506"/>
                  <a:pt x="299215" y="7574536"/>
                </a:cubicBezTo>
                <a:cubicBezTo>
                  <a:pt x="303383" y="7567376"/>
                  <a:pt x="312575" y="7569698"/>
                  <a:pt x="317068" y="7572730"/>
                </a:cubicBezTo>
                <a:cubicBezTo>
                  <a:pt x="334842" y="7584721"/>
                  <a:pt x="350040" y="7577702"/>
                  <a:pt x="366415" y="7566754"/>
                </a:cubicBezTo>
                <a:cubicBezTo>
                  <a:pt x="358965" y="7561524"/>
                  <a:pt x="346699" y="7558682"/>
                  <a:pt x="348261" y="7542274"/>
                </a:cubicBezTo>
                <a:cubicBezTo>
                  <a:pt x="364716" y="7560493"/>
                  <a:pt x="376474" y="7561895"/>
                  <a:pt x="386525" y="7537068"/>
                </a:cubicBezTo>
                <a:cubicBezTo>
                  <a:pt x="391445" y="7524924"/>
                  <a:pt x="399122" y="7520632"/>
                  <a:pt x="407851" y="7520279"/>
                </a:cubicBezTo>
                <a:close/>
                <a:moveTo>
                  <a:pt x="1089033" y="7504615"/>
                </a:moveTo>
                <a:cubicBezTo>
                  <a:pt x="1090884" y="7506159"/>
                  <a:pt x="1094244" y="7507626"/>
                  <a:pt x="1094334" y="7509267"/>
                </a:cubicBezTo>
                <a:cubicBezTo>
                  <a:pt x="1094695" y="7515559"/>
                  <a:pt x="1095861" y="7523341"/>
                  <a:pt x="1085091" y="7521604"/>
                </a:cubicBezTo>
                <a:cubicBezTo>
                  <a:pt x="1086101" y="7519918"/>
                  <a:pt x="1085878" y="7518411"/>
                  <a:pt x="1084432" y="7517074"/>
                </a:cubicBezTo>
                <a:cubicBezTo>
                  <a:pt x="1085972" y="7512924"/>
                  <a:pt x="1087493" y="7508764"/>
                  <a:pt x="1089033" y="7504615"/>
                </a:cubicBezTo>
                <a:close/>
                <a:moveTo>
                  <a:pt x="907511" y="7488251"/>
                </a:moveTo>
                <a:cubicBezTo>
                  <a:pt x="910551" y="7488694"/>
                  <a:pt x="913972" y="7490096"/>
                  <a:pt x="915489" y="7492985"/>
                </a:cubicBezTo>
                <a:cubicBezTo>
                  <a:pt x="919815" y="7501224"/>
                  <a:pt x="931877" y="7510675"/>
                  <a:pt x="913885" y="7517707"/>
                </a:cubicBezTo>
                <a:cubicBezTo>
                  <a:pt x="919886" y="7520827"/>
                  <a:pt x="922494" y="7524297"/>
                  <a:pt x="914442" y="7527991"/>
                </a:cubicBezTo>
                <a:cubicBezTo>
                  <a:pt x="912493" y="7528884"/>
                  <a:pt x="910123" y="7529974"/>
                  <a:pt x="908053" y="7530079"/>
                </a:cubicBezTo>
                <a:cubicBezTo>
                  <a:pt x="905983" y="7530183"/>
                  <a:pt x="904214" y="7529302"/>
                  <a:pt x="903468" y="7526256"/>
                </a:cubicBezTo>
                <a:cubicBezTo>
                  <a:pt x="901512" y="7518305"/>
                  <a:pt x="911357" y="7521890"/>
                  <a:pt x="913881" y="7517717"/>
                </a:cubicBezTo>
                <a:cubicBezTo>
                  <a:pt x="911913" y="7515780"/>
                  <a:pt x="910284" y="7513123"/>
                  <a:pt x="907925" y="7512036"/>
                </a:cubicBezTo>
                <a:cubicBezTo>
                  <a:pt x="896906" y="7506951"/>
                  <a:pt x="901886" y="7496906"/>
                  <a:pt x="901819" y="7489275"/>
                </a:cubicBezTo>
                <a:cubicBezTo>
                  <a:pt x="901812" y="7488326"/>
                  <a:pt x="904471" y="7487810"/>
                  <a:pt x="907511" y="7488251"/>
                </a:cubicBezTo>
                <a:close/>
                <a:moveTo>
                  <a:pt x="1803961" y="7487606"/>
                </a:moveTo>
                <a:cubicBezTo>
                  <a:pt x="1812229" y="7489521"/>
                  <a:pt x="1814193" y="7495412"/>
                  <a:pt x="1813610" y="7502906"/>
                </a:cubicBezTo>
                <a:cubicBezTo>
                  <a:pt x="1806292" y="7503958"/>
                  <a:pt x="1802704" y="7502655"/>
                  <a:pt x="1801535" y="7499828"/>
                </a:cubicBezTo>
                <a:cubicBezTo>
                  <a:pt x="1800365" y="7497000"/>
                  <a:pt x="1801612" y="7492650"/>
                  <a:pt x="1803961" y="7487606"/>
                </a:cubicBezTo>
                <a:close/>
                <a:moveTo>
                  <a:pt x="859801" y="7483981"/>
                </a:moveTo>
                <a:cubicBezTo>
                  <a:pt x="861662" y="7483671"/>
                  <a:pt x="863844" y="7484156"/>
                  <a:pt x="865346" y="7485451"/>
                </a:cubicBezTo>
                <a:cubicBezTo>
                  <a:pt x="867836" y="7487592"/>
                  <a:pt x="870020" y="7491541"/>
                  <a:pt x="870057" y="7494716"/>
                </a:cubicBezTo>
                <a:cubicBezTo>
                  <a:pt x="870097" y="7499205"/>
                  <a:pt x="866479" y="7500404"/>
                  <a:pt x="860868" y="7497844"/>
                </a:cubicBezTo>
                <a:cubicBezTo>
                  <a:pt x="859498" y="7495034"/>
                  <a:pt x="855757" y="7490910"/>
                  <a:pt x="856173" y="7487274"/>
                </a:cubicBezTo>
                <a:cubicBezTo>
                  <a:pt x="856397" y="7485393"/>
                  <a:pt x="857939" y="7484290"/>
                  <a:pt x="859801" y="7483981"/>
                </a:cubicBezTo>
                <a:close/>
                <a:moveTo>
                  <a:pt x="1100328" y="7415409"/>
                </a:moveTo>
                <a:cubicBezTo>
                  <a:pt x="1113826" y="7414635"/>
                  <a:pt x="1127280" y="7415943"/>
                  <a:pt x="1140596" y="7422908"/>
                </a:cubicBezTo>
                <a:cubicBezTo>
                  <a:pt x="1151533" y="7421109"/>
                  <a:pt x="1153219" y="7430262"/>
                  <a:pt x="1153203" y="7436695"/>
                </a:cubicBezTo>
                <a:cubicBezTo>
                  <a:pt x="1153192" y="7446494"/>
                  <a:pt x="1143564" y="7437715"/>
                  <a:pt x="1139111" y="7441805"/>
                </a:cubicBezTo>
                <a:cubicBezTo>
                  <a:pt x="1134425" y="7446111"/>
                  <a:pt x="1128099" y="7448576"/>
                  <a:pt x="1122831" y="7452323"/>
                </a:cubicBezTo>
                <a:cubicBezTo>
                  <a:pt x="1106791" y="7463746"/>
                  <a:pt x="1082161" y="7462103"/>
                  <a:pt x="1066303" y="7450924"/>
                </a:cubicBezTo>
                <a:cubicBezTo>
                  <a:pt x="1061016" y="7447198"/>
                  <a:pt x="1056704" y="7442413"/>
                  <a:pt x="1054010" y="7436700"/>
                </a:cubicBezTo>
                <a:cubicBezTo>
                  <a:pt x="1051018" y="7430349"/>
                  <a:pt x="1046862" y="7421692"/>
                  <a:pt x="1059789" y="7420392"/>
                </a:cubicBezTo>
                <a:cubicBezTo>
                  <a:pt x="1073286" y="7419037"/>
                  <a:pt x="1086829" y="7416184"/>
                  <a:pt x="1100328" y="7415409"/>
                </a:cubicBezTo>
                <a:close/>
                <a:moveTo>
                  <a:pt x="2323166" y="7409501"/>
                </a:moveTo>
                <a:cubicBezTo>
                  <a:pt x="2328420" y="7411184"/>
                  <a:pt x="2333958" y="7414886"/>
                  <a:pt x="2340994" y="7420852"/>
                </a:cubicBezTo>
                <a:cubicBezTo>
                  <a:pt x="2329528" y="7416620"/>
                  <a:pt x="2320893" y="7420231"/>
                  <a:pt x="2313744" y="7416711"/>
                </a:cubicBezTo>
                <a:cubicBezTo>
                  <a:pt x="2311361" y="7415538"/>
                  <a:pt x="2309144" y="7413574"/>
                  <a:pt x="2307041" y="7410261"/>
                </a:cubicBezTo>
                <a:cubicBezTo>
                  <a:pt x="2312943" y="7408153"/>
                  <a:pt x="2317913" y="7407818"/>
                  <a:pt x="2323166" y="7409501"/>
                </a:cubicBezTo>
                <a:close/>
                <a:moveTo>
                  <a:pt x="1345309" y="7394368"/>
                </a:moveTo>
                <a:cubicBezTo>
                  <a:pt x="1362697" y="7395541"/>
                  <a:pt x="1380088" y="7396738"/>
                  <a:pt x="1404245" y="7398384"/>
                </a:cubicBezTo>
                <a:cubicBezTo>
                  <a:pt x="1369991" y="7421886"/>
                  <a:pt x="1339087" y="7429688"/>
                  <a:pt x="1304371" y="7421727"/>
                </a:cubicBezTo>
                <a:cubicBezTo>
                  <a:pt x="1301112" y="7420361"/>
                  <a:pt x="1297470" y="7430201"/>
                  <a:pt x="1294237" y="7428150"/>
                </a:cubicBezTo>
                <a:cubicBezTo>
                  <a:pt x="1293159" y="7427468"/>
                  <a:pt x="1292126" y="7425462"/>
                  <a:pt x="1291168" y="7421281"/>
                </a:cubicBezTo>
                <a:cubicBezTo>
                  <a:pt x="1303226" y="7400264"/>
                  <a:pt x="1322029" y="7392803"/>
                  <a:pt x="1345309" y="7394368"/>
                </a:cubicBezTo>
                <a:close/>
                <a:moveTo>
                  <a:pt x="3589528" y="7360365"/>
                </a:moveTo>
                <a:cubicBezTo>
                  <a:pt x="3599291" y="7358843"/>
                  <a:pt x="3602516" y="7364308"/>
                  <a:pt x="3603441" y="7372755"/>
                </a:cubicBezTo>
                <a:cubicBezTo>
                  <a:pt x="3598625" y="7373435"/>
                  <a:pt x="3595445" y="7372370"/>
                  <a:pt x="3593320" y="7370118"/>
                </a:cubicBezTo>
                <a:cubicBezTo>
                  <a:pt x="3591202" y="7367871"/>
                  <a:pt x="3590130" y="7364432"/>
                  <a:pt x="3589528" y="7360365"/>
                </a:cubicBezTo>
                <a:close/>
                <a:moveTo>
                  <a:pt x="3627146" y="7342337"/>
                </a:moveTo>
                <a:cubicBezTo>
                  <a:pt x="3634695" y="7346454"/>
                  <a:pt x="3635999" y="7352790"/>
                  <a:pt x="3633559" y="7360029"/>
                </a:cubicBezTo>
                <a:cubicBezTo>
                  <a:pt x="3633225" y="7361018"/>
                  <a:pt x="3627901" y="7361854"/>
                  <a:pt x="3627147" y="7360926"/>
                </a:cubicBezTo>
                <a:cubicBezTo>
                  <a:pt x="3622410" y="7355091"/>
                  <a:pt x="3619758" y="7348752"/>
                  <a:pt x="3627146" y="7342337"/>
                </a:cubicBezTo>
                <a:close/>
                <a:moveTo>
                  <a:pt x="1977096" y="7323486"/>
                </a:moveTo>
                <a:cubicBezTo>
                  <a:pt x="1988038" y="7320394"/>
                  <a:pt x="1993876" y="7331506"/>
                  <a:pt x="2003175" y="7331498"/>
                </a:cubicBezTo>
                <a:cubicBezTo>
                  <a:pt x="2010689" y="7314989"/>
                  <a:pt x="2018942" y="7330325"/>
                  <a:pt x="2026860" y="7331017"/>
                </a:cubicBezTo>
                <a:cubicBezTo>
                  <a:pt x="2027491" y="7330991"/>
                  <a:pt x="2028135" y="7331022"/>
                  <a:pt x="2028767" y="7330901"/>
                </a:cubicBezTo>
                <a:cubicBezTo>
                  <a:pt x="2054172" y="7342205"/>
                  <a:pt x="2062292" y="7365336"/>
                  <a:pt x="2049489" y="7382330"/>
                </a:cubicBezTo>
                <a:cubicBezTo>
                  <a:pt x="2036243" y="7399906"/>
                  <a:pt x="2024464" y="7383282"/>
                  <a:pt x="2012161" y="7383912"/>
                </a:cubicBezTo>
                <a:cubicBezTo>
                  <a:pt x="2011717" y="7358912"/>
                  <a:pt x="1980440" y="7354563"/>
                  <a:pt x="1977117" y="7331547"/>
                </a:cubicBezTo>
                <a:cubicBezTo>
                  <a:pt x="1976747" y="7328952"/>
                  <a:pt x="1977087" y="7326257"/>
                  <a:pt x="1977096" y="7323486"/>
                </a:cubicBezTo>
                <a:close/>
                <a:moveTo>
                  <a:pt x="1323276" y="7315414"/>
                </a:moveTo>
                <a:cubicBezTo>
                  <a:pt x="1325263" y="7317467"/>
                  <a:pt x="1326498" y="7321972"/>
                  <a:pt x="1325658" y="7324620"/>
                </a:cubicBezTo>
                <a:cubicBezTo>
                  <a:pt x="1324535" y="7328195"/>
                  <a:pt x="1320319" y="7329333"/>
                  <a:pt x="1316748" y="7327275"/>
                </a:cubicBezTo>
                <a:cubicBezTo>
                  <a:pt x="1312907" y="7325065"/>
                  <a:pt x="1313693" y="7321326"/>
                  <a:pt x="1314847" y="7317787"/>
                </a:cubicBezTo>
                <a:cubicBezTo>
                  <a:pt x="1316867" y="7314001"/>
                  <a:pt x="1320329" y="7312362"/>
                  <a:pt x="1323276" y="7315414"/>
                </a:cubicBezTo>
                <a:close/>
                <a:moveTo>
                  <a:pt x="1956880" y="7307842"/>
                </a:moveTo>
                <a:cubicBezTo>
                  <a:pt x="1958802" y="7307298"/>
                  <a:pt x="1961202" y="7307783"/>
                  <a:pt x="1963375" y="7308650"/>
                </a:cubicBezTo>
                <a:cubicBezTo>
                  <a:pt x="1966423" y="7309868"/>
                  <a:pt x="1970048" y="7312026"/>
                  <a:pt x="1968260" y="7316855"/>
                </a:cubicBezTo>
                <a:cubicBezTo>
                  <a:pt x="1966279" y="7322182"/>
                  <a:pt x="1961761" y="7322468"/>
                  <a:pt x="1956028" y="7322622"/>
                </a:cubicBezTo>
                <a:cubicBezTo>
                  <a:pt x="1955098" y="7319734"/>
                  <a:pt x="1953005" y="7316378"/>
                  <a:pt x="1953254" y="7313210"/>
                </a:cubicBezTo>
                <a:cubicBezTo>
                  <a:pt x="1953515" y="7309960"/>
                  <a:pt x="1954959" y="7308386"/>
                  <a:pt x="1956880" y="7307842"/>
                </a:cubicBezTo>
                <a:close/>
                <a:moveTo>
                  <a:pt x="457123" y="7300415"/>
                </a:moveTo>
                <a:cubicBezTo>
                  <a:pt x="458791" y="7299218"/>
                  <a:pt x="460795" y="7298987"/>
                  <a:pt x="463176" y="7300679"/>
                </a:cubicBezTo>
                <a:cubicBezTo>
                  <a:pt x="468273" y="7304306"/>
                  <a:pt x="472335" y="7310477"/>
                  <a:pt x="468445" y="7316937"/>
                </a:cubicBezTo>
                <a:cubicBezTo>
                  <a:pt x="465539" y="7321742"/>
                  <a:pt x="458996" y="7324143"/>
                  <a:pt x="454247" y="7320823"/>
                </a:cubicBezTo>
                <a:cubicBezTo>
                  <a:pt x="449365" y="7317415"/>
                  <a:pt x="450526" y="7311187"/>
                  <a:pt x="453083" y="7305941"/>
                </a:cubicBezTo>
                <a:cubicBezTo>
                  <a:pt x="454122" y="7303773"/>
                  <a:pt x="455455" y="7301611"/>
                  <a:pt x="457123" y="7300415"/>
                </a:cubicBezTo>
                <a:close/>
                <a:moveTo>
                  <a:pt x="3734488" y="7296661"/>
                </a:moveTo>
                <a:cubicBezTo>
                  <a:pt x="3734488" y="7296661"/>
                  <a:pt x="3734493" y="7296662"/>
                  <a:pt x="3734493" y="7296662"/>
                </a:cubicBezTo>
                <a:cubicBezTo>
                  <a:pt x="3734562" y="7296711"/>
                  <a:pt x="3734629" y="7296722"/>
                  <a:pt x="3734705" y="7296768"/>
                </a:cubicBezTo>
                <a:cubicBezTo>
                  <a:pt x="3734706" y="7296906"/>
                  <a:pt x="3734668" y="7296991"/>
                  <a:pt x="3734669" y="7297129"/>
                </a:cubicBezTo>
                <a:cubicBezTo>
                  <a:pt x="3734528" y="7297051"/>
                  <a:pt x="3734473" y="7296930"/>
                  <a:pt x="3734345" y="7296851"/>
                </a:cubicBezTo>
                <a:cubicBezTo>
                  <a:pt x="3734388" y="7296780"/>
                  <a:pt x="3734445" y="7296733"/>
                  <a:pt x="3734491" y="7296668"/>
                </a:cubicBezTo>
                <a:close/>
                <a:moveTo>
                  <a:pt x="4012692" y="7296344"/>
                </a:moveTo>
                <a:cubicBezTo>
                  <a:pt x="4023710" y="7309480"/>
                  <a:pt x="4029951" y="7316924"/>
                  <a:pt x="4040301" y="7329259"/>
                </a:cubicBezTo>
                <a:cubicBezTo>
                  <a:pt x="4018655" y="7327013"/>
                  <a:pt x="4015307" y="7316522"/>
                  <a:pt x="4012692" y="7296344"/>
                </a:cubicBezTo>
                <a:close/>
                <a:moveTo>
                  <a:pt x="1809928" y="7284320"/>
                </a:moveTo>
                <a:cubicBezTo>
                  <a:pt x="1810299" y="7284693"/>
                  <a:pt x="1810544" y="7285017"/>
                  <a:pt x="1810883" y="7285382"/>
                </a:cubicBezTo>
                <a:cubicBezTo>
                  <a:pt x="1811070" y="7285186"/>
                  <a:pt x="1811266" y="7284995"/>
                  <a:pt x="1811466" y="7284824"/>
                </a:cubicBezTo>
                <a:cubicBezTo>
                  <a:pt x="1810948" y="7284660"/>
                  <a:pt x="1810461" y="7284476"/>
                  <a:pt x="1809928" y="7284320"/>
                </a:cubicBezTo>
                <a:close/>
                <a:moveTo>
                  <a:pt x="1882721" y="7271978"/>
                </a:moveTo>
                <a:cubicBezTo>
                  <a:pt x="1885227" y="7272071"/>
                  <a:pt x="1887758" y="7273638"/>
                  <a:pt x="1890030" y="7274554"/>
                </a:cubicBezTo>
                <a:cubicBezTo>
                  <a:pt x="1893542" y="7275972"/>
                  <a:pt x="1901444" y="7278064"/>
                  <a:pt x="1896603" y="7282459"/>
                </a:cubicBezTo>
                <a:cubicBezTo>
                  <a:pt x="1893202" y="7285531"/>
                  <a:pt x="1890378" y="7295726"/>
                  <a:pt x="1882800" y="7290574"/>
                </a:cubicBezTo>
                <a:cubicBezTo>
                  <a:pt x="1878895" y="7287928"/>
                  <a:pt x="1877456" y="7281659"/>
                  <a:pt x="1875560" y="7278236"/>
                </a:cubicBezTo>
                <a:cubicBezTo>
                  <a:pt x="1877734" y="7273263"/>
                  <a:pt x="1880215" y="7271884"/>
                  <a:pt x="1882721" y="7271978"/>
                </a:cubicBezTo>
                <a:close/>
                <a:moveTo>
                  <a:pt x="504051" y="7258563"/>
                </a:moveTo>
                <a:cubicBezTo>
                  <a:pt x="505723" y="7258607"/>
                  <a:pt x="507575" y="7259369"/>
                  <a:pt x="509287" y="7259973"/>
                </a:cubicBezTo>
                <a:cubicBezTo>
                  <a:pt x="512493" y="7261680"/>
                  <a:pt x="516471" y="7263409"/>
                  <a:pt x="514469" y="7267905"/>
                </a:cubicBezTo>
                <a:cubicBezTo>
                  <a:pt x="512466" y="7272401"/>
                  <a:pt x="508382" y="7270804"/>
                  <a:pt x="505072" y="7269360"/>
                </a:cubicBezTo>
                <a:cubicBezTo>
                  <a:pt x="501753" y="7267911"/>
                  <a:pt x="497888" y="7265923"/>
                  <a:pt x="499882" y="7261448"/>
                </a:cubicBezTo>
                <a:cubicBezTo>
                  <a:pt x="500883" y="7259187"/>
                  <a:pt x="502378" y="7258517"/>
                  <a:pt x="504051" y="7258563"/>
                </a:cubicBezTo>
                <a:close/>
                <a:moveTo>
                  <a:pt x="3716159" y="7258504"/>
                </a:moveTo>
                <a:cubicBezTo>
                  <a:pt x="3726950" y="7263894"/>
                  <a:pt x="3718612" y="7278345"/>
                  <a:pt x="3727961" y="7284289"/>
                </a:cubicBezTo>
                <a:cubicBezTo>
                  <a:pt x="3717734" y="7298926"/>
                  <a:pt x="3689336" y="7298876"/>
                  <a:pt x="3697908" y="7330312"/>
                </a:cubicBezTo>
                <a:cubicBezTo>
                  <a:pt x="3679100" y="7306594"/>
                  <a:pt x="3684603" y="7289438"/>
                  <a:pt x="3716159" y="7258504"/>
                </a:cubicBezTo>
                <a:close/>
                <a:moveTo>
                  <a:pt x="2668105" y="7254684"/>
                </a:moveTo>
                <a:cubicBezTo>
                  <a:pt x="2668453" y="7266498"/>
                  <a:pt x="2664339" y="7273832"/>
                  <a:pt x="2650751" y="7280563"/>
                </a:cubicBezTo>
                <a:cubicBezTo>
                  <a:pt x="2652661" y="7265254"/>
                  <a:pt x="2653208" y="7255302"/>
                  <a:pt x="2668105" y="7254684"/>
                </a:cubicBezTo>
                <a:close/>
                <a:moveTo>
                  <a:pt x="1770044" y="7252364"/>
                </a:moveTo>
                <a:cubicBezTo>
                  <a:pt x="1784643" y="7248410"/>
                  <a:pt x="1788118" y="7260163"/>
                  <a:pt x="1793616" y="7269059"/>
                </a:cubicBezTo>
                <a:cubicBezTo>
                  <a:pt x="1794285" y="7270701"/>
                  <a:pt x="1795494" y="7271723"/>
                  <a:pt x="1797228" y="7272113"/>
                </a:cubicBezTo>
                <a:cubicBezTo>
                  <a:pt x="1802562" y="7273365"/>
                  <a:pt x="1809109" y="7277246"/>
                  <a:pt x="1813023" y="7275434"/>
                </a:cubicBezTo>
                <a:cubicBezTo>
                  <a:pt x="1831862" y="7266678"/>
                  <a:pt x="1839747" y="7276314"/>
                  <a:pt x="1844949" y="7292196"/>
                </a:cubicBezTo>
                <a:cubicBezTo>
                  <a:pt x="1864718" y="7299820"/>
                  <a:pt x="1885860" y="7302986"/>
                  <a:pt x="1903501" y="7317172"/>
                </a:cubicBezTo>
                <a:cubicBezTo>
                  <a:pt x="1923342" y="7333123"/>
                  <a:pt x="1928779" y="7352474"/>
                  <a:pt x="1918996" y="7373591"/>
                </a:cubicBezTo>
                <a:cubicBezTo>
                  <a:pt x="1908242" y="7396780"/>
                  <a:pt x="1887210" y="7387188"/>
                  <a:pt x="1869800" y="7382187"/>
                </a:cubicBezTo>
                <a:cubicBezTo>
                  <a:pt x="1850803" y="7376722"/>
                  <a:pt x="1834097" y="7369683"/>
                  <a:pt x="1831555" y="7344430"/>
                </a:cubicBezTo>
                <a:cubicBezTo>
                  <a:pt x="1829971" y="7328772"/>
                  <a:pt x="1811865" y="7321124"/>
                  <a:pt x="1801200" y="7309863"/>
                </a:cubicBezTo>
                <a:cubicBezTo>
                  <a:pt x="1791740" y="7310908"/>
                  <a:pt x="1786266" y="7307553"/>
                  <a:pt x="1787190" y="7297147"/>
                </a:cubicBezTo>
                <a:cubicBezTo>
                  <a:pt x="1785512" y="7296994"/>
                  <a:pt x="1783921" y="7296511"/>
                  <a:pt x="1782432" y="7295716"/>
                </a:cubicBezTo>
                <a:cubicBezTo>
                  <a:pt x="1776275" y="7293360"/>
                  <a:pt x="1770109" y="7291000"/>
                  <a:pt x="1763944" y="7288635"/>
                </a:cubicBezTo>
                <a:cubicBezTo>
                  <a:pt x="1763223" y="7289800"/>
                  <a:pt x="1763420" y="7290778"/>
                  <a:pt x="1764520" y="7291583"/>
                </a:cubicBezTo>
                <a:cubicBezTo>
                  <a:pt x="1750656" y="7299030"/>
                  <a:pt x="1741871" y="7296050"/>
                  <a:pt x="1739775" y="7279460"/>
                </a:cubicBezTo>
                <a:cubicBezTo>
                  <a:pt x="1733652" y="7272622"/>
                  <a:pt x="1727462" y="7265811"/>
                  <a:pt x="1726643" y="7254670"/>
                </a:cubicBezTo>
                <a:cubicBezTo>
                  <a:pt x="1738723" y="7252834"/>
                  <a:pt x="1749062" y="7258104"/>
                  <a:pt x="1759718" y="7261444"/>
                </a:cubicBezTo>
                <a:cubicBezTo>
                  <a:pt x="1762184" y="7257312"/>
                  <a:pt x="1762911" y="7251237"/>
                  <a:pt x="1770044" y="7252364"/>
                </a:cubicBezTo>
                <a:close/>
                <a:moveTo>
                  <a:pt x="2630263" y="7243194"/>
                </a:moveTo>
                <a:cubicBezTo>
                  <a:pt x="2635757" y="7245757"/>
                  <a:pt x="2636959" y="7248915"/>
                  <a:pt x="2635423" y="7252611"/>
                </a:cubicBezTo>
                <a:cubicBezTo>
                  <a:pt x="2633336" y="7257646"/>
                  <a:pt x="2628711" y="7258523"/>
                  <a:pt x="2624364" y="7256787"/>
                </a:cubicBezTo>
                <a:cubicBezTo>
                  <a:pt x="2620260" y="7255153"/>
                  <a:pt x="2615860" y="7251426"/>
                  <a:pt x="2619893" y="7246860"/>
                </a:cubicBezTo>
                <a:cubicBezTo>
                  <a:pt x="2622262" y="7244174"/>
                  <a:pt x="2627547" y="7244059"/>
                  <a:pt x="2630263" y="7243194"/>
                </a:cubicBezTo>
                <a:close/>
                <a:moveTo>
                  <a:pt x="429419" y="7237907"/>
                </a:moveTo>
                <a:cubicBezTo>
                  <a:pt x="434343" y="7237595"/>
                  <a:pt x="441749" y="7240447"/>
                  <a:pt x="444245" y="7244311"/>
                </a:cubicBezTo>
                <a:cubicBezTo>
                  <a:pt x="452127" y="7256521"/>
                  <a:pt x="438388" y="7256454"/>
                  <a:pt x="433161" y="7261490"/>
                </a:cubicBezTo>
                <a:cubicBezTo>
                  <a:pt x="429465" y="7265043"/>
                  <a:pt x="428628" y="7270206"/>
                  <a:pt x="433793" y="7273292"/>
                </a:cubicBezTo>
                <a:cubicBezTo>
                  <a:pt x="441879" y="7278126"/>
                  <a:pt x="449259" y="7274768"/>
                  <a:pt x="452424" y="7267214"/>
                </a:cubicBezTo>
                <a:cubicBezTo>
                  <a:pt x="458887" y="7251744"/>
                  <a:pt x="468405" y="7251002"/>
                  <a:pt x="481125" y="7258689"/>
                </a:cubicBezTo>
                <a:cubicBezTo>
                  <a:pt x="494603" y="7266834"/>
                  <a:pt x="497123" y="7277990"/>
                  <a:pt x="491512" y="7292321"/>
                </a:cubicBezTo>
                <a:cubicBezTo>
                  <a:pt x="485759" y="7307018"/>
                  <a:pt x="479738" y="7306818"/>
                  <a:pt x="466676" y="7298257"/>
                </a:cubicBezTo>
                <a:cubicBezTo>
                  <a:pt x="454162" y="7290048"/>
                  <a:pt x="448421" y="7303960"/>
                  <a:pt x="445779" y="7313353"/>
                </a:cubicBezTo>
                <a:cubicBezTo>
                  <a:pt x="438727" y="7338407"/>
                  <a:pt x="424604" y="7332559"/>
                  <a:pt x="407332" y="7325183"/>
                </a:cubicBezTo>
                <a:cubicBezTo>
                  <a:pt x="389312" y="7317492"/>
                  <a:pt x="376875" y="7310149"/>
                  <a:pt x="394697" y="7294752"/>
                </a:cubicBezTo>
                <a:cubicBezTo>
                  <a:pt x="396471" y="7277453"/>
                  <a:pt x="410559" y="7270287"/>
                  <a:pt x="410353" y="7255363"/>
                </a:cubicBezTo>
                <a:cubicBezTo>
                  <a:pt x="410212" y="7245994"/>
                  <a:pt x="419217" y="7238541"/>
                  <a:pt x="429419" y="7237907"/>
                </a:cubicBezTo>
                <a:close/>
                <a:moveTo>
                  <a:pt x="2401508" y="7209346"/>
                </a:moveTo>
                <a:cubicBezTo>
                  <a:pt x="2405512" y="7209905"/>
                  <a:pt x="2407417" y="7213470"/>
                  <a:pt x="2404838" y="7217126"/>
                </a:cubicBezTo>
                <a:cubicBezTo>
                  <a:pt x="2403709" y="7218714"/>
                  <a:pt x="2400444" y="7219802"/>
                  <a:pt x="2398392" y="7219496"/>
                </a:cubicBezTo>
                <a:cubicBezTo>
                  <a:pt x="2396790" y="7219261"/>
                  <a:pt x="2395079" y="7218822"/>
                  <a:pt x="2393897" y="7217658"/>
                </a:cubicBezTo>
                <a:cubicBezTo>
                  <a:pt x="2392716" y="7216493"/>
                  <a:pt x="2392065" y="7214603"/>
                  <a:pt x="2392582" y="7211460"/>
                </a:cubicBezTo>
                <a:cubicBezTo>
                  <a:pt x="2395166" y="7210777"/>
                  <a:pt x="2398498" y="7208925"/>
                  <a:pt x="2401508" y="7209346"/>
                </a:cubicBezTo>
                <a:close/>
                <a:moveTo>
                  <a:pt x="3982343" y="7207099"/>
                </a:moveTo>
                <a:cubicBezTo>
                  <a:pt x="4004188" y="7219678"/>
                  <a:pt x="4015943" y="7245841"/>
                  <a:pt x="4008402" y="7261234"/>
                </a:cubicBezTo>
                <a:cubicBezTo>
                  <a:pt x="4003720" y="7270788"/>
                  <a:pt x="3996794" y="7273260"/>
                  <a:pt x="3990720" y="7272489"/>
                </a:cubicBezTo>
                <a:cubicBezTo>
                  <a:pt x="3984644" y="7271719"/>
                  <a:pt x="3979424" y="7267706"/>
                  <a:pt x="3978154" y="7264292"/>
                </a:cubicBezTo>
                <a:cubicBezTo>
                  <a:pt x="3973581" y="7251965"/>
                  <a:pt x="3961898" y="7236209"/>
                  <a:pt x="3976567" y="7221855"/>
                </a:cubicBezTo>
                <a:cubicBezTo>
                  <a:pt x="3977747" y="7218851"/>
                  <a:pt x="3978919" y="7215861"/>
                  <a:pt x="3980091" y="7212866"/>
                </a:cubicBezTo>
                <a:cubicBezTo>
                  <a:pt x="3980844" y="7210942"/>
                  <a:pt x="3981590" y="7209023"/>
                  <a:pt x="3982343" y="7207099"/>
                </a:cubicBezTo>
                <a:close/>
                <a:moveTo>
                  <a:pt x="2475934" y="7177979"/>
                </a:moveTo>
                <a:cubicBezTo>
                  <a:pt x="2477900" y="7178652"/>
                  <a:pt x="2479966" y="7180558"/>
                  <a:pt x="2481943" y="7181477"/>
                </a:cubicBezTo>
                <a:lnTo>
                  <a:pt x="2481901" y="7181572"/>
                </a:lnTo>
                <a:lnTo>
                  <a:pt x="2481929" y="7181578"/>
                </a:lnTo>
                <a:lnTo>
                  <a:pt x="2481794" y="7181811"/>
                </a:lnTo>
                <a:lnTo>
                  <a:pt x="2479111" y="7187819"/>
                </a:lnTo>
                <a:cubicBezTo>
                  <a:pt x="2477993" y="7189740"/>
                  <a:pt x="2476405" y="7191158"/>
                  <a:pt x="2473472" y="7191143"/>
                </a:cubicBezTo>
                <a:cubicBezTo>
                  <a:pt x="2472368" y="7191144"/>
                  <a:pt x="2469544" y="7184357"/>
                  <a:pt x="2470518" y="7181882"/>
                </a:cubicBezTo>
                <a:cubicBezTo>
                  <a:pt x="2472100" y="7177867"/>
                  <a:pt x="2473968" y="7177306"/>
                  <a:pt x="2475934" y="7177979"/>
                </a:cubicBezTo>
                <a:close/>
                <a:moveTo>
                  <a:pt x="3890481" y="7173049"/>
                </a:moveTo>
                <a:cubicBezTo>
                  <a:pt x="3899956" y="7176208"/>
                  <a:pt x="3905959" y="7191782"/>
                  <a:pt x="3917928" y="7186025"/>
                </a:cubicBezTo>
                <a:cubicBezTo>
                  <a:pt x="3924987" y="7188038"/>
                  <a:pt x="3936548" y="7176521"/>
                  <a:pt x="3938805" y="7188640"/>
                </a:cubicBezTo>
                <a:cubicBezTo>
                  <a:pt x="3942032" y="7205991"/>
                  <a:pt x="3921368" y="7200609"/>
                  <a:pt x="3914096" y="7208908"/>
                </a:cubicBezTo>
                <a:cubicBezTo>
                  <a:pt x="3898877" y="7227473"/>
                  <a:pt x="3877626" y="7227028"/>
                  <a:pt x="3856561" y="7227145"/>
                </a:cubicBezTo>
                <a:cubicBezTo>
                  <a:pt x="3852209" y="7234753"/>
                  <a:pt x="3846747" y="7241155"/>
                  <a:pt x="3838158" y="7244199"/>
                </a:cubicBezTo>
                <a:cubicBezTo>
                  <a:pt x="3838166" y="7244202"/>
                  <a:pt x="3838166" y="7244202"/>
                  <a:pt x="3838166" y="7244202"/>
                </a:cubicBezTo>
                <a:cubicBezTo>
                  <a:pt x="3809659" y="7246969"/>
                  <a:pt x="3795401" y="7277943"/>
                  <a:pt x="3766699" y="7280321"/>
                </a:cubicBezTo>
                <a:cubicBezTo>
                  <a:pt x="3756620" y="7291239"/>
                  <a:pt x="3748019" y="7306120"/>
                  <a:pt x="3729482" y="7294404"/>
                </a:cubicBezTo>
                <a:cubicBezTo>
                  <a:pt x="3729292" y="7274162"/>
                  <a:pt x="3747455" y="7276448"/>
                  <a:pt x="3759040" y="7270662"/>
                </a:cubicBezTo>
                <a:cubicBezTo>
                  <a:pt x="3762308" y="7242352"/>
                  <a:pt x="3789194" y="7241966"/>
                  <a:pt x="3806637" y="7230412"/>
                </a:cubicBezTo>
                <a:cubicBezTo>
                  <a:pt x="3821615" y="7207490"/>
                  <a:pt x="3843505" y="7197270"/>
                  <a:pt x="3870196" y="7195909"/>
                </a:cubicBezTo>
                <a:lnTo>
                  <a:pt x="3870199" y="7195900"/>
                </a:lnTo>
                <a:cubicBezTo>
                  <a:pt x="3873298" y="7189029"/>
                  <a:pt x="3876408" y="7182152"/>
                  <a:pt x="3879499" y="7175279"/>
                </a:cubicBezTo>
                <a:cubicBezTo>
                  <a:pt x="3883779" y="7172322"/>
                  <a:pt x="3887323" y="7171996"/>
                  <a:pt x="3890481" y="7173049"/>
                </a:cubicBezTo>
                <a:close/>
                <a:moveTo>
                  <a:pt x="2427221" y="7166809"/>
                </a:moveTo>
                <a:cubicBezTo>
                  <a:pt x="2429072" y="7164439"/>
                  <a:pt x="2431799" y="7163979"/>
                  <a:pt x="2433407" y="7167243"/>
                </a:cubicBezTo>
                <a:cubicBezTo>
                  <a:pt x="2436776" y="7174084"/>
                  <a:pt x="2435287" y="7179771"/>
                  <a:pt x="2428832" y="7184053"/>
                </a:cubicBezTo>
                <a:cubicBezTo>
                  <a:pt x="2422873" y="7178711"/>
                  <a:pt x="2422499" y="7172847"/>
                  <a:pt x="2427221" y="7166809"/>
                </a:cubicBezTo>
                <a:close/>
                <a:moveTo>
                  <a:pt x="2345704" y="7163767"/>
                </a:moveTo>
                <a:cubicBezTo>
                  <a:pt x="2346200" y="7169043"/>
                  <a:pt x="2347272" y="7174349"/>
                  <a:pt x="2347017" y="7179585"/>
                </a:cubicBezTo>
                <a:cubicBezTo>
                  <a:pt x="2346760" y="7184953"/>
                  <a:pt x="2343191" y="7183882"/>
                  <a:pt x="2339698" y="7182115"/>
                </a:cubicBezTo>
                <a:cubicBezTo>
                  <a:pt x="2334230" y="7179354"/>
                  <a:pt x="2330881" y="7175875"/>
                  <a:pt x="2334811" y="7168759"/>
                </a:cubicBezTo>
                <a:cubicBezTo>
                  <a:pt x="2336585" y="7164346"/>
                  <a:pt x="2341246" y="7164255"/>
                  <a:pt x="2345704" y="7163767"/>
                </a:cubicBezTo>
                <a:close/>
                <a:moveTo>
                  <a:pt x="516728" y="7163664"/>
                </a:moveTo>
                <a:cubicBezTo>
                  <a:pt x="518338" y="7163855"/>
                  <a:pt x="521070" y="7168254"/>
                  <a:pt x="520805" y="7168535"/>
                </a:cubicBezTo>
                <a:cubicBezTo>
                  <a:pt x="518641" y="7170968"/>
                  <a:pt x="515869" y="7174528"/>
                  <a:pt x="513349" y="7174470"/>
                </a:cubicBezTo>
                <a:cubicBezTo>
                  <a:pt x="511160" y="7174424"/>
                  <a:pt x="509073" y="7170114"/>
                  <a:pt x="505314" y="7165837"/>
                </a:cubicBezTo>
                <a:cubicBezTo>
                  <a:pt x="510638" y="7164690"/>
                  <a:pt x="513785" y="7163308"/>
                  <a:pt x="516728" y="7163664"/>
                </a:cubicBezTo>
                <a:close/>
                <a:moveTo>
                  <a:pt x="614119" y="7133365"/>
                </a:moveTo>
                <a:cubicBezTo>
                  <a:pt x="624209" y="7135948"/>
                  <a:pt x="627889" y="7148970"/>
                  <a:pt x="635098" y="7156203"/>
                </a:cubicBezTo>
                <a:cubicBezTo>
                  <a:pt x="641534" y="7161246"/>
                  <a:pt x="648516" y="7165845"/>
                  <a:pt x="651939" y="7177926"/>
                </a:cubicBezTo>
                <a:cubicBezTo>
                  <a:pt x="638333" y="7175021"/>
                  <a:pt x="625378" y="7172980"/>
                  <a:pt x="621464" y="7190031"/>
                </a:cubicBezTo>
                <a:cubicBezTo>
                  <a:pt x="620503" y="7194239"/>
                  <a:pt x="618257" y="7193715"/>
                  <a:pt x="613743" y="7181614"/>
                </a:cubicBezTo>
                <a:cubicBezTo>
                  <a:pt x="610860" y="7175273"/>
                  <a:pt x="613995" y="7166354"/>
                  <a:pt x="603718" y="7161191"/>
                </a:cubicBezTo>
                <a:cubicBezTo>
                  <a:pt x="600521" y="7174373"/>
                  <a:pt x="593953" y="7184788"/>
                  <a:pt x="580735" y="7189237"/>
                </a:cubicBezTo>
                <a:cubicBezTo>
                  <a:pt x="573204" y="7191774"/>
                  <a:pt x="568212" y="7205274"/>
                  <a:pt x="560541" y="7199952"/>
                </a:cubicBezTo>
                <a:cubicBezTo>
                  <a:pt x="549966" y="7192624"/>
                  <a:pt x="558167" y="7181503"/>
                  <a:pt x="561663" y="7172197"/>
                </a:cubicBezTo>
                <a:cubicBezTo>
                  <a:pt x="551378" y="7164705"/>
                  <a:pt x="549819" y="7173647"/>
                  <a:pt x="546686" y="7180022"/>
                </a:cubicBezTo>
                <a:cubicBezTo>
                  <a:pt x="543025" y="7187530"/>
                  <a:pt x="538031" y="7197546"/>
                  <a:pt x="529132" y="7193776"/>
                </a:cubicBezTo>
                <a:cubicBezTo>
                  <a:pt x="513951" y="7187333"/>
                  <a:pt x="536804" y="7182535"/>
                  <a:pt x="531781" y="7172946"/>
                </a:cubicBezTo>
                <a:cubicBezTo>
                  <a:pt x="527366" y="7164525"/>
                  <a:pt x="541588" y="7164634"/>
                  <a:pt x="545175" y="7158654"/>
                </a:cubicBezTo>
                <a:cubicBezTo>
                  <a:pt x="563942" y="7150696"/>
                  <a:pt x="582599" y="7142431"/>
                  <a:pt x="601525" y="7134862"/>
                </a:cubicBezTo>
                <a:cubicBezTo>
                  <a:pt x="606681" y="7132802"/>
                  <a:pt x="610756" y="7132504"/>
                  <a:pt x="614119" y="7133365"/>
                </a:cubicBezTo>
                <a:close/>
                <a:moveTo>
                  <a:pt x="4088929" y="7131169"/>
                </a:moveTo>
                <a:cubicBezTo>
                  <a:pt x="4089134" y="7131181"/>
                  <a:pt x="4089341" y="7131216"/>
                  <a:pt x="4089543" y="7131232"/>
                </a:cubicBezTo>
                <a:cubicBezTo>
                  <a:pt x="4089447" y="7131383"/>
                  <a:pt x="4089357" y="7131578"/>
                  <a:pt x="4089259" y="7131721"/>
                </a:cubicBezTo>
                <a:lnTo>
                  <a:pt x="4089261" y="7131729"/>
                </a:lnTo>
                <a:lnTo>
                  <a:pt x="4089256" y="7131728"/>
                </a:lnTo>
                <a:lnTo>
                  <a:pt x="4089254" y="7131732"/>
                </a:lnTo>
                <a:lnTo>
                  <a:pt x="4089252" y="7131724"/>
                </a:lnTo>
                <a:cubicBezTo>
                  <a:pt x="4089116" y="7131665"/>
                  <a:pt x="4088986" y="7131603"/>
                  <a:pt x="4088855" y="7131546"/>
                </a:cubicBezTo>
                <a:cubicBezTo>
                  <a:pt x="4088888" y="7131428"/>
                  <a:pt x="4088886" y="7131295"/>
                  <a:pt x="4088932" y="7131176"/>
                </a:cubicBezTo>
                <a:cubicBezTo>
                  <a:pt x="4088932" y="7131176"/>
                  <a:pt x="4088929" y="7131169"/>
                  <a:pt x="4088929" y="7131169"/>
                </a:cubicBezTo>
                <a:close/>
                <a:moveTo>
                  <a:pt x="4059906" y="7117377"/>
                </a:moveTo>
                <a:cubicBezTo>
                  <a:pt x="4063397" y="7116301"/>
                  <a:pt x="4066768" y="7117091"/>
                  <a:pt x="4069982" y="7123493"/>
                </a:cubicBezTo>
                <a:cubicBezTo>
                  <a:pt x="4073228" y="7124941"/>
                  <a:pt x="4076480" y="7126392"/>
                  <a:pt x="4079728" y="7127841"/>
                </a:cubicBezTo>
                <a:cubicBezTo>
                  <a:pt x="4077502" y="7135277"/>
                  <a:pt x="4094470" y="7150655"/>
                  <a:pt x="4070799" y="7149208"/>
                </a:cubicBezTo>
                <a:cubicBezTo>
                  <a:pt x="4069425" y="7163942"/>
                  <a:pt x="4066640" y="7176613"/>
                  <a:pt x="4047713" y="7164226"/>
                </a:cubicBezTo>
                <a:cubicBezTo>
                  <a:pt x="4037434" y="7157494"/>
                  <a:pt x="4027994" y="7160648"/>
                  <a:pt x="4025188" y="7170850"/>
                </a:cubicBezTo>
                <a:cubicBezTo>
                  <a:pt x="4019405" y="7191832"/>
                  <a:pt x="4007156" y="7199211"/>
                  <a:pt x="3986447" y="7195973"/>
                </a:cubicBezTo>
                <a:cubicBezTo>
                  <a:pt x="3980519" y="7195042"/>
                  <a:pt x="3975793" y="7198537"/>
                  <a:pt x="3973093" y="7204138"/>
                </a:cubicBezTo>
                <a:cubicBezTo>
                  <a:pt x="3964460" y="7200372"/>
                  <a:pt x="3955828" y="7196604"/>
                  <a:pt x="3947205" y="7192843"/>
                </a:cubicBezTo>
                <a:cubicBezTo>
                  <a:pt x="3946630" y="7191148"/>
                  <a:pt x="3945225" y="7188182"/>
                  <a:pt x="3945603" y="7187936"/>
                </a:cubicBezTo>
                <a:cubicBezTo>
                  <a:pt x="3966550" y="7174144"/>
                  <a:pt x="3987646" y="7160585"/>
                  <a:pt x="4008724" y="7147000"/>
                </a:cubicBezTo>
                <a:cubicBezTo>
                  <a:pt x="4030727" y="7153021"/>
                  <a:pt x="4033268" y="7126972"/>
                  <a:pt x="4049105" y="7122449"/>
                </a:cubicBezTo>
                <a:cubicBezTo>
                  <a:pt x="4052803" y="7121392"/>
                  <a:pt x="4056414" y="7118452"/>
                  <a:pt x="4059906" y="7117377"/>
                </a:cubicBezTo>
                <a:close/>
                <a:moveTo>
                  <a:pt x="543942" y="7084974"/>
                </a:moveTo>
                <a:cubicBezTo>
                  <a:pt x="558401" y="7080075"/>
                  <a:pt x="568490" y="7085914"/>
                  <a:pt x="576069" y="7097997"/>
                </a:cubicBezTo>
                <a:cubicBezTo>
                  <a:pt x="568143" y="7094502"/>
                  <a:pt x="557878" y="7096744"/>
                  <a:pt x="550358" y="7092218"/>
                </a:cubicBezTo>
                <a:cubicBezTo>
                  <a:pt x="547852" y="7090709"/>
                  <a:pt x="545650" y="7088449"/>
                  <a:pt x="543942" y="7084974"/>
                </a:cubicBezTo>
                <a:close/>
                <a:moveTo>
                  <a:pt x="2073519" y="7075833"/>
                </a:moveTo>
                <a:cubicBezTo>
                  <a:pt x="2076113" y="7079171"/>
                  <a:pt x="2079350" y="7082794"/>
                  <a:pt x="2079923" y="7086692"/>
                </a:cubicBezTo>
                <a:cubicBezTo>
                  <a:pt x="2080449" y="7090318"/>
                  <a:pt x="2076685" y="7093147"/>
                  <a:pt x="2072812" y="7090568"/>
                </a:cubicBezTo>
                <a:cubicBezTo>
                  <a:pt x="2069123" y="7088119"/>
                  <a:pt x="2066935" y="7084207"/>
                  <a:pt x="2068375" y="7078081"/>
                </a:cubicBezTo>
                <a:cubicBezTo>
                  <a:pt x="2069704" y="7077482"/>
                  <a:pt x="2073205" y="7075421"/>
                  <a:pt x="2073519" y="7075833"/>
                </a:cubicBezTo>
                <a:close/>
                <a:moveTo>
                  <a:pt x="2030214" y="7071258"/>
                </a:moveTo>
                <a:cubicBezTo>
                  <a:pt x="2031002" y="7073558"/>
                  <a:pt x="2032359" y="7077556"/>
                  <a:pt x="2033727" y="7081562"/>
                </a:cubicBezTo>
                <a:cubicBezTo>
                  <a:pt x="2030659" y="7081686"/>
                  <a:pt x="2027367" y="7082577"/>
                  <a:pt x="2024565" y="7081760"/>
                </a:cubicBezTo>
                <a:cubicBezTo>
                  <a:pt x="2020374" y="7080551"/>
                  <a:pt x="2015666" y="7078430"/>
                  <a:pt x="2019065" y="7072519"/>
                </a:cubicBezTo>
                <a:cubicBezTo>
                  <a:pt x="2021081" y="7069044"/>
                  <a:pt x="2024356" y="7068080"/>
                  <a:pt x="2030214" y="7071258"/>
                </a:cubicBezTo>
                <a:close/>
                <a:moveTo>
                  <a:pt x="4207389" y="7044769"/>
                </a:moveTo>
                <a:cubicBezTo>
                  <a:pt x="4212330" y="7060111"/>
                  <a:pt x="4212684" y="7077948"/>
                  <a:pt x="4227388" y="7089062"/>
                </a:cubicBezTo>
                <a:lnTo>
                  <a:pt x="4227390" y="7089057"/>
                </a:lnTo>
                <a:cubicBezTo>
                  <a:pt x="4227388" y="7089062"/>
                  <a:pt x="4227392" y="7089070"/>
                  <a:pt x="4227387" y="7089082"/>
                </a:cubicBezTo>
                <a:cubicBezTo>
                  <a:pt x="4227403" y="7090241"/>
                  <a:pt x="4227184" y="7091190"/>
                  <a:pt x="4226866" y="7092050"/>
                </a:cubicBezTo>
                <a:cubicBezTo>
                  <a:pt x="4222270" y="7118084"/>
                  <a:pt x="4217442" y="7119911"/>
                  <a:pt x="4179780" y="7115469"/>
                </a:cubicBezTo>
                <a:cubicBezTo>
                  <a:pt x="4168861" y="7112067"/>
                  <a:pt x="4158093" y="7115274"/>
                  <a:pt x="4150499" y="7121656"/>
                </a:cubicBezTo>
                <a:cubicBezTo>
                  <a:pt x="4128785" y="7139893"/>
                  <a:pt x="4105261" y="7130232"/>
                  <a:pt x="4082160" y="7128646"/>
                </a:cubicBezTo>
                <a:cubicBezTo>
                  <a:pt x="4084110" y="7125518"/>
                  <a:pt x="4085827" y="7120577"/>
                  <a:pt x="4088140" y="7120276"/>
                </a:cubicBezTo>
                <a:cubicBezTo>
                  <a:pt x="4139535" y="7113601"/>
                  <a:pt x="4167139" y="7069862"/>
                  <a:pt x="4207389" y="7044769"/>
                </a:cubicBezTo>
                <a:close/>
                <a:moveTo>
                  <a:pt x="4299679" y="7043377"/>
                </a:moveTo>
                <a:cubicBezTo>
                  <a:pt x="4303902" y="7042043"/>
                  <a:pt x="4305859" y="7047084"/>
                  <a:pt x="4306658" y="7050516"/>
                </a:cubicBezTo>
                <a:cubicBezTo>
                  <a:pt x="4307813" y="7055467"/>
                  <a:pt x="4305973" y="7059644"/>
                  <a:pt x="4300912" y="7061786"/>
                </a:cubicBezTo>
                <a:cubicBezTo>
                  <a:pt x="4290951" y="7066003"/>
                  <a:pt x="4280981" y="7070207"/>
                  <a:pt x="4269682" y="7074981"/>
                </a:cubicBezTo>
                <a:cubicBezTo>
                  <a:pt x="4265864" y="7050206"/>
                  <a:pt x="4284588" y="7048141"/>
                  <a:pt x="4299679" y="7043377"/>
                </a:cubicBezTo>
                <a:close/>
                <a:moveTo>
                  <a:pt x="663535" y="7011094"/>
                </a:moveTo>
                <a:cubicBezTo>
                  <a:pt x="666797" y="7012645"/>
                  <a:pt x="670063" y="7014191"/>
                  <a:pt x="673306" y="7015734"/>
                </a:cubicBezTo>
                <a:cubicBezTo>
                  <a:pt x="669266" y="7020081"/>
                  <a:pt x="665227" y="7024428"/>
                  <a:pt x="660428" y="7029610"/>
                </a:cubicBezTo>
                <a:cubicBezTo>
                  <a:pt x="657799" y="7021438"/>
                  <a:pt x="661190" y="7016376"/>
                  <a:pt x="663535" y="7011094"/>
                </a:cubicBezTo>
                <a:close/>
                <a:moveTo>
                  <a:pt x="3980375" y="7004099"/>
                </a:moveTo>
                <a:cubicBezTo>
                  <a:pt x="3980375" y="7004099"/>
                  <a:pt x="3980375" y="7004099"/>
                  <a:pt x="3980291" y="7004295"/>
                </a:cubicBezTo>
                <a:cubicBezTo>
                  <a:pt x="3980291" y="7004295"/>
                  <a:pt x="3980483" y="7004378"/>
                  <a:pt x="3980483" y="7004378"/>
                </a:cubicBezTo>
                <a:cubicBezTo>
                  <a:pt x="3980568" y="7004184"/>
                  <a:pt x="3980568" y="7004184"/>
                  <a:pt x="3980375" y="7004099"/>
                </a:cubicBezTo>
                <a:close/>
                <a:moveTo>
                  <a:pt x="528519" y="6996552"/>
                </a:moveTo>
                <a:cubicBezTo>
                  <a:pt x="531878" y="6997221"/>
                  <a:pt x="533229" y="6999608"/>
                  <a:pt x="531601" y="7002244"/>
                </a:cubicBezTo>
                <a:cubicBezTo>
                  <a:pt x="530365" y="7004258"/>
                  <a:pt x="527791" y="7005955"/>
                  <a:pt x="525472" y="7006680"/>
                </a:cubicBezTo>
                <a:cubicBezTo>
                  <a:pt x="522360" y="7007649"/>
                  <a:pt x="520667" y="7005359"/>
                  <a:pt x="520971" y="7002399"/>
                </a:cubicBezTo>
                <a:cubicBezTo>
                  <a:pt x="521421" y="6998052"/>
                  <a:pt x="524633" y="6996735"/>
                  <a:pt x="528519" y="6996552"/>
                </a:cubicBezTo>
                <a:close/>
                <a:moveTo>
                  <a:pt x="779020" y="6996396"/>
                </a:moveTo>
                <a:cubicBezTo>
                  <a:pt x="781091" y="6997045"/>
                  <a:pt x="783204" y="6998233"/>
                  <a:pt x="784593" y="6996914"/>
                </a:cubicBezTo>
                <a:cubicBezTo>
                  <a:pt x="791602" y="6996865"/>
                  <a:pt x="790682" y="7001909"/>
                  <a:pt x="788786" y="7003839"/>
                </a:cubicBezTo>
                <a:cubicBezTo>
                  <a:pt x="786567" y="7006067"/>
                  <a:pt x="782153" y="7007222"/>
                  <a:pt x="778853" y="7006969"/>
                </a:cubicBezTo>
                <a:cubicBezTo>
                  <a:pt x="775045" y="7006669"/>
                  <a:pt x="772270" y="7003193"/>
                  <a:pt x="773697" y="6999113"/>
                </a:cubicBezTo>
                <a:cubicBezTo>
                  <a:pt x="774920" y="6995639"/>
                  <a:pt x="776949" y="6995749"/>
                  <a:pt x="779020" y="6996396"/>
                </a:cubicBezTo>
                <a:close/>
                <a:moveTo>
                  <a:pt x="4605298" y="6948393"/>
                </a:moveTo>
                <a:cubicBezTo>
                  <a:pt x="4607370" y="6948723"/>
                  <a:pt x="4608589" y="6950232"/>
                  <a:pt x="4608406" y="6953985"/>
                </a:cubicBezTo>
                <a:cubicBezTo>
                  <a:pt x="4607765" y="6967205"/>
                  <a:pt x="4585616" y="6966762"/>
                  <a:pt x="4570941" y="6965038"/>
                </a:cubicBezTo>
                <a:cubicBezTo>
                  <a:pt x="4570063" y="6966612"/>
                  <a:pt x="4569013" y="6968073"/>
                  <a:pt x="4567793" y="6969415"/>
                </a:cubicBezTo>
                <a:cubicBezTo>
                  <a:pt x="4565818" y="6969043"/>
                  <a:pt x="4563340" y="6969079"/>
                  <a:pt x="4561572" y="6968364"/>
                </a:cubicBezTo>
                <a:cubicBezTo>
                  <a:pt x="4559805" y="6967649"/>
                  <a:pt x="4558742" y="6966182"/>
                  <a:pt x="4559592" y="6962802"/>
                </a:cubicBezTo>
                <a:cubicBezTo>
                  <a:pt x="4561526" y="6955077"/>
                  <a:pt x="4566318" y="6950531"/>
                  <a:pt x="4575126" y="6953448"/>
                </a:cubicBezTo>
                <a:cubicBezTo>
                  <a:pt x="4576211" y="6951802"/>
                  <a:pt x="4577293" y="6950152"/>
                  <a:pt x="4578377" y="6948513"/>
                </a:cubicBezTo>
                <a:cubicBezTo>
                  <a:pt x="4585175" y="6957027"/>
                  <a:pt x="4599079" y="6947403"/>
                  <a:pt x="4605298" y="6948393"/>
                </a:cubicBezTo>
                <a:close/>
                <a:moveTo>
                  <a:pt x="200348" y="6939571"/>
                </a:moveTo>
                <a:cubicBezTo>
                  <a:pt x="205964" y="6940735"/>
                  <a:pt x="210586" y="6943219"/>
                  <a:pt x="210209" y="6949748"/>
                </a:cubicBezTo>
                <a:cubicBezTo>
                  <a:pt x="210110" y="6951271"/>
                  <a:pt x="206916" y="6953952"/>
                  <a:pt x="205347" y="6953804"/>
                </a:cubicBezTo>
                <a:cubicBezTo>
                  <a:pt x="202390" y="6953536"/>
                  <a:pt x="199973" y="6952592"/>
                  <a:pt x="198380" y="6950887"/>
                </a:cubicBezTo>
                <a:cubicBezTo>
                  <a:pt x="196786" y="6949182"/>
                  <a:pt x="196016" y="6946715"/>
                  <a:pt x="196354" y="6943398"/>
                </a:cubicBezTo>
                <a:cubicBezTo>
                  <a:pt x="198026" y="6942481"/>
                  <a:pt x="199350" y="6941202"/>
                  <a:pt x="200348" y="6939571"/>
                </a:cubicBezTo>
                <a:close/>
                <a:moveTo>
                  <a:pt x="544867" y="6927241"/>
                </a:moveTo>
                <a:cubicBezTo>
                  <a:pt x="547172" y="6926462"/>
                  <a:pt x="548935" y="6927459"/>
                  <a:pt x="548917" y="6934304"/>
                </a:cubicBezTo>
                <a:cubicBezTo>
                  <a:pt x="548112" y="6936127"/>
                  <a:pt x="547308" y="6937950"/>
                  <a:pt x="546500" y="6939777"/>
                </a:cubicBezTo>
                <a:cubicBezTo>
                  <a:pt x="542782" y="6943801"/>
                  <a:pt x="542913" y="6955535"/>
                  <a:pt x="534728" y="6950175"/>
                </a:cubicBezTo>
                <a:cubicBezTo>
                  <a:pt x="526860" y="6945023"/>
                  <a:pt x="537000" y="6937555"/>
                  <a:pt x="537568" y="6930839"/>
                </a:cubicBezTo>
                <a:cubicBezTo>
                  <a:pt x="539716" y="6930575"/>
                  <a:pt x="542562" y="6928020"/>
                  <a:pt x="544867" y="6927241"/>
                </a:cubicBezTo>
                <a:close/>
                <a:moveTo>
                  <a:pt x="252326" y="6916485"/>
                </a:moveTo>
                <a:cubicBezTo>
                  <a:pt x="254873" y="6918330"/>
                  <a:pt x="256758" y="6921311"/>
                  <a:pt x="258262" y="6924174"/>
                </a:cubicBezTo>
                <a:cubicBezTo>
                  <a:pt x="258471" y="6924577"/>
                  <a:pt x="255111" y="6926862"/>
                  <a:pt x="254925" y="6927016"/>
                </a:cubicBezTo>
                <a:cubicBezTo>
                  <a:pt x="249433" y="6924159"/>
                  <a:pt x="245180" y="6923335"/>
                  <a:pt x="246448" y="6918875"/>
                </a:cubicBezTo>
                <a:cubicBezTo>
                  <a:pt x="246830" y="6917528"/>
                  <a:pt x="251339" y="6915773"/>
                  <a:pt x="252326" y="6916485"/>
                </a:cubicBezTo>
                <a:close/>
                <a:moveTo>
                  <a:pt x="773780" y="6885617"/>
                </a:moveTo>
                <a:cubicBezTo>
                  <a:pt x="785744" y="6892555"/>
                  <a:pt x="778318" y="6904002"/>
                  <a:pt x="779231" y="6913414"/>
                </a:cubicBezTo>
                <a:cubicBezTo>
                  <a:pt x="779323" y="6914443"/>
                  <a:pt x="773185" y="6916079"/>
                  <a:pt x="769952" y="6917440"/>
                </a:cubicBezTo>
                <a:cubicBezTo>
                  <a:pt x="767853" y="6907667"/>
                  <a:pt x="765764" y="6897893"/>
                  <a:pt x="763763" y="6888554"/>
                </a:cubicBezTo>
                <a:cubicBezTo>
                  <a:pt x="766593" y="6884311"/>
                  <a:pt x="770424" y="6883672"/>
                  <a:pt x="773780" y="6885617"/>
                </a:cubicBezTo>
                <a:close/>
                <a:moveTo>
                  <a:pt x="4276237" y="6843484"/>
                </a:moveTo>
                <a:cubicBezTo>
                  <a:pt x="4276152" y="6843679"/>
                  <a:pt x="4275959" y="6843595"/>
                  <a:pt x="4275959" y="6843595"/>
                </a:cubicBezTo>
                <a:cubicBezTo>
                  <a:pt x="4275959" y="6843595"/>
                  <a:pt x="4275875" y="6843790"/>
                  <a:pt x="4275875" y="6843790"/>
                </a:cubicBezTo>
                <a:cubicBezTo>
                  <a:pt x="4275875" y="6843790"/>
                  <a:pt x="4276152" y="6843679"/>
                  <a:pt x="4276237" y="6843484"/>
                </a:cubicBezTo>
                <a:close/>
                <a:moveTo>
                  <a:pt x="1156230" y="6832755"/>
                </a:moveTo>
                <a:cubicBezTo>
                  <a:pt x="1157833" y="6834838"/>
                  <a:pt x="1159267" y="6837310"/>
                  <a:pt x="1160424" y="6839892"/>
                </a:cubicBezTo>
                <a:cubicBezTo>
                  <a:pt x="1160870" y="6839394"/>
                  <a:pt x="1161315" y="6838893"/>
                  <a:pt x="1162036" y="6838283"/>
                </a:cubicBezTo>
                <a:cubicBezTo>
                  <a:pt x="1163756" y="6836951"/>
                  <a:pt x="1160365" y="6834784"/>
                  <a:pt x="1156230" y="6832755"/>
                </a:cubicBezTo>
                <a:close/>
                <a:moveTo>
                  <a:pt x="183801" y="6829778"/>
                </a:moveTo>
                <a:cubicBezTo>
                  <a:pt x="184186" y="6832479"/>
                  <a:pt x="185946" y="6836329"/>
                  <a:pt x="184783" y="6838837"/>
                </a:cubicBezTo>
                <a:cubicBezTo>
                  <a:pt x="182966" y="6842794"/>
                  <a:pt x="179117" y="6846126"/>
                  <a:pt x="174102" y="6842415"/>
                </a:cubicBezTo>
                <a:cubicBezTo>
                  <a:pt x="170599" y="6839817"/>
                  <a:pt x="171277" y="6836210"/>
                  <a:pt x="173082" y="6832944"/>
                </a:cubicBezTo>
                <a:cubicBezTo>
                  <a:pt x="175051" y="6829382"/>
                  <a:pt x="178383" y="6828622"/>
                  <a:pt x="183801" y="6829778"/>
                </a:cubicBezTo>
                <a:close/>
                <a:moveTo>
                  <a:pt x="662947" y="6812688"/>
                </a:moveTo>
                <a:cubicBezTo>
                  <a:pt x="667830" y="6812882"/>
                  <a:pt x="673044" y="6814494"/>
                  <a:pt x="677887" y="6814979"/>
                </a:cubicBezTo>
                <a:cubicBezTo>
                  <a:pt x="684744" y="6815663"/>
                  <a:pt x="685499" y="6820056"/>
                  <a:pt x="682497" y="6824475"/>
                </a:cubicBezTo>
                <a:cubicBezTo>
                  <a:pt x="676479" y="6833288"/>
                  <a:pt x="667319" y="6834477"/>
                  <a:pt x="657819" y="6831704"/>
                </a:cubicBezTo>
                <a:cubicBezTo>
                  <a:pt x="651768" y="6829935"/>
                  <a:pt x="647345" y="6822772"/>
                  <a:pt x="649990" y="6818898"/>
                </a:cubicBezTo>
                <a:cubicBezTo>
                  <a:pt x="653510" y="6813715"/>
                  <a:pt x="658063" y="6812493"/>
                  <a:pt x="662947" y="6812688"/>
                </a:cubicBezTo>
                <a:close/>
                <a:moveTo>
                  <a:pt x="197454" y="6793937"/>
                </a:moveTo>
                <a:cubicBezTo>
                  <a:pt x="200990" y="6795109"/>
                  <a:pt x="203569" y="6798151"/>
                  <a:pt x="200635" y="6801750"/>
                </a:cubicBezTo>
                <a:cubicBezTo>
                  <a:pt x="199605" y="6803013"/>
                  <a:pt x="195596" y="6802955"/>
                  <a:pt x="193658" y="6802029"/>
                </a:cubicBezTo>
                <a:cubicBezTo>
                  <a:pt x="191938" y="6801208"/>
                  <a:pt x="191178" y="6798345"/>
                  <a:pt x="189287" y="6795212"/>
                </a:cubicBezTo>
                <a:cubicBezTo>
                  <a:pt x="192958" y="6794558"/>
                  <a:pt x="195521" y="6793300"/>
                  <a:pt x="197454" y="6793937"/>
                </a:cubicBezTo>
                <a:close/>
                <a:moveTo>
                  <a:pt x="273712" y="6775268"/>
                </a:moveTo>
                <a:cubicBezTo>
                  <a:pt x="273743" y="6775306"/>
                  <a:pt x="273786" y="6775343"/>
                  <a:pt x="273821" y="6775377"/>
                </a:cubicBezTo>
                <a:cubicBezTo>
                  <a:pt x="273822" y="6775401"/>
                  <a:pt x="273817" y="6775411"/>
                  <a:pt x="273821" y="6775430"/>
                </a:cubicBezTo>
                <a:close/>
                <a:moveTo>
                  <a:pt x="292289" y="6743506"/>
                </a:moveTo>
                <a:cubicBezTo>
                  <a:pt x="304292" y="6739368"/>
                  <a:pt x="311633" y="6745566"/>
                  <a:pt x="318447" y="6757613"/>
                </a:cubicBezTo>
                <a:cubicBezTo>
                  <a:pt x="302598" y="6761925"/>
                  <a:pt x="280709" y="6752082"/>
                  <a:pt x="276608" y="6776642"/>
                </a:cubicBezTo>
                <a:cubicBezTo>
                  <a:pt x="274206" y="6774212"/>
                  <a:pt x="271835" y="6771800"/>
                  <a:pt x="269436" y="6769363"/>
                </a:cubicBezTo>
                <a:cubicBezTo>
                  <a:pt x="267585" y="6752420"/>
                  <a:pt x="280019" y="6747731"/>
                  <a:pt x="292289" y="6743506"/>
                </a:cubicBezTo>
                <a:close/>
                <a:moveTo>
                  <a:pt x="320841" y="6724356"/>
                </a:moveTo>
                <a:cubicBezTo>
                  <a:pt x="322538" y="6724532"/>
                  <a:pt x="324149" y="6725424"/>
                  <a:pt x="325724" y="6726109"/>
                </a:cubicBezTo>
                <a:cubicBezTo>
                  <a:pt x="329154" y="6727606"/>
                  <a:pt x="332721" y="6730143"/>
                  <a:pt x="327788" y="6733123"/>
                </a:cubicBezTo>
                <a:cubicBezTo>
                  <a:pt x="325186" y="6734687"/>
                  <a:pt x="320605" y="6733823"/>
                  <a:pt x="317268" y="6732857"/>
                </a:cubicBezTo>
                <a:cubicBezTo>
                  <a:pt x="316083" y="6732516"/>
                  <a:pt x="315915" y="6728626"/>
                  <a:pt x="315441" y="6726901"/>
                </a:cubicBezTo>
                <a:cubicBezTo>
                  <a:pt x="317361" y="6724720"/>
                  <a:pt x="319145" y="6724179"/>
                  <a:pt x="320841" y="6724356"/>
                </a:cubicBezTo>
                <a:close/>
                <a:moveTo>
                  <a:pt x="983295" y="6705471"/>
                </a:moveTo>
                <a:cubicBezTo>
                  <a:pt x="981021" y="6704801"/>
                  <a:pt x="978602" y="6705250"/>
                  <a:pt x="974990" y="6707261"/>
                </a:cubicBezTo>
                <a:cubicBezTo>
                  <a:pt x="968873" y="6710839"/>
                  <a:pt x="962970" y="6714972"/>
                  <a:pt x="957068" y="6719106"/>
                </a:cubicBezTo>
                <a:cubicBezTo>
                  <a:pt x="971878" y="6718615"/>
                  <a:pt x="987629" y="6720152"/>
                  <a:pt x="1001962" y="6723380"/>
                </a:cubicBezTo>
                <a:cubicBezTo>
                  <a:pt x="998457" y="6718852"/>
                  <a:pt x="994845" y="6714047"/>
                  <a:pt x="990726" y="6710407"/>
                </a:cubicBezTo>
                <a:cubicBezTo>
                  <a:pt x="987696" y="6707934"/>
                  <a:pt x="985568" y="6706143"/>
                  <a:pt x="983295" y="6705471"/>
                </a:cubicBezTo>
                <a:close/>
                <a:moveTo>
                  <a:pt x="403206" y="6705161"/>
                </a:moveTo>
                <a:cubicBezTo>
                  <a:pt x="421206" y="6723624"/>
                  <a:pt x="397376" y="6721526"/>
                  <a:pt x="391795" y="6728397"/>
                </a:cubicBezTo>
                <a:cubicBezTo>
                  <a:pt x="382882" y="6714402"/>
                  <a:pt x="400297" y="6713344"/>
                  <a:pt x="403206" y="6705161"/>
                </a:cubicBezTo>
                <a:close/>
                <a:moveTo>
                  <a:pt x="604615" y="6690912"/>
                </a:moveTo>
                <a:cubicBezTo>
                  <a:pt x="612540" y="6690990"/>
                  <a:pt x="623369" y="6694055"/>
                  <a:pt x="611826" y="6705716"/>
                </a:cubicBezTo>
                <a:cubicBezTo>
                  <a:pt x="612926" y="6707081"/>
                  <a:pt x="614270" y="6708159"/>
                  <a:pt x="615839" y="6708937"/>
                </a:cubicBezTo>
                <a:cubicBezTo>
                  <a:pt x="621353" y="6721185"/>
                  <a:pt x="616215" y="6725409"/>
                  <a:pt x="604752" y="6721768"/>
                </a:cubicBezTo>
                <a:cubicBezTo>
                  <a:pt x="600662" y="6720470"/>
                  <a:pt x="596140" y="6719461"/>
                  <a:pt x="592733" y="6717060"/>
                </a:cubicBezTo>
                <a:cubicBezTo>
                  <a:pt x="589326" y="6714659"/>
                  <a:pt x="587035" y="6710867"/>
                  <a:pt x="587408" y="6704004"/>
                </a:cubicBezTo>
                <a:cubicBezTo>
                  <a:pt x="588099" y="6691182"/>
                  <a:pt x="597442" y="6690847"/>
                  <a:pt x="604615" y="6690912"/>
                </a:cubicBezTo>
                <a:close/>
                <a:moveTo>
                  <a:pt x="99315" y="6675697"/>
                </a:moveTo>
                <a:cubicBezTo>
                  <a:pt x="116096" y="6675258"/>
                  <a:pt x="112201" y="6694207"/>
                  <a:pt x="121186" y="6702418"/>
                </a:cubicBezTo>
                <a:cubicBezTo>
                  <a:pt x="114330" y="6703055"/>
                  <a:pt x="107952" y="6702956"/>
                  <a:pt x="102710" y="6700987"/>
                </a:cubicBezTo>
                <a:cubicBezTo>
                  <a:pt x="97469" y="6699018"/>
                  <a:pt x="93363" y="6695180"/>
                  <a:pt x="91055" y="6688343"/>
                </a:cubicBezTo>
                <a:cubicBezTo>
                  <a:pt x="88855" y="6681809"/>
                  <a:pt x="95020" y="6675804"/>
                  <a:pt x="99315" y="6675697"/>
                </a:cubicBezTo>
                <a:close/>
                <a:moveTo>
                  <a:pt x="431461" y="6669125"/>
                </a:moveTo>
                <a:cubicBezTo>
                  <a:pt x="434526" y="6668875"/>
                  <a:pt x="437841" y="6670141"/>
                  <a:pt x="441264" y="6672263"/>
                </a:cubicBezTo>
                <a:cubicBezTo>
                  <a:pt x="440599" y="6673793"/>
                  <a:pt x="440039" y="6675356"/>
                  <a:pt x="439572" y="6676954"/>
                </a:cubicBezTo>
                <a:cubicBezTo>
                  <a:pt x="433731" y="6677439"/>
                  <a:pt x="429104" y="6684821"/>
                  <a:pt x="422515" y="6680041"/>
                </a:cubicBezTo>
                <a:cubicBezTo>
                  <a:pt x="421841" y="6679549"/>
                  <a:pt x="422330" y="6676436"/>
                  <a:pt x="423158" y="6675086"/>
                </a:cubicBezTo>
                <a:cubicBezTo>
                  <a:pt x="425581" y="6671143"/>
                  <a:pt x="428396" y="6669375"/>
                  <a:pt x="431461" y="6669125"/>
                </a:cubicBezTo>
                <a:close/>
                <a:moveTo>
                  <a:pt x="395265" y="6646701"/>
                </a:moveTo>
                <a:cubicBezTo>
                  <a:pt x="399774" y="6655349"/>
                  <a:pt x="403031" y="6661580"/>
                  <a:pt x="406490" y="6668229"/>
                </a:cubicBezTo>
                <a:cubicBezTo>
                  <a:pt x="403310" y="6669217"/>
                  <a:pt x="401675" y="6670330"/>
                  <a:pt x="400365" y="6670029"/>
                </a:cubicBezTo>
                <a:cubicBezTo>
                  <a:pt x="385958" y="6666724"/>
                  <a:pt x="385410" y="6658982"/>
                  <a:pt x="395265" y="6646701"/>
                </a:cubicBezTo>
                <a:close/>
                <a:moveTo>
                  <a:pt x="493127" y="6643728"/>
                </a:moveTo>
                <a:cubicBezTo>
                  <a:pt x="501057" y="6648546"/>
                  <a:pt x="501723" y="6657473"/>
                  <a:pt x="498731" y="6666231"/>
                </a:cubicBezTo>
                <a:cubicBezTo>
                  <a:pt x="503432" y="6675848"/>
                  <a:pt x="501126" y="6683743"/>
                  <a:pt x="490125" y="6683862"/>
                </a:cubicBezTo>
                <a:cubicBezTo>
                  <a:pt x="472950" y="6684051"/>
                  <a:pt x="500976" y="6665928"/>
                  <a:pt x="483340" y="6664855"/>
                </a:cubicBezTo>
                <a:cubicBezTo>
                  <a:pt x="473152" y="6662525"/>
                  <a:pt x="474741" y="6657683"/>
                  <a:pt x="480071" y="6651334"/>
                </a:cubicBezTo>
                <a:cubicBezTo>
                  <a:pt x="483705" y="6647008"/>
                  <a:pt x="487682" y="6640430"/>
                  <a:pt x="493127" y="6643728"/>
                </a:cubicBezTo>
                <a:close/>
                <a:moveTo>
                  <a:pt x="443446" y="6635493"/>
                </a:moveTo>
                <a:cubicBezTo>
                  <a:pt x="441480" y="6648899"/>
                  <a:pt x="436294" y="6658118"/>
                  <a:pt x="422088" y="6655231"/>
                </a:cubicBezTo>
                <a:cubicBezTo>
                  <a:pt x="416518" y="6654098"/>
                  <a:pt x="414353" y="6650132"/>
                  <a:pt x="416099" y="6644793"/>
                </a:cubicBezTo>
                <a:cubicBezTo>
                  <a:pt x="421012" y="6629769"/>
                  <a:pt x="435487" y="6643632"/>
                  <a:pt x="443446" y="6635493"/>
                </a:cubicBezTo>
                <a:close/>
                <a:moveTo>
                  <a:pt x="594541" y="6632429"/>
                </a:moveTo>
                <a:cubicBezTo>
                  <a:pt x="594528" y="6632497"/>
                  <a:pt x="594515" y="6632566"/>
                  <a:pt x="594500" y="6632634"/>
                </a:cubicBezTo>
                <a:cubicBezTo>
                  <a:pt x="594557" y="6632615"/>
                  <a:pt x="594630" y="6632631"/>
                  <a:pt x="594700" y="6632617"/>
                </a:cubicBezTo>
                <a:cubicBezTo>
                  <a:pt x="594644" y="6632563"/>
                  <a:pt x="594598" y="6632483"/>
                  <a:pt x="594541" y="6632429"/>
                </a:cubicBezTo>
                <a:close/>
                <a:moveTo>
                  <a:pt x="229212" y="6625626"/>
                </a:moveTo>
                <a:cubicBezTo>
                  <a:pt x="243862" y="6631274"/>
                  <a:pt x="258695" y="6636503"/>
                  <a:pt x="273123" y="6642660"/>
                </a:cubicBezTo>
                <a:cubicBezTo>
                  <a:pt x="292729" y="6651024"/>
                  <a:pt x="295972" y="6666166"/>
                  <a:pt x="282914" y="6685451"/>
                </a:cubicBezTo>
                <a:cubicBezTo>
                  <a:pt x="286593" y="6687136"/>
                  <a:pt x="290279" y="6688820"/>
                  <a:pt x="293955" y="6690510"/>
                </a:cubicBezTo>
                <a:cubicBezTo>
                  <a:pt x="304856" y="6688697"/>
                  <a:pt x="300200" y="6668841"/>
                  <a:pt x="308102" y="6672248"/>
                </a:cubicBezTo>
                <a:cubicBezTo>
                  <a:pt x="327526" y="6680626"/>
                  <a:pt x="347231" y="6668674"/>
                  <a:pt x="365728" y="6676660"/>
                </a:cubicBezTo>
                <a:cubicBezTo>
                  <a:pt x="364073" y="6680636"/>
                  <a:pt x="362412" y="6684613"/>
                  <a:pt x="360758" y="6688588"/>
                </a:cubicBezTo>
                <a:cubicBezTo>
                  <a:pt x="339490" y="6683198"/>
                  <a:pt x="319175" y="6695182"/>
                  <a:pt x="298023" y="6692012"/>
                </a:cubicBezTo>
                <a:cubicBezTo>
                  <a:pt x="291968" y="6707322"/>
                  <a:pt x="282038" y="6704994"/>
                  <a:pt x="271072" y="6697913"/>
                </a:cubicBezTo>
                <a:cubicBezTo>
                  <a:pt x="262460" y="6701635"/>
                  <a:pt x="248747" y="6687394"/>
                  <a:pt x="244240" y="6705545"/>
                </a:cubicBezTo>
                <a:cubicBezTo>
                  <a:pt x="247528" y="6710249"/>
                  <a:pt x="247760" y="6714959"/>
                  <a:pt x="240763" y="6711884"/>
                </a:cubicBezTo>
                <a:cubicBezTo>
                  <a:pt x="235437" y="6709550"/>
                  <a:pt x="231839" y="6703250"/>
                  <a:pt x="227470" y="6698717"/>
                </a:cubicBezTo>
                <a:cubicBezTo>
                  <a:pt x="226003" y="6697789"/>
                  <a:pt x="224419" y="6697150"/>
                  <a:pt x="222719" y="6696782"/>
                </a:cubicBezTo>
                <a:cubicBezTo>
                  <a:pt x="203870" y="6703968"/>
                  <a:pt x="207863" y="6687887"/>
                  <a:pt x="205996" y="6679436"/>
                </a:cubicBezTo>
                <a:cubicBezTo>
                  <a:pt x="202510" y="6663695"/>
                  <a:pt x="217856" y="6676109"/>
                  <a:pt x="221225" y="6670020"/>
                </a:cubicBezTo>
                <a:cubicBezTo>
                  <a:pt x="219813" y="6663725"/>
                  <a:pt x="218395" y="6657423"/>
                  <a:pt x="216984" y="6651120"/>
                </a:cubicBezTo>
                <a:cubicBezTo>
                  <a:pt x="219894" y="6642059"/>
                  <a:pt x="207084" y="6625470"/>
                  <a:pt x="229212" y="6625626"/>
                </a:cubicBezTo>
                <a:close/>
                <a:moveTo>
                  <a:pt x="127859" y="6620773"/>
                </a:moveTo>
                <a:cubicBezTo>
                  <a:pt x="133513" y="6627865"/>
                  <a:pt x="135943" y="6633263"/>
                  <a:pt x="135398" y="6641477"/>
                </a:cubicBezTo>
                <a:cubicBezTo>
                  <a:pt x="128465" y="6636770"/>
                  <a:pt x="124438" y="6632281"/>
                  <a:pt x="127859" y="6620773"/>
                </a:cubicBezTo>
                <a:close/>
                <a:moveTo>
                  <a:pt x="1069809" y="6598310"/>
                </a:moveTo>
                <a:cubicBezTo>
                  <a:pt x="1069809" y="6598310"/>
                  <a:pt x="1069917" y="6598588"/>
                  <a:pt x="1069917" y="6598588"/>
                </a:cubicBezTo>
                <a:cubicBezTo>
                  <a:pt x="1069917" y="6598588"/>
                  <a:pt x="1069917" y="6598588"/>
                  <a:pt x="1070193" y="6598477"/>
                </a:cubicBezTo>
                <a:cubicBezTo>
                  <a:pt x="1070001" y="6598394"/>
                  <a:pt x="1070001" y="6598394"/>
                  <a:pt x="1069809" y="6598310"/>
                </a:cubicBezTo>
                <a:close/>
                <a:moveTo>
                  <a:pt x="416111" y="6598210"/>
                </a:moveTo>
                <a:cubicBezTo>
                  <a:pt x="418823" y="6597800"/>
                  <a:pt x="421075" y="6598093"/>
                  <a:pt x="421609" y="6601338"/>
                </a:cubicBezTo>
                <a:cubicBezTo>
                  <a:pt x="423044" y="6610185"/>
                  <a:pt x="414261" y="6611334"/>
                  <a:pt x="407209" y="6612176"/>
                </a:cubicBezTo>
                <a:cubicBezTo>
                  <a:pt x="399774" y="6607490"/>
                  <a:pt x="403953" y="6603402"/>
                  <a:pt x="407853" y="6599293"/>
                </a:cubicBezTo>
                <a:cubicBezTo>
                  <a:pt x="410226" y="6599731"/>
                  <a:pt x="413398" y="6598619"/>
                  <a:pt x="416111" y="6598210"/>
                </a:cubicBezTo>
                <a:close/>
                <a:moveTo>
                  <a:pt x="434187" y="6596926"/>
                </a:moveTo>
                <a:cubicBezTo>
                  <a:pt x="434238" y="6596641"/>
                  <a:pt x="440738" y="6597427"/>
                  <a:pt x="444217" y="6597710"/>
                </a:cubicBezTo>
                <a:cubicBezTo>
                  <a:pt x="445373" y="6599022"/>
                  <a:pt x="446734" y="6600064"/>
                  <a:pt x="448309" y="6600833"/>
                </a:cubicBezTo>
                <a:cubicBezTo>
                  <a:pt x="447211" y="6612738"/>
                  <a:pt x="457890" y="6613907"/>
                  <a:pt x="464960" y="6618579"/>
                </a:cubicBezTo>
                <a:cubicBezTo>
                  <a:pt x="457779" y="6621287"/>
                  <a:pt x="449509" y="6619331"/>
                  <a:pt x="443323" y="6614969"/>
                </a:cubicBezTo>
                <a:cubicBezTo>
                  <a:pt x="437138" y="6610608"/>
                  <a:pt x="433034" y="6603840"/>
                  <a:pt x="434187" y="6596926"/>
                </a:cubicBezTo>
                <a:close/>
                <a:moveTo>
                  <a:pt x="271591" y="6591284"/>
                </a:moveTo>
                <a:cubicBezTo>
                  <a:pt x="275270" y="6591905"/>
                  <a:pt x="276215" y="6596579"/>
                  <a:pt x="273825" y="6605828"/>
                </a:cubicBezTo>
                <a:cubicBezTo>
                  <a:pt x="270622" y="6606428"/>
                  <a:pt x="264179" y="6608685"/>
                  <a:pt x="257861" y="6608416"/>
                </a:cubicBezTo>
                <a:cubicBezTo>
                  <a:pt x="253878" y="6608244"/>
                  <a:pt x="252983" y="6602327"/>
                  <a:pt x="254972" y="6599381"/>
                </a:cubicBezTo>
                <a:cubicBezTo>
                  <a:pt x="258734" y="6593825"/>
                  <a:pt x="264782" y="6590129"/>
                  <a:pt x="271591" y="6591284"/>
                </a:cubicBezTo>
                <a:close/>
                <a:moveTo>
                  <a:pt x="1000314" y="6580334"/>
                </a:moveTo>
                <a:cubicBezTo>
                  <a:pt x="999294" y="6580583"/>
                  <a:pt x="998272" y="6580832"/>
                  <a:pt x="997252" y="6581081"/>
                </a:cubicBezTo>
                <a:cubicBezTo>
                  <a:pt x="998363" y="6582720"/>
                  <a:pt x="999476" y="6584359"/>
                  <a:pt x="1000395" y="6585914"/>
                </a:cubicBezTo>
                <a:cubicBezTo>
                  <a:pt x="1000496" y="6584109"/>
                  <a:pt x="1000405" y="6582222"/>
                  <a:pt x="1000314" y="6580334"/>
                </a:cubicBezTo>
                <a:close/>
                <a:moveTo>
                  <a:pt x="244506" y="6576652"/>
                </a:moveTo>
                <a:cubicBezTo>
                  <a:pt x="245995" y="6577671"/>
                  <a:pt x="246874" y="6581061"/>
                  <a:pt x="246463" y="6583055"/>
                </a:cubicBezTo>
                <a:cubicBezTo>
                  <a:pt x="245825" y="6586152"/>
                  <a:pt x="244159" y="6590588"/>
                  <a:pt x="240037" y="6588640"/>
                </a:cubicBezTo>
                <a:cubicBezTo>
                  <a:pt x="237607" y="6587493"/>
                  <a:pt x="236638" y="6583260"/>
                  <a:pt x="235446" y="6581170"/>
                </a:cubicBezTo>
                <a:cubicBezTo>
                  <a:pt x="238012" y="6576072"/>
                  <a:pt x="241000" y="6574251"/>
                  <a:pt x="244506" y="6576652"/>
                </a:cubicBezTo>
                <a:close/>
                <a:moveTo>
                  <a:pt x="804307" y="6569038"/>
                </a:moveTo>
                <a:cubicBezTo>
                  <a:pt x="819393" y="6566698"/>
                  <a:pt x="822788" y="6573083"/>
                  <a:pt x="824422" y="6583459"/>
                </a:cubicBezTo>
                <a:cubicBezTo>
                  <a:pt x="819956" y="6582781"/>
                  <a:pt x="816288" y="6581484"/>
                  <a:pt x="813057" y="6579202"/>
                </a:cubicBezTo>
                <a:cubicBezTo>
                  <a:pt x="809826" y="6576919"/>
                  <a:pt x="807030" y="6573653"/>
                  <a:pt x="804307" y="6569038"/>
                </a:cubicBezTo>
                <a:close/>
                <a:moveTo>
                  <a:pt x="875664" y="6516765"/>
                </a:moveTo>
                <a:cubicBezTo>
                  <a:pt x="875071" y="6527125"/>
                  <a:pt x="871370" y="6533620"/>
                  <a:pt x="862299" y="6539656"/>
                </a:cubicBezTo>
                <a:cubicBezTo>
                  <a:pt x="859111" y="6527088"/>
                  <a:pt x="861598" y="6520156"/>
                  <a:pt x="875664" y="6516765"/>
                </a:cubicBezTo>
                <a:close/>
                <a:moveTo>
                  <a:pt x="880262" y="6497163"/>
                </a:moveTo>
                <a:lnTo>
                  <a:pt x="880391" y="6497912"/>
                </a:lnTo>
                <a:cubicBezTo>
                  <a:pt x="880200" y="6497829"/>
                  <a:pt x="880008" y="6497746"/>
                  <a:pt x="879816" y="6497661"/>
                </a:cubicBezTo>
                <a:cubicBezTo>
                  <a:pt x="880092" y="6497550"/>
                  <a:pt x="880177" y="6497356"/>
                  <a:pt x="880262" y="6497163"/>
                </a:cubicBezTo>
                <a:close/>
                <a:moveTo>
                  <a:pt x="583842" y="6489263"/>
                </a:moveTo>
                <a:cubicBezTo>
                  <a:pt x="589715" y="6491769"/>
                  <a:pt x="590424" y="6498669"/>
                  <a:pt x="588760" y="6503462"/>
                </a:cubicBezTo>
                <a:cubicBezTo>
                  <a:pt x="587991" y="6505700"/>
                  <a:pt x="586518" y="6505622"/>
                  <a:pt x="584871" y="6504903"/>
                </a:cubicBezTo>
                <a:cubicBezTo>
                  <a:pt x="583221" y="6504182"/>
                  <a:pt x="581398" y="6502820"/>
                  <a:pt x="579926" y="6502489"/>
                </a:cubicBezTo>
                <a:cubicBezTo>
                  <a:pt x="575508" y="6501498"/>
                  <a:pt x="570876" y="6499616"/>
                  <a:pt x="574924" y="6492103"/>
                </a:cubicBezTo>
                <a:cubicBezTo>
                  <a:pt x="577337" y="6491249"/>
                  <a:pt x="581451" y="6488248"/>
                  <a:pt x="583842" y="6489263"/>
                </a:cubicBezTo>
                <a:close/>
                <a:moveTo>
                  <a:pt x="807545" y="6483913"/>
                </a:moveTo>
                <a:cubicBezTo>
                  <a:pt x="810119" y="6485135"/>
                  <a:pt x="812363" y="6487521"/>
                  <a:pt x="813112" y="6488411"/>
                </a:cubicBezTo>
                <a:cubicBezTo>
                  <a:pt x="820581" y="6497257"/>
                  <a:pt x="830350" y="6497467"/>
                  <a:pt x="842781" y="6497334"/>
                </a:cubicBezTo>
                <a:cubicBezTo>
                  <a:pt x="837114" y="6509705"/>
                  <a:pt x="825612" y="6509024"/>
                  <a:pt x="818102" y="6514000"/>
                </a:cubicBezTo>
                <a:cubicBezTo>
                  <a:pt x="819333" y="6520223"/>
                  <a:pt x="820158" y="6526388"/>
                  <a:pt x="816160" y="6532045"/>
                </a:cubicBezTo>
                <a:cubicBezTo>
                  <a:pt x="837239" y="6537277"/>
                  <a:pt x="829548" y="6547639"/>
                  <a:pt x="819251" y="6555783"/>
                </a:cubicBezTo>
                <a:cubicBezTo>
                  <a:pt x="810281" y="6562901"/>
                  <a:pt x="792157" y="6553564"/>
                  <a:pt x="788519" y="6571940"/>
                </a:cubicBezTo>
                <a:cubicBezTo>
                  <a:pt x="771426" y="6560156"/>
                  <a:pt x="773860" y="6579331"/>
                  <a:pt x="766959" y="6584304"/>
                </a:cubicBezTo>
                <a:cubicBezTo>
                  <a:pt x="762930" y="6587201"/>
                  <a:pt x="756838" y="6603306"/>
                  <a:pt x="746930" y="6587994"/>
                </a:cubicBezTo>
                <a:cubicBezTo>
                  <a:pt x="742893" y="6581783"/>
                  <a:pt x="736972" y="6584317"/>
                  <a:pt x="734897" y="6591151"/>
                </a:cubicBezTo>
                <a:cubicBezTo>
                  <a:pt x="731587" y="6602038"/>
                  <a:pt x="719274" y="6604806"/>
                  <a:pt x="714707" y="6613689"/>
                </a:cubicBezTo>
                <a:cubicBezTo>
                  <a:pt x="707481" y="6627729"/>
                  <a:pt x="702477" y="6622226"/>
                  <a:pt x="694826" y="6614207"/>
                </a:cubicBezTo>
                <a:cubicBezTo>
                  <a:pt x="691263" y="6610473"/>
                  <a:pt x="690340" y="6599454"/>
                  <a:pt x="681039" y="6604942"/>
                </a:cubicBezTo>
                <a:cubicBezTo>
                  <a:pt x="674337" y="6608904"/>
                  <a:pt x="667244" y="6611744"/>
                  <a:pt x="669400" y="6623939"/>
                </a:cubicBezTo>
                <a:cubicBezTo>
                  <a:pt x="672595" y="6641989"/>
                  <a:pt x="662863" y="6629768"/>
                  <a:pt x="657741" y="6627228"/>
                </a:cubicBezTo>
                <a:cubicBezTo>
                  <a:pt x="654176" y="6635391"/>
                  <a:pt x="655375" y="6645772"/>
                  <a:pt x="646436" y="6651419"/>
                </a:cubicBezTo>
                <a:cubicBezTo>
                  <a:pt x="634618" y="6662510"/>
                  <a:pt x="624011" y="6642364"/>
                  <a:pt x="612326" y="6650129"/>
                </a:cubicBezTo>
                <a:lnTo>
                  <a:pt x="612295" y="6650130"/>
                </a:lnTo>
                <a:cubicBezTo>
                  <a:pt x="612295" y="6650130"/>
                  <a:pt x="612326" y="6650129"/>
                  <a:pt x="612341" y="6650135"/>
                </a:cubicBezTo>
                <a:cubicBezTo>
                  <a:pt x="620218" y="6662826"/>
                  <a:pt x="610309" y="6675491"/>
                  <a:pt x="603133" y="6676054"/>
                </a:cubicBezTo>
                <a:cubicBezTo>
                  <a:pt x="584034" y="6677533"/>
                  <a:pt x="561948" y="6678666"/>
                  <a:pt x="553136" y="6653953"/>
                </a:cubicBezTo>
                <a:cubicBezTo>
                  <a:pt x="548917" y="6654896"/>
                  <a:pt x="544697" y="6655838"/>
                  <a:pt x="540478" y="6656780"/>
                </a:cubicBezTo>
                <a:cubicBezTo>
                  <a:pt x="535857" y="6664645"/>
                  <a:pt x="542728" y="6685944"/>
                  <a:pt x="520815" y="6673577"/>
                </a:cubicBezTo>
                <a:cubicBezTo>
                  <a:pt x="513718" y="6665383"/>
                  <a:pt x="514087" y="6656915"/>
                  <a:pt x="519919" y="6648255"/>
                </a:cubicBezTo>
                <a:cubicBezTo>
                  <a:pt x="527320" y="6635985"/>
                  <a:pt x="506616" y="6639425"/>
                  <a:pt x="509534" y="6629660"/>
                </a:cubicBezTo>
                <a:cubicBezTo>
                  <a:pt x="505123" y="6613708"/>
                  <a:pt x="485198" y="6629159"/>
                  <a:pt x="479887" y="6615015"/>
                </a:cubicBezTo>
                <a:cubicBezTo>
                  <a:pt x="479899" y="6610165"/>
                  <a:pt x="479931" y="6605308"/>
                  <a:pt x="479950" y="6600444"/>
                </a:cubicBezTo>
                <a:cubicBezTo>
                  <a:pt x="479895" y="6600421"/>
                  <a:pt x="479810" y="6600398"/>
                  <a:pt x="479751" y="6600387"/>
                </a:cubicBezTo>
                <a:cubicBezTo>
                  <a:pt x="486120" y="6592109"/>
                  <a:pt x="477814" y="6568731"/>
                  <a:pt x="501978" y="6578794"/>
                </a:cubicBezTo>
                <a:cubicBezTo>
                  <a:pt x="518568" y="6584004"/>
                  <a:pt x="502883" y="6597216"/>
                  <a:pt x="508517" y="6605131"/>
                </a:cubicBezTo>
                <a:cubicBezTo>
                  <a:pt x="531949" y="6606827"/>
                  <a:pt x="520807" y="6584488"/>
                  <a:pt x="519309" y="6581786"/>
                </a:cubicBezTo>
                <a:cubicBezTo>
                  <a:pt x="511211" y="6567024"/>
                  <a:pt x="518079" y="6566505"/>
                  <a:pt x="530099" y="6563343"/>
                </a:cubicBezTo>
                <a:cubicBezTo>
                  <a:pt x="553553" y="6557149"/>
                  <a:pt x="575906" y="6542337"/>
                  <a:pt x="600535" y="6559241"/>
                </a:cubicBezTo>
                <a:cubicBezTo>
                  <a:pt x="604061" y="6550216"/>
                  <a:pt x="609900" y="6550408"/>
                  <a:pt x="617327" y="6554529"/>
                </a:cubicBezTo>
                <a:cubicBezTo>
                  <a:pt x="623967" y="6558219"/>
                  <a:pt x="630378" y="6564676"/>
                  <a:pt x="638842" y="6558243"/>
                </a:cubicBezTo>
                <a:cubicBezTo>
                  <a:pt x="634945" y="6552777"/>
                  <a:pt x="631053" y="6547296"/>
                  <a:pt x="627151" y="6541843"/>
                </a:cubicBezTo>
                <a:cubicBezTo>
                  <a:pt x="623757" y="6537278"/>
                  <a:pt x="613074" y="6538914"/>
                  <a:pt x="615617" y="6529863"/>
                </a:cubicBezTo>
                <a:cubicBezTo>
                  <a:pt x="617180" y="6524246"/>
                  <a:pt x="623530" y="6527898"/>
                  <a:pt x="627585" y="6526781"/>
                </a:cubicBezTo>
                <a:cubicBezTo>
                  <a:pt x="633682" y="6523329"/>
                  <a:pt x="638897" y="6526354"/>
                  <a:pt x="644161" y="6529045"/>
                </a:cubicBezTo>
                <a:cubicBezTo>
                  <a:pt x="665811" y="6543895"/>
                  <a:pt x="678891" y="6525779"/>
                  <a:pt x="693339" y="6515414"/>
                </a:cubicBezTo>
                <a:cubicBezTo>
                  <a:pt x="697802" y="6512217"/>
                  <a:pt x="697070" y="6503301"/>
                  <a:pt x="706780" y="6510345"/>
                </a:cubicBezTo>
                <a:cubicBezTo>
                  <a:pt x="727671" y="6525504"/>
                  <a:pt x="740869" y="6519706"/>
                  <a:pt x="742362" y="6492866"/>
                </a:cubicBezTo>
                <a:cubicBezTo>
                  <a:pt x="763967" y="6501891"/>
                  <a:pt x="784286" y="6514945"/>
                  <a:pt x="799995" y="6486404"/>
                </a:cubicBezTo>
                <a:cubicBezTo>
                  <a:pt x="802066" y="6482634"/>
                  <a:pt x="804971" y="6482692"/>
                  <a:pt x="807545" y="6483913"/>
                </a:cubicBezTo>
                <a:close/>
                <a:moveTo>
                  <a:pt x="426421" y="6483616"/>
                </a:moveTo>
                <a:cubicBezTo>
                  <a:pt x="428033" y="6482953"/>
                  <a:pt x="429002" y="6483636"/>
                  <a:pt x="429509" y="6485122"/>
                </a:cubicBezTo>
                <a:cubicBezTo>
                  <a:pt x="430874" y="6489132"/>
                  <a:pt x="430831" y="6493621"/>
                  <a:pt x="431392" y="6497905"/>
                </a:cubicBezTo>
                <a:cubicBezTo>
                  <a:pt x="429671" y="6497805"/>
                  <a:pt x="427339" y="6498393"/>
                  <a:pt x="426341" y="6497484"/>
                </a:cubicBezTo>
                <a:cubicBezTo>
                  <a:pt x="422986" y="6494435"/>
                  <a:pt x="420089" y="6490853"/>
                  <a:pt x="419480" y="6490186"/>
                </a:cubicBezTo>
                <a:cubicBezTo>
                  <a:pt x="422555" y="6486289"/>
                  <a:pt x="424809" y="6484279"/>
                  <a:pt x="426421" y="6483616"/>
                </a:cubicBezTo>
                <a:close/>
                <a:moveTo>
                  <a:pt x="851976" y="6483141"/>
                </a:moveTo>
                <a:cubicBezTo>
                  <a:pt x="860844" y="6486403"/>
                  <a:pt x="868647" y="6489274"/>
                  <a:pt x="876428" y="6492141"/>
                </a:cubicBezTo>
                <a:cubicBezTo>
                  <a:pt x="870138" y="6500463"/>
                  <a:pt x="866776" y="6504521"/>
                  <a:pt x="863610" y="6503344"/>
                </a:cubicBezTo>
                <a:cubicBezTo>
                  <a:pt x="860446" y="6502169"/>
                  <a:pt x="857477" y="6495758"/>
                  <a:pt x="851976" y="6483141"/>
                </a:cubicBezTo>
                <a:close/>
                <a:moveTo>
                  <a:pt x="4958253" y="6472989"/>
                </a:moveTo>
                <a:cubicBezTo>
                  <a:pt x="4963568" y="6478996"/>
                  <a:pt x="4961023" y="6484949"/>
                  <a:pt x="4957871" y="6490758"/>
                </a:cubicBezTo>
                <a:cubicBezTo>
                  <a:pt x="4955501" y="6495130"/>
                  <a:pt x="4950923" y="6499020"/>
                  <a:pt x="4946809" y="6496655"/>
                </a:cubicBezTo>
                <a:cubicBezTo>
                  <a:pt x="4939713" y="6492561"/>
                  <a:pt x="4942088" y="6485430"/>
                  <a:pt x="4945196" y="6479555"/>
                </a:cubicBezTo>
                <a:cubicBezTo>
                  <a:pt x="4947797" y="6474636"/>
                  <a:pt x="4951272" y="6470119"/>
                  <a:pt x="4958253" y="6472989"/>
                </a:cubicBezTo>
                <a:close/>
                <a:moveTo>
                  <a:pt x="866378" y="6469124"/>
                </a:moveTo>
                <a:cubicBezTo>
                  <a:pt x="870040" y="6470092"/>
                  <a:pt x="872938" y="6472896"/>
                  <a:pt x="870708" y="6476944"/>
                </a:cubicBezTo>
                <a:cubicBezTo>
                  <a:pt x="869896" y="6478427"/>
                  <a:pt x="866175" y="6479475"/>
                  <a:pt x="864292" y="6478944"/>
                </a:cubicBezTo>
                <a:cubicBezTo>
                  <a:pt x="860868" y="6477982"/>
                  <a:pt x="857905" y="6475631"/>
                  <a:pt x="859897" y="6470086"/>
                </a:cubicBezTo>
                <a:cubicBezTo>
                  <a:pt x="861728" y="6469766"/>
                  <a:pt x="864290" y="6468569"/>
                  <a:pt x="866378" y="6469124"/>
                </a:cubicBezTo>
                <a:close/>
                <a:moveTo>
                  <a:pt x="686200" y="6459523"/>
                </a:moveTo>
                <a:cubicBezTo>
                  <a:pt x="690268" y="6460992"/>
                  <a:pt x="691109" y="6464911"/>
                  <a:pt x="690026" y="6468395"/>
                </a:cubicBezTo>
                <a:cubicBezTo>
                  <a:pt x="688898" y="6471981"/>
                  <a:pt x="685728" y="6473807"/>
                  <a:pt x="679428" y="6472389"/>
                </a:cubicBezTo>
                <a:cubicBezTo>
                  <a:pt x="676585" y="6471614"/>
                  <a:pt x="677453" y="6467327"/>
                  <a:pt x="678353" y="6464347"/>
                </a:cubicBezTo>
                <a:cubicBezTo>
                  <a:pt x="679312" y="6461174"/>
                  <a:pt x="681988" y="6458004"/>
                  <a:pt x="686200" y="6459523"/>
                </a:cubicBezTo>
                <a:close/>
                <a:moveTo>
                  <a:pt x="721242" y="6438114"/>
                </a:moveTo>
                <a:cubicBezTo>
                  <a:pt x="722888" y="6438416"/>
                  <a:pt x="725340" y="6441835"/>
                  <a:pt x="725121" y="6443523"/>
                </a:cubicBezTo>
                <a:cubicBezTo>
                  <a:pt x="724428" y="6448679"/>
                  <a:pt x="720070" y="6450084"/>
                  <a:pt x="715485" y="6450582"/>
                </a:cubicBezTo>
                <a:cubicBezTo>
                  <a:pt x="711290" y="6450841"/>
                  <a:pt x="711278" y="6447389"/>
                  <a:pt x="711915" y="6445319"/>
                </a:cubicBezTo>
                <a:cubicBezTo>
                  <a:pt x="713235" y="6441013"/>
                  <a:pt x="716052" y="6437159"/>
                  <a:pt x="721242" y="6438114"/>
                </a:cubicBezTo>
                <a:close/>
                <a:moveTo>
                  <a:pt x="545519" y="6392734"/>
                </a:moveTo>
                <a:cubicBezTo>
                  <a:pt x="550363" y="6392772"/>
                  <a:pt x="555690" y="6394739"/>
                  <a:pt x="553094" y="6400903"/>
                </a:cubicBezTo>
                <a:cubicBezTo>
                  <a:pt x="547968" y="6412996"/>
                  <a:pt x="556866" y="6414946"/>
                  <a:pt x="564375" y="6418246"/>
                </a:cubicBezTo>
                <a:cubicBezTo>
                  <a:pt x="562144" y="6422715"/>
                  <a:pt x="559904" y="6427173"/>
                  <a:pt x="557674" y="6431641"/>
                </a:cubicBezTo>
                <a:cubicBezTo>
                  <a:pt x="547833" y="6429205"/>
                  <a:pt x="533761" y="6403679"/>
                  <a:pt x="538501" y="6396256"/>
                </a:cubicBezTo>
                <a:cubicBezTo>
                  <a:pt x="539743" y="6394310"/>
                  <a:pt x="543127" y="6392714"/>
                  <a:pt x="545519" y="6392734"/>
                </a:cubicBezTo>
                <a:close/>
                <a:moveTo>
                  <a:pt x="615640" y="6385163"/>
                </a:moveTo>
                <a:cubicBezTo>
                  <a:pt x="608674" y="6389807"/>
                  <a:pt x="609427" y="6397570"/>
                  <a:pt x="607147" y="6403921"/>
                </a:cubicBezTo>
                <a:cubicBezTo>
                  <a:pt x="598848" y="6401607"/>
                  <a:pt x="599377" y="6396195"/>
                  <a:pt x="601605" y="6392423"/>
                </a:cubicBezTo>
                <a:cubicBezTo>
                  <a:pt x="603928" y="6388462"/>
                  <a:pt x="604826" y="6380437"/>
                  <a:pt x="615640" y="6385163"/>
                </a:cubicBezTo>
                <a:close/>
                <a:moveTo>
                  <a:pt x="4886725" y="6382980"/>
                </a:moveTo>
                <a:cubicBezTo>
                  <a:pt x="4893601" y="6389486"/>
                  <a:pt x="4893963" y="6396740"/>
                  <a:pt x="4893924" y="6412232"/>
                </a:cubicBezTo>
                <a:cubicBezTo>
                  <a:pt x="4886232" y="6399090"/>
                  <a:pt x="4881637" y="6392554"/>
                  <a:pt x="4886725" y="6382980"/>
                </a:cubicBezTo>
                <a:close/>
                <a:moveTo>
                  <a:pt x="498306" y="6374954"/>
                </a:moveTo>
                <a:cubicBezTo>
                  <a:pt x="510365" y="6381069"/>
                  <a:pt x="526233" y="6384110"/>
                  <a:pt x="521513" y="6403744"/>
                </a:cubicBezTo>
                <a:cubicBezTo>
                  <a:pt x="511977" y="6397952"/>
                  <a:pt x="502464" y="6392170"/>
                  <a:pt x="492931" y="6386375"/>
                </a:cubicBezTo>
                <a:cubicBezTo>
                  <a:pt x="494729" y="6382569"/>
                  <a:pt x="496518" y="6378763"/>
                  <a:pt x="498306" y="6374954"/>
                </a:cubicBezTo>
                <a:close/>
                <a:moveTo>
                  <a:pt x="548079" y="6363250"/>
                </a:moveTo>
                <a:cubicBezTo>
                  <a:pt x="554320" y="6365847"/>
                  <a:pt x="552746" y="6375850"/>
                  <a:pt x="555183" y="6382852"/>
                </a:cubicBezTo>
                <a:cubicBezTo>
                  <a:pt x="548005" y="6372816"/>
                  <a:pt x="536374" y="6383299"/>
                  <a:pt x="528506" y="6381971"/>
                </a:cubicBezTo>
                <a:cubicBezTo>
                  <a:pt x="525883" y="6381528"/>
                  <a:pt x="523679" y="6379773"/>
                  <a:pt x="522196" y="6375508"/>
                </a:cubicBezTo>
                <a:cubicBezTo>
                  <a:pt x="517709" y="6362583"/>
                  <a:pt x="532040" y="6365351"/>
                  <a:pt x="538796" y="6363505"/>
                </a:cubicBezTo>
                <a:cubicBezTo>
                  <a:pt x="543050" y="6362340"/>
                  <a:pt x="545999" y="6362384"/>
                  <a:pt x="548079" y="6363250"/>
                </a:cubicBezTo>
                <a:close/>
                <a:moveTo>
                  <a:pt x="4995136" y="6343189"/>
                </a:moveTo>
                <a:cubicBezTo>
                  <a:pt x="4995921" y="6342146"/>
                  <a:pt x="4996983" y="6341805"/>
                  <a:pt x="4998058" y="6343210"/>
                </a:cubicBezTo>
                <a:cubicBezTo>
                  <a:pt x="5005254" y="6352654"/>
                  <a:pt x="5024452" y="6348855"/>
                  <a:pt x="5023414" y="6368860"/>
                </a:cubicBezTo>
                <a:cubicBezTo>
                  <a:pt x="5020411" y="6368057"/>
                  <a:pt x="5018436" y="6367967"/>
                  <a:pt x="5016939" y="6367076"/>
                </a:cubicBezTo>
                <a:cubicBezTo>
                  <a:pt x="5012537" y="6364459"/>
                  <a:pt x="5006857" y="6363310"/>
                  <a:pt x="5002234" y="6360928"/>
                </a:cubicBezTo>
                <a:cubicBezTo>
                  <a:pt x="4997612" y="6358547"/>
                  <a:pt x="4994048" y="6354935"/>
                  <a:pt x="4993879" y="6347394"/>
                </a:cubicBezTo>
                <a:cubicBezTo>
                  <a:pt x="4993845" y="6345981"/>
                  <a:pt x="4994352" y="6344234"/>
                  <a:pt x="4995136" y="6343189"/>
                </a:cubicBezTo>
                <a:close/>
                <a:moveTo>
                  <a:pt x="531090" y="6336807"/>
                </a:moveTo>
                <a:cubicBezTo>
                  <a:pt x="535094" y="6347641"/>
                  <a:pt x="532503" y="6355314"/>
                  <a:pt x="525782" y="6355417"/>
                </a:cubicBezTo>
                <a:cubicBezTo>
                  <a:pt x="517012" y="6355541"/>
                  <a:pt x="522809" y="6349557"/>
                  <a:pt x="524886" y="6346048"/>
                </a:cubicBezTo>
                <a:cubicBezTo>
                  <a:pt x="526234" y="6343777"/>
                  <a:pt x="527833" y="6341645"/>
                  <a:pt x="531090" y="6336807"/>
                </a:cubicBezTo>
                <a:close/>
                <a:moveTo>
                  <a:pt x="5025331" y="6333288"/>
                </a:moveTo>
                <a:cubicBezTo>
                  <a:pt x="5027322" y="6332267"/>
                  <a:pt x="5029469" y="6332121"/>
                  <a:pt x="5031985" y="6333743"/>
                </a:cubicBezTo>
                <a:cubicBezTo>
                  <a:pt x="5035101" y="6335770"/>
                  <a:pt x="5037421" y="6340056"/>
                  <a:pt x="5034129" y="6343055"/>
                </a:cubicBezTo>
                <a:cubicBezTo>
                  <a:pt x="5031824" y="6345150"/>
                  <a:pt x="5027273" y="6345896"/>
                  <a:pt x="5023943" y="6345479"/>
                </a:cubicBezTo>
                <a:cubicBezTo>
                  <a:pt x="5020229" y="6345005"/>
                  <a:pt x="5017247" y="6342314"/>
                  <a:pt x="5019624" y="6338091"/>
                </a:cubicBezTo>
                <a:cubicBezTo>
                  <a:pt x="5021508" y="6336209"/>
                  <a:pt x="5023341" y="6334311"/>
                  <a:pt x="5025331" y="6333288"/>
                </a:cubicBezTo>
                <a:close/>
                <a:moveTo>
                  <a:pt x="948318" y="6323892"/>
                </a:moveTo>
                <a:cubicBezTo>
                  <a:pt x="948363" y="6324835"/>
                  <a:pt x="948409" y="6325779"/>
                  <a:pt x="948539" y="6326530"/>
                </a:cubicBezTo>
                <a:cubicBezTo>
                  <a:pt x="949176" y="6326113"/>
                  <a:pt x="949514" y="6325335"/>
                  <a:pt x="949660" y="6324475"/>
                </a:cubicBezTo>
                <a:cubicBezTo>
                  <a:pt x="949086" y="6324224"/>
                  <a:pt x="948701" y="6324057"/>
                  <a:pt x="948318" y="6323892"/>
                </a:cubicBezTo>
                <a:close/>
                <a:moveTo>
                  <a:pt x="5023661" y="6296404"/>
                </a:moveTo>
                <a:cubicBezTo>
                  <a:pt x="5024214" y="6298720"/>
                  <a:pt x="5024776" y="6301031"/>
                  <a:pt x="5026042" y="6306287"/>
                </a:cubicBezTo>
                <a:cubicBezTo>
                  <a:pt x="5023326" y="6306451"/>
                  <a:pt x="5020570" y="6307389"/>
                  <a:pt x="5018486" y="6306592"/>
                </a:cubicBezTo>
                <a:cubicBezTo>
                  <a:pt x="5013927" y="6304861"/>
                  <a:pt x="5014826" y="6300942"/>
                  <a:pt x="5017155" y="6298197"/>
                </a:cubicBezTo>
                <a:cubicBezTo>
                  <a:pt x="5018355" y="6296774"/>
                  <a:pt x="5021432" y="6296948"/>
                  <a:pt x="5023661" y="6296404"/>
                </a:cubicBezTo>
                <a:close/>
                <a:moveTo>
                  <a:pt x="24695" y="6273578"/>
                </a:moveTo>
                <a:cubicBezTo>
                  <a:pt x="27889" y="6273998"/>
                  <a:pt x="31290" y="6275452"/>
                  <a:pt x="32874" y="6277414"/>
                </a:cubicBezTo>
                <a:cubicBezTo>
                  <a:pt x="54702" y="6304343"/>
                  <a:pt x="89983" y="6299244"/>
                  <a:pt x="116893" y="6313716"/>
                </a:cubicBezTo>
                <a:cubicBezTo>
                  <a:pt x="123840" y="6317451"/>
                  <a:pt x="134930" y="6317357"/>
                  <a:pt x="134714" y="6328555"/>
                </a:cubicBezTo>
                <a:cubicBezTo>
                  <a:pt x="134519" y="6339909"/>
                  <a:pt x="125598" y="6344748"/>
                  <a:pt x="115955" y="6346176"/>
                </a:cubicBezTo>
                <a:cubicBezTo>
                  <a:pt x="93885" y="6349459"/>
                  <a:pt x="79751" y="6358760"/>
                  <a:pt x="72125" y="6382122"/>
                </a:cubicBezTo>
                <a:cubicBezTo>
                  <a:pt x="69315" y="6390754"/>
                  <a:pt x="64862" y="6390025"/>
                  <a:pt x="60183" y="6387368"/>
                </a:cubicBezTo>
                <a:cubicBezTo>
                  <a:pt x="55504" y="6384712"/>
                  <a:pt x="50599" y="6380130"/>
                  <a:pt x="46885" y="6381057"/>
                </a:cubicBezTo>
                <a:cubicBezTo>
                  <a:pt x="31456" y="6376515"/>
                  <a:pt x="22386" y="6365113"/>
                  <a:pt x="7272" y="6363000"/>
                </a:cubicBezTo>
                <a:lnTo>
                  <a:pt x="0" y="6357811"/>
                </a:lnTo>
                <a:lnTo>
                  <a:pt x="0" y="6294086"/>
                </a:lnTo>
                <a:lnTo>
                  <a:pt x="5125" y="6290506"/>
                </a:lnTo>
                <a:cubicBezTo>
                  <a:pt x="10421" y="6287119"/>
                  <a:pt x="15287" y="6283076"/>
                  <a:pt x="17759" y="6275949"/>
                </a:cubicBezTo>
                <a:cubicBezTo>
                  <a:pt x="18514" y="6273773"/>
                  <a:pt x="21501" y="6273158"/>
                  <a:pt x="24695" y="6273578"/>
                </a:cubicBezTo>
                <a:close/>
                <a:moveTo>
                  <a:pt x="1067413" y="6235171"/>
                </a:moveTo>
                <a:lnTo>
                  <a:pt x="1068156" y="6246298"/>
                </a:lnTo>
                <a:cubicBezTo>
                  <a:pt x="1066562" y="6249966"/>
                  <a:pt x="1064243" y="6253463"/>
                  <a:pt x="1064616" y="6257323"/>
                </a:cubicBezTo>
                <a:lnTo>
                  <a:pt x="1075902" y="6246340"/>
                </a:lnTo>
                <a:close/>
                <a:moveTo>
                  <a:pt x="694080" y="6185567"/>
                </a:moveTo>
                <a:cubicBezTo>
                  <a:pt x="695437" y="6185238"/>
                  <a:pt x="699236" y="6188510"/>
                  <a:pt x="699228" y="6190104"/>
                </a:cubicBezTo>
                <a:cubicBezTo>
                  <a:pt x="699167" y="6201284"/>
                  <a:pt x="689594" y="6199695"/>
                  <a:pt x="682243" y="6203210"/>
                </a:cubicBezTo>
                <a:cubicBezTo>
                  <a:pt x="683397" y="6194096"/>
                  <a:pt x="685930" y="6187551"/>
                  <a:pt x="694080" y="6185567"/>
                </a:cubicBezTo>
                <a:close/>
                <a:moveTo>
                  <a:pt x="5038626" y="6155556"/>
                </a:moveTo>
                <a:cubicBezTo>
                  <a:pt x="5060044" y="6154716"/>
                  <a:pt x="5072545" y="6165842"/>
                  <a:pt x="5080029" y="6185063"/>
                </a:cubicBezTo>
                <a:cubicBezTo>
                  <a:pt x="5082316" y="6190967"/>
                  <a:pt x="5088506" y="6196146"/>
                  <a:pt x="5082947" y="6202395"/>
                </a:cubicBezTo>
                <a:cubicBezTo>
                  <a:pt x="5078014" y="6207955"/>
                  <a:pt x="5071158" y="6206535"/>
                  <a:pt x="5064895" y="6203798"/>
                </a:cubicBezTo>
                <a:cubicBezTo>
                  <a:pt x="5048049" y="6196462"/>
                  <a:pt x="5031244" y="6189067"/>
                  <a:pt x="5014409" y="6181698"/>
                </a:cubicBezTo>
                <a:cubicBezTo>
                  <a:pt x="5011086" y="6180314"/>
                  <a:pt x="5007760" y="6178940"/>
                  <a:pt x="5004432" y="6177564"/>
                </a:cubicBezTo>
                <a:cubicBezTo>
                  <a:pt x="5012043" y="6164619"/>
                  <a:pt x="5023076" y="6156957"/>
                  <a:pt x="5038260" y="6155757"/>
                </a:cubicBezTo>
                <a:close/>
                <a:moveTo>
                  <a:pt x="859547" y="6138192"/>
                </a:moveTo>
                <a:cubicBezTo>
                  <a:pt x="874426" y="6139700"/>
                  <a:pt x="877188" y="6152118"/>
                  <a:pt x="885673" y="6159962"/>
                </a:cubicBezTo>
                <a:cubicBezTo>
                  <a:pt x="878214" y="6164197"/>
                  <a:pt x="871433" y="6168055"/>
                  <a:pt x="864645" y="6171903"/>
                </a:cubicBezTo>
                <a:cubicBezTo>
                  <a:pt x="865410" y="6159104"/>
                  <a:pt x="858381" y="6149125"/>
                  <a:pt x="859547" y="6138192"/>
                </a:cubicBezTo>
                <a:close/>
                <a:moveTo>
                  <a:pt x="4981893" y="6131249"/>
                </a:moveTo>
                <a:cubicBezTo>
                  <a:pt x="4984899" y="6130982"/>
                  <a:pt x="4987584" y="6131276"/>
                  <a:pt x="4988522" y="6132459"/>
                </a:cubicBezTo>
                <a:cubicBezTo>
                  <a:pt x="4992920" y="6138009"/>
                  <a:pt x="4986016" y="6143794"/>
                  <a:pt x="4984519" y="6149697"/>
                </a:cubicBezTo>
                <a:cubicBezTo>
                  <a:pt x="4989661" y="6155787"/>
                  <a:pt x="4992485" y="6162117"/>
                  <a:pt x="4986363" y="6169707"/>
                </a:cubicBezTo>
                <a:cubicBezTo>
                  <a:pt x="4974244" y="6164064"/>
                  <a:pt x="4982868" y="6156519"/>
                  <a:pt x="4984364" y="6149749"/>
                </a:cubicBezTo>
                <a:cubicBezTo>
                  <a:pt x="4979594" y="6148780"/>
                  <a:pt x="4974376" y="6157987"/>
                  <a:pt x="4970482" y="6150172"/>
                </a:cubicBezTo>
                <a:cubicBezTo>
                  <a:pt x="4967809" y="6144807"/>
                  <a:pt x="4965953" y="6136941"/>
                  <a:pt x="4973336" y="6133405"/>
                </a:cubicBezTo>
                <a:cubicBezTo>
                  <a:pt x="4975559" y="6132343"/>
                  <a:pt x="4978887" y="6131516"/>
                  <a:pt x="4981893" y="6131249"/>
                </a:cubicBezTo>
                <a:close/>
                <a:moveTo>
                  <a:pt x="4939227" y="6110206"/>
                </a:moveTo>
                <a:cubicBezTo>
                  <a:pt x="4936679" y="6115605"/>
                  <a:pt x="4934135" y="6121004"/>
                  <a:pt x="4931593" y="6126405"/>
                </a:cubicBezTo>
                <a:cubicBezTo>
                  <a:pt x="4921061" y="6115920"/>
                  <a:pt x="4916932" y="6131242"/>
                  <a:pt x="4909269" y="6131847"/>
                </a:cubicBezTo>
                <a:cubicBezTo>
                  <a:pt x="4906729" y="6132050"/>
                  <a:pt x="4903797" y="6132681"/>
                  <a:pt x="4901234" y="6132340"/>
                </a:cubicBezTo>
                <a:cubicBezTo>
                  <a:pt x="4898672" y="6131998"/>
                  <a:pt x="4896482" y="6130686"/>
                  <a:pt x="4895421" y="6127002"/>
                </a:cubicBezTo>
                <a:cubicBezTo>
                  <a:pt x="4893497" y="6120331"/>
                  <a:pt x="4897345" y="6116384"/>
                  <a:pt x="4903714" y="6115349"/>
                </a:cubicBezTo>
                <a:cubicBezTo>
                  <a:pt x="4915516" y="6113424"/>
                  <a:pt x="4927386" y="6111899"/>
                  <a:pt x="4939227" y="6110206"/>
                </a:cubicBezTo>
                <a:close/>
                <a:moveTo>
                  <a:pt x="5078440" y="6108008"/>
                </a:moveTo>
                <a:cubicBezTo>
                  <a:pt x="5082203" y="6109236"/>
                  <a:pt x="5085461" y="6111337"/>
                  <a:pt x="5084240" y="6115693"/>
                </a:cubicBezTo>
                <a:cubicBezTo>
                  <a:pt x="5082759" y="6121003"/>
                  <a:pt x="5078155" y="6122158"/>
                  <a:pt x="5073325" y="6121246"/>
                </a:cubicBezTo>
                <a:cubicBezTo>
                  <a:pt x="5069152" y="6120463"/>
                  <a:pt x="5066985" y="6117024"/>
                  <a:pt x="5067676" y="6113159"/>
                </a:cubicBezTo>
                <a:cubicBezTo>
                  <a:pt x="5068757" y="6107086"/>
                  <a:pt x="5073851" y="6107670"/>
                  <a:pt x="5078440" y="6108008"/>
                </a:cubicBezTo>
                <a:close/>
                <a:moveTo>
                  <a:pt x="844607" y="6105252"/>
                </a:moveTo>
                <a:cubicBezTo>
                  <a:pt x="848369" y="6105288"/>
                  <a:pt x="853310" y="6105665"/>
                  <a:pt x="859898" y="6106167"/>
                </a:cubicBezTo>
                <a:cubicBezTo>
                  <a:pt x="845490" y="6112824"/>
                  <a:pt x="837754" y="6116398"/>
                  <a:pt x="829998" y="6119958"/>
                </a:cubicBezTo>
                <a:cubicBezTo>
                  <a:pt x="832658" y="6108109"/>
                  <a:pt x="833323" y="6105147"/>
                  <a:pt x="844607" y="6105252"/>
                </a:cubicBezTo>
                <a:close/>
                <a:moveTo>
                  <a:pt x="911440" y="6083273"/>
                </a:moveTo>
                <a:cubicBezTo>
                  <a:pt x="913509" y="6083117"/>
                  <a:pt x="916578" y="6084439"/>
                  <a:pt x="918907" y="6085280"/>
                </a:cubicBezTo>
                <a:cubicBezTo>
                  <a:pt x="921366" y="6086169"/>
                  <a:pt x="923485" y="6088033"/>
                  <a:pt x="928010" y="6090878"/>
                </a:cubicBezTo>
                <a:cubicBezTo>
                  <a:pt x="923899" y="6093069"/>
                  <a:pt x="920076" y="6094976"/>
                  <a:pt x="916935" y="6095289"/>
                </a:cubicBezTo>
                <a:cubicBezTo>
                  <a:pt x="913794" y="6095603"/>
                  <a:pt x="911338" y="6094323"/>
                  <a:pt x="909963" y="6090141"/>
                </a:cubicBezTo>
                <a:cubicBezTo>
                  <a:pt x="908299" y="6085066"/>
                  <a:pt x="909370" y="6083430"/>
                  <a:pt x="911440" y="6083273"/>
                </a:cubicBezTo>
                <a:close/>
                <a:moveTo>
                  <a:pt x="382716" y="6066970"/>
                </a:moveTo>
                <a:cubicBezTo>
                  <a:pt x="387527" y="6066206"/>
                  <a:pt x="393527" y="6066648"/>
                  <a:pt x="393431" y="6072561"/>
                </a:cubicBezTo>
                <a:cubicBezTo>
                  <a:pt x="393172" y="6088281"/>
                  <a:pt x="378423" y="6089514"/>
                  <a:pt x="363257" y="6101362"/>
                </a:cubicBezTo>
                <a:cubicBezTo>
                  <a:pt x="366479" y="6081698"/>
                  <a:pt x="366811" y="6069482"/>
                  <a:pt x="382716" y="6066970"/>
                </a:cubicBezTo>
                <a:close/>
                <a:moveTo>
                  <a:pt x="804199" y="6056841"/>
                </a:moveTo>
                <a:cubicBezTo>
                  <a:pt x="806008" y="6055917"/>
                  <a:pt x="808099" y="6056148"/>
                  <a:pt x="810347" y="6057633"/>
                </a:cubicBezTo>
                <a:cubicBezTo>
                  <a:pt x="812942" y="6059337"/>
                  <a:pt x="814026" y="6063303"/>
                  <a:pt x="815794" y="6066251"/>
                </a:cubicBezTo>
                <a:cubicBezTo>
                  <a:pt x="810823" y="6067690"/>
                  <a:pt x="805642" y="6070713"/>
                  <a:pt x="800908" y="6070142"/>
                </a:cubicBezTo>
                <a:cubicBezTo>
                  <a:pt x="795327" y="6069475"/>
                  <a:pt x="800186" y="6064764"/>
                  <a:pt x="799738" y="6062977"/>
                </a:cubicBezTo>
                <a:cubicBezTo>
                  <a:pt x="800861" y="6059843"/>
                  <a:pt x="802389" y="6057764"/>
                  <a:pt x="804199" y="6056841"/>
                </a:cubicBezTo>
                <a:close/>
                <a:moveTo>
                  <a:pt x="654172" y="6056061"/>
                </a:moveTo>
                <a:cubicBezTo>
                  <a:pt x="652562" y="6079038"/>
                  <a:pt x="646265" y="6091996"/>
                  <a:pt x="633188" y="6108121"/>
                </a:cubicBezTo>
                <a:cubicBezTo>
                  <a:pt x="631717" y="6086210"/>
                  <a:pt x="639211" y="6073732"/>
                  <a:pt x="654172" y="6056061"/>
                </a:cubicBezTo>
                <a:close/>
                <a:moveTo>
                  <a:pt x="884198" y="6041030"/>
                </a:moveTo>
                <a:cubicBezTo>
                  <a:pt x="887231" y="6040792"/>
                  <a:pt x="890864" y="6041608"/>
                  <a:pt x="893933" y="6041977"/>
                </a:cubicBezTo>
                <a:cubicBezTo>
                  <a:pt x="892289" y="6047715"/>
                  <a:pt x="898197" y="6056465"/>
                  <a:pt x="890516" y="6058529"/>
                </a:cubicBezTo>
                <a:cubicBezTo>
                  <a:pt x="887301" y="6059394"/>
                  <a:pt x="883949" y="6057743"/>
                  <a:pt x="881520" y="6055186"/>
                </a:cubicBezTo>
                <a:cubicBezTo>
                  <a:pt x="879093" y="6052631"/>
                  <a:pt x="877589" y="6049169"/>
                  <a:pt x="878066" y="6046414"/>
                </a:cubicBezTo>
                <a:cubicBezTo>
                  <a:pt x="878732" y="6042563"/>
                  <a:pt x="881165" y="6041269"/>
                  <a:pt x="884198" y="6041030"/>
                </a:cubicBezTo>
                <a:close/>
                <a:moveTo>
                  <a:pt x="900564" y="6039377"/>
                </a:moveTo>
                <a:lnTo>
                  <a:pt x="900567" y="6039397"/>
                </a:lnTo>
                <a:cubicBezTo>
                  <a:pt x="900734" y="6039511"/>
                  <a:pt x="900894" y="6039640"/>
                  <a:pt x="901068" y="6039766"/>
                </a:cubicBezTo>
                <a:cubicBezTo>
                  <a:pt x="900959" y="6039849"/>
                  <a:pt x="900836" y="6039911"/>
                  <a:pt x="900726" y="6040000"/>
                </a:cubicBezTo>
                <a:cubicBezTo>
                  <a:pt x="900633" y="6039990"/>
                  <a:pt x="900534" y="6039971"/>
                  <a:pt x="900442" y="6039961"/>
                </a:cubicBezTo>
                <a:cubicBezTo>
                  <a:pt x="900498" y="6039776"/>
                  <a:pt x="900497" y="6039559"/>
                  <a:pt x="900564" y="6039377"/>
                </a:cubicBezTo>
                <a:close/>
                <a:moveTo>
                  <a:pt x="824964" y="6034471"/>
                </a:moveTo>
                <a:cubicBezTo>
                  <a:pt x="841290" y="6043360"/>
                  <a:pt x="819618" y="6054937"/>
                  <a:pt x="829232" y="6063691"/>
                </a:cubicBezTo>
                <a:cubicBezTo>
                  <a:pt x="839572" y="6061280"/>
                  <a:pt x="843547" y="6047031"/>
                  <a:pt x="859614" y="6049426"/>
                </a:cubicBezTo>
                <a:cubicBezTo>
                  <a:pt x="852986" y="6065137"/>
                  <a:pt x="850190" y="6081917"/>
                  <a:pt x="827113" y="6069283"/>
                </a:cubicBezTo>
                <a:cubicBezTo>
                  <a:pt x="807112" y="6058130"/>
                  <a:pt x="818371" y="6046568"/>
                  <a:pt x="824964" y="6034471"/>
                </a:cubicBezTo>
                <a:close/>
                <a:moveTo>
                  <a:pt x="904590" y="6032350"/>
                </a:moveTo>
                <a:cubicBezTo>
                  <a:pt x="907340" y="6031721"/>
                  <a:pt x="910214" y="6032122"/>
                  <a:pt x="913233" y="6034221"/>
                </a:cubicBezTo>
                <a:cubicBezTo>
                  <a:pt x="914208" y="6034904"/>
                  <a:pt x="913847" y="6040155"/>
                  <a:pt x="912657" y="6040874"/>
                </a:cubicBezTo>
                <a:cubicBezTo>
                  <a:pt x="909402" y="6042826"/>
                  <a:pt x="906614" y="6042637"/>
                  <a:pt x="904040" y="6041526"/>
                </a:cubicBezTo>
                <a:cubicBezTo>
                  <a:pt x="901465" y="6040416"/>
                  <a:pt x="899104" y="6038386"/>
                  <a:pt x="896701" y="6036653"/>
                </a:cubicBezTo>
                <a:cubicBezTo>
                  <a:pt x="899217" y="6034636"/>
                  <a:pt x="901841" y="6032978"/>
                  <a:pt x="904590" y="6032350"/>
                </a:cubicBezTo>
                <a:close/>
                <a:moveTo>
                  <a:pt x="669057" y="6018046"/>
                </a:moveTo>
                <a:cubicBezTo>
                  <a:pt x="685218" y="6018094"/>
                  <a:pt x="677741" y="6030537"/>
                  <a:pt x="680831" y="6037403"/>
                </a:cubicBezTo>
                <a:cubicBezTo>
                  <a:pt x="680831" y="6037403"/>
                  <a:pt x="680264" y="6038621"/>
                  <a:pt x="680254" y="6038617"/>
                </a:cubicBezTo>
                <a:cubicBezTo>
                  <a:pt x="673973" y="6039424"/>
                  <a:pt x="670642" y="6038843"/>
                  <a:pt x="669052" y="6037442"/>
                </a:cubicBezTo>
                <a:cubicBezTo>
                  <a:pt x="664283" y="6033236"/>
                  <a:pt x="675183" y="6021641"/>
                  <a:pt x="669057" y="6018046"/>
                </a:cubicBezTo>
                <a:close/>
                <a:moveTo>
                  <a:pt x="265722" y="5961712"/>
                </a:moveTo>
                <a:cubicBezTo>
                  <a:pt x="266962" y="5961814"/>
                  <a:pt x="267946" y="5965182"/>
                  <a:pt x="268958" y="5966911"/>
                </a:cubicBezTo>
                <a:cubicBezTo>
                  <a:pt x="264316" y="5970825"/>
                  <a:pt x="260072" y="5970864"/>
                  <a:pt x="255964" y="5968578"/>
                </a:cubicBezTo>
                <a:cubicBezTo>
                  <a:pt x="253084" y="5966978"/>
                  <a:pt x="253294" y="5964590"/>
                  <a:pt x="256383" y="5963479"/>
                </a:cubicBezTo>
                <a:cubicBezTo>
                  <a:pt x="259362" y="5962396"/>
                  <a:pt x="262667" y="5961476"/>
                  <a:pt x="265722" y="5961712"/>
                </a:cubicBezTo>
                <a:close/>
                <a:moveTo>
                  <a:pt x="578532" y="5957508"/>
                </a:moveTo>
                <a:cubicBezTo>
                  <a:pt x="577541" y="5967960"/>
                  <a:pt x="573036" y="5975723"/>
                  <a:pt x="561495" y="5978603"/>
                </a:cubicBezTo>
                <a:cubicBezTo>
                  <a:pt x="559632" y="5965110"/>
                  <a:pt x="566787" y="5959449"/>
                  <a:pt x="578532" y="5957508"/>
                </a:cubicBezTo>
                <a:close/>
                <a:moveTo>
                  <a:pt x="568003" y="5956109"/>
                </a:moveTo>
                <a:cubicBezTo>
                  <a:pt x="568139" y="5956320"/>
                  <a:pt x="568297" y="5956453"/>
                  <a:pt x="568439" y="5956653"/>
                </a:cubicBezTo>
                <a:cubicBezTo>
                  <a:pt x="568419" y="5956669"/>
                  <a:pt x="568404" y="5956680"/>
                  <a:pt x="568374" y="5956691"/>
                </a:cubicBezTo>
                <a:cubicBezTo>
                  <a:pt x="568374" y="5956691"/>
                  <a:pt x="568389" y="5956709"/>
                  <a:pt x="568389" y="5956709"/>
                </a:cubicBezTo>
                <a:cubicBezTo>
                  <a:pt x="568223" y="5956734"/>
                  <a:pt x="568082" y="5956781"/>
                  <a:pt x="567914" y="5956809"/>
                </a:cubicBezTo>
                <a:cubicBezTo>
                  <a:pt x="567933" y="5956572"/>
                  <a:pt x="567981" y="5956352"/>
                  <a:pt x="568003" y="5956109"/>
                </a:cubicBezTo>
                <a:close/>
                <a:moveTo>
                  <a:pt x="447388" y="5945073"/>
                </a:moveTo>
                <a:cubicBezTo>
                  <a:pt x="455435" y="5946363"/>
                  <a:pt x="445749" y="5955457"/>
                  <a:pt x="449400" y="5960492"/>
                </a:cubicBezTo>
                <a:cubicBezTo>
                  <a:pt x="458096" y="5972881"/>
                  <a:pt x="472982" y="5971509"/>
                  <a:pt x="485027" y="5976507"/>
                </a:cubicBezTo>
                <a:cubicBezTo>
                  <a:pt x="471400" y="5996877"/>
                  <a:pt x="449308" y="6006627"/>
                  <a:pt x="429653" y="6018853"/>
                </a:cubicBezTo>
                <a:cubicBezTo>
                  <a:pt x="414805" y="6028097"/>
                  <a:pt x="413090" y="6038125"/>
                  <a:pt x="422689" y="6049894"/>
                </a:cubicBezTo>
                <a:cubicBezTo>
                  <a:pt x="432773" y="6062259"/>
                  <a:pt x="445535" y="6078082"/>
                  <a:pt x="463000" y="6065288"/>
                </a:cubicBezTo>
                <a:cubicBezTo>
                  <a:pt x="473585" y="6057546"/>
                  <a:pt x="480936" y="6053428"/>
                  <a:pt x="492378" y="6059812"/>
                </a:cubicBezTo>
                <a:lnTo>
                  <a:pt x="494783" y="6060670"/>
                </a:lnTo>
                <a:lnTo>
                  <a:pt x="497091" y="6061756"/>
                </a:lnTo>
                <a:cubicBezTo>
                  <a:pt x="497737" y="6070508"/>
                  <a:pt x="515525" y="6074857"/>
                  <a:pt x="503538" y="6086857"/>
                </a:cubicBezTo>
                <a:cubicBezTo>
                  <a:pt x="522593" y="6072119"/>
                  <a:pt x="545053" y="6068894"/>
                  <a:pt x="568142" y="6067840"/>
                </a:cubicBezTo>
                <a:lnTo>
                  <a:pt x="568153" y="6067845"/>
                </a:lnTo>
                <a:cubicBezTo>
                  <a:pt x="573084" y="6066208"/>
                  <a:pt x="577994" y="6064560"/>
                  <a:pt x="582930" y="6062914"/>
                </a:cubicBezTo>
                <a:cubicBezTo>
                  <a:pt x="594784" y="6053766"/>
                  <a:pt x="604880" y="6043644"/>
                  <a:pt x="623336" y="6047555"/>
                </a:cubicBezTo>
                <a:cubicBezTo>
                  <a:pt x="634835" y="6049993"/>
                  <a:pt x="647515" y="6042567"/>
                  <a:pt x="653392" y="6029527"/>
                </a:cubicBezTo>
                <a:cubicBezTo>
                  <a:pt x="654208" y="6048063"/>
                  <a:pt x="646537" y="6063010"/>
                  <a:pt x="633772" y="6075763"/>
                </a:cubicBezTo>
                <a:cubicBezTo>
                  <a:pt x="624407" y="6082381"/>
                  <a:pt x="616534" y="6091542"/>
                  <a:pt x="602489" y="6083464"/>
                </a:cubicBezTo>
                <a:cubicBezTo>
                  <a:pt x="587269" y="6074720"/>
                  <a:pt x="595965" y="6106090"/>
                  <a:pt x="579829" y="6098447"/>
                </a:cubicBezTo>
                <a:cubicBezTo>
                  <a:pt x="576202" y="6102944"/>
                  <a:pt x="578073" y="6112884"/>
                  <a:pt x="568627" y="6111361"/>
                </a:cubicBezTo>
                <a:cubicBezTo>
                  <a:pt x="563751" y="6110573"/>
                  <a:pt x="562126" y="6105366"/>
                  <a:pt x="561623" y="6100354"/>
                </a:cubicBezTo>
                <a:cubicBezTo>
                  <a:pt x="561069" y="6094843"/>
                  <a:pt x="580852" y="6087765"/>
                  <a:pt x="561023" y="6084154"/>
                </a:cubicBezTo>
                <a:cubicBezTo>
                  <a:pt x="550188" y="6082180"/>
                  <a:pt x="543315" y="6090163"/>
                  <a:pt x="541588" y="6100247"/>
                </a:cubicBezTo>
                <a:cubicBezTo>
                  <a:pt x="539765" y="6110914"/>
                  <a:pt x="539752" y="6119045"/>
                  <a:pt x="528253" y="6127630"/>
                </a:cubicBezTo>
                <a:cubicBezTo>
                  <a:pt x="507213" y="6143318"/>
                  <a:pt x="506465" y="6132137"/>
                  <a:pt x="505111" y="6115848"/>
                </a:cubicBezTo>
                <a:cubicBezTo>
                  <a:pt x="503224" y="6110348"/>
                  <a:pt x="501336" y="6104849"/>
                  <a:pt x="499447" y="6099350"/>
                </a:cubicBezTo>
                <a:cubicBezTo>
                  <a:pt x="495353" y="6100018"/>
                  <a:pt x="491244" y="6100689"/>
                  <a:pt x="487155" y="6101370"/>
                </a:cubicBezTo>
                <a:lnTo>
                  <a:pt x="487145" y="6101366"/>
                </a:lnTo>
                <a:cubicBezTo>
                  <a:pt x="484222" y="6110669"/>
                  <a:pt x="475480" y="6101805"/>
                  <a:pt x="471074" y="6106523"/>
                </a:cubicBezTo>
                <a:cubicBezTo>
                  <a:pt x="475235" y="6116668"/>
                  <a:pt x="470933" y="6124936"/>
                  <a:pt x="465217" y="6132888"/>
                </a:cubicBezTo>
                <a:lnTo>
                  <a:pt x="466032" y="6134493"/>
                </a:lnTo>
                <a:cubicBezTo>
                  <a:pt x="464221" y="6141883"/>
                  <a:pt x="472946" y="6148595"/>
                  <a:pt x="459103" y="6157546"/>
                </a:cubicBezTo>
                <a:cubicBezTo>
                  <a:pt x="447530" y="6165036"/>
                  <a:pt x="443022" y="6160347"/>
                  <a:pt x="436436" y="6157605"/>
                </a:cubicBezTo>
                <a:cubicBezTo>
                  <a:pt x="428875" y="6154465"/>
                  <a:pt x="421009" y="6151076"/>
                  <a:pt x="414134" y="6147117"/>
                </a:cubicBezTo>
                <a:cubicBezTo>
                  <a:pt x="404714" y="6141696"/>
                  <a:pt x="394385" y="6128099"/>
                  <a:pt x="409275" y="6121531"/>
                </a:cubicBezTo>
                <a:cubicBezTo>
                  <a:pt x="426504" y="6113937"/>
                  <a:pt x="435254" y="6100542"/>
                  <a:pt x="446639" y="6087991"/>
                </a:cubicBezTo>
                <a:cubicBezTo>
                  <a:pt x="419291" y="6090005"/>
                  <a:pt x="392969" y="6057950"/>
                  <a:pt x="402030" y="6029042"/>
                </a:cubicBezTo>
                <a:cubicBezTo>
                  <a:pt x="409571" y="6004974"/>
                  <a:pt x="424092" y="5983107"/>
                  <a:pt x="435522" y="5960271"/>
                </a:cubicBezTo>
                <a:cubicBezTo>
                  <a:pt x="435977" y="5952300"/>
                  <a:pt x="439959" y="5943874"/>
                  <a:pt x="447388" y="5945073"/>
                </a:cubicBezTo>
                <a:close/>
                <a:moveTo>
                  <a:pt x="618262" y="5938088"/>
                </a:moveTo>
                <a:cubicBezTo>
                  <a:pt x="625710" y="5950745"/>
                  <a:pt x="616346" y="5956985"/>
                  <a:pt x="607802" y="5962058"/>
                </a:cubicBezTo>
                <a:cubicBezTo>
                  <a:pt x="602832" y="5965009"/>
                  <a:pt x="597722" y="5966885"/>
                  <a:pt x="592858" y="5966608"/>
                </a:cubicBezTo>
                <a:cubicBezTo>
                  <a:pt x="587996" y="5966332"/>
                  <a:pt x="583378" y="5963905"/>
                  <a:pt x="579395" y="5958257"/>
                </a:cubicBezTo>
                <a:cubicBezTo>
                  <a:pt x="592217" y="5951600"/>
                  <a:pt x="605062" y="5944947"/>
                  <a:pt x="618262" y="5938088"/>
                </a:cubicBezTo>
                <a:close/>
                <a:moveTo>
                  <a:pt x="547358" y="5931707"/>
                </a:moveTo>
                <a:cubicBezTo>
                  <a:pt x="549007" y="5932162"/>
                  <a:pt x="550609" y="5933458"/>
                  <a:pt x="551907" y="5934683"/>
                </a:cubicBezTo>
                <a:cubicBezTo>
                  <a:pt x="560068" y="5942387"/>
                  <a:pt x="547709" y="5944862"/>
                  <a:pt x="547547" y="5950613"/>
                </a:cubicBezTo>
                <a:cubicBezTo>
                  <a:pt x="547447" y="5954321"/>
                  <a:pt x="546636" y="5958009"/>
                  <a:pt x="546144" y="5961709"/>
                </a:cubicBezTo>
                <a:cubicBezTo>
                  <a:pt x="550339" y="5968899"/>
                  <a:pt x="550512" y="5975677"/>
                  <a:pt x="543060" y="5980697"/>
                </a:cubicBezTo>
                <a:cubicBezTo>
                  <a:pt x="541600" y="5981676"/>
                  <a:pt x="537253" y="5980963"/>
                  <a:pt x="536208" y="5979560"/>
                </a:cubicBezTo>
                <a:cubicBezTo>
                  <a:pt x="529153" y="5970081"/>
                  <a:pt x="531333" y="5960874"/>
                  <a:pt x="538106" y="5952146"/>
                </a:cubicBezTo>
                <a:cubicBezTo>
                  <a:pt x="529957" y="5943774"/>
                  <a:pt x="538736" y="5939158"/>
                  <a:pt x="542513" y="5933783"/>
                </a:cubicBezTo>
                <a:cubicBezTo>
                  <a:pt x="544010" y="5931640"/>
                  <a:pt x="545708" y="5931252"/>
                  <a:pt x="547358" y="5931707"/>
                </a:cubicBezTo>
                <a:close/>
                <a:moveTo>
                  <a:pt x="636355" y="5928512"/>
                </a:moveTo>
                <a:cubicBezTo>
                  <a:pt x="640884" y="5926724"/>
                  <a:pt x="646457" y="5927182"/>
                  <a:pt x="653435" y="5930805"/>
                </a:cubicBezTo>
                <a:cubicBezTo>
                  <a:pt x="643081" y="5933247"/>
                  <a:pt x="640676" y="5948191"/>
                  <a:pt x="627935" y="5946017"/>
                </a:cubicBezTo>
                <a:cubicBezTo>
                  <a:pt x="626728" y="5945810"/>
                  <a:pt x="624795" y="5941092"/>
                  <a:pt x="625536" y="5939691"/>
                </a:cubicBezTo>
                <a:cubicBezTo>
                  <a:pt x="628341" y="5934333"/>
                  <a:pt x="631826" y="5930299"/>
                  <a:pt x="636355" y="5928512"/>
                </a:cubicBezTo>
                <a:close/>
                <a:moveTo>
                  <a:pt x="684794" y="5917903"/>
                </a:moveTo>
                <a:cubicBezTo>
                  <a:pt x="690726" y="5916545"/>
                  <a:pt x="692397" y="5920987"/>
                  <a:pt x="692339" y="5926143"/>
                </a:cubicBezTo>
                <a:cubicBezTo>
                  <a:pt x="690875" y="5928765"/>
                  <a:pt x="689421" y="5931390"/>
                  <a:pt x="687979" y="5934017"/>
                </a:cubicBezTo>
                <a:cubicBezTo>
                  <a:pt x="685313" y="5933467"/>
                  <a:pt x="682344" y="5933060"/>
                  <a:pt x="680216" y="5931834"/>
                </a:cubicBezTo>
                <a:cubicBezTo>
                  <a:pt x="678087" y="5930606"/>
                  <a:pt x="676799" y="5928557"/>
                  <a:pt x="677495" y="5924722"/>
                </a:cubicBezTo>
                <a:cubicBezTo>
                  <a:pt x="677980" y="5922003"/>
                  <a:pt x="681887" y="5918571"/>
                  <a:pt x="684794" y="5917903"/>
                </a:cubicBezTo>
                <a:close/>
                <a:moveTo>
                  <a:pt x="5115469" y="5917334"/>
                </a:moveTo>
                <a:cubicBezTo>
                  <a:pt x="5119780" y="5918921"/>
                  <a:pt x="5119470" y="5923046"/>
                  <a:pt x="5117480" y="5926119"/>
                </a:cubicBezTo>
                <a:cubicBezTo>
                  <a:pt x="5116385" y="5927804"/>
                  <a:pt x="5112932" y="5929496"/>
                  <a:pt x="5111249" y="5928957"/>
                </a:cubicBezTo>
                <a:cubicBezTo>
                  <a:pt x="5106610" y="5927479"/>
                  <a:pt x="5108170" y="5923559"/>
                  <a:pt x="5109329" y="5919237"/>
                </a:cubicBezTo>
                <a:cubicBezTo>
                  <a:pt x="5111146" y="5918611"/>
                  <a:pt x="5113775" y="5916705"/>
                  <a:pt x="5115469" y="5917334"/>
                </a:cubicBezTo>
                <a:close/>
                <a:moveTo>
                  <a:pt x="441675" y="5914250"/>
                </a:moveTo>
                <a:cubicBezTo>
                  <a:pt x="478773" y="5920583"/>
                  <a:pt x="478773" y="5920583"/>
                  <a:pt x="488291" y="5971352"/>
                </a:cubicBezTo>
                <a:cubicBezTo>
                  <a:pt x="472104" y="5951521"/>
                  <a:pt x="458923" y="5935370"/>
                  <a:pt x="441675" y="5914250"/>
                </a:cubicBezTo>
                <a:close/>
                <a:moveTo>
                  <a:pt x="654842" y="5902402"/>
                </a:moveTo>
                <a:cubicBezTo>
                  <a:pt x="664970" y="5906686"/>
                  <a:pt x="662966" y="5910634"/>
                  <a:pt x="660578" y="5912729"/>
                </a:cubicBezTo>
                <a:cubicBezTo>
                  <a:pt x="657566" y="5915404"/>
                  <a:pt x="653328" y="5916702"/>
                  <a:pt x="649606" y="5918582"/>
                </a:cubicBezTo>
                <a:cubicBezTo>
                  <a:pt x="648977" y="5915278"/>
                  <a:pt x="646766" y="5910978"/>
                  <a:pt x="648072" y="5908888"/>
                </a:cubicBezTo>
                <a:cubicBezTo>
                  <a:pt x="650293" y="5905351"/>
                  <a:pt x="654369" y="5902161"/>
                  <a:pt x="654842" y="5902402"/>
                </a:cubicBezTo>
                <a:close/>
                <a:moveTo>
                  <a:pt x="339627" y="5889116"/>
                </a:moveTo>
                <a:cubicBezTo>
                  <a:pt x="341629" y="5888465"/>
                  <a:pt x="343875" y="5888705"/>
                  <a:pt x="346211" y="5890330"/>
                </a:cubicBezTo>
                <a:cubicBezTo>
                  <a:pt x="349961" y="5892940"/>
                  <a:pt x="348621" y="5896740"/>
                  <a:pt x="347166" y="5900141"/>
                </a:cubicBezTo>
                <a:cubicBezTo>
                  <a:pt x="345214" y="5904686"/>
                  <a:pt x="342443" y="5907911"/>
                  <a:pt x="336804" y="5905472"/>
                </a:cubicBezTo>
                <a:cubicBezTo>
                  <a:pt x="333361" y="5901878"/>
                  <a:pt x="331457" y="5897588"/>
                  <a:pt x="334509" y="5893248"/>
                </a:cubicBezTo>
                <a:cubicBezTo>
                  <a:pt x="335868" y="5891310"/>
                  <a:pt x="337626" y="5889767"/>
                  <a:pt x="339627" y="5889116"/>
                </a:cubicBezTo>
                <a:close/>
                <a:moveTo>
                  <a:pt x="5101844" y="5870326"/>
                </a:moveTo>
                <a:cubicBezTo>
                  <a:pt x="5104059" y="5870383"/>
                  <a:pt x="5106328" y="5870853"/>
                  <a:pt x="5107025" y="5871750"/>
                </a:cubicBezTo>
                <a:cubicBezTo>
                  <a:pt x="5113328" y="5879917"/>
                  <a:pt x="5111183" y="5888371"/>
                  <a:pt x="5102550" y="5900631"/>
                </a:cubicBezTo>
                <a:cubicBezTo>
                  <a:pt x="5098774" y="5888665"/>
                  <a:pt x="5090729" y="5881398"/>
                  <a:pt x="5096988" y="5871394"/>
                </a:cubicBezTo>
                <a:cubicBezTo>
                  <a:pt x="5097468" y="5870630"/>
                  <a:pt x="5099629" y="5870270"/>
                  <a:pt x="5101844" y="5870326"/>
                </a:cubicBezTo>
                <a:close/>
                <a:moveTo>
                  <a:pt x="568272" y="5856313"/>
                </a:moveTo>
                <a:cubicBezTo>
                  <a:pt x="574794" y="5856693"/>
                  <a:pt x="573367" y="5860526"/>
                  <a:pt x="572631" y="5862218"/>
                </a:cubicBezTo>
                <a:cubicBezTo>
                  <a:pt x="571353" y="5865185"/>
                  <a:pt x="568923" y="5869639"/>
                  <a:pt x="566757" y="5869760"/>
                </a:cubicBezTo>
                <a:cubicBezTo>
                  <a:pt x="563804" y="5869928"/>
                  <a:pt x="559930" y="5866575"/>
                  <a:pt x="562339" y="5862280"/>
                </a:cubicBezTo>
                <a:cubicBezTo>
                  <a:pt x="563865" y="5859570"/>
                  <a:pt x="566860" y="5857679"/>
                  <a:pt x="568272" y="5856313"/>
                </a:cubicBezTo>
                <a:close/>
                <a:moveTo>
                  <a:pt x="5069846" y="5837023"/>
                </a:moveTo>
                <a:cubicBezTo>
                  <a:pt x="5070815" y="5836323"/>
                  <a:pt x="5071931" y="5836286"/>
                  <a:pt x="5073324" y="5837930"/>
                </a:cubicBezTo>
                <a:cubicBezTo>
                  <a:pt x="5075527" y="5840533"/>
                  <a:pt x="5077863" y="5844345"/>
                  <a:pt x="5077632" y="5847427"/>
                </a:cubicBezTo>
                <a:cubicBezTo>
                  <a:pt x="5077187" y="5853271"/>
                  <a:pt x="5072708" y="5850855"/>
                  <a:pt x="5069732" y="5849405"/>
                </a:cubicBezTo>
                <a:cubicBezTo>
                  <a:pt x="5065621" y="5847413"/>
                  <a:pt x="5065832" y="5843807"/>
                  <a:pt x="5067253" y="5840091"/>
                </a:cubicBezTo>
                <a:cubicBezTo>
                  <a:pt x="5068057" y="5839085"/>
                  <a:pt x="5068878" y="5837723"/>
                  <a:pt x="5069846" y="5837023"/>
                </a:cubicBezTo>
                <a:close/>
                <a:moveTo>
                  <a:pt x="5127273" y="5806428"/>
                </a:moveTo>
                <a:cubicBezTo>
                  <a:pt x="5136513" y="5809811"/>
                  <a:pt x="5132930" y="5818396"/>
                  <a:pt x="5129461" y="5825292"/>
                </a:cubicBezTo>
                <a:cubicBezTo>
                  <a:pt x="5135811" y="5827813"/>
                  <a:pt x="5141810" y="5832318"/>
                  <a:pt x="5148228" y="5824425"/>
                </a:cubicBezTo>
                <a:cubicBezTo>
                  <a:pt x="5152735" y="5818872"/>
                  <a:pt x="5158457" y="5816304"/>
                  <a:pt x="5160817" y="5826790"/>
                </a:cubicBezTo>
                <a:cubicBezTo>
                  <a:pt x="5159211" y="5830197"/>
                  <a:pt x="5157597" y="5833602"/>
                  <a:pt x="5155989" y="5837009"/>
                </a:cubicBezTo>
                <a:cubicBezTo>
                  <a:pt x="5142666" y="5839941"/>
                  <a:pt x="5136006" y="5841409"/>
                  <a:pt x="5132640" y="5839964"/>
                </a:cubicBezTo>
                <a:cubicBezTo>
                  <a:pt x="5129274" y="5838517"/>
                  <a:pt x="5129205" y="5834159"/>
                  <a:pt x="5129067" y="5825444"/>
                </a:cubicBezTo>
                <a:cubicBezTo>
                  <a:pt x="5123957" y="5821050"/>
                  <a:pt x="5111675" y="5828912"/>
                  <a:pt x="5112252" y="5817400"/>
                </a:cubicBezTo>
                <a:cubicBezTo>
                  <a:pt x="5112440" y="5813375"/>
                  <a:pt x="5120721" y="5804024"/>
                  <a:pt x="5127273" y="5806428"/>
                </a:cubicBezTo>
                <a:close/>
                <a:moveTo>
                  <a:pt x="566653" y="5805504"/>
                </a:moveTo>
                <a:cubicBezTo>
                  <a:pt x="571242" y="5804700"/>
                  <a:pt x="575396" y="5805403"/>
                  <a:pt x="578041" y="5810516"/>
                </a:cubicBezTo>
                <a:cubicBezTo>
                  <a:pt x="581899" y="5817961"/>
                  <a:pt x="577384" y="5828675"/>
                  <a:pt x="564351" y="5828029"/>
                </a:cubicBezTo>
                <a:cubicBezTo>
                  <a:pt x="566542" y="5843525"/>
                  <a:pt x="553056" y="5841582"/>
                  <a:pt x="544904" y="5845166"/>
                </a:cubicBezTo>
                <a:cubicBezTo>
                  <a:pt x="526678" y="5853213"/>
                  <a:pt x="508240" y="5860775"/>
                  <a:pt x="483864" y="5871087"/>
                </a:cubicBezTo>
                <a:cubicBezTo>
                  <a:pt x="495515" y="5852439"/>
                  <a:pt x="498833" y="5837104"/>
                  <a:pt x="519987" y="5838039"/>
                </a:cubicBezTo>
                <a:cubicBezTo>
                  <a:pt x="537889" y="5838832"/>
                  <a:pt x="540060" y="5817302"/>
                  <a:pt x="552654" y="5809549"/>
                </a:cubicBezTo>
                <a:cubicBezTo>
                  <a:pt x="557040" y="5808625"/>
                  <a:pt x="562066" y="5806309"/>
                  <a:pt x="566653" y="5805504"/>
                </a:cubicBezTo>
                <a:close/>
                <a:moveTo>
                  <a:pt x="779759" y="5803723"/>
                </a:moveTo>
                <a:cubicBezTo>
                  <a:pt x="779252" y="5804889"/>
                  <a:pt x="778745" y="5806054"/>
                  <a:pt x="778430" y="5807304"/>
                </a:cubicBezTo>
                <a:cubicBezTo>
                  <a:pt x="778921" y="5807748"/>
                  <a:pt x="779687" y="5808082"/>
                  <a:pt x="780371" y="5808610"/>
                </a:cubicBezTo>
                <a:cubicBezTo>
                  <a:pt x="780195" y="5806916"/>
                  <a:pt x="779935" y="5805416"/>
                  <a:pt x="779759" y="5803723"/>
                </a:cubicBezTo>
                <a:close/>
                <a:moveTo>
                  <a:pt x="656489" y="5795433"/>
                </a:moveTo>
                <a:cubicBezTo>
                  <a:pt x="663979" y="5809512"/>
                  <a:pt x="649358" y="5815422"/>
                  <a:pt x="645863" y="5830907"/>
                </a:cubicBezTo>
                <a:cubicBezTo>
                  <a:pt x="638556" y="5811108"/>
                  <a:pt x="645807" y="5802689"/>
                  <a:pt x="656489" y="5795433"/>
                </a:cubicBezTo>
                <a:close/>
                <a:moveTo>
                  <a:pt x="512806" y="5789511"/>
                </a:moveTo>
                <a:cubicBezTo>
                  <a:pt x="520009" y="5800363"/>
                  <a:pt x="523584" y="5808291"/>
                  <a:pt x="515567" y="5823412"/>
                </a:cubicBezTo>
                <a:cubicBezTo>
                  <a:pt x="508101" y="5811349"/>
                  <a:pt x="505270" y="5802974"/>
                  <a:pt x="512806" y="5789511"/>
                </a:cubicBezTo>
                <a:close/>
                <a:moveTo>
                  <a:pt x="216496" y="5766182"/>
                </a:moveTo>
                <a:cubicBezTo>
                  <a:pt x="225532" y="5768912"/>
                  <a:pt x="215367" y="5777979"/>
                  <a:pt x="219956" y="5784757"/>
                </a:cubicBezTo>
                <a:cubicBezTo>
                  <a:pt x="251450" y="5760943"/>
                  <a:pt x="274809" y="5789743"/>
                  <a:pt x="299118" y="5800695"/>
                </a:cubicBezTo>
                <a:cubicBezTo>
                  <a:pt x="320805" y="5810479"/>
                  <a:pt x="344272" y="5816436"/>
                  <a:pt x="365064" y="5829432"/>
                </a:cubicBezTo>
                <a:cubicBezTo>
                  <a:pt x="376662" y="5836666"/>
                  <a:pt x="374016" y="5839859"/>
                  <a:pt x="369192" y="5847515"/>
                </a:cubicBezTo>
                <a:cubicBezTo>
                  <a:pt x="354967" y="5870153"/>
                  <a:pt x="337728" y="5886221"/>
                  <a:pt x="308067" y="5877351"/>
                </a:cubicBezTo>
                <a:cubicBezTo>
                  <a:pt x="301378" y="5875357"/>
                  <a:pt x="295207" y="5879323"/>
                  <a:pt x="296579" y="5885348"/>
                </a:cubicBezTo>
                <a:cubicBezTo>
                  <a:pt x="302113" y="5909854"/>
                  <a:pt x="281463" y="5908969"/>
                  <a:pt x="268736" y="5915856"/>
                </a:cubicBezTo>
                <a:cubicBezTo>
                  <a:pt x="268615" y="5915745"/>
                  <a:pt x="268512" y="5915654"/>
                  <a:pt x="268394" y="5915536"/>
                </a:cubicBezTo>
                <a:lnTo>
                  <a:pt x="268547" y="5915945"/>
                </a:lnTo>
                <a:cubicBezTo>
                  <a:pt x="268615" y="5915917"/>
                  <a:pt x="268676" y="5915887"/>
                  <a:pt x="268736" y="5915856"/>
                </a:cubicBezTo>
                <a:cubicBezTo>
                  <a:pt x="291152" y="5936578"/>
                  <a:pt x="291016" y="5936718"/>
                  <a:pt x="261736" y="5961096"/>
                </a:cubicBezTo>
                <a:cubicBezTo>
                  <a:pt x="254073" y="5947791"/>
                  <a:pt x="243148" y="5960995"/>
                  <a:pt x="231544" y="5958035"/>
                </a:cubicBezTo>
                <a:cubicBezTo>
                  <a:pt x="240314" y="5938520"/>
                  <a:pt x="237065" y="5916524"/>
                  <a:pt x="256905" y="5901548"/>
                </a:cubicBezTo>
                <a:cubicBezTo>
                  <a:pt x="266111" y="5894578"/>
                  <a:pt x="259553" y="5883886"/>
                  <a:pt x="250398" y="5876037"/>
                </a:cubicBezTo>
                <a:cubicBezTo>
                  <a:pt x="234802" y="5862663"/>
                  <a:pt x="215077" y="5860152"/>
                  <a:pt x="197059" y="5853326"/>
                </a:cubicBezTo>
                <a:cubicBezTo>
                  <a:pt x="180672" y="5847123"/>
                  <a:pt x="175919" y="5837541"/>
                  <a:pt x="187416" y="5824110"/>
                </a:cubicBezTo>
                <a:cubicBezTo>
                  <a:pt x="198454" y="5811213"/>
                  <a:pt x="196135" y="5793905"/>
                  <a:pt x="204662" y="5780431"/>
                </a:cubicBezTo>
                <a:cubicBezTo>
                  <a:pt x="208113" y="5774978"/>
                  <a:pt x="204595" y="5762579"/>
                  <a:pt x="216496" y="5766182"/>
                </a:cubicBezTo>
                <a:close/>
                <a:moveTo>
                  <a:pt x="5279411" y="5736840"/>
                </a:moveTo>
                <a:cubicBezTo>
                  <a:pt x="5282995" y="5737931"/>
                  <a:pt x="5286138" y="5740519"/>
                  <a:pt x="5288601" y="5745594"/>
                </a:cubicBezTo>
                <a:cubicBezTo>
                  <a:pt x="5294552" y="5757870"/>
                  <a:pt x="5284208" y="5766902"/>
                  <a:pt x="5272807" y="5765050"/>
                </a:cubicBezTo>
                <a:cubicBezTo>
                  <a:pt x="5269005" y="5764432"/>
                  <a:pt x="5265089" y="5762607"/>
                  <a:pt x="5261616" y="5759286"/>
                </a:cubicBezTo>
                <a:cubicBezTo>
                  <a:pt x="5255070" y="5753040"/>
                  <a:pt x="5248456" y="5746865"/>
                  <a:pt x="5241879" y="5740642"/>
                </a:cubicBezTo>
                <a:cubicBezTo>
                  <a:pt x="5253968" y="5743755"/>
                  <a:pt x="5268664" y="5733565"/>
                  <a:pt x="5279411" y="5736840"/>
                </a:cubicBezTo>
                <a:close/>
                <a:moveTo>
                  <a:pt x="5187848" y="5733461"/>
                </a:moveTo>
                <a:cubicBezTo>
                  <a:pt x="5193442" y="5746230"/>
                  <a:pt x="5210804" y="5755869"/>
                  <a:pt x="5195753" y="5769815"/>
                </a:cubicBezTo>
                <a:cubicBezTo>
                  <a:pt x="5189693" y="5775426"/>
                  <a:pt x="5174768" y="5774674"/>
                  <a:pt x="5172336" y="5770146"/>
                </a:cubicBezTo>
                <a:cubicBezTo>
                  <a:pt x="5163174" y="5753139"/>
                  <a:pt x="5186010" y="5748206"/>
                  <a:pt x="5187848" y="5733461"/>
                </a:cubicBezTo>
                <a:close/>
                <a:moveTo>
                  <a:pt x="137552" y="5733092"/>
                </a:moveTo>
                <a:cubicBezTo>
                  <a:pt x="143003" y="5734825"/>
                  <a:pt x="149672" y="5737991"/>
                  <a:pt x="148134" y="5744004"/>
                </a:cubicBezTo>
                <a:cubicBezTo>
                  <a:pt x="147201" y="5747621"/>
                  <a:pt x="139859" y="5749593"/>
                  <a:pt x="135038" y="5752536"/>
                </a:cubicBezTo>
                <a:cubicBezTo>
                  <a:pt x="147203" y="5763427"/>
                  <a:pt x="156670" y="5746855"/>
                  <a:pt x="170447" y="5749287"/>
                </a:cubicBezTo>
                <a:cubicBezTo>
                  <a:pt x="166008" y="5759168"/>
                  <a:pt x="158414" y="5768563"/>
                  <a:pt x="173602" y="5776205"/>
                </a:cubicBezTo>
                <a:cubicBezTo>
                  <a:pt x="180271" y="5779561"/>
                  <a:pt x="185979" y="5792242"/>
                  <a:pt x="181206" y="5801115"/>
                </a:cubicBezTo>
                <a:cubicBezTo>
                  <a:pt x="176128" y="5810583"/>
                  <a:pt x="164671" y="5811975"/>
                  <a:pt x="154204" y="5812695"/>
                </a:cubicBezTo>
                <a:cubicBezTo>
                  <a:pt x="146975" y="5813197"/>
                  <a:pt x="140670" y="5801858"/>
                  <a:pt x="132122" y="5813016"/>
                </a:cubicBezTo>
                <a:cubicBezTo>
                  <a:pt x="124071" y="5823523"/>
                  <a:pt x="111977" y="5821826"/>
                  <a:pt x="101828" y="5814765"/>
                </a:cubicBezTo>
                <a:cubicBezTo>
                  <a:pt x="89673" y="5806310"/>
                  <a:pt x="106115" y="5798671"/>
                  <a:pt x="103557" y="5789840"/>
                </a:cubicBezTo>
                <a:cubicBezTo>
                  <a:pt x="102757" y="5787073"/>
                  <a:pt x="106168" y="5783090"/>
                  <a:pt x="107658" y="5779662"/>
                </a:cubicBezTo>
                <a:cubicBezTo>
                  <a:pt x="109575" y="5775178"/>
                  <a:pt x="111489" y="5770692"/>
                  <a:pt x="113403" y="5766212"/>
                </a:cubicBezTo>
                <a:cubicBezTo>
                  <a:pt x="117737" y="5758014"/>
                  <a:pt x="122681" y="5750064"/>
                  <a:pt x="126179" y="5741522"/>
                </a:cubicBezTo>
                <a:cubicBezTo>
                  <a:pt x="128513" y="5735828"/>
                  <a:pt x="130127" y="5730733"/>
                  <a:pt x="137552" y="5733092"/>
                </a:cubicBezTo>
                <a:close/>
                <a:moveTo>
                  <a:pt x="5483868" y="5695445"/>
                </a:moveTo>
                <a:cubicBezTo>
                  <a:pt x="5495731" y="5714014"/>
                  <a:pt x="5501164" y="5733086"/>
                  <a:pt x="5486336" y="5753395"/>
                </a:cubicBezTo>
                <a:cubicBezTo>
                  <a:pt x="5478891" y="5763602"/>
                  <a:pt x="5473971" y="5776240"/>
                  <a:pt x="5461329" y="5773935"/>
                </a:cubicBezTo>
                <a:cubicBezTo>
                  <a:pt x="5444324" y="5764799"/>
                  <a:pt x="5430063" y="5730112"/>
                  <a:pt x="5435549" y="5718368"/>
                </a:cubicBezTo>
                <a:cubicBezTo>
                  <a:pt x="5438788" y="5711445"/>
                  <a:pt x="5481092" y="5691091"/>
                  <a:pt x="5483868" y="5695445"/>
                </a:cubicBezTo>
                <a:close/>
                <a:moveTo>
                  <a:pt x="632958" y="5648959"/>
                </a:moveTo>
                <a:cubicBezTo>
                  <a:pt x="636232" y="5650844"/>
                  <a:pt x="637688" y="5653957"/>
                  <a:pt x="636752" y="5657847"/>
                </a:cubicBezTo>
                <a:cubicBezTo>
                  <a:pt x="635805" y="5661764"/>
                  <a:pt x="633078" y="5664089"/>
                  <a:pt x="628957" y="5663461"/>
                </a:cubicBezTo>
                <a:cubicBezTo>
                  <a:pt x="623709" y="5662662"/>
                  <a:pt x="624661" y="5658597"/>
                  <a:pt x="625661" y="5655274"/>
                </a:cubicBezTo>
                <a:cubicBezTo>
                  <a:pt x="626652" y="5651948"/>
                  <a:pt x="628081" y="5648496"/>
                  <a:pt x="632958" y="5648959"/>
                </a:cubicBezTo>
                <a:close/>
                <a:moveTo>
                  <a:pt x="5203739" y="5597664"/>
                </a:moveTo>
                <a:cubicBezTo>
                  <a:pt x="5209403" y="5596814"/>
                  <a:pt x="5212290" y="5601382"/>
                  <a:pt x="5213356" y="5605843"/>
                </a:cubicBezTo>
                <a:cubicBezTo>
                  <a:pt x="5215727" y="5615782"/>
                  <a:pt x="5208804" y="5627525"/>
                  <a:pt x="5219222" y="5635968"/>
                </a:cubicBezTo>
                <a:cubicBezTo>
                  <a:pt x="5209151" y="5634134"/>
                  <a:pt x="5204815" y="5645371"/>
                  <a:pt x="5196000" y="5646087"/>
                </a:cubicBezTo>
                <a:cubicBezTo>
                  <a:pt x="5194718" y="5646201"/>
                  <a:pt x="5191857" y="5643397"/>
                  <a:pt x="5192071" y="5642878"/>
                </a:cubicBezTo>
                <a:cubicBezTo>
                  <a:pt x="5197295" y="5629926"/>
                  <a:pt x="5198034" y="5616742"/>
                  <a:pt x="5193004" y="5602670"/>
                </a:cubicBezTo>
                <a:cubicBezTo>
                  <a:pt x="5197414" y="5600531"/>
                  <a:pt x="5200432" y="5598160"/>
                  <a:pt x="5203739" y="5597664"/>
                </a:cubicBezTo>
                <a:close/>
                <a:moveTo>
                  <a:pt x="5289181" y="5489698"/>
                </a:moveTo>
                <a:cubicBezTo>
                  <a:pt x="5293503" y="5493726"/>
                  <a:pt x="5297831" y="5497758"/>
                  <a:pt x="5302153" y="5501797"/>
                </a:cubicBezTo>
                <a:cubicBezTo>
                  <a:pt x="5301452" y="5503366"/>
                  <a:pt x="5300748" y="5504945"/>
                  <a:pt x="5300040" y="5506521"/>
                </a:cubicBezTo>
                <a:cubicBezTo>
                  <a:pt x="5297313" y="5507064"/>
                  <a:pt x="5294493" y="5507327"/>
                  <a:pt x="5291873" y="5508228"/>
                </a:cubicBezTo>
                <a:cubicBezTo>
                  <a:pt x="5286840" y="5509936"/>
                  <a:pt x="5281788" y="5510799"/>
                  <a:pt x="5277843" y="5509655"/>
                </a:cubicBezTo>
                <a:cubicBezTo>
                  <a:pt x="5273900" y="5508513"/>
                  <a:pt x="5271060" y="5505360"/>
                  <a:pt x="5270453" y="5499033"/>
                </a:cubicBezTo>
                <a:cubicBezTo>
                  <a:pt x="5269051" y="5484424"/>
                  <a:pt x="5284610" y="5496882"/>
                  <a:pt x="5288918" y="5489726"/>
                </a:cubicBezTo>
                <a:close/>
                <a:moveTo>
                  <a:pt x="5019681" y="5479952"/>
                </a:moveTo>
                <a:cubicBezTo>
                  <a:pt x="5021640" y="5481019"/>
                  <a:pt x="5023342" y="5483085"/>
                  <a:pt x="5023636" y="5483104"/>
                </a:cubicBezTo>
                <a:cubicBezTo>
                  <a:pt x="5035095" y="5490406"/>
                  <a:pt x="5047852" y="5492939"/>
                  <a:pt x="5041805" y="5506902"/>
                </a:cubicBezTo>
                <a:cubicBezTo>
                  <a:pt x="5039216" y="5512869"/>
                  <a:pt x="5031930" y="5515585"/>
                  <a:pt x="5028181" y="5511048"/>
                </a:cubicBezTo>
                <a:cubicBezTo>
                  <a:pt x="5021456" y="5502914"/>
                  <a:pt x="5010169" y="5494774"/>
                  <a:pt x="5014173" y="5482794"/>
                </a:cubicBezTo>
                <a:cubicBezTo>
                  <a:pt x="5015502" y="5478817"/>
                  <a:pt x="5017721" y="5478885"/>
                  <a:pt x="5019681" y="5479952"/>
                </a:cubicBezTo>
                <a:close/>
                <a:moveTo>
                  <a:pt x="4930934" y="5450642"/>
                </a:moveTo>
                <a:cubicBezTo>
                  <a:pt x="4943262" y="5446300"/>
                  <a:pt x="4946102" y="5454523"/>
                  <a:pt x="4950372" y="5462756"/>
                </a:cubicBezTo>
                <a:cubicBezTo>
                  <a:pt x="4945663" y="5462565"/>
                  <a:pt x="4941517" y="5462062"/>
                  <a:pt x="4938191" y="5460343"/>
                </a:cubicBezTo>
                <a:cubicBezTo>
                  <a:pt x="4934865" y="5458625"/>
                  <a:pt x="4932360" y="5455694"/>
                  <a:pt x="4930934" y="5450642"/>
                </a:cubicBezTo>
                <a:close/>
                <a:moveTo>
                  <a:pt x="5308782" y="5448371"/>
                </a:moveTo>
                <a:cubicBezTo>
                  <a:pt x="5303020" y="5467160"/>
                  <a:pt x="5303930" y="5482584"/>
                  <a:pt x="5287505" y="5489225"/>
                </a:cubicBezTo>
                <a:cubicBezTo>
                  <a:pt x="5287510" y="5489226"/>
                  <a:pt x="5287245" y="5489255"/>
                  <a:pt x="5287245" y="5489255"/>
                </a:cubicBezTo>
                <a:cubicBezTo>
                  <a:pt x="5281194" y="5471090"/>
                  <a:pt x="5296134" y="5463710"/>
                  <a:pt x="5308782" y="5448371"/>
                </a:cubicBezTo>
                <a:close/>
                <a:moveTo>
                  <a:pt x="4924449" y="5415340"/>
                </a:moveTo>
                <a:cubicBezTo>
                  <a:pt x="4926247" y="5416614"/>
                  <a:pt x="4928523" y="5417388"/>
                  <a:pt x="4928690" y="5418481"/>
                </a:cubicBezTo>
                <a:cubicBezTo>
                  <a:pt x="4929987" y="5426955"/>
                  <a:pt x="4929281" y="5434572"/>
                  <a:pt x="4914659" y="5437852"/>
                </a:cubicBezTo>
                <a:cubicBezTo>
                  <a:pt x="4919010" y="5427848"/>
                  <a:pt x="4921700" y="5421659"/>
                  <a:pt x="4924449" y="5415340"/>
                </a:cubicBezTo>
                <a:close/>
                <a:moveTo>
                  <a:pt x="590560" y="5371949"/>
                </a:moveTo>
                <a:cubicBezTo>
                  <a:pt x="597904" y="5373001"/>
                  <a:pt x="596984" y="5379978"/>
                  <a:pt x="595070" y="5385093"/>
                </a:cubicBezTo>
                <a:cubicBezTo>
                  <a:pt x="593004" y="5390617"/>
                  <a:pt x="592421" y="5398196"/>
                  <a:pt x="583817" y="5398272"/>
                </a:cubicBezTo>
                <a:cubicBezTo>
                  <a:pt x="577362" y="5395225"/>
                  <a:pt x="576801" y="5389890"/>
                  <a:pt x="578293" y="5384279"/>
                </a:cubicBezTo>
                <a:cubicBezTo>
                  <a:pt x="579976" y="5377952"/>
                  <a:pt x="582691" y="5370827"/>
                  <a:pt x="590560" y="5371949"/>
                </a:cubicBezTo>
                <a:close/>
                <a:moveTo>
                  <a:pt x="4942469" y="5327081"/>
                </a:moveTo>
                <a:cubicBezTo>
                  <a:pt x="4948070" y="5336241"/>
                  <a:pt x="4939731" y="5341064"/>
                  <a:pt x="4937299" y="5349359"/>
                </a:cubicBezTo>
                <a:cubicBezTo>
                  <a:pt x="4927965" y="5340762"/>
                  <a:pt x="4925721" y="5334083"/>
                  <a:pt x="4935397" y="5327704"/>
                </a:cubicBezTo>
                <a:cubicBezTo>
                  <a:pt x="4937221" y="5326505"/>
                  <a:pt x="4941890" y="5326134"/>
                  <a:pt x="4942469" y="5327081"/>
                </a:cubicBezTo>
                <a:close/>
                <a:moveTo>
                  <a:pt x="5088411" y="5139720"/>
                </a:moveTo>
                <a:cubicBezTo>
                  <a:pt x="5095343" y="5139901"/>
                  <a:pt x="5101301" y="5141220"/>
                  <a:pt x="5099644" y="5147138"/>
                </a:cubicBezTo>
                <a:cubicBezTo>
                  <a:pt x="5094298" y="5166265"/>
                  <a:pt x="5074817" y="5161416"/>
                  <a:pt x="5061585" y="5169853"/>
                </a:cubicBezTo>
                <a:cubicBezTo>
                  <a:pt x="5059390" y="5147229"/>
                  <a:pt x="5068410" y="5139161"/>
                  <a:pt x="5088411" y="5139720"/>
                </a:cubicBezTo>
                <a:close/>
                <a:moveTo>
                  <a:pt x="5024942" y="5110196"/>
                </a:moveTo>
                <a:cubicBezTo>
                  <a:pt x="5031140" y="5123408"/>
                  <a:pt x="5037931" y="5130551"/>
                  <a:pt x="5028141" y="5137577"/>
                </a:cubicBezTo>
                <a:cubicBezTo>
                  <a:pt x="5026193" y="5138975"/>
                  <a:pt x="5023652" y="5139768"/>
                  <a:pt x="5021367" y="5139611"/>
                </a:cubicBezTo>
                <a:cubicBezTo>
                  <a:pt x="5019084" y="5139456"/>
                  <a:pt x="5017060" y="5138352"/>
                  <a:pt x="5016148" y="5135963"/>
                </a:cubicBezTo>
                <a:cubicBezTo>
                  <a:pt x="5012297" y="5125826"/>
                  <a:pt x="5025421" y="5124054"/>
                  <a:pt x="5024942" y="5110196"/>
                </a:cubicBezTo>
                <a:close/>
                <a:moveTo>
                  <a:pt x="446509" y="5080843"/>
                </a:moveTo>
                <a:cubicBezTo>
                  <a:pt x="474768" y="5089153"/>
                  <a:pt x="487231" y="5116641"/>
                  <a:pt x="474812" y="5143408"/>
                </a:cubicBezTo>
                <a:cubicBezTo>
                  <a:pt x="472120" y="5149207"/>
                  <a:pt x="470229" y="5155540"/>
                  <a:pt x="469033" y="5161825"/>
                </a:cubicBezTo>
                <a:cubicBezTo>
                  <a:pt x="467447" y="5170112"/>
                  <a:pt x="467560" y="5180284"/>
                  <a:pt x="455938" y="5179433"/>
                </a:cubicBezTo>
                <a:cubicBezTo>
                  <a:pt x="445987" y="5178710"/>
                  <a:pt x="442939" y="5172142"/>
                  <a:pt x="447506" y="5162358"/>
                </a:cubicBezTo>
                <a:cubicBezTo>
                  <a:pt x="448018" y="5161287"/>
                  <a:pt x="443798" y="5152972"/>
                  <a:pt x="438175" y="5159415"/>
                </a:cubicBezTo>
                <a:cubicBezTo>
                  <a:pt x="437612" y="5160051"/>
                  <a:pt x="437583" y="5161158"/>
                  <a:pt x="437350" y="5162052"/>
                </a:cubicBezTo>
                <a:cubicBezTo>
                  <a:pt x="434957" y="5171337"/>
                  <a:pt x="422582" y="5169487"/>
                  <a:pt x="422627" y="5168062"/>
                </a:cubicBezTo>
                <a:cubicBezTo>
                  <a:pt x="423536" y="5140110"/>
                  <a:pt x="382426" y="5166425"/>
                  <a:pt x="384650" y="5138291"/>
                </a:cubicBezTo>
                <a:cubicBezTo>
                  <a:pt x="385796" y="5135158"/>
                  <a:pt x="386923" y="5132015"/>
                  <a:pt x="388059" y="5128884"/>
                </a:cubicBezTo>
                <a:cubicBezTo>
                  <a:pt x="391142" y="5122487"/>
                  <a:pt x="396147" y="5117982"/>
                  <a:pt x="403260" y="5118358"/>
                </a:cubicBezTo>
                <a:cubicBezTo>
                  <a:pt x="423093" y="5119399"/>
                  <a:pt x="439306" y="5118801"/>
                  <a:pt x="431214" y="5090544"/>
                </a:cubicBezTo>
                <a:cubicBezTo>
                  <a:pt x="429008" y="5082833"/>
                  <a:pt x="436871" y="5078004"/>
                  <a:pt x="446509" y="5080843"/>
                </a:cubicBezTo>
                <a:close/>
                <a:moveTo>
                  <a:pt x="5109603" y="5058099"/>
                </a:moveTo>
                <a:cubicBezTo>
                  <a:pt x="5126044" y="5059365"/>
                  <a:pt x="5126078" y="5067209"/>
                  <a:pt x="5131529" y="5074466"/>
                </a:cubicBezTo>
                <a:cubicBezTo>
                  <a:pt x="5124352" y="5074971"/>
                  <a:pt x="5120585" y="5073144"/>
                  <a:pt x="5117754" y="5070058"/>
                </a:cubicBezTo>
                <a:cubicBezTo>
                  <a:pt x="5114923" y="5066971"/>
                  <a:pt x="5113029" y="5062627"/>
                  <a:pt x="5109603" y="5058099"/>
                </a:cubicBezTo>
                <a:close/>
                <a:moveTo>
                  <a:pt x="5278517" y="4894354"/>
                </a:moveTo>
                <a:cubicBezTo>
                  <a:pt x="5280108" y="4895886"/>
                  <a:pt x="5281361" y="4899672"/>
                  <a:pt x="5280551" y="4901396"/>
                </a:cubicBezTo>
                <a:cubicBezTo>
                  <a:pt x="5278890" y="4904912"/>
                  <a:pt x="5274862" y="4906498"/>
                  <a:pt x="5271261" y="4904523"/>
                </a:cubicBezTo>
                <a:cubicBezTo>
                  <a:pt x="5267634" y="4902538"/>
                  <a:pt x="5267136" y="4898769"/>
                  <a:pt x="5268938" y="4894941"/>
                </a:cubicBezTo>
                <a:cubicBezTo>
                  <a:pt x="5271927" y="4891260"/>
                  <a:pt x="5275644" y="4891616"/>
                  <a:pt x="5278517" y="4894354"/>
                </a:cubicBezTo>
                <a:close/>
                <a:moveTo>
                  <a:pt x="5169964" y="4874209"/>
                </a:moveTo>
                <a:cubicBezTo>
                  <a:pt x="5192372" y="4887880"/>
                  <a:pt x="5177566" y="4915617"/>
                  <a:pt x="5193923" y="4930990"/>
                </a:cubicBezTo>
                <a:cubicBezTo>
                  <a:pt x="5159449" y="4924209"/>
                  <a:pt x="5168049" y="4898319"/>
                  <a:pt x="5169964" y="4874209"/>
                </a:cubicBezTo>
                <a:close/>
                <a:moveTo>
                  <a:pt x="5106097" y="4845959"/>
                </a:moveTo>
                <a:cubicBezTo>
                  <a:pt x="5120809" y="4862939"/>
                  <a:pt x="5120762" y="4868310"/>
                  <a:pt x="5104444" y="4877989"/>
                </a:cubicBezTo>
                <a:cubicBezTo>
                  <a:pt x="5098824" y="4881338"/>
                  <a:pt x="5092742" y="4883436"/>
                  <a:pt x="5090547" y="4890343"/>
                </a:cubicBezTo>
                <a:cubicBezTo>
                  <a:pt x="5094677" y="4894241"/>
                  <a:pt x="5098808" y="4898137"/>
                  <a:pt x="5102944" y="4902023"/>
                </a:cubicBezTo>
                <a:cubicBezTo>
                  <a:pt x="5116211" y="4885716"/>
                  <a:pt x="5131789" y="4909577"/>
                  <a:pt x="5145997" y="4900155"/>
                </a:cubicBezTo>
                <a:cubicBezTo>
                  <a:pt x="5146513" y="4899806"/>
                  <a:pt x="5154724" y="4913572"/>
                  <a:pt x="5150506" y="4916961"/>
                </a:cubicBezTo>
                <a:cubicBezTo>
                  <a:pt x="5138971" y="4926233"/>
                  <a:pt x="5137456" y="4948931"/>
                  <a:pt x="5115466" y="4944480"/>
                </a:cubicBezTo>
                <a:cubicBezTo>
                  <a:pt x="5115462" y="4944524"/>
                  <a:pt x="5115416" y="4944597"/>
                  <a:pt x="5115418" y="4944661"/>
                </a:cubicBezTo>
                <a:cubicBezTo>
                  <a:pt x="5115378" y="4944612"/>
                  <a:pt x="5115350" y="4944569"/>
                  <a:pt x="5115311" y="4944521"/>
                </a:cubicBezTo>
                <a:cubicBezTo>
                  <a:pt x="5107302" y="4967422"/>
                  <a:pt x="5090559" y="4972577"/>
                  <a:pt x="5068763" y="4967468"/>
                </a:cubicBezTo>
                <a:cubicBezTo>
                  <a:pt x="5064830" y="4973358"/>
                  <a:pt x="5063595" y="4984963"/>
                  <a:pt x="5052243" y="4975053"/>
                </a:cubicBezTo>
                <a:cubicBezTo>
                  <a:pt x="5046155" y="4969732"/>
                  <a:pt x="5040022" y="4964161"/>
                  <a:pt x="5031063" y="4969332"/>
                </a:cubicBezTo>
                <a:cubicBezTo>
                  <a:pt x="5031708" y="4974865"/>
                  <a:pt x="5037030" y="4988365"/>
                  <a:pt x="5024412" y="4977547"/>
                </a:cubicBezTo>
                <a:cubicBezTo>
                  <a:pt x="5014996" y="4969497"/>
                  <a:pt x="5006931" y="4965356"/>
                  <a:pt x="4995439" y="4965904"/>
                </a:cubicBezTo>
                <a:cubicBezTo>
                  <a:pt x="4989970" y="4966662"/>
                  <a:pt x="4983508" y="4967003"/>
                  <a:pt x="4982038" y="4973361"/>
                </a:cubicBezTo>
                <a:cubicBezTo>
                  <a:pt x="4976969" y="4995470"/>
                  <a:pt x="4977216" y="4995532"/>
                  <a:pt x="4959127" y="4993365"/>
                </a:cubicBezTo>
                <a:cubicBezTo>
                  <a:pt x="4960129" y="5000072"/>
                  <a:pt x="4960129" y="5000072"/>
                  <a:pt x="4944644" y="4999316"/>
                </a:cubicBezTo>
                <a:cubicBezTo>
                  <a:pt x="4942384" y="5006444"/>
                  <a:pt x="4955701" y="5009377"/>
                  <a:pt x="4949555" y="5017549"/>
                </a:cubicBezTo>
                <a:cubicBezTo>
                  <a:pt x="4946324" y="5014985"/>
                  <a:pt x="4943080" y="5012416"/>
                  <a:pt x="4939843" y="5009865"/>
                </a:cubicBezTo>
                <a:cubicBezTo>
                  <a:pt x="4933902" y="5027842"/>
                  <a:pt x="4924901" y="5014875"/>
                  <a:pt x="4917028" y="5012008"/>
                </a:cubicBezTo>
                <a:cubicBezTo>
                  <a:pt x="4905996" y="5008028"/>
                  <a:pt x="4894192" y="4999682"/>
                  <a:pt x="4890948" y="5020747"/>
                </a:cubicBezTo>
                <a:cubicBezTo>
                  <a:pt x="4889466" y="5030328"/>
                  <a:pt x="4883835" y="5035805"/>
                  <a:pt x="4873420" y="5028480"/>
                </a:cubicBezTo>
                <a:cubicBezTo>
                  <a:pt x="4864115" y="5021960"/>
                  <a:pt x="4852736" y="5025370"/>
                  <a:pt x="4842578" y="5022712"/>
                </a:cubicBezTo>
                <a:cubicBezTo>
                  <a:pt x="4834308" y="5040272"/>
                  <a:pt x="4825318" y="5041734"/>
                  <a:pt x="4815892" y="5038338"/>
                </a:cubicBezTo>
                <a:cubicBezTo>
                  <a:pt x="4806467" y="5034941"/>
                  <a:pt x="4796602" y="5026686"/>
                  <a:pt x="4786584" y="5024808"/>
                </a:cubicBezTo>
                <a:cubicBezTo>
                  <a:pt x="4791977" y="5012725"/>
                  <a:pt x="4808719" y="5010414"/>
                  <a:pt x="4810432" y="4996514"/>
                </a:cubicBezTo>
                <a:cubicBezTo>
                  <a:pt x="4808779" y="4988118"/>
                  <a:pt x="4793357" y="4988161"/>
                  <a:pt x="4799796" y="4972795"/>
                </a:cubicBezTo>
                <a:cubicBezTo>
                  <a:pt x="4805384" y="4959454"/>
                  <a:pt x="4815677" y="4967204"/>
                  <a:pt x="4822438" y="4961896"/>
                </a:cubicBezTo>
                <a:cubicBezTo>
                  <a:pt x="4827880" y="4957588"/>
                  <a:pt x="4836338" y="4966860"/>
                  <a:pt x="4843522" y="4961596"/>
                </a:cubicBezTo>
                <a:cubicBezTo>
                  <a:pt x="4839227" y="4958430"/>
                  <a:pt x="4828611" y="4957660"/>
                  <a:pt x="4834481" y="4950018"/>
                </a:cubicBezTo>
                <a:cubicBezTo>
                  <a:pt x="4839323" y="4943690"/>
                  <a:pt x="4846973" y="4951836"/>
                  <a:pt x="4853437" y="4953348"/>
                </a:cubicBezTo>
                <a:cubicBezTo>
                  <a:pt x="4851873" y="4942675"/>
                  <a:pt x="4854227" y="4934878"/>
                  <a:pt x="4867101" y="4934869"/>
                </a:cubicBezTo>
                <a:cubicBezTo>
                  <a:pt x="4867101" y="4934869"/>
                  <a:pt x="4867114" y="4934874"/>
                  <a:pt x="4867114" y="4934874"/>
                </a:cubicBezTo>
                <a:cubicBezTo>
                  <a:pt x="4879351" y="4907927"/>
                  <a:pt x="4882439" y="4938589"/>
                  <a:pt x="4890399" y="4938590"/>
                </a:cubicBezTo>
                <a:cubicBezTo>
                  <a:pt x="4895168" y="4922961"/>
                  <a:pt x="4905324" y="4911498"/>
                  <a:pt x="4918458" y="4902334"/>
                </a:cubicBezTo>
                <a:cubicBezTo>
                  <a:pt x="4935002" y="4893046"/>
                  <a:pt x="4943777" y="4894329"/>
                  <a:pt x="4937367" y="4916258"/>
                </a:cubicBezTo>
                <a:cubicBezTo>
                  <a:pt x="4944996" y="4920594"/>
                  <a:pt x="4950096" y="4913497"/>
                  <a:pt x="4956439" y="4912024"/>
                </a:cubicBezTo>
                <a:cubicBezTo>
                  <a:pt x="4947920" y="4889921"/>
                  <a:pt x="4968359" y="4883948"/>
                  <a:pt x="4978911" y="4873044"/>
                </a:cubicBezTo>
                <a:cubicBezTo>
                  <a:pt x="4983730" y="4868065"/>
                  <a:pt x="4991262" y="4871156"/>
                  <a:pt x="4996726" y="4875246"/>
                </a:cubicBezTo>
                <a:cubicBezTo>
                  <a:pt x="5006276" y="4882427"/>
                  <a:pt x="5003388" y="4891274"/>
                  <a:pt x="4999679" y="4900119"/>
                </a:cubicBezTo>
                <a:cubicBezTo>
                  <a:pt x="5010656" y="4900528"/>
                  <a:pt x="5018765" y="4895891"/>
                  <a:pt x="5026167" y="4890008"/>
                </a:cubicBezTo>
                <a:lnTo>
                  <a:pt x="5042808" y="4876853"/>
                </a:lnTo>
                <a:lnTo>
                  <a:pt x="5030645" y="4871140"/>
                </a:lnTo>
                <a:cubicBezTo>
                  <a:pt x="5026422" y="4870745"/>
                  <a:pt x="5022020" y="4872812"/>
                  <a:pt x="5017245" y="4880135"/>
                </a:cubicBezTo>
                <a:cubicBezTo>
                  <a:pt x="5017708" y="4862258"/>
                  <a:pt x="5025537" y="4852650"/>
                  <a:pt x="5037699" y="4854662"/>
                </a:cubicBezTo>
                <a:cubicBezTo>
                  <a:pt x="5044496" y="4855791"/>
                  <a:pt x="5051085" y="4861662"/>
                  <a:pt x="5048685" y="4869095"/>
                </a:cubicBezTo>
                <a:lnTo>
                  <a:pt x="5043311" y="4876456"/>
                </a:lnTo>
                <a:lnTo>
                  <a:pt x="5048415" y="4872422"/>
                </a:lnTo>
                <a:cubicBezTo>
                  <a:pt x="5067624" y="4893087"/>
                  <a:pt x="5043141" y="4894752"/>
                  <a:pt x="5034886" y="4903459"/>
                </a:cubicBezTo>
                <a:cubicBezTo>
                  <a:pt x="5034882" y="4903503"/>
                  <a:pt x="5034871" y="4903530"/>
                  <a:pt x="5034860" y="4903555"/>
                </a:cubicBezTo>
                <a:cubicBezTo>
                  <a:pt x="5034878" y="4903548"/>
                  <a:pt x="5034895" y="4903509"/>
                  <a:pt x="5034926" y="4903507"/>
                </a:cubicBezTo>
                <a:cubicBezTo>
                  <a:pt x="5034926" y="4903507"/>
                  <a:pt x="5034926" y="4903507"/>
                  <a:pt x="5034939" y="4903512"/>
                </a:cubicBezTo>
                <a:cubicBezTo>
                  <a:pt x="5034986" y="4903440"/>
                  <a:pt x="5035047" y="4903404"/>
                  <a:pt x="5035107" y="4903338"/>
                </a:cubicBezTo>
                <a:cubicBezTo>
                  <a:pt x="5035079" y="4903434"/>
                  <a:pt x="5035059" y="4903518"/>
                  <a:pt x="5035024" y="4903596"/>
                </a:cubicBezTo>
                <a:cubicBezTo>
                  <a:pt x="5046128" y="4913306"/>
                  <a:pt x="5056877" y="4927512"/>
                  <a:pt x="5070506" y="4906375"/>
                </a:cubicBezTo>
                <a:cubicBezTo>
                  <a:pt x="5072043" y="4902981"/>
                  <a:pt x="5073593" y="4899592"/>
                  <a:pt x="5075149" y="4896190"/>
                </a:cubicBezTo>
                <a:cubicBezTo>
                  <a:pt x="5071265" y="4880506"/>
                  <a:pt x="5061155" y="4861850"/>
                  <a:pt x="5092685" y="4865862"/>
                </a:cubicBezTo>
                <a:cubicBezTo>
                  <a:pt x="5107338" y="4867723"/>
                  <a:pt x="5098994" y="4850934"/>
                  <a:pt x="5106097" y="4845959"/>
                </a:cubicBezTo>
                <a:close/>
                <a:moveTo>
                  <a:pt x="5008917" y="4816458"/>
                </a:moveTo>
                <a:cubicBezTo>
                  <a:pt x="5010964" y="4816769"/>
                  <a:pt x="5012941" y="4817886"/>
                  <a:pt x="5014874" y="4818882"/>
                </a:cubicBezTo>
                <a:cubicBezTo>
                  <a:pt x="5018560" y="4820786"/>
                  <a:pt x="5020357" y="4824726"/>
                  <a:pt x="5017141" y="4827265"/>
                </a:cubicBezTo>
                <a:cubicBezTo>
                  <a:pt x="5015164" y="4828829"/>
                  <a:pt x="5010312" y="4827703"/>
                  <a:pt x="5007199" y="4826566"/>
                </a:cubicBezTo>
                <a:cubicBezTo>
                  <a:pt x="5004081" y="4825426"/>
                  <a:pt x="5000769" y="4823158"/>
                  <a:pt x="5002547" y="4818876"/>
                </a:cubicBezTo>
                <a:cubicBezTo>
                  <a:pt x="5004754" y="4816643"/>
                  <a:pt x="5006871" y="4816147"/>
                  <a:pt x="5008917" y="4816458"/>
                </a:cubicBezTo>
                <a:close/>
                <a:moveTo>
                  <a:pt x="4962787" y="4692113"/>
                </a:moveTo>
                <a:cubicBezTo>
                  <a:pt x="4970174" y="4695445"/>
                  <a:pt x="4973806" y="4702607"/>
                  <a:pt x="4971255" y="4708088"/>
                </a:cubicBezTo>
                <a:cubicBezTo>
                  <a:pt x="4966134" y="4719092"/>
                  <a:pt x="4955491" y="4713669"/>
                  <a:pt x="4946685" y="4713034"/>
                </a:cubicBezTo>
                <a:cubicBezTo>
                  <a:pt x="4943166" y="4712776"/>
                  <a:pt x="4940596" y="4712027"/>
                  <a:pt x="4939307" y="4710400"/>
                </a:cubicBezTo>
                <a:cubicBezTo>
                  <a:pt x="4938019" y="4708772"/>
                  <a:pt x="4938014" y="4706267"/>
                  <a:pt x="4939624" y="4702496"/>
                </a:cubicBezTo>
                <a:cubicBezTo>
                  <a:pt x="4944325" y="4691479"/>
                  <a:pt x="4953603" y="4691815"/>
                  <a:pt x="4962787" y="4692113"/>
                </a:cubicBezTo>
                <a:close/>
                <a:moveTo>
                  <a:pt x="417358" y="4584700"/>
                </a:moveTo>
                <a:cubicBezTo>
                  <a:pt x="431770" y="4600748"/>
                  <a:pt x="419652" y="4615085"/>
                  <a:pt x="413477" y="4636617"/>
                </a:cubicBezTo>
                <a:cubicBezTo>
                  <a:pt x="410987" y="4614614"/>
                  <a:pt x="403117" y="4599087"/>
                  <a:pt x="417103" y="4584848"/>
                </a:cubicBezTo>
                <a:cubicBezTo>
                  <a:pt x="417098" y="4584848"/>
                  <a:pt x="417358" y="4584700"/>
                  <a:pt x="417358" y="4584700"/>
                </a:cubicBezTo>
                <a:close/>
                <a:moveTo>
                  <a:pt x="417905" y="4559399"/>
                </a:moveTo>
                <a:cubicBezTo>
                  <a:pt x="422493" y="4558808"/>
                  <a:pt x="426843" y="4560788"/>
                  <a:pt x="430312" y="4567052"/>
                </a:cubicBezTo>
                <a:cubicBezTo>
                  <a:pt x="438325" y="4581515"/>
                  <a:pt x="416653" y="4575636"/>
                  <a:pt x="415417" y="4584963"/>
                </a:cubicBezTo>
                <a:lnTo>
                  <a:pt x="415158" y="4585112"/>
                </a:lnTo>
                <a:cubicBezTo>
                  <a:pt x="408882" y="4582891"/>
                  <a:pt x="402600" y="4580671"/>
                  <a:pt x="396319" y="4578439"/>
                </a:cubicBezTo>
                <a:cubicBezTo>
                  <a:pt x="396338" y="4576504"/>
                  <a:pt x="396357" y="4574557"/>
                  <a:pt x="396381" y="4572610"/>
                </a:cubicBezTo>
                <a:cubicBezTo>
                  <a:pt x="398954" y="4570823"/>
                  <a:pt x="401749" y="4569284"/>
                  <a:pt x="404052" y="4567176"/>
                </a:cubicBezTo>
                <a:cubicBezTo>
                  <a:pt x="408483" y="4563152"/>
                  <a:pt x="413315" y="4559989"/>
                  <a:pt x="417905" y="4559399"/>
                </a:cubicBezTo>
                <a:close/>
                <a:moveTo>
                  <a:pt x="4961119" y="4508679"/>
                </a:moveTo>
                <a:cubicBezTo>
                  <a:pt x="4966604" y="4507369"/>
                  <a:pt x="4971680" y="4509748"/>
                  <a:pt x="4975655" y="4523213"/>
                </a:cubicBezTo>
                <a:cubicBezTo>
                  <a:pt x="4978226" y="4531930"/>
                  <a:pt x="4999489" y="4534862"/>
                  <a:pt x="5011918" y="4541012"/>
                </a:cubicBezTo>
                <a:cubicBezTo>
                  <a:pt x="5020784" y="4545396"/>
                  <a:pt x="5031994" y="4546308"/>
                  <a:pt x="5037025" y="4556841"/>
                </a:cubicBezTo>
                <a:cubicBezTo>
                  <a:pt x="5006055" y="4543325"/>
                  <a:pt x="4975085" y="4529807"/>
                  <a:pt x="4944120" y="4516280"/>
                </a:cubicBezTo>
                <a:cubicBezTo>
                  <a:pt x="4949736" y="4514989"/>
                  <a:pt x="4955632" y="4509990"/>
                  <a:pt x="4961119" y="4508679"/>
                </a:cubicBezTo>
                <a:close/>
                <a:moveTo>
                  <a:pt x="5020622" y="4484079"/>
                </a:moveTo>
                <a:cubicBezTo>
                  <a:pt x="5021946" y="4483971"/>
                  <a:pt x="5022746" y="4484894"/>
                  <a:pt x="5022938" y="4486240"/>
                </a:cubicBezTo>
                <a:cubicBezTo>
                  <a:pt x="5022786" y="4487755"/>
                  <a:pt x="5021726" y="4488316"/>
                  <a:pt x="5020472" y="4488089"/>
                </a:cubicBezTo>
                <a:cubicBezTo>
                  <a:pt x="5019774" y="4487958"/>
                  <a:pt x="5018769" y="4487163"/>
                  <a:pt x="5018683" y="4486558"/>
                </a:cubicBezTo>
                <a:cubicBezTo>
                  <a:pt x="5018508" y="4485322"/>
                  <a:pt x="5019308" y="4484185"/>
                  <a:pt x="5020622" y="4484079"/>
                </a:cubicBezTo>
                <a:close/>
                <a:moveTo>
                  <a:pt x="4648541" y="4477637"/>
                </a:moveTo>
                <a:cubicBezTo>
                  <a:pt x="4647989" y="4477858"/>
                  <a:pt x="4647521" y="4477886"/>
                  <a:pt x="4647159" y="4478191"/>
                </a:cubicBezTo>
                <a:cubicBezTo>
                  <a:pt x="4647544" y="4478358"/>
                  <a:pt x="4647927" y="4478525"/>
                  <a:pt x="4648227" y="4478885"/>
                </a:cubicBezTo>
                <a:cubicBezTo>
                  <a:pt x="4648203" y="4478413"/>
                  <a:pt x="4648372" y="4478025"/>
                  <a:pt x="4648541" y="4477637"/>
                </a:cubicBezTo>
                <a:close/>
                <a:moveTo>
                  <a:pt x="109592" y="4368800"/>
                </a:moveTo>
                <a:cubicBezTo>
                  <a:pt x="131265" y="4370598"/>
                  <a:pt x="161585" y="4400027"/>
                  <a:pt x="161194" y="4414625"/>
                </a:cubicBezTo>
                <a:cubicBezTo>
                  <a:pt x="160958" y="4423232"/>
                  <a:pt x="126396" y="4463269"/>
                  <a:pt x="121572" y="4460018"/>
                </a:cubicBezTo>
                <a:cubicBezTo>
                  <a:pt x="100973" y="4446163"/>
                  <a:pt x="86790" y="4428901"/>
                  <a:pt x="92985" y="4401256"/>
                </a:cubicBezTo>
                <a:cubicBezTo>
                  <a:pt x="96090" y="4387365"/>
                  <a:pt x="95495" y="4372097"/>
                  <a:pt x="109592" y="4368800"/>
                </a:cubicBezTo>
                <a:close/>
                <a:moveTo>
                  <a:pt x="4473136" y="4366046"/>
                </a:moveTo>
                <a:lnTo>
                  <a:pt x="4474539" y="4373400"/>
                </a:lnTo>
                <a:lnTo>
                  <a:pt x="4600807" y="4430074"/>
                </a:lnTo>
                <a:cubicBezTo>
                  <a:pt x="4619505" y="4434278"/>
                  <a:pt x="4635898" y="4443255"/>
                  <a:pt x="4652375" y="4452038"/>
                </a:cubicBezTo>
                <a:cubicBezTo>
                  <a:pt x="4654823" y="4452179"/>
                  <a:pt x="4657270" y="4452319"/>
                  <a:pt x="4659910" y="4452543"/>
                </a:cubicBezTo>
                <a:cubicBezTo>
                  <a:pt x="4659803" y="4452266"/>
                  <a:pt x="4659803" y="4452266"/>
                  <a:pt x="4659611" y="4452182"/>
                </a:cubicBezTo>
                <a:cubicBezTo>
                  <a:pt x="4650061" y="4446874"/>
                  <a:pt x="4640680" y="4441177"/>
                  <a:pt x="4631321" y="4435951"/>
                </a:cubicBezTo>
                <a:cubicBezTo>
                  <a:pt x="4627354" y="4433533"/>
                  <a:pt x="4623114" y="4431225"/>
                  <a:pt x="4618785" y="4429113"/>
                </a:cubicBezTo>
                <a:cubicBezTo>
                  <a:pt x="4611031" y="4425971"/>
                  <a:pt x="4603380" y="4423106"/>
                  <a:pt x="4595795" y="4419575"/>
                </a:cubicBezTo>
                <a:close/>
                <a:moveTo>
                  <a:pt x="4517269" y="4352615"/>
                </a:moveTo>
                <a:cubicBezTo>
                  <a:pt x="4517015" y="4353199"/>
                  <a:pt x="4516846" y="4353588"/>
                  <a:pt x="4516401" y="4354088"/>
                </a:cubicBezTo>
                <a:cubicBezTo>
                  <a:pt x="4516785" y="4354254"/>
                  <a:pt x="4517168" y="4354420"/>
                  <a:pt x="4517660" y="4354866"/>
                </a:cubicBezTo>
                <a:cubicBezTo>
                  <a:pt x="4517530" y="4354116"/>
                  <a:pt x="4517399" y="4353365"/>
                  <a:pt x="4517269" y="4352615"/>
                </a:cubicBezTo>
                <a:close/>
                <a:moveTo>
                  <a:pt x="4913090" y="4330012"/>
                </a:moveTo>
                <a:cubicBezTo>
                  <a:pt x="4917921" y="4333817"/>
                  <a:pt x="4915215" y="4338436"/>
                  <a:pt x="4914530" y="4344784"/>
                </a:cubicBezTo>
                <a:cubicBezTo>
                  <a:pt x="4912759" y="4338726"/>
                  <a:pt x="4909792" y="4334748"/>
                  <a:pt x="4913026" y="4330066"/>
                </a:cubicBezTo>
                <a:cubicBezTo>
                  <a:pt x="4913025" y="4330066"/>
                  <a:pt x="4913090" y="4330012"/>
                  <a:pt x="4913090" y="4330012"/>
                </a:cubicBezTo>
                <a:close/>
                <a:moveTo>
                  <a:pt x="4465437" y="4325717"/>
                </a:moveTo>
                <a:lnTo>
                  <a:pt x="4466822" y="4332976"/>
                </a:lnTo>
                <a:lnTo>
                  <a:pt x="4468447" y="4331153"/>
                </a:lnTo>
                <a:close/>
                <a:moveTo>
                  <a:pt x="4912011" y="4322877"/>
                </a:moveTo>
                <a:cubicBezTo>
                  <a:pt x="4913271" y="4322488"/>
                  <a:pt x="4914589" y="4322833"/>
                  <a:pt x="4915869" y="4324424"/>
                </a:cubicBezTo>
                <a:cubicBezTo>
                  <a:pt x="4918825" y="4328095"/>
                  <a:pt x="4912451" y="4327500"/>
                  <a:pt x="4912557" y="4330181"/>
                </a:cubicBezTo>
                <a:lnTo>
                  <a:pt x="4912493" y="4330234"/>
                </a:lnTo>
                <a:cubicBezTo>
                  <a:pt x="4910621" y="4329917"/>
                  <a:pt x="4908748" y="4329599"/>
                  <a:pt x="4906876" y="4329279"/>
                </a:cubicBezTo>
                <a:cubicBezTo>
                  <a:pt x="4906786" y="4328734"/>
                  <a:pt x="4906698" y="4328186"/>
                  <a:pt x="4906609" y="4327638"/>
                </a:cubicBezTo>
                <a:cubicBezTo>
                  <a:pt x="4907245" y="4327010"/>
                  <a:pt x="4907955" y="4326442"/>
                  <a:pt x="4908499" y="4325738"/>
                </a:cubicBezTo>
                <a:cubicBezTo>
                  <a:pt x="4909547" y="4324391"/>
                  <a:pt x="4910750" y="4323268"/>
                  <a:pt x="4912011" y="4322877"/>
                </a:cubicBezTo>
                <a:close/>
                <a:moveTo>
                  <a:pt x="308357" y="4293273"/>
                </a:moveTo>
                <a:cubicBezTo>
                  <a:pt x="312562" y="4292204"/>
                  <a:pt x="317428" y="4292330"/>
                  <a:pt x="322509" y="4294200"/>
                </a:cubicBezTo>
                <a:cubicBezTo>
                  <a:pt x="332077" y="4297712"/>
                  <a:pt x="341686" y="4301122"/>
                  <a:pt x="351277" y="4304595"/>
                </a:cubicBezTo>
                <a:cubicBezTo>
                  <a:pt x="332758" y="4307549"/>
                  <a:pt x="320079" y="4337018"/>
                  <a:pt x="300782" y="4320472"/>
                </a:cubicBezTo>
                <a:cubicBezTo>
                  <a:pt x="289117" y="4310463"/>
                  <a:pt x="295744" y="4296483"/>
                  <a:pt x="308357" y="4293273"/>
                </a:cubicBezTo>
                <a:close/>
                <a:moveTo>
                  <a:pt x="409869" y="4242865"/>
                </a:moveTo>
                <a:cubicBezTo>
                  <a:pt x="426975" y="4256321"/>
                  <a:pt x="405599" y="4271676"/>
                  <a:pt x="410326" y="4287737"/>
                </a:cubicBezTo>
                <a:cubicBezTo>
                  <a:pt x="398809" y="4277058"/>
                  <a:pt x="376540" y="4274900"/>
                  <a:pt x="385824" y="4253729"/>
                </a:cubicBezTo>
                <a:cubicBezTo>
                  <a:pt x="389564" y="4245209"/>
                  <a:pt x="405322" y="4239281"/>
                  <a:pt x="409869" y="4242865"/>
                </a:cubicBezTo>
                <a:close/>
                <a:moveTo>
                  <a:pt x="4892649" y="4208615"/>
                </a:moveTo>
                <a:cubicBezTo>
                  <a:pt x="4893807" y="4208408"/>
                  <a:pt x="4894595" y="4209566"/>
                  <a:pt x="4896171" y="4211880"/>
                </a:cubicBezTo>
                <a:cubicBezTo>
                  <a:pt x="4898319" y="4212156"/>
                  <a:pt x="4900226" y="4207878"/>
                  <a:pt x="4902103" y="4211069"/>
                </a:cubicBezTo>
                <a:cubicBezTo>
                  <a:pt x="4902764" y="4212183"/>
                  <a:pt x="4902193" y="4216154"/>
                  <a:pt x="4900011" y="4216665"/>
                </a:cubicBezTo>
                <a:cubicBezTo>
                  <a:pt x="4896934" y="4217389"/>
                  <a:pt x="4896379" y="4214453"/>
                  <a:pt x="4896092" y="4211990"/>
                </a:cubicBezTo>
                <a:cubicBezTo>
                  <a:pt x="4893943" y="4212435"/>
                  <a:pt x="4891538" y="4212285"/>
                  <a:pt x="4891210" y="4215536"/>
                </a:cubicBezTo>
                <a:cubicBezTo>
                  <a:pt x="4890982" y="4217822"/>
                  <a:pt x="4889899" y="4219521"/>
                  <a:pt x="4887415" y="4217125"/>
                </a:cubicBezTo>
                <a:cubicBezTo>
                  <a:pt x="4887244" y="4215926"/>
                  <a:pt x="4887076" y="4214728"/>
                  <a:pt x="4886906" y="4213531"/>
                </a:cubicBezTo>
                <a:cubicBezTo>
                  <a:pt x="4889964" y="4210391"/>
                  <a:pt x="4891490" y="4208822"/>
                  <a:pt x="4892649" y="4208615"/>
                </a:cubicBezTo>
                <a:close/>
                <a:moveTo>
                  <a:pt x="4907861" y="4194975"/>
                </a:moveTo>
                <a:cubicBezTo>
                  <a:pt x="4909316" y="4194782"/>
                  <a:pt x="4909895" y="4195788"/>
                  <a:pt x="4910170" y="4197035"/>
                </a:cubicBezTo>
                <a:cubicBezTo>
                  <a:pt x="4910095" y="4197859"/>
                  <a:pt x="4910251" y="4199078"/>
                  <a:pt x="4908922" y="4198687"/>
                </a:cubicBezTo>
                <a:cubicBezTo>
                  <a:pt x="4907872" y="4198378"/>
                  <a:pt x="4906573" y="4197767"/>
                  <a:pt x="4906090" y="4196900"/>
                </a:cubicBezTo>
                <a:cubicBezTo>
                  <a:pt x="4905178" y="4195253"/>
                  <a:pt x="4906806" y="4195110"/>
                  <a:pt x="4907861" y="4194975"/>
                </a:cubicBezTo>
                <a:close/>
                <a:moveTo>
                  <a:pt x="4890010" y="4187025"/>
                </a:moveTo>
                <a:cubicBezTo>
                  <a:pt x="4893137" y="4189569"/>
                  <a:pt x="4896578" y="4190098"/>
                  <a:pt x="4896666" y="4193887"/>
                </a:cubicBezTo>
                <a:cubicBezTo>
                  <a:pt x="4896678" y="4194466"/>
                  <a:pt x="4894600" y="4195799"/>
                  <a:pt x="4893909" y="4195564"/>
                </a:cubicBezTo>
                <a:cubicBezTo>
                  <a:pt x="4890776" y="4194486"/>
                  <a:pt x="4889859" y="4191838"/>
                  <a:pt x="4890010" y="4187025"/>
                </a:cubicBezTo>
                <a:close/>
                <a:moveTo>
                  <a:pt x="4882674" y="4180961"/>
                </a:moveTo>
                <a:cubicBezTo>
                  <a:pt x="4884180" y="4180538"/>
                  <a:pt x="4884454" y="4181865"/>
                  <a:pt x="4884906" y="4183229"/>
                </a:cubicBezTo>
                <a:cubicBezTo>
                  <a:pt x="4884529" y="4183718"/>
                  <a:pt x="4884160" y="4184693"/>
                  <a:pt x="4883594" y="4184824"/>
                </a:cubicBezTo>
                <a:cubicBezTo>
                  <a:pt x="4882159" y="4185160"/>
                  <a:pt x="4881513" y="4183998"/>
                  <a:pt x="4881504" y="4182822"/>
                </a:cubicBezTo>
                <a:cubicBezTo>
                  <a:pt x="4881500" y="4182176"/>
                  <a:pt x="4882128" y="4181113"/>
                  <a:pt x="4882674" y="4180961"/>
                </a:cubicBezTo>
                <a:close/>
                <a:moveTo>
                  <a:pt x="4581915" y="4165599"/>
                </a:moveTo>
                <a:cubicBezTo>
                  <a:pt x="4588338" y="4175756"/>
                  <a:pt x="4591837" y="4181286"/>
                  <a:pt x="4595349" y="4186809"/>
                </a:cubicBezTo>
                <a:cubicBezTo>
                  <a:pt x="4608815" y="4189236"/>
                  <a:pt x="4619642" y="4186572"/>
                  <a:pt x="4624217" y="4171850"/>
                </a:cubicBezTo>
                <a:lnTo>
                  <a:pt x="4624097" y="4170967"/>
                </a:lnTo>
                <a:cubicBezTo>
                  <a:pt x="4624110" y="4170997"/>
                  <a:pt x="4624110" y="4171018"/>
                  <a:pt x="4624110" y="4171041"/>
                </a:cubicBezTo>
                <a:cubicBezTo>
                  <a:pt x="4624280" y="4171241"/>
                  <a:pt x="4624430" y="4171345"/>
                  <a:pt x="4624604" y="4171538"/>
                </a:cubicBezTo>
                <a:cubicBezTo>
                  <a:pt x="4624492" y="4171628"/>
                  <a:pt x="4624366" y="4171725"/>
                  <a:pt x="4624242" y="4171829"/>
                </a:cubicBezTo>
                <a:cubicBezTo>
                  <a:pt x="4631995" y="4206875"/>
                  <a:pt x="4602934" y="4213585"/>
                  <a:pt x="4581553" y="4226183"/>
                </a:cubicBezTo>
                <a:cubicBezTo>
                  <a:pt x="4583152" y="4237845"/>
                  <a:pt x="4577216" y="4246657"/>
                  <a:pt x="4570018" y="4254489"/>
                </a:cubicBezTo>
                <a:cubicBezTo>
                  <a:pt x="4552792" y="4273241"/>
                  <a:pt x="4534016" y="4290574"/>
                  <a:pt x="4520301" y="4312452"/>
                </a:cubicBezTo>
                <a:cubicBezTo>
                  <a:pt x="4517533" y="4316846"/>
                  <a:pt x="4514646" y="4325947"/>
                  <a:pt x="4506917" y="4322101"/>
                </a:cubicBezTo>
                <a:cubicBezTo>
                  <a:pt x="4499462" y="4318404"/>
                  <a:pt x="4498175" y="4310862"/>
                  <a:pt x="4503149" y="4303328"/>
                </a:cubicBezTo>
                <a:cubicBezTo>
                  <a:pt x="4498906" y="4300796"/>
                  <a:pt x="4497031" y="4295325"/>
                  <a:pt x="4499500" y="4292756"/>
                </a:cubicBezTo>
                <a:cubicBezTo>
                  <a:pt x="4529229" y="4261876"/>
                  <a:pt x="4561364" y="4233079"/>
                  <a:pt x="4581916" y="4194484"/>
                </a:cubicBezTo>
                <a:cubicBezTo>
                  <a:pt x="4581915" y="4186719"/>
                  <a:pt x="4581916" y="4178932"/>
                  <a:pt x="4581915" y="4165599"/>
                </a:cubicBezTo>
                <a:close/>
                <a:moveTo>
                  <a:pt x="4649339" y="4153967"/>
                </a:moveTo>
                <a:cubicBezTo>
                  <a:pt x="4652872" y="4155368"/>
                  <a:pt x="4653393" y="4161496"/>
                  <a:pt x="4650218" y="4165005"/>
                </a:cubicBezTo>
                <a:cubicBezTo>
                  <a:pt x="4643135" y="4172832"/>
                  <a:pt x="4635694" y="4181131"/>
                  <a:pt x="4625400" y="4169336"/>
                </a:cubicBezTo>
                <a:cubicBezTo>
                  <a:pt x="4626876" y="4168058"/>
                  <a:pt x="4628527" y="4166929"/>
                  <a:pt x="4629668" y="4165390"/>
                </a:cubicBezTo>
                <a:cubicBezTo>
                  <a:pt x="4634653" y="4158668"/>
                  <a:pt x="4638907" y="4149811"/>
                  <a:pt x="4649339" y="4153967"/>
                </a:cubicBezTo>
                <a:close/>
                <a:moveTo>
                  <a:pt x="4858898" y="4122670"/>
                </a:moveTo>
                <a:cubicBezTo>
                  <a:pt x="4860156" y="4122144"/>
                  <a:pt x="4861346" y="4122684"/>
                  <a:pt x="4861843" y="4123843"/>
                </a:cubicBezTo>
                <a:cubicBezTo>
                  <a:pt x="4862624" y="4125663"/>
                  <a:pt x="4861155" y="4126406"/>
                  <a:pt x="4859864" y="4127126"/>
                </a:cubicBezTo>
                <a:cubicBezTo>
                  <a:pt x="4858637" y="4127461"/>
                  <a:pt x="4857392" y="4127472"/>
                  <a:pt x="4856951" y="4126088"/>
                </a:cubicBezTo>
                <a:cubicBezTo>
                  <a:pt x="4856410" y="4124402"/>
                  <a:pt x="4857442" y="4123279"/>
                  <a:pt x="4858898" y="4122670"/>
                </a:cubicBezTo>
                <a:close/>
                <a:moveTo>
                  <a:pt x="4867440" y="4095395"/>
                </a:moveTo>
                <a:cubicBezTo>
                  <a:pt x="4867683" y="4100213"/>
                  <a:pt x="4866076" y="4104216"/>
                  <a:pt x="4862213" y="4107220"/>
                </a:cubicBezTo>
                <a:lnTo>
                  <a:pt x="4862151" y="4107338"/>
                </a:lnTo>
                <a:cubicBezTo>
                  <a:pt x="4856552" y="4111346"/>
                  <a:pt x="4851233" y="4110568"/>
                  <a:pt x="4845832" y="4106732"/>
                </a:cubicBezTo>
                <a:cubicBezTo>
                  <a:pt x="4844175" y="4105551"/>
                  <a:pt x="4841601" y="4105255"/>
                  <a:pt x="4841988" y="4102597"/>
                </a:cubicBezTo>
                <a:cubicBezTo>
                  <a:pt x="4842330" y="4100234"/>
                  <a:pt x="4844421" y="4099405"/>
                  <a:pt x="4846585" y="4099033"/>
                </a:cubicBezTo>
                <a:cubicBezTo>
                  <a:pt x="4852400" y="4098027"/>
                  <a:pt x="4858215" y="4097044"/>
                  <a:pt x="4864032" y="4096049"/>
                </a:cubicBezTo>
                <a:cubicBezTo>
                  <a:pt x="4865168" y="4095833"/>
                  <a:pt x="4866303" y="4095615"/>
                  <a:pt x="4867440" y="4095395"/>
                </a:cubicBezTo>
                <a:close/>
                <a:moveTo>
                  <a:pt x="4873675" y="4094315"/>
                </a:moveTo>
                <a:cubicBezTo>
                  <a:pt x="4877923" y="4093688"/>
                  <a:pt x="4876942" y="4097235"/>
                  <a:pt x="4877734" y="4099315"/>
                </a:cubicBezTo>
                <a:cubicBezTo>
                  <a:pt x="4879186" y="4098733"/>
                  <a:pt x="4878960" y="4095342"/>
                  <a:pt x="4881385" y="4096751"/>
                </a:cubicBezTo>
                <a:cubicBezTo>
                  <a:pt x="4883050" y="4097719"/>
                  <a:pt x="4884937" y="4099502"/>
                  <a:pt x="4883580" y="4101754"/>
                </a:cubicBezTo>
                <a:cubicBezTo>
                  <a:pt x="4882761" y="4103109"/>
                  <a:pt x="4880593" y="4104992"/>
                  <a:pt x="4879673" y="4104689"/>
                </a:cubicBezTo>
                <a:cubicBezTo>
                  <a:pt x="4877513" y="4103977"/>
                  <a:pt x="4878343" y="4101205"/>
                  <a:pt x="4877704" y="4099357"/>
                </a:cubicBezTo>
                <a:cubicBezTo>
                  <a:pt x="4875248" y="4098631"/>
                  <a:pt x="4873372" y="4097431"/>
                  <a:pt x="4873675" y="4094315"/>
                </a:cubicBezTo>
                <a:close/>
                <a:moveTo>
                  <a:pt x="4903113" y="4089309"/>
                </a:moveTo>
                <a:cubicBezTo>
                  <a:pt x="4903862" y="4088948"/>
                  <a:pt x="4904681" y="4088913"/>
                  <a:pt x="4905616" y="4089715"/>
                </a:cubicBezTo>
                <a:cubicBezTo>
                  <a:pt x="4907309" y="4091165"/>
                  <a:pt x="4906975" y="4092903"/>
                  <a:pt x="4905448" y="4094305"/>
                </a:cubicBezTo>
                <a:cubicBezTo>
                  <a:pt x="4902621" y="4096906"/>
                  <a:pt x="4899706" y="4099411"/>
                  <a:pt x="4896828" y="4101956"/>
                </a:cubicBezTo>
                <a:cubicBezTo>
                  <a:pt x="4896558" y="4100058"/>
                  <a:pt x="4896287" y="4098159"/>
                  <a:pt x="4896015" y="4096262"/>
                </a:cubicBezTo>
                <a:cubicBezTo>
                  <a:pt x="4900692" y="4097215"/>
                  <a:pt x="4899095" y="4092375"/>
                  <a:pt x="4901045" y="4090859"/>
                </a:cubicBezTo>
                <a:cubicBezTo>
                  <a:pt x="4901691" y="4090357"/>
                  <a:pt x="4902366" y="4089670"/>
                  <a:pt x="4903113" y="4089309"/>
                </a:cubicBezTo>
                <a:close/>
                <a:moveTo>
                  <a:pt x="4840886" y="4063258"/>
                </a:moveTo>
                <a:cubicBezTo>
                  <a:pt x="4842416" y="4062918"/>
                  <a:pt x="4842866" y="4064127"/>
                  <a:pt x="4842725" y="4065276"/>
                </a:cubicBezTo>
                <a:cubicBezTo>
                  <a:pt x="4842655" y="4065869"/>
                  <a:pt x="4841799" y="4066367"/>
                  <a:pt x="4841297" y="4066905"/>
                </a:cubicBezTo>
                <a:cubicBezTo>
                  <a:pt x="4840741" y="4066381"/>
                  <a:pt x="4840181" y="4065861"/>
                  <a:pt x="4838912" y="4064674"/>
                </a:cubicBezTo>
                <a:cubicBezTo>
                  <a:pt x="4839613" y="4064151"/>
                  <a:pt x="4840186" y="4063412"/>
                  <a:pt x="4840886" y="4063258"/>
                </a:cubicBezTo>
                <a:close/>
                <a:moveTo>
                  <a:pt x="4832557" y="4053788"/>
                </a:moveTo>
                <a:cubicBezTo>
                  <a:pt x="4833636" y="4053259"/>
                  <a:pt x="4834911" y="4053454"/>
                  <a:pt x="4835019" y="4055007"/>
                </a:cubicBezTo>
                <a:cubicBezTo>
                  <a:pt x="4834674" y="4056683"/>
                  <a:pt x="4834393" y="4058340"/>
                  <a:pt x="4832471" y="4058356"/>
                </a:cubicBezTo>
                <a:cubicBezTo>
                  <a:pt x="4831277" y="4058363"/>
                  <a:pt x="4829897" y="4057623"/>
                  <a:pt x="4830251" y="4056237"/>
                </a:cubicBezTo>
                <a:cubicBezTo>
                  <a:pt x="4830500" y="4055268"/>
                  <a:pt x="4831589" y="4054264"/>
                  <a:pt x="4832557" y="4053788"/>
                </a:cubicBezTo>
                <a:close/>
                <a:moveTo>
                  <a:pt x="401625" y="4051343"/>
                </a:moveTo>
                <a:cubicBezTo>
                  <a:pt x="407082" y="4050786"/>
                  <a:pt x="407231" y="4055536"/>
                  <a:pt x="407976" y="4060522"/>
                </a:cubicBezTo>
                <a:cubicBezTo>
                  <a:pt x="406380" y="4061986"/>
                  <a:pt x="404521" y="4065136"/>
                  <a:pt x="402487" y="4065247"/>
                </a:cubicBezTo>
                <a:cubicBezTo>
                  <a:pt x="397321" y="4065545"/>
                  <a:pt x="395788" y="4061142"/>
                  <a:pt x="396463" y="4057075"/>
                </a:cubicBezTo>
                <a:cubicBezTo>
                  <a:pt x="396837" y="4054841"/>
                  <a:pt x="399645" y="4051542"/>
                  <a:pt x="401625" y="4051343"/>
                </a:cubicBezTo>
                <a:close/>
                <a:moveTo>
                  <a:pt x="4835653" y="4045810"/>
                </a:moveTo>
                <a:cubicBezTo>
                  <a:pt x="4837314" y="4045632"/>
                  <a:pt x="4838908" y="4045973"/>
                  <a:pt x="4840285" y="4047966"/>
                </a:cubicBezTo>
                <a:cubicBezTo>
                  <a:pt x="4840801" y="4048711"/>
                  <a:pt x="4840975" y="4050199"/>
                  <a:pt x="4839903" y="4049826"/>
                </a:cubicBezTo>
                <a:cubicBezTo>
                  <a:pt x="4836304" y="4048563"/>
                  <a:pt x="4831823" y="4052972"/>
                  <a:pt x="4828570" y="4047421"/>
                </a:cubicBezTo>
                <a:cubicBezTo>
                  <a:pt x="4829518" y="4047107"/>
                  <a:pt x="4830063" y="4046782"/>
                  <a:pt x="4830622" y="4046757"/>
                </a:cubicBezTo>
                <a:cubicBezTo>
                  <a:pt x="4832266" y="4046682"/>
                  <a:pt x="4833992" y="4045986"/>
                  <a:pt x="4835653" y="4045810"/>
                </a:cubicBezTo>
                <a:close/>
                <a:moveTo>
                  <a:pt x="4917011" y="4013354"/>
                </a:moveTo>
                <a:cubicBezTo>
                  <a:pt x="4918403" y="4013447"/>
                  <a:pt x="4920403" y="4014880"/>
                  <a:pt x="4922192" y="4015847"/>
                </a:cubicBezTo>
                <a:cubicBezTo>
                  <a:pt x="4919542" y="4015948"/>
                  <a:pt x="4917414" y="4017208"/>
                  <a:pt x="4915489" y="4018899"/>
                </a:cubicBezTo>
                <a:cubicBezTo>
                  <a:pt x="4914839" y="4014507"/>
                  <a:pt x="4915620" y="4013260"/>
                  <a:pt x="4917011" y="4013354"/>
                </a:cubicBezTo>
                <a:close/>
                <a:moveTo>
                  <a:pt x="6074586" y="4008756"/>
                </a:moveTo>
                <a:cubicBezTo>
                  <a:pt x="6074591" y="4008764"/>
                  <a:pt x="6074592" y="4008771"/>
                  <a:pt x="6074593" y="4008776"/>
                </a:cubicBezTo>
                <a:cubicBezTo>
                  <a:pt x="6074651" y="4008824"/>
                  <a:pt x="6074698" y="4008847"/>
                  <a:pt x="6074756" y="4008893"/>
                </a:cubicBezTo>
                <a:cubicBezTo>
                  <a:pt x="6074730" y="4008922"/>
                  <a:pt x="6074699" y="4008956"/>
                  <a:pt x="6074668" y="4008992"/>
                </a:cubicBezTo>
                <a:cubicBezTo>
                  <a:pt x="6078555" y="4018458"/>
                  <a:pt x="6070718" y="4021759"/>
                  <a:pt x="6065327" y="4026340"/>
                </a:cubicBezTo>
                <a:cubicBezTo>
                  <a:pt x="6066344" y="4029539"/>
                  <a:pt x="6065107" y="4032303"/>
                  <a:pt x="6063467" y="4034853"/>
                </a:cubicBezTo>
                <a:cubicBezTo>
                  <a:pt x="6059541" y="4040961"/>
                  <a:pt x="6055113" y="4046745"/>
                  <a:pt x="6052325" y="4053558"/>
                </a:cubicBezTo>
                <a:cubicBezTo>
                  <a:pt x="6051763" y="4054927"/>
                  <a:pt x="6051395" y="4057625"/>
                  <a:pt x="6049037" y="4056921"/>
                </a:cubicBezTo>
                <a:cubicBezTo>
                  <a:pt x="6046762" y="4056246"/>
                  <a:pt x="6046033" y="4054191"/>
                  <a:pt x="6047064" y="4051831"/>
                </a:cubicBezTo>
                <a:cubicBezTo>
                  <a:pt x="6045748" y="4051326"/>
                  <a:pt x="6044955" y="4049882"/>
                  <a:pt x="6045523" y="4049039"/>
                </a:cubicBezTo>
                <a:cubicBezTo>
                  <a:pt x="6052369" y="4038917"/>
                  <a:pt x="6059992" y="4029261"/>
                  <a:pt x="6063883" y="4017419"/>
                </a:cubicBezTo>
                <a:cubicBezTo>
                  <a:pt x="6063505" y="4015238"/>
                  <a:pt x="6063125" y="4013050"/>
                  <a:pt x="6062476" y="4009305"/>
                </a:cubicBezTo>
                <a:cubicBezTo>
                  <a:pt x="6064775" y="4011844"/>
                  <a:pt x="6066027" y="4013228"/>
                  <a:pt x="6067283" y="4014607"/>
                </a:cubicBezTo>
                <a:cubicBezTo>
                  <a:pt x="6071183" y="4014633"/>
                  <a:pt x="6074095" y="4013357"/>
                  <a:pt x="6074662" y="4008999"/>
                </a:cubicBezTo>
                <a:close/>
                <a:moveTo>
                  <a:pt x="6080847" y="4002751"/>
                </a:moveTo>
                <a:cubicBezTo>
                  <a:pt x="6081909" y="4002973"/>
                  <a:pt x="6082353" y="4004669"/>
                  <a:pt x="6081633" y="4005808"/>
                </a:cubicBezTo>
                <a:cubicBezTo>
                  <a:pt x="6080025" y="4008353"/>
                  <a:pt x="6078339" y="4011047"/>
                  <a:pt x="6074873" y="4008235"/>
                </a:cubicBezTo>
                <a:cubicBezTo>
                  <a:pt x="6075225" y="4007803"/>
                  <a:pt x="6075633" y="4007406"/>
                  <a:pt x="6075879" y="4006919"/>
                </a:cubicBezTo>
                <a:cubicBezTo>
                  <a:pt x="6076952" y="4004788"/>
                  <a:pt x="6077715" y="4002093"/>
                  <a:pt x="6080847" y="4002751"/>
                </a:cubicBezTo>
                <a:close/>
                <a:moveTo>
                  <a:pt x="4908865" y="3933962"/>
                </a:moveTo>
                <a:cubicBezTo>
                  <a:pt x="4909181" y="3935736"/>
                  <a:pt x="4909497" y="3937506"/>
                  <a:pt x="4909815" y="3939280"/>
                </a:cubicBezTo>
                <a:cubicBezTo>
                  <a:pt x="4909521" y="3939231"/>
                  <a:pt x="4909130" y="3939289"/>
                  <a:pt x="4908948" y="3939119"/>
                </a:cubicBezTo>
                <a:cubicBezTo>
                  <a:pt x="4906611" y="3936958"/>
                  <a:pt x="4901828" y="3941743"/>
                  <a:pt x="4901405" y="3937674"/>
                </a:cubicBezTo>
                <a:cubicBezTo>
                  <a:pt x="4901187" y="3935566"/>
                  <a:pt x="4902404" y="3934955"/>
                  <a:pt x="4903999" y="3934713"/>
                </a:cubicBezTo>
                <a:cubicBezTo>
                  <a:pt x="4905595" y="3934469"/>
                  <a:pt x="4907569" y="3934596"/>
                  <a:pt x="4908865" y="3933962"/>
                </a:cubicBezTo>
                <a:close/>
                <a:moveTo>
                  <a:pt x="4908141" y="3927492"/>
                </a:moveTo>
                <a:lnTo>
                  <a:pt x="4908757" y="3927929"/>
                </a:lnTo>
                <a:lnTo>
                  <a:pt x="4908716" y="3927729"/>
                </a:lnTo>
                <a:close/>
                <a:moveTo>
                  <a:pt x="4904878" y="3925177"/>
                </a:moveTo>
                <a:lnTo>
                  <a:pt x="4906816" y="3926553"/>
                </a:lnTo>
                <a:lnTo>
                  <a:pt x="4906475" y="3925424"/>
                </a:lnTo>
                <a:close/>
                <a:moveTo>
                  <a:pt x="6128825" y="3916946"/>
                </a:moveTo>
                <a:cubicBezTo>
                  <a:pt x="6132435" y="3921322"/>
                  <a:pt x="6136822" y="3925218"/>
                  <a:pt x="6143789" y="3927133"/>
                </a:cubicBezTo>
                <a:cubicBezTo>
                  <a:pt x="6139027" y="3929906"/>
                  <a:pt x="6134154" y="3931683"/>
                  <a:pt x="6135977" y="3937660"/>
                </a:cubicBezTo>
                <a:cubicBezTo>
                  <a:pt x="6136387" y="3939000"/>
                  <a:pt x="6136032" y="3940310"/>
                  <a:pt x="6134812" y="3940647"/>
                </a:cubicBezTo>
                <a:cubicBezTo>
                  <a:pt x="6128268" y="3942444"/>
                  <a:pt x="6126895" y="3948336"/>
                  <a:pt x="6124430" y="3953389"/>
                </a:cubicBezTo>
                <a:cubicBezTo>
                  <a:pt x="6123442" y="3955403"/>
                  <a:pt x="6122224" y="3957030"/>
                  <a:pt x="6119588" y="3956291"/>
                </a:cubicBezTo>
                <a:cubicBezTo>
                  <a:pt x="6118738" y="3956507"/>
                  <a:pt x="6117842" y="3956616"/>
                  <a:pt x="6117053" y="3956968"/>
                </a:cubicBezTo>
                <a:cubicBezTo>
                  <a:pt x="6114857" y="3957948"/>
                  <a:pt x="6115145" y="3962368"/>
                  <a:pt x="6111417" y="3961125"/>
                </a:cubicBezTo>
                <a:cubicBezTo>
                  <a:pt x="6110903" y="3960953"/>
                  <a:pt x="6110443" y="3959707"/>
                  <a:pt x="6110467" y="3958977"/>
                </a:cubicBezTo>
                <a:cubicBezTo>
                  <a:pt x="6110567" y="3955706"/>
                  <a:pt x="6113041" y="3954782"/>
                  <a:pt x="6115658" y="3954083"/>
                </a:cubicBezTo>
                <a:cubicBezTo>
                  <a:pt x="6121793" y="3942429"/>
                  <a:pt x="6124902" y="3929743"/>
                  <a:pt x="6128825" y="3916946"/>
                </a:cubicBezTo>
                <a:close/>
                <a:moveTo>
                  <a:pt x="4919442" y="3893680"/>
                </a:moveTo>
                <a:cubicBezTo>
                  <a:pt x="4919454" y="3893747"/>
                  <a:pt x="4919454" y="3893747"/>
                  <a:pt x="4919466" y="3893814"/>
                </a:cubicBezTo>
                <a:cubicBezTo>
                  <a:pt x="4919532" y="3893803"/>
                  <a:pt x="4919598" y="3893791"/>
                  <a:pt x="4919731" y="3893768"/>
                </a:cubicBezTo>
                <a:cubicBezTo>
                  <a:pt x="4919586" y="3893724"/>
                  <a:pt x="4919521" y="3893736"/>
                  <a:pt x="4919442" y="3893680"/>
                </a:cubicBezTo>
                <a:close/>
                <a:moveTo>
                  <a:pt x="6111803" y="3890068"/>
                </a:moveTo>
                <a:cubicBezTo>
                  <a:pt x="6111538" y="3890114"/>
                  <a:pt x="6111273" y="3890160"/>
                  <a:pt x="6110954" y="3890285"/>
                </a:cubicBezTo>
                <a:cubicBezTo>
                  <a:pt x="6111122" y="3890464"/>
                  <a:pt x="6111211" y="3890586"/>
                  <a:pt x="6111378" y="3890764"/>
                </a:cubicBezTo>
                <a:cubicBezTo>
                  <a:pt x="6111542" y="3890529"/>
                  <a:pt x="6111706" y="3890292"/>
                  <a:pt x="6111803" y="3890068"/>
                </a:cubicBezTo>
                <a:close/>
                <a:moveTo>
                  <a:pt x="354409" y="3835639"/>
                </a:moveTo>
                <a:cubicBezTo>
                  <a:pt x="359072" y="3834573"/>
                  <a:pt x="362857" y="3837153"/>
                  <a:pt x="363879" y="3841456"/>
                </a:cubicBezTo>
                <a:cubicBezTo>
                  <a:pt x="365491" y="3848216"/>
                  <a:pt x="359966" y="3849903"/>
                  <a:pt x="355073" y="3851614"/>
                </a:cubicBezTo>
                <a:cubicBezTo>
                  <a:pt x="350634" y="3852037"/>
                  <a:pt x="346323" y="3851330"/>
                  <a:pt x="345628" y="3846283"/>
                </a:cubicBezTo>
                <a:cubicBezTo>
                  <a:pt x="344772" y="3840129"/>
                  <a:pt x="349009" y="3836868"/>
                  <a:pt x="354409" y="3835639"/>
                </a:cubicBezTo>
                <a:close/>
                <a:moveTo>
                  <a:pt x="6193713" y="3832228"/>
                </a:moveTo>
                <a:cubicBezTo>
                  <a:pt x="6194856" y="3831887"/>
                  <a:pt x="6196013" y="3831916"/>
                  <a:pt x="6196799" y="3833094"/>
                </a:cubicBezTo>
                <a:cubicBezTo>
                  <a:pt x="6197207" y="3834781"/>
                  <a:pt x="6195882" y="3835050"/>
                  <a:pt x="6194805" y="3835377"/>
                </a:cubicBezTo>
                <a:cubicBezTo>
                  <a:pt x="6193653" y="3835727"/>
                  <a:pt x="6192288" y="3835759"/>
                  <a:pt x="6191773" y="3834488"/>
                </a:cubicBezTo>
                <a:cubicBezTo>
                  <a:pt x="6191119" y="3832872"/>
                  <a:pt x="6192635" y="3832552"/>
                  <a:pt x="6193713" y="3832228"/>
                </a:cubicBezTo>
                <a:close/>
                <a:moveTo>
                  <a:pt x="6215673" y="3828426"/>
                </a:moveTo>
                <a:cubicBezTo>
                  <a:pt x="6216798" y="3828375"/>
                  <a:pt x="6218122" y="3828209"/>
                  <a:pt x="6218267" y="3829932"/>
                </a:cubicBezTo>
                <a:cubicBezTo>
                  <a:pt x="6217891" y="3831279"/>
                  <a:pt x="6216823" y="3831708"/>
                  <a:pt x="6215633" y="3831753"/>
                </a:cubicBezTo>
                <a:cubicBezTo>
                  <a:pt x="6214514" y="3831800"/>
                  <a:pt x="6212986" y="3831964"/>
                  <a:pt x="6213094" y="3830234"/>
                </a:cubicBezTo>
                <a:cubicBezTo>
                  <a:pt x="6213181" y="3828876"/>
                  <a:pt x="6214477" y="3828482"/>
                  <a:pt x="6215673" y="3828426"/>
                </a:cubicBezTo>
                <a:close/>
                <a:moveTo>
                  <a:pt x="4945285" y="3788002"/>
                </a:moveTo>
                <a:cubicBezTo>
                  <a:pt x="4945285" y="3788002"/>
                  <a:pt x="4945231" y="3788082"/>
                  <a:pt x="4945242" y="3788149"/>
                </a:cubicBezTo>
                <a:cubicBezTo>
                  <a:pt x="4945231" y="3788082"/>
                  <a:pt x="4945297" y="3788069"/>
                  <a:pt x="4945297" y="3788069"/>
                </a:cubicBezTo>
                <a:cubicBezTo>
                  <a:pt x="4945297" y="3788069"/>
                  <a:pt x="4945285" y="3788002"/>
                  <a:pt x="4945285" y="3788002"/>
                </a:cubicBezTo>
                <a:close/>
                <a:moveTo>
                  <a:pt x="6183490" y="3782518"/>
                </a:moveTo>
                <a:cubicBezTo>
                  <a:pt x="6187467" y="3784265"/>
                  <a:pt x="6186620" y="3786955"/>
                  <a:pt x="6187353" y="3788942"/>
                </a:cubicBezTo>
                <a:cubicBezTo>
                  <a:pt x="6186786" y="3788905"/>
                  <a:pt x="6186182" y="3788980"/>
                  <a:pt x="6185657" y="3788806"/>
                </a:cubicBezTo>
                <a:cubicBezTo>
                  <a:pt x="6182568" y="3787777"/>
                  <a:pt x="6183375" y="3785499"/>
                  <a:pt x="6183490" y="3782518"/>
                </a:cubicBezTo>
                <a:close/>
                <a:moveTo>
                  <a:pt x="6131165" y="3765899"/>
                </a:moveTo>
                <a:cubicBezTo>
                  <a:pt x="6130834" y="3765957"/>
                  <a:pt x="6130503" y="3766013"/>
                  <a:pt x="6130172" y="3766072"/>
                </a:cubicBezTo>
                <a:cubicBezTo>
                  <a:pt x="6130312" y="3766875"/>
                  <a:pt x="6130451" y="3767680"/>
                  <a:pt x="6130525" y="3768497"/>
                </a:cubicBezTo>
                <a:cubicBezTo>
                  <a:pt x="6131077" y="3768539"/>
                  <a:pt x="6131631" y="3768581"/>
                  <a:pt x="6131962" y="3768523"/>
                </a:cubicBezTo>
                <a:cubicBezTo>
                  <a:pt x="6131810" y="3767652"/>
                  <a:pt x="6131526" y="3766803"/>
                  <a:pt x="6131165" y="3765899"/>
                </a:cubicBezTo>
                <a:close/>
                <a:moveTo>
                  <a:pt x="6138588" y="3753282"/>
                </a:moveTo>
                <a:cubicBezTo>
                  <a:pt x="6137615" y="3754349"/>
                  <a:pt x="6136785" y="3755460"/>
                  <a:pt x="6136189" y="3756739"/>
                </a:cubicBezTo>
                <a:cubicBezTo>
                  <a:pt x="6137843" y="3756451"/>
                  <a:pt x="6139421" y="3756109"/>
                  <a:pt x="6140134" y="3754327"/>
                </a:cubicBezTo>
                <a:cubicBezTo>
                  <a:pt x="6139480" y="3754095"/>
                  <a:pt x="6139001" y="3753695"/>
                  <a:pt x="6138588" y="3753282"/>
                </a:cubicBezTo>
                <a:close/>
                <a:moveTo>
                  <a:pt x="6198316" y="3746960"/>
                </a:moveTo>
                <a:cubicBezTo>
                  <a:pt x="6203346" y="3745584"/>
                  <a:pt x="6206704" y="3746576"/>
                  <a:pt x="6206782" y="3752696"/>
                </a:cubicBezTo>
                <a:cubicBezTo>
                  <a:pt x="6206807" y="3756313"/>
                  <a:pt x="6208513" y="3761464"/>
                  <a:pt x="6203090" y="3762125"/>
                </a:cubicBezTo>
                <a:cubicBezTo>
                  <a:pt x="6196813" y="3762889"/>
                  <a:pt x="6193413" y="3758533"/>
                  <a:pt x="6192204" y="3752564"/>
                </a:cubicBezTo>
                <a:cubicBezTo>
                  <a:pt x="6191139" y="3747293"/>
                  <a:pt x="6195280" y="3747787"/>
                  <a:pt x="6198316" y="3746960"/>
                </a:cubicBezTo>
                <a:close/>
                <a:moveTo>
                  <a:pt x="400282" y="3746500"/>
                </a:moveTo>
                <a:cubicBezTo>
                  <a:pt x="398235" y="3763294"/>
                  <a:pt x="390279" y="3776167"/>
                  <a:pt x="375130" y="3784228"/>
                </a:cubicBezTo>
                <a:lnTo>
                  <a:pt x="374845" y="3784601"/>
                </a:lnTo>
                <a:cubicBezTo>
                  <a:pt x="353093" y="3795093"/>
                  <a:pt x="335177" y="3789214"/>
                  <a:pt x="318809" y="3772719"/>
                </a:cubicBezTo>
                <a:cubicBezTo>
                  <a:pt x="313793" y="3767647"/>
                  <a:pt x="305072" y="3765078"/>
                  <a:pt x="308006" y="3756123"/>
                </a:cubicBezTo>
                <a:cubicBezTo>
                  <a:pt x="310605" y="3748163"/>
                  <a:pt x="318327" y="3746550"/>
                  <a:pt x="326028" y="3746562"/>
                </a:cubicBezTo>
                <a:cubicBezTo>
                  <a:pt x="346729" y="3746573"/>
                  <a:pt x="367413" y="3746662"/>
                  <a:pt x="388117" y="3746712"/>
                </a:cubicBezTo>
                <a:cubicBezTo>
                  <a:pt x="392172" y="3746648"/>
                  <a:pt x="396226" y="3746573"/>
                  <a:pt x="400282" y="3746500"/>
                </a:cubicBezTo>
                <a:close/>
                <a:moveTo>
                  <a:pt x="422480" y="3746500"/>
                </a:moveTo>
                <a:cubicBezTo>
                  <a:pt x="437537" y="3746883"/>
                  <a:pt x="432018" y="3758555"/>
                  <a:pt x="433513" y="3766220"/>
                </a:cubicBezTo>
                <a:cubicBezTo>
                  <a:pt x="438877" y="3765078"/>
                  <a:pt x="440131" y="3753222"/>
                  <a:pt x="447666" y="3759547"/>
                </a:cubicBezTo>
                <a:cubicBezTo>
                  <a:pt x="452838" y="3763887"/>
                  <a:pt x="458289" y="3771181"/>
                  <a:pt x="452250" y="3778151"/>
                </a:cubicBezTo>
                <a:cubicBezTo>
                  <a:pt x="448609" y="3782342"/>
                  <a:pt x="439987" y="3787552"/>
                  <a:pt x="436987" y="3785952"/>
                </a:cubicBezTo>
                <a:cubicBezTo>
                  <a:pt x="429947" y="3782193"/>
                  <a:pt x="434482" y="3773114"/>
                  <a:pt x="433377" y="3766344"/>
                </a:cubicBezTo>
                <a:cubicBezTo>
                  <a:pt x="425328" y="3762361"/>
                  <a:pt x="419566" y="3757092"/>
                  <a:pt x="422480" y="3746500"/>
                </a:cubicBezTo>
                <a:close/>
                <a:moveTo>
                  <a:pt x="6157487" y="3737639"/>
                </a:moveTo>
                <a:cubicBezTo>
                  <a:pt x="6156539" y="3739254"/>
                  <a:pt x="6155749" y="3740979"/>
                  <a:pt x="6154713" y="3742472"/>
                </a:cubicBezTo>
                <a:cubicBezTo>
                  <a:pt x="6154946" y="3742639"/>
                  <a:pt x="6155101" y="3742750"/>
                  <a:pt x="6155323" y="3742850"/>
                </a:cubicBezTo>
                <a:cubicBezTo>
                  <a:pt x="6156321" y="3741918"/>
                  <a:pt x="6157228" y="3740862"/>
                  <a:pt x="6158213" y="3739862"/>
                </a:cubicBezTo>
                <a:cubicBezTo>
                  <a:pt x="6158164" y="3739179"/>
                  <a:pt x="6157825" y="3738409"/>
                  <a:pt x="6157487" y="3737639"/>
                </a:cubicBezTo>
                <a:close/>
                <a:moveTo>
                  <a:pt x="6192762" y="3736997"/>
                </a:moveTo>
                <a:cubicBezTo>
                  <a:pt x="6195192" y="3737076"/>
                  <a:pt x="6197487" y="3738167"/>
                  <a:pt x="6198399" y="3740227"/>
                </a:cubicBezTo>
                <a:cubicBezTo>
                  <a:pt x="6198436" y="3740311"/>
                  <a:pt x="6196552" y="3741246"/>
                  <a:pt x="6195570" y="3741787"/>
                </a:cubicBezTo>
                <a:cubicBezTo>
                  <a:pt x="6195027" y="3741637"/>
                  <a:pt x="6194478" y="3741596"/>
                  <a:pt x="6193920" y="3741672"/>
                </a:cubicBezTo>
                <a:cubicBezTo>
                  <a:pt x="6192112" y="3738282"/>
                  <a:pt x="6189041" y="3739855"/>
                  <a:pt x="6186319" y="3739846"/>
                </a:cubicBezTo>
                <a:cubicBezTo>
                  <a:pt x="6187768" y="3737853"/>
                  <a:pt x="6190332" y="3736918"/>
                  <a:pt x="6192762" y="3736997"/>
                </a:cubicBezTo>
                <a:close/>
                <a:moveTo>
                  <a:pt x="6206512" y="3730750"/>
                </a:moveTo>
                <a:cubicBezTo>
                  <a:pt x="6209335" y="3730699"/>
                  <a:pt x="6208936" y="3732533"/>
                  <a:pt x="6208614" y="3734323"/>
                </a:cubicBezTo>
                <a:cubicBezTo>
                  <a:pt x="6207186" y="3734925"/>
                  <a:pt x="6205994" y="3737756"/>
                  <a:pt x="6204563" y="3736203"/>
                </a:cubicBezTo>
                <a:cubicBezTo>
                  <a:pt x="6202616" y="3734082"/>
                  <a:pt x="6204768" y="3732223"/>
                  <a:pt x="6206512" y="3730750"/>
                </a:cubicBezTo>
                <a:close/>
                <a:moveTo>
                  <a:pt x="6194918" y="3721824"/>
                </a:moveTo>
                <a:cubicBezTo>
                  <a:pt x="6196613" y="3721147"/>
                  <a:pt x="6197894" y="3721829"/>
                  <a:pt x="6198368" y="3723570"/>
                </a:cubicBezTo>
                <a:cubicBezTo>
                  <a:pt x="6199703" y="3728467"/>
                  <a:pt x="6193370" y="3727300"/>
                  <a:pt x="6192673" y="3730892"/>
                </a:cubicBezTo>
                <a:cubicBezTo>
                  <a:pt x="6190833" y="3726948"/>
                  <a:pt x="6190596" y="3723558"/>
                  <a:pt x="6194918" y="3721824"/>
                </a:cubicBezTo>
                <a:close/>
                <a:moveTo>
                  <a:pt x="6194566" y="3714637"/>
                </a:moveTo>
                <a:cubicBezTo>
                  <a:pt x="6199015" y="3712982"/>
                  <a:pt x="6200529" y="3714960"/>
                  <a:pt x="6200053" y="3719995"/>
                </a:cubicBezTo>
                <a:cubicBezTo>
                  <a:pt x="6197317" y="3718474"/>
                  <a:pt x="6195342" y="3717374"/>
                  <a:pt x="6193241" y="3716203"/>
                </a:cubicBezTo>
                <a:cubicBezTo>
                  <a:pt x="6193919" y="3715375"/>
                  <a:pt x="6194161" y="3714787"/>
                  <a:pt x="6194566" y="3714637"/>
                </a:cubicBezTo>
                <a:close/>
                <a:moveTo>
                  <a:pt x="6186237" y="3712296"/>
                </a:moveTo>
                <a:cubicBezTo>
                  <a:pt x="6186504" y="3712307"/>
                  <a:pt x="6186923" y="3713232"/>
                  <a:pt x="6186939" y="3713739"/>
                </a:cubicBezTo>
                <a:cubicBezTo>
                  <a:pt x="6187031" y="3716710"/>
                  <a:pt x="6185165" y="3717621"/>
                  <a:pt x="6182579" y="3717693"/>
                </a:cubicBezTo>
                <a:cubicBezTo>
                  <a:pt x="6182487" y="3717167"/>
                  <a:pt x="6182362" y="3716647"/>
                  <a:pt x="6182205" y="3716137"/>
                </a:cubicBezTo>
                <a:cubicBezTo>
                  <a:pt x="6183686" y="3714975"/>
                  <a:pt x="6183625" y="3712175"/>
                  <a:pt x="6186237" y="3712296"/>
                </a:cubicBezTo>
                <a:close/>
                <a:moveTo>
                  <a:pt x="6247247" y="3705389"/>
                </a:moveTo>
                <a:cubicBezTo>
                  <a:pt x="6248346" y="3704732"/>
                  <a:pt x="6249631" y="3706160"/>
                  <a:pt x="6249617" y="3707303"/>
                </a:cubicBezTo>
                <a:cubicBezTo>
                  <a:pt x="6249589" y="3709455"/>
                  <a:pt x="6248619" y="3711518"/>
                  <a:pt x="6246589" y="3712409"/>
                </a:cubicBezTo>
                <a:cubicBezTo>
                  <a:pt x="6245492" y="3712893"/>
                  <a:pt x="6244412" y="3711803"/>
                  <a:pt x="6243422" y="3708902"/>
                </a:cubicBezTo>
                <a:cubicBezTo>
                  <a:pt x="6244174" y="3708176"/>
                  <a:pt x="6245505" y="3706431"/>
                  <a:pt x="6247247" y="3705389"/>
                </a:cubicBezTo>
                <a:close/>
                <a:moveTo>
                  <a:pt x="6251336" y="3704600"/>
                </a:moveTo>
                <a:cubicBezTo>
                  <a:pt x="6252189" y="3704477"/>
                  <a:pt x="6253197" y="3705443"/>
                  <a:pt x="6253886" y="3705794"/>
                </a:cubicBezTo>
                <a:cubicBezTo>
                  <a:pt x="6254098" y="3707613"/>
                  <a:pt x="6253617" y="3708629"/>
                  <a:pt x="6252253" y="3708607"/>
                </a:cubicBezTo>
                <a:cubicBezTo>
                  <a:pt x="6251673" y="3708593"/>
                  <a:pt x="6250839" y="3707840"/>
                  <a:pt x="6250597" y="3707234"/>
                </a:cubicBezTo>
                <a:cubicBezTo>
                  <a:pt x="6250222" y="3706290"/>
                  <a:pt x="6249885" y="3704805"/>
                  <a:pt x="6251336" y="3704600"/>
                </a:cubicBezTo>
                <a:close/>
                <a:moveTo>
                  <a:pt x="6186560" y="3697465"/>
                </a:moveTo>
                <a:cubicBezTo>
                  <a:pt x="6191422" y="3699646"/>
                  <a:pt x="6186937" y="3703004"/>
                  <a:pt x="6187601" y="3705714"/>
                </a:cubicBezTo>
                <a:cubicBezTo>
                  <a:pt x="6179511" y="3703938"/>
                  <a:pt x="6186276" y="3700294"/>
                  <a:pt x="6186560" y="3697465"/>
                </a:cubicBezTo>
                <a:close/>
                <a:moveTo>
                  <a:pt x="4996254" y="3692747"/>
                </a:moveTo>
                <a:cubicBezTo>
                  <a:pt x="4996254" y="3692747"/>
                  <a:pt x="4996187" y="3692759"/>
                  <a:pt x="4996187" y="3692759"/>
                </a:cubicBezTo>
                <a:cubicBezTo>
                  <a:pt x="4996200" y="3692825"/>
                  <a:pt x="4996200" y="3692825"/>
                  <a:pt x="4996266" y="3692814"/>
                </a:cubicBezTo>
                <a:cubicBezTo>
                  <a:pt x="4996266" y="3692814"/>
                  <a:pt x="4996266" y="3692814"/>
                  <a:pt x="4996254" y="3692747"/>
                </a:cubicBezTo>
                <a:close/>
                <a:moveTo>
                  <a:pt x="6176479" y="3680840"/>
                </a:moveTo>
                <a:cubicBezTo>
                  <a:pt x="6177356" y="3685419"/>
                  <a:pt x="6176416" y="3687139"/>
                  <a:pt x="6173617" y="3687823"/>
                </a:cubicBezTo>
                <a:lnTo>
                  <a:pt x="6173616" y="3687816"/>
                </a:lnTo>
                <a:cubicBezTo>
                  <a:pt x="6174363" y="3686000"/>
                  <a:pt x="6175107" y="3684184"/>
                  <a:pt x="6176479" y="3680840"/>
                </a:cubicBezTo>
                <a:close/>
                <a:moveTo>
                  <a:pt x="6208717" y="3678922"/>
                </a:moveTo>
                <a:cubicBezTo>
                  <a:pt x="6209096" y="3678805"/>
                  <a:pt x="6209828" y="3679819"/>
                  <a:pt x="6210259" y="3680197"/>
                </a:cubicBezTo>
                <a:cubicBezTo>
                  <a:pt x="6209998" y="3682046"/>
                  <a:pt x="6208727" y="3682037"/>
                  <a:pt x="6207639" y="3682226"/>
                </a:cubicBezTo>
                <a:cubicBezTo>
                  <a:pt x="6206454" y="3682429"/>
                  <a:pt x="6205049" y="3682378"/>
                  <a:pt x="6205847" y="3680709"/>
                </a:cubicBezTo>
                <a:cubicBezTo>
                  <a:pt x="6206269" y="3679830"/>
                  <a:pt x="6207651" y="3679252"/>
                  <a:pt x="6208717" y="3678922"/>
                </a:cubicBezTo>
                <a:close/>
                <a:moveTo>
                  <a:pt x="6241954" y="3674247"/>
                </a:moveTo>
                <a:cubicBezTo>
                  <a:pt x="6243119" y="3675087"/>
                  <a:pt x="6244060" y="3676826"/>
                  <a:pt x="6245056" y="3677795"/>
                </a:cubicBezTo>
                <a:cubicBezTo>
                  <a:pt x="6248771" y="3681404"/>
                  <a:pt x="6242462" y="3680783"/>
                  <a:pt x="6242632" y="3683010"/>
                </a:cubicBezTo>
                <a:cubicBezTo>
                  <a:pt x="6244123" y="3684449"/>
                  <a:pt x="6245617" y="3685891"/>
                  <a:pt x="6247108" y="3687333"/>
                </a:cubicBezTo>
                <a:cubicBezTo>
                  <a:pt x="6247927" y="3690278"/>
                  <a:pt x="6254293" y="3692468"/>
                  <a:pt x="6248327" y="3696330"/>
                </a:cubicBezTo>
                <a:cubicBezTo>
                  <a:pt x="6243400" y="3697403"/>
                  <a:pt x="6238497" y="3698618"/>
                  <a:pt x="6233539" y="3699514"/>
                </a:cubicBezTo>
                <a:cubicBezTo>
                  <a:pt x="6226801" y="3700734"/>
                  <a:pt x="6223258" y="3697243"/>
                  <a:pt x="6223356" y="3689761"/>
                </a:cubicBezTo>
                <a:cubicBezTo>
                  <a:pt x="6222072" y="3689964"/>
                  <a:pt x="6220784" y="3690157"/>
                  <a:pt x="6219501" y="3690356"/>
                </a:cubicBezTo>
                <a:cubicBezTo>
                  <a:pt x="6216896" y="3692766"/>
                  <a:pt x="6221651" y="3697270"/>
                  <a:pt x="6218930" y="3697752"/>
                </a:cubicBezTo>
                <a:cubicBezTo>
                  <a:pt x="6212238" y="3698932"/>
                  <a:pt x="6209062" y="3705620"/>
                  <a:pt x="6202689" y="3706743"/>
                </a:cubicBezTo>
                <a:cubicBezTo>
                  <a:pt x="6202431" y="3705384"/>
                  <a:pt x="6202174" y="3704023"/>
                  <a:pt x="6201917" y="3702668"/>
                </a:cubicBezTo>
                <a:cubicBezTo>
                  <a:pt x="6208575" y="3700357"/>
                  <a:pt x="6211910" y="3693556"/>
                  <a:pt x="6218145" y="3690672"/>
                </a:cubicBezTo>
                <a:cubicBezTo>
                  <a:pt x="6217065" y="3685491"/>
                  <a:pt x="6220141" y="3684365"/>
                  <a:pt x="6224334" y="3684331"/>
                </a:cubicBezTo>
                <a:cubicBezTo>
                  <a:pt x="6225987" y="3681811"/>
                  <a:pt x="6232181" y="3683209"/>
                  <a:pt x="6230184" y="3677543"/>
                </a:cubicBezTo>
                <a:cubicBezTo>
                  <a:pt x="6228473" y="3676861"/>
                  <a:pt x="6227578" y="3675638"/>
                  <a:pt x="6229999" y="3675228"/>
                </a:cubicBezTo>
                <a:cubicBezTo>
                  <a:pt x="6231840" y="3674914"/>
                  <a:pt x="6233918" y="3675969"/>
                  <a:pt x="6235890" y="3676413"/>
                </a:cubicBezTo>
                <a:cubicBezTo>
                  <a:pt x="6236448" y="3676403"/>
                  <a:pt x="6236985" y="3676296"/>
                  <a:pt x="6237507" y="3676094"/>
                </a:cubicBezTo>
                <a:cubicBezTo>
                  <a:pt x="6239401" y="3673466"/>
                  <a:pt x="6240790" y="3673408"/>
                  <a:pt x="6241954" y="3674247"/>
                </a:cubicBezTo>
                <a:close/>
                <a:moveTo>
                  <a:pt x="6208947" y="3664182"/>
                </a:moveTo>
                <a:cubicBezTo>
                  <a:pt x="6210020" y="3664410"/>
                  <a:pt x="6211083" y="3664638"/>
                  <a:pt x="6212157" y="3664868"/>
                </a:cubicBezTo>
                <a:cubicBezTo>
                  <a:pt x="6215645" y="3669088"/>
                  <a:pt x="6213136" y="3672542"/>
                  <a:pt x="6210590" y="3675842"/>
                </a:cubicBezTo>
                <a:cubicBezTo>
                  <a:pt x="6208100" y="3679071"/>
                  <a:pt x="6205037" y="3678704"/>
                  <a:pt x="6201081" y="3676674"/>
                </a:cubicBezTo>
                <a:cubicBezTo>
                  <a:pt x="6204573" y="3672719"/>
                  <a:pt x="6212182" y="3671495"/>
                  <a:pt x="6208947" y="3664182"/>
                </a:cubicBezTo>
                <a:close/>
                <a:moveTo>
                  <a:pt x="6213477" y="3663396"/>
                </a:moveTo>
                <a:cubicBezTo>
                  <a:pt x="6213477" y="3663396"/>
                  <a:pt x="6213535" y="3663420"/>
                  <a:pt x="6213535" y="3663420"/>
                </a:cubicBezTo>
                <a:cubicBezTo>
                  <a:pt x="6213520" y="3663416"/>
                  <a:pt x="6213501" y="3663413"/>
                  <a:pt x="6213485" y="3663411"/>
                </a:cubicBezTo>
                <a:cubicBezTo>
                  <a:pt x="6213481" y="3663404"/>
                  <a:pt x="6213481" y="3663400"/>
                  <a:pt x="6213477" y="3663396"/>
                </a:cubicBezTo>
                <a:close/>
                <a:moveTo>
                  <a:pt x="6182200" y="3657806"/>
                </a:moveTo>
                <a:cubicBezTo>
                  <a:pt x="6182634" y="3657625"/>
                  <a:pt x="6183943" y="3658384"/>
                  <a:pt x="6184119" y="3658939"/>
                </a:cubicBezTo>
                <a:cubicBezTo>
                  <a:pt x="6185068" y="3661974"/>
                  <a:pt x="6181200" y="3661129"/>
                  <a:pt x="6180658" y="3663069"/>
                </a:cubicBezTo>
                <a:cubicBezTo>
                  <a:pt x="6179240" y="3660216"/>
                  <a:pt x="6180185" y="3658648"/>
                  <a:pt x="6182200" y="3657806"/>
                </a:cubicBezTo>
                <a:close/>
                <a:moveTo>
                  <a:pt x="6268964" y="3653777"/>
                </a:moveTo>
                <a:cubicBezTo>
                  <a:pt x="6270718" y="3653379"/>
                  <a:pt x="6272497" y="3653685"/>
                  <a:pt x="6274324" y="3655111"/>
                </a:cubicBezTo>
                <a:cubicBezTo>
                  <a:pt x="6276067" y="3656476"/>
                  <a:pt x="6275473" y="3659175"/>
                  <a:pt x="6274340" y="3659963"/>
                </a:cubicBezTo>
                <a:cubicBezTo>
                  <a:pt x="6269915" y="3663044"/>
                  <a:pt x="6267615" y="3657271"/>
                  <a:pt x="6263754" y="3656655"/>
                </a:cubicBezTo>
                <a:cubicBezTo>
                  <a:pt x="6265481" y="3655274"/>
                  <a:pt x="6267210" y="3654174"/>
                  <a:pt x="6268964" y="3653777"/>
                </a:cubicBezTo>
                <a:close/>
                <a:moveTo>
                  <a:pt x="6182501" y="3639373"/>
                </a:moveTo>
                <a:cubicBezTo>
                  <a:pt x="6184064" y="3639060"/>
                  <a:pt x="6184324" y="3640468"/>
                  <a:pt x="6184465" y="3641787"/>
                </a:cubicBezTo>
                <a:cubicBezTo>
                  <a:pt x="6184182" y="3643149"/>
                  <a:pt x="6184059" y="3644864"/>
                  <a:pt x="6182025" y="3644677"/>
                </a:cubicBezTo>
                <a:cubicBezTo>
                  <a:pt x="6181448" y="3644624"/>
                  <a:pt x="6180533" y="3643526"/>
                  <a:pt x="6180534" y="3642906"/>
                </a:cubicBezTo>
                <a:cubicBezTo>
                  <a:pt x="6180529" y="3641477"/>
                  <a:pt x="6180769" y="3639718"/>
                  <a:pt x="6182501" y="3639373"/>
                </a:cubicBezTo>
                <a:close/>
                <a:moveTo>
                  <a:pt x="6229669" y="3638538"/>
                </a:moveTo>
                <a:cubicBezTo>
                  <a:pt x="6230275" y="3638455"/>
                  <a:pt x="6230985" y="3639089"/>
                  <a:pt x="6232045" y="3639595"/>
                </a:cubicBezTo>
                <a:cubicBezTo>
                  <a:pt x="6231176" y="3640419"/>
                  <a:pt x="6230711" y="3641209"/>
                  <a:pt x="6230080" y="3641379"/>
                </a:cubicBezTo>
                <a:cubicBezTo>
                  <a:pt x="6228924" y="3641689"/>
                  <a:pt x="6227695" y="3641328"/>
                  <a:pt x="6227846" y="3639845"/>
                </a:cubicBezTo>
                <a:cubicBezTo>
                  <a:pt x="6227900" y="3639324"/>
                  <a:pt x="6228986" y="3638631"/>
                  <a:pt x="6229669" y="3638538"/>
                </a:cubicBezTo>
                <a:close/>
                <a:moveTo>
                  <a:pt x="5005294" y="3633875"/>
                </a:moveTo>
                <a:cubicBezTo>
                  <a:pt x="4998255" y="3634024"/>
                  <a:pt x="4990715" y="3636770"/>
                  <a:pt x="4985295" y="3643454"/>
                </a:cubicBezTo>
                <a:cubicBezTo>
                  <a:pt x="4981525" y="3647989"/>
                  <a:pt x="4977402" y="3650197"/>
                  <a:pt x="4973278" y="3650735"/>
                </a:cubicBezTo>
                <a:lnTo>
                  <a:pt x="4967813" y="3649486"/>
                </a:lnTo>
                <a:lnTo>
                  <a:pt x="4963428" y="3659478"/>
                </a:lnTo>
                <a:lnTo>
                  <a:pt x="4961164" y="3662555"/>
                </a:lnTo>
                <a:lnTo>
                  <a:pt x="4961026" y="3682843"/>
                </a:lnTo>
                <a:cubicBezTo>
                  <a:pt x="4957021" y="3683320"/>
                  <a:pt x="4953250" y="3683797"/>
                  <a:pt x="4949480" y="3684275"/>
                </a:cubicBezTo>
                <a:cubicBezTo>
                  <a:pt x="4946888" y="3710294"/>
                  <a:pt x="4933694" y="3727960"/>
                  <a:pt x="4908953" y="3737748"/>
                </a:cubicBezTo>
                <a:cubicBezTo>
                  <a:pt x="4888101" y="3746162"/>
                  <a:pt x="4881959" y="3768407"/>
                  <a:pt x="4869458" y="3784745"/>
                </a:cubicBezTo>
                <a:lnTo>
                  <a:pt x="4857970" y="3794915"/>
                </a:lnTo>
                <a:lnTo>
                  <a:pt x="4854284" y="3813721"/>
                </a:lnTo>
                <a:cubicBezTo>
                  <a:pt x="4851262" y="3816395"/>
                  <a:pt x="4848247" y="3819085"/>
                  <a:pt x="4845216" y="3821781"/>
                </a:cubicBezTo>
                <a:cubicBezTo>
                  <a:pt x="4851954" y="3829552"/>
                  <a:pt x="4849099" y="3833018"/>
                  <a:pt x="4841042" y="3838788"/>
                </a:cubicBezTo>
                <a:cubicBezTo>
                  <a:pt x="4832242" y="3845088"/>
                  <a:pt x="4808140" y="3843633"/>
                  <a:pt x="4822756" y="3867226"/>
                </a:cubicBezTo>
                <a:cubicBezTo>
                  <a:pt x="4826019" y="3872513"/>
                  <a:pt x="4817128" y="3878668"/>
                  <a:pt x="4809917" y="3878314"/>
                </a:cubicBezTo>
                <a:lnTo>
                  <a:pt x="4801079" y="3879783"/>
                </a:lnTo>
                <a:lnTo>
                  <a:pt x="4795855" y="3886707"/>
                </a:lnTo>
                <a:lnTo>
                  <a:pt x="4786134" y="3886143"/>
                </a:lnTo>
                <a:lnTo>
                  <a:pt x="4778175" y="3895375"/>
                </a:lnTo>
                <a:cubicBezTo>
                  <a:pt x="4774340" y="3909120"/>
                  <a:pt x="4796358" y="3905382"/>
                  <a:pt x="4800270" y="3919518"/>
                </a:cubicBezTo>
                <a:cubicBezTo>
                  <a:pt x="4781799" y="3922609"/>
                  <a:pt x="4770219" y="3907630"/>
                  <a:pt x="4755322" y="3903906"/>
                </a:cubicBezTo>
                <a:lnTo>
                  <a:pt x="4753079" y="3900391"/>
                </a:lnTo>
                <a:lnTo>
                  <a:pt x="4739540" y="3911056"/>
                </a:lnTo>
                <a:cubicBezTo>
                  <a:pt x="4713857" y="3925378"/>
                  <a:pt x="4686054" y="3937793"/>
                  <a:pt x="4683227" y="3972884"/>
                </a:cubicBezTo>
                <a:cubicBezTo>
                  <a:pt x="4682755" y="3977180"/>
                  <a:pt x="4682519" y="3980283"/>
                  <a:pt x="4677100" y="3981955"/>
                </a:cubicBezTo>
                <a:cubicBezTo>
                  <a:pt x="4640343" y="3993175"/>
                  <a:pt x="4627383" y="4030175"/>
                  <a:pt x="4600522" y="4052137"/>
                </a:cubicBezTo>
                <a:lnTo>
                  <a:pt x="4593791" y="4060591"/>
                </a:lnTo>
                <a:lnTo>
                  <a:pt x="4596477" y="4059792"/>
                </a:lnTo>
                <a:cubicBezTo>
                  <a:pt x="4606280" y="4062232"/>
                  <a:pt x="4612419" y="4078870"/>
                  <a:pt x="4624715" y="4080105"/>
                </a:cubicBezTo>
                <a:cubicBezTo>
                  <a:pt x="4631932" y="4080821"/>
                  <a:pt x="4622583" y="4095659"/>
                  <a:pt x="4618253" y="4103415"/>
                </a:cubicBezTo>
                <a:cubicBezTo>
                  <a:pt x="4594737" y="4146412"/>
                  <a:pt x="4546958" y="4172166"/>
                  <a:pt x="4505643" y="4164018"/>
                </a:cubicBezTo>
                <a:cubicBezTo>
                  <a:pt x="4502018" y="4163300"/>
                  <a:pt x="4498172" y="4162917"/>
                  <a:pt x="4495209" y="4161382"/>
                </a:cubicBezTo>
                <a:cubicBezTo>
                  <a:pt x="4492245" y="4159846"/>
                  <a:pt x="4490166" y="4157156"/>
                  <a:pt x="4490075" y="4151824"/>
                </a:cubicBezTo>
                <a:cubicBezTo>
                  <a:pt x="4489965" y="4144543"/>
                  <a:pt x="4506261" y="4138645"/>
                  <a:pt x="4493261" y="4131095"/>
                </a:cubicBezTo>
                <a:lnTo>
                  <a:pt x="4489476" y="4129072"/>
                </a:lnTo>
                <a:lnTo>
                  <a:pt x="4485981" y="4135837"/>
                </a:lnTo>
                <a:cubicBezTo>
                  <a:pt x="4483713" y="4137777"/>
                  <a:pt x="4480826" y="4139150"/>
                  <a:pt x="4477999" y="4140701"/>
                </a:cubicBezTo>
                <a:cubicBezTo>
                  <a:pt x="4469988" y="4151206"/>
                  <a:pt x="4472579" y="4169825"/>
                  <a:pt x="4453964" y="4172212"/>
                </a:cubicBezTo>
                <a:lnTo>
                  <a:pt x="4451609" y="4173644"/>
                </a:lnTo>
                <a:lnTo>
                  <a:pt x="4449017" y="4173644"/>
                </a:lnTo>
                <a:lnTo>
                  <a:pt x="4443845" y="4182369"/>
                </a:lnTo>
                <a:lnTo>
                  <a:pt x="4447506" y="4218700"/>
                </a:lnTo>
                <a:lnTo>
                  <a:pt x="4450901" y="4221387"/>
                </a:lnTo>
                <a:lnTo>
                  <a:pt x="4447738" y="4221004"/>
                </a:lnTo>
                <a:lnTo>
                  <a:pt x="4450298" y="4246417"/>
                </a:lnTo>
                <a:lnTo>
                  <a:pt x="4462269" y="4309120"/>
                </a:lnTo>
                <a:lnTo>
                  <a:pt x="4468504" y="4308996"/>
                </a:lnTo>
                <a:cubicBezTo>
                  <a:pt x="4491224" y="4312869"/>
                  <a:pt x="4508440" y="4333065"/>
                  <a:pt x="4533118" y="4330858"/>
                </a:cubicBezTo>
                <a:cubicBezTo>
                  <a:pt x="4527601" y="4315750"/>
                  <a:pt x="4531283" y="4302564"/>
                  <a:pt x="4545842" y="4296880"/>
                </a:cubicBezTo>
                <a:cubicBezTo>
                  <a:pt x="4553938" y="4293470"/>
                  <a:pt x="4567067" y="4293173"/>
                  <a:pt x="4567734" y="4308944"/>
                </a:cubicBezTo>
                <a:cubicBezTo>
                  <a:pt x="4578384" y="4311726"/>
                  <a:pt x="4586150" y="4311175"/>
                  <a:pt x="4587062" y="4297016"/>
                </a:cubicBezTo>
                <a:cubicBezTo>
                  <a:pt x="4587464" y="4289797"/>
                  <a:pt x="4591258" y="4284746"/>
                  <a:pt x="4599366" y="4291275"/>
                </a:cubicBezTo>
                <a:cubicBezTo>
                  <a:pt x="4607912" y="4295223"/>
                  <a:pt x="4616457" y="4299171"/>
                  <a:pt x="4625004" y="4303118"/>
                </a:cubicBezTo>
                <a:cubicBezTo>
                  <a:pt x="4654047" y="4301886"/>
                  <a:pt x="4676087" y="4280047"/>
                  <a:pt x="4704250" y="4276122"/>
                </a:cubicBezTo>
                <a:cubicBezTo>
                  <a:pt x="4710082" y="4276346"/>
                  <a:pt x="4714971" y="4274544"/>
                  <a:pt x="4719277" y="4270410"/>
                </a:cubicBezTo>
                <a:cubicBezTo>
                  <a:pt x="4736255" y="4229272"/>
                  <a:pt x="4749833" y="4222699"/>
                  <a:pt x="4794737" y="4236914"/>
                </a:cubicBezTo>
                <a:cubicBezTo>
                  <a:pt x="4802448" y="4239111"/>
                  <a:pt x="4808864" y="4249528"/>
                  <a:pt x="4807040" y="4231173"/>
                </a:cubicBezTo>
                <a:cubicBezTo>
                  <a:pt x="4806452" y="4226758"/>
                  <a:pt x="4811172" y="4225345"/>
                  <a:pt x="4820520" y="4234263"/>
                </a:cubicBezTo>
                <a:cubicBezTo>
                  <a:pt x="4831043" y="4244154"/>
                  <a:pt x="4845895" y="4250382"/>
                  <a:pt x="4854509" y="4242113"/>
                </a:cubicBezTo>
                <a:cubicBezTo>
                  <a:pt x="4864957" y="4231985"/>
                  <a:pt x="4876297" y="4233046"/>
                  <a:pt x="4887611" y="4235020"/>
                </a:cubicBezTo>
                <a:lnTo>
                  <a:pt x="4892365" y="4235687"/>
                </a:lnTo>
                <a:lnTo>
                  <a:pt x="4894326" y="4234357"/>
                </a:lnTo>
                <a:lnTo>
                  <a:pt x="4895037" y="4236062"/>
                </a:lnTo>
                <a:lnTo>
                  <a:pt x="4904448" y="4237383"/>
                </a:lnTo>
                <a:cubicBezTo>
                  <a:pt x="4909978" y="4237542"/>
                  <a:pt x="4915385" y="4236644"/>
                  <a:pt x="4920556" y="4233405"/>
                </a:cubicBezTo>
                <a:cubicBezTo>
                  <a:pt x="4922744" y="4232046"/>
                  <a:pt x="4929701" y="4238076"/>
                  <a:pt x="4934518" y="4240633"/>
                </a:cubicBezTo>
                <a:cubicBezTo>
                  <a:pt x="4934518" y="4240633"/>
                  <a:pt x="4934840" y="4241466"/>
                  <a:pt x="4934840" y="4241466"/>
                </a:cubicBezTo>
                <a:cubicBezTo>
                  <a:pt x="4939590" y="4242607"/>
                  <a:pt x="4943118" y="4248647"/>
                  <a:pt x="4947267" y="4252214"/>
                </a:cubicBezTo>
                <a:lnTo>
                  <a:pt x="4952738" y="4254247"/>
                </a:lnTo>
                <a:lnTo>
                  <a:pt x="4942538" y="4210886"/>
                </a:lnTo>
                <a:lnTo>
                  <a:pt x="4940197" y="4195034"/>
                </a:lnTo>
                <a:lnTo>
                  <a:pt x="4938133" y="4193532"/>
                </a:lnTo>
                <a:cubicBezTo>
                  <a:pt x="4937522" y="4193155"/>
                  <a:pt x="4936899" y="4192710"/>
                  <a:pt x="4936276" y="4192266"/>
                </a:cubicBezTo>
                <a:cubicBezTo>
                  <a:pt x="4935776" y="4189383"/>
                  <a:pt x="4936627" y="4186818"/>
                  <a:pt x="4938485" y="4184561"/>
                </a:cubicBezTo>
                <a:lnTo>
                  <a:pt x="4938607" y="4184260"/>
                </a:lnTo>
                <a:lnTo>
                  <a:pt x="4933810" y="4151764"/>
                </a:lnTo>
                <a:lnTo>
                  <a:pt x="4928330" y="4153292"/>
                </a:lnTo>
                <a:cubicBezTo>
                  <a:pt x="4926074" y="4153763"/>
                  <a:pt x="4925246" y="4155198"/>
                  <a:pt x="4925559" y="4157405"/>
                </a:cubicBezTo>
                <a:cubicBezTo>
                  <a:pt x="4928030" y="4155741"/>
                  <a:pt x="4930343" y="4155240"/>
                  <a:pt x="4932328" y="4158398"/>
                </a:cubicBezTo>
                <a:cubicBezTo>
                  <a:pt x="4929752" y="4161637"/>
                  <a:pt x="4925804" y="4160506"/>
                  <a:pt x="4922615" y="4161584"/>
                </a:cubicBezTo>
                <a:lnTo>
                  <a:pt x="4922614" y="4161580"/>
                </a:lnTo>
                <a:cubicBezTo>
                  <a:pt x="4918905" y="4161407"/>
                  <a:pt x="4915208" y="4161204"/>
                  <a:pt x="4916101" y="4166820"/>
                </a:cubicBezTo>
                <a:cubicBezTo>
                  <a:pt x="4916444" y="4168964"/>
                  <a:pt x="4915117" y="4170040"/>
                  <a:pt x="4913250" y="4170622"/>
                </a:cubicBezTo>
                <a:cubicBezTo>
                  <a:pt x="4912988" y="4172183"/>
                  <a:pt x="4912544" y="4175303"/>
                  <a:pt x="4910753" y="4172901"/>
                </a:cubicBezTo>
                <a:cubicBezTo>
                  <a:pt x="4908876" y="4170384"/>
                  <a:pt x="4906460" y="4165934"/>
                  <a:pt x="4911930" y="4163469"/>
                </a:cubicBezTo>
                <a:cubicBezTo>
                  <a:pt x="4911707" y="4158186"/>
                  <a:pt x="4909413" y="4155688"/>
                  <a:pt x="4903909" y="4157523"/>
                </a:cubicBezTo>
                <a:cubicBezTo>
                  <a:pt x="4903814" y="4154994"/>
                  <a:pt x="4900820" y="4153135"/>
                  <a:pt x="4902229" y="4150260"/>
                </a:cubicBezTo>
                <a:cubicBezTo>
                  <a:pt x="4909638" y="4150442"/>
                  <a:pt x="4917154" y="4157317"/>
                  <a:pt x="4924433" y="4149885"/>
                </a:cubicBezTo>
                <a:cubicBezTo>
                  <a:pt x="4923300" y="4145628"/>
                  <a:pt x="4925947" y="4139760"/>
                  <a:pt x="4927915" y="4140078"/>
                </a:cubicBezTo>
                <a:lnTo>
                  <a:pt x="4932604" y="4143592"/>
                </a:lnTo>
                <a:lnTo>
                  <a:pt x="4931347" y="4135079"/>
                </a:lnTo>
                <a:lnTo>
                  <a:pt x="4929239" y="4077633"/>
                </a:lnTo>
                <a:lnTo>
                  <a:pt x="4929195" y="4077588"/>
                </a:lnTo>
                <a:cubicBezTo>
                  <a:pt x="4924871" y="4077027"/>
                  <a:pt x="4919846" y="4082250"/>
                  <a:pt x="4916179" y="4076048"/>
                </a:cubicBezTo>
                <a:cubicBezTo>
                  <a:pt x="4911885" y="4071337"/>
                  <a:pt x="4911830" y="4076527"/>
                  <a:pt x="4910821" y="4078567"/>
                </a:cubicBezTo>
                <a:cubicBezTo>
                  <a:pt x="4906487" y="4086986"/>
                  <a:pt x="4904700" y="4087296"/>
                  <a:pt x="4897997" y="4080101"/>
                </a:cubicBezTo>
                <a:cubicBezTo>
                  <a:pt x="4897483" y="4079500"/>
                  <a:pt x="4896449" y="4078643"/>
                  <a:pt x="4896451" y="4079057"/>
                </a:cubicBezTo>
                <a:cubicBezTo>
                  <a:pt x="4896512" y="4083329"/>
                  <a:pt x="4889342" y="4082087"/>
                  <a:pt x="4890557" y="4087125"/>
                </a:cubicBezTo>
                <a:cubicBezTo>
                  <a:pt x="4891143" y="4089717"/>
                  <a:pt x="4891344" y="4092445"/>
                  <a:pt x="4891665" y="4095084"/>
                </a:cubicBezTo>
                <a:cubicBezTo>
                  <a:pt x="4888188" y="4095479"/>
                  <a:pt x="4883464" y="4098510"/>
                  <a:pt x="4884116" y="4090868"/>
                </a:cubicBezTo>
                <a:cubicBezTo>
                  <a:pt x="4884151" y="4089894"/>
                  <a:pt x="4880338" y="4088345"/>
                  <a:pt x="4878142" y="4087483"/>
                </a:cubicBezTo>
                <a:cubicBezTo>
                  <a:pt x="4873885" y="4085735"/>
                  <a:pt x="4873759" y="4082649"/>
                  <a:pt x="4874298" y="4078688"/>
                </a:cubicBezTo>
                <a:cubicBezTo>
                  <a:pt x="4874963" y="4073875"/>
                  <a:pt x="4877559" y="4075082"/>
                  <a:pt x="4880766" y="4075493"/>
                </a:cubicBezTo>
                <a:cubicBezTo>
                  <a:pt x="4885920" y="4076118"/>
                  <a:pt x="4887888" y="4072530"/>
                  <a:pt x="4889055" y="4068252"/>
                </a:cubicBezTo>
                <a:cubicBezTo>
                  <a:pt x="4888464" y="4067596"/>
                  <a:pt x="4887872" y="4066938"/>
                  <a:pt x="4887204" y="4066225"/>
                </a:cubicBezTo>
                <a:cubicBezTo>
                  <a:pt x="4889399" y="4065913"/>
                  <a:pt x="4891315" y="4063992"/>
                  <a:pt x="4893756" y="4065088"/>
                </a:cubicBezTo>
                <a:cubicBezTo>
                  <a:pt x="4894033" y="4063935"/>
                  <a:pt x="4894225" y="4061898"/>
                  <a:pt x="4894490" y="4061852"/>
                </a:cubicBezTo>
                <a:cubicBezTo>
                  <a:pt x="4900641" y="4061545"/>
                  <a:pt x="4901239" y="4055570"/>
                  <a:pt x="4904492" y="4052311"/>
                </a:cubicBezTo>
                <a:cubicBezTo>
                  <a:pt x="4903054" y="4049522"/>
                  <a:pt x="4898453" y="4050114"/>
                  <a:pt x="4898175" y="4046155"/>
                </a:cubicBezTo>
                <a:cubicBezTo>
                  <a:pt x="4898531" y="4043884"/>
                  <a:pt x="4898898" y="4041678"/>
                  <a:pt x="4899293" y="4038847"/>
                </a:cubicBezTo>
                <a:cubicBezTo>
                  <a:pt x="4894983" y="4039940"/>
                  <a:pt x="4890831" y="4042732"/>
                  <a:pt x="4885875" y="4038136"/>
                </a:cubicBezTo>
                <a:cubicBezTo>
                  <a:pt x="4890324" y="4037847"/>
                  <a:pt x="4891628" y="4031611"/>
                  <a:pt x="4897462" y="4035365"/>
                </a:cubicBezTo>
                <a:cubicBezTo>
                  <a:pt x="4899306" y="4036565"/>
                  <a:pt x="4898822" y="4031813"/>
                  <a:pt x="4899202" y="4029676"/>
                </a:cubicBezTo>
                <a:cubicBezTo>
                  <a:pt x="4900248" y="4024313"/>
                  <a:pt x="4901870" y="4020302"/>
                  <a:pt x="4907436" y="4026451"/>
                </a:cubicBezTo>
                <a:cubicBezTo>
                  <a:pt x="4907689" y="4027512"/>
                  <a:pt x="4907942" y="4028573"/>
                  <a:pt x="4908194" y="4029635"/>
                </a:cubicBezTo>
                <a:cubicBezTo>
                  <a:pt x="4909509" y="4029752"/>
                  <a:pt x="4911069" y="4031277"/>
                  <a:pt x="4911954" y="4028914"/>
                </a:cubicBezTo>
                <a:cubicBezTo>
                  <a:pt x="4912283" y="4027268"/>
                  <a:pt x="4912599" y="4025555"/>
                  <a:pt x="4912927" y="4023909"/>
                </a:cubicBezTo>
                <a:cubicBezTo>
                  <a:pt x="4915430" y="4018295"/>
                  <a:pt x="4920912" y="4017275"/>
                  <a:pt x="4925823" y="4015317"/>
                </a:cubicBezTo>
                <a:cubicBezTo>
                  <a:pt x="4926139" y="4013605"/>
                  <a:pt x="4926377" y="4011836"/>
                  <a:pt x="4926694" y="4010124"/>
                </a:cubicBezTo>
                <a:lnTo>
                  <a:pt x="4926760" y="4010075"/>
                </a:lnTo>
                <a:lnTo>
                  <a:pt x="4926176" y="3994184"/>
                </a:lnTo>
                <a:cubicBezTo>
                  <a:pt x="4926901" y="3972362"/>
                  <a:pt x="4928311" y="3951528"/>
                  <a:pt x="4930243" y="3931916"/>
                </a:cubicBezTo>
                <a:lnTo>
                  <a:pt x="4931425" y="3922896"/>
                </a:lnTo>
                <a:lnTo>
                  <a:pt x="4928293" y="3921501"/>
                </a:lnTo>
                <a:cubicBezTo>
                  <a:pt x="4927250" y="3924927"/>
                  <a:pt x="4924311" y="3924885"/>
                  <a:pt x="4921470" y="3924619"/>
                </a:cubicBezTo>
                <a:cubicBezTo>
                  <a:pt x="4917865" y="3924277"/>
                  <a:pt x="4914487" y="3924449"/>
                  <a:pt x="4911569" y="3926889"/>
                </a:cubicBezTo>
                <a:cubicBezTo>
                  <a:pt x="4911327" y="3927069"/>
                  <a:pt x="4911009" y="3927194"/>
                  <a:pt x="4910755" y="3927307"/>
                </a:cubicBezTo>
                <a:lnTo>
                  <a:pt x="4911879" y="3930143"/>
                </a:lnTo>
                <a:lnTo>
                  <a:pt x="4912210" y="3930377"/>
                </a:lnTo>
                <a:lnTo>
                  <a:pt x="4912006" y="3930462"/>
                </a:lnTo>
                <a:lnTo>
                  <a:pt x="4913060" y="3933123"/>
                </a:lnTo>
                <a:lnTo>
                  <a:pt x="4909549" y="3931488"/>
                </a:lnTo>
                <a:lnTo>
                  <a:pt x="4887740" y="3940593"/>
                </a:lnTo>
                <a:cubicBezTo>
                  <a:pt x="4881337" y="3944958"/>
                  <a:pt x="4877539" y="3951200"/>
                  <a:pt x="4878896" y="3962075"/>
                </a:cubicBezTo>
                <a:cubicBezTo>
                  <a:pt x="4879507" y="3966952"/>
                  <a:pt x="4877499" y="3971263"/>
                  <a:pt x="4873080" y="3971698"/>
                </a:cubicBezTo>
                <a:cubicBezTo>
                  <a:pt x="4849388" y="3973984"/>
                  <a:pt x="4841109" y="3993524"/>
                  <a:pt x="4829559" y="4009504"/>
                </a:cubicBezTo>
                <a:cubicBezTo>
                  <a:pt x="4824935" y="4015876"/>
                  <a:pt x="4819751" y="4020766"/>
                  <a:pt x="4811084" y="4016634"/>
                </a:cubicBezTo>
                <a:cubicBezTo>
                  <a:pt x="4808019" y="4016867"/>
                  <a:pt x="4804856" y="4016709"/>
                  <a:pt x="4801918" y="4017453"/>
                </a:cubicBezTo>
                <a:cubicBezTo>
                  <a:pt x="4793744" y="4019520"/>
                  <a:pt x="4792090" y="4034975"/>
                  <a:pt x="4779948" y="4028439"/>
                </a:cubicBezTo>
                <a:cubicBezTo>
                  <a:pt x="4778275" y="4027537"/>
                  <a:pt x="4777432" y="4022957"/>
                  <a:pt x="4777950" y="4020443"/>
                </a:cubicBezTo>
                <a:cubicBezTo>
                  <a:pt x="4780259" y="4009201"/>
                  <a:pt x="4789362" y="4007494"/>
                  <a:pt x="4798829" y="4006647"/>
                </a:cubicBezTo>
                <a:cubicBezTo>
                  <a:pt x="4812924" y="3988349"/>
                  <a:pt x="4824559" y="3968705"/>
                  <a:pt x="4835326" y="3948402"/>
                </a:cubicBezTo>
                <a:lnTo>
                  <a:pt x="4839428" y="3940244"/>
                </a:lnTo>
                <a:lnTo>
                  <a:pt x="4838448" y="3934949"/>
                </a:lnTo>
                <a:cubicBezTo>
                  <a:pt x="4837929" y="3932345"/>
                  <a:pt x="4838031" y="3930186"/>
                  <a:pt x="4840994" y="3929189"/>
                </a:cubicBezTo>
                <a:cubicBezTo>
                  <a:pt x="4840994" y="3929189"/>
                  <a:pt x="4841451" y="3929455"/>
                  <a:pt x="4841451" y="3929455"/>
                </a:cubicBezTo>
                <a:cubicBezTo>
                  <a:pt x="4842423" y="3928388"/>
                  <a:pt x="4844422" y="3926938"/>
                  <a:pt x="4844226" y="3926210"/>
                </a:cubicBezTo>
                <a:cubicBezTo>
                  <a:pt x="4841014" y="3915163"/>
                  <a:pt x="4853327" y="3911852"/>
                  <a:pt x="4855430" y="3903544"/>
                </a:cubicBezTo>
                <a:cubicBezTo>
                  <a:pt x="4855535" y="3902973"/>
                  <a:pt x="4856848" y="3902676"/>
                  <a:pt x="4857661" y="3902259"/>
                </a:cubicBezTo>
                <a:cubicBezTo>
                  <a:pt x="4857636" y="3900537"/>
                  <a:pt x="4857675" y="3898803"/>
                  <a:pt x="4857727" y="3897136"/>
                </a:cubicBezTo>
                <a:lnTo>
                  <a:pt x="4861504" y="3896341"/>
                </a:lnTo>
                <a:lnTo>
                  <a:pt x="4866604" y="3886200"/>
                </a:lnTo>
                <a:lnTo>
                  <a:pt x="4871046" y="3892287"/>
                </a:lnTo>
                <a:lnTo>
                  <a:pt x="4875854" y="3888050"/>
                </a:lnTo>
                <a:cubicBezTo>
                  <a:pt x="4875854" y="3888050"/>
                  <a:pt x="4875943" y="3888173"/>
                  <a:pt x="4875943" y="3888173"/>
                </a:cubicBezTo>
                <a:cubicBezTo>
                  <a:pt x="4876035" y="3884772"/>
                  <a:pt x="4874072" y="3880140"/>
                  <a:pt x="4880335" y="3880089"/>
                </a:cubicBezTo>
                <a:cubicBezTo>
                  <a:pt x="4881408" y="3878798"/>
                  <a:pt x="4882467" y="3877441"/>
                  <a:pt x="4883526" y="3876081"/>
                </a:cubicBezTo>
                <a:cubicBezTo>
                  <a:pt x="4882512" y="3873771"/>
                  <a:pt x="4881497" y="3871460"/>
                  <a:pt x="4880417" y="3869162"/>
                </a:cubicBezTo>
                <a:cubicBezTo>
                  <a:pt x="4876671" y="3865252"/>
                  <a:pt x="4880214" y="3862495"/>
                  <a:pt x="4881945" y="3859502"/>
                </a:cubicBezTo>
                <a:cubicBezTo>
                  <a:pt x="4882409" y="3858247"/>
                  <a:pt x="4882807" y="3857003"/>
                  <a:pt x="4883271" y="3855749"/>
                </a:cubicBezTo>
                <a:cubicBezTo>
                  <a:pt x="4883454" y="3851297"/>
                  <a:pt x="4881112" y="3847627"/>
                  <a:pt x="4879343" y="3843721"/>
                </a:cubicBezTo>
                <a:cubicBezTo>
                  <a:pt x="4878747" y="3844999"/>
                  <a:pt x="4878150" y="3846277"/>
                  <a:pt x="4877554" y="3847555"/>
                </a:cubicBezTo>
                <a:cubicBezTo>
                  <a:pt x="4876875" y="3833029"/>
                  <a:pt x="4887385" y="3822087"/>
                  <a:pt x="4889950" y="3808587"/>
                </a:cubicBezTo>
                <a:cubicBezTo>
                  <a:pt x="4894243" y="3804250"/>
                  <a:pt x="4898524" y="3799846"/>
                  <a:pt x="4902817" y="3795509"/>
                </a:cubicBezTo>
                <a:cubicBezTo>
                  <a:pt x="4903645" y="3791637"/>
                  <a:pt x="4904096" y="3787551"/>
                  <a:pt x="4907573" y="3784807"/>
                </a:cubicBezTo>
                <a:cubicBezTo>
                  <a:pt x="4908021" y="3784246"/>
                  <a:pt x="4908548" y="3783740"/>
                  <a:pt x="4909062" y="3783167"/>
                </a:cubicBezTo>
                <a:cubicBezTo>
                  <a:pt x="4915915" y="3767265"/>
                  <a:pt x="4926436" y="3753628"/>
                  <a:pt x="4936876" y="3739935"/>
                </a:cubicBezTo>
                <a:cubicBezTo>
                  <a:pt x="4938998" y="3734871"/>
                  <a:pt x="4941173" y="3729727"/>
                  <a:pt x="4943349" y="3724584"/>
                </a:cubicBezTo>
                <a:cubicBezTo>
                  <a:pt x="4942665" y="3722216"/>
                  <a:pt x="4943663" y="3720108"/>
                  <a:pt x="4944528" y="3718024"/>
                </a:cubicBezTo>
                <a:cubicBezTo>
                  <a:pt x="4954042" y="3713127"/>
                  <a:pt x="4960600" y="3704943"/>
                  <a:pt x="4968004" y="3697718"/>
                </a:cubicBezTo>
                <a:cubicBezTo>
                  <a:pt x="4964885" y="3692319"/>
                  <a:pt x="4968848" y="3691976"/>
                  <a:pt x="4972500" y="3691412"/>
                </a:cubicBezTo>
                <a:cubicBezTo>
                  <a:pt x="4969040" y="3686003"/>
                  <a:pt x="4971018" y="3683656"/>
                  <a:pt x="4976838" y="3683407"/>
                </a:cubicBezTo>
                <a:cubicBezTo>
                  <a:pt x="4977875" y="3681914"/>
                  <a:pt x="4978846" y="3680434"/>
                  <a:pt x="4979894" y="3679008"/>
                </a:cubicBezTo>
                <a:cubicBezTo>
                  <a:pt x="4979800" y="3678472"/>
                  <a:pt x="4979641" y="3677946"/>
                  <a:pt x="4979427" y="3677500"/>
                </a:cubicBezTo>
                <a:cubicBezTo>
                  <a:pt x="4977722" y="3677106"/>
                  <a:pt x="4976439" y="3675601"/>
                  <a:pt x="4977167" y="3674301"/>
                </a:cubicBezTo>
                <a:cubicBezTo>
                  <a:pt x="4978965" y="3671295"/>
                  <a:pt x="4980511" y="3675103"/>
                  <a:pt x="4982333" y="3674993"/>
                </a:cubicBezTo>
                <a:cubicBezTo>
                  <a:pt x="4982980" y="3674397"/>
                  <a:pt x="4983560" y="3673814"/>
                  <a:pt x="4984206" y="3673217"/>
                </a:cubicBezTo>
                <a:cubicBezTo>
                  <a:pt x="4985022" y="3671625"/>
                  <a:pt x="4985902" y="3670022"/>
                  <a:pt x="4986728" y="3668497"/>
                </a:cubicBezTo>
                <a:cubicBezTo>
                  <a:pt x="4987010" y="3666583"/>
                  <a:pt x="4987926" y="3665181"/>
                  <a:pt x="4989865" y="3664569"/>
                </a:cubicBezTo>
                <a:cubicBezTo>
                  <a:pt x="4990847" y="3663155"/>
                  <a:pt x="4991906" y="3661797"/>
                  <a:pt x="4992966" y="3660439"/>
                </a:cubicBezTo>
                <a:cubicBezTo>
                  <a:pt x="4992805" y="3657151"/>
                  <a:pt x="4994573" y="3655946"/>
                  <a:pt x="4997624" y="3656246"/>
                </a:cubicBezTo>
                <a:cubicBezTo>
                  <a:pt x="4998815" y="3656039"/>
                  <a:pt x="5000007" y="3655832"/>
                  <a:pt x="5001198" y="3655625"/>
                </a:cubicBezTo>
                <a:cubicBezTo>
                  <a:pt x="5002367" y="3655285"/>
                  <a:pt x="5003534" y="3654944"/>
                  <a:pt x="5004703" y="3654603"/>
                </a:cubicBezTo>
                <a:cubicBezTo>
                  <a:pt x="5005311" y="3653392"/>
                  <a:pt x="5005907" y="3652115"/>
                  <a:pt x="5006437" y="3650848"/>
                </a:cubicBezTo>
                <a:cubicBezTo>
                  <a:pt x="5007010" y="3645498"/>
                  <a:pt x="5014732" y="3645610"/>
                  <a:pt x="5014826" y="3639860"/>
                </a:cubicBezTo>
                <a:lnTo>
                  <a:pt x="5016334" y="3637772"/>
                </a:lnTo>
                <a:close/>
                <a:moveTo>
                  <a:pt x="6228405" y="3627816"/>
                </a:moveTo>
                <a:cubicBezTo>
                  <a:pt x="6229804" y="3627895"/>
                  <a:pt x="6230258" y="3628982"/>
                  <a:pt x="6230350" y="3630177"/>
                </a:cubicBezTo>
                <a:cubicBezTo>
                  <a:pt x="6230451" y="3631481"/>
                  <a:pt x="6229691" y="3632274"/>
                  <a:pt x="6228034" y="3632919"/>
                </a:cubicBezTo>
                <a:cubicBezTo>
                  <a:pt x="6227453" y="3632263"/>
                  <a:pt x="6226301" y="3631540"/>
                  <a:pt x="6226170" y="3630663"/>
                </a:cubicBezTo>
                <a:cubicBezTo>
                  <a:pt x="6225960" y="3629279"/>
                  <a:pt x="6226404" y="3627705"/>
                  <a:pt x="6228405" y="3627816"/>
                </a:cubicBezTo>
                <a:close/>
                <a:moveTo>
                  <a:pt x="6149553" y="3625114"/>
                </a:moveTo>
                <a:cubicBezTo>
                  <a:pt x="6149564" y="3625180"/>
                  <a:pt x="6149498" y="3625191"/>
                  <a:pt x="6149498" y="3625191"/>
                </a:cubicBezTo>
                <a:cubicBezTo>
                  <a:pt x="6149498" y="3625191"/>
                  <a:pt x="6149564" y="3625180"/>
                  <a:pt x="6149564" y="3625180"/>
                </a:cubicBezTo>
                <a:cubicBezTo>
                  <a:pt x="6149564" y="3625180"/>
                  <a:pt x="6149564" y="3625180"/>
                  <a:pt x="6149553" y="3625114"/>
                </a:cubicBezTo>
                <a:close/>
                <a:moveTo>
                  <a:pt x="327788" y="3619510"/>
                </a:moveTo>
                <a:cubicBezTo>
                  <a:pt x="333277" y="3619250"/>
                  <a:pt x="334108" y="3623701"/>
                  <a:pt x="332935" y="3627586"/>
                </a:cubicBezTo>
                <a:cubicBezTo>
                  <a:pt x="332335" y="3629594"/>
                  <a:pt x="329079" y="3630796"/>
                  <a:pt x="327020" y="3632359"/>
                </a:cubicBezTo>
                <a:cubicBezTo>
                  <a:pt x="325408" y="3630214"/>
                  <a:pt x="323788" y="3628081"/>
                  <a:pt x="320119" y="3623219"/>
                </a:cubicBezTo>
                <a:cubicBezTo>
                  <a:pt x="322851" y="3621829"/>
                  <a:pt x="325278" y="3619622"/>
                  <a:pt x="327788" y="3619510"/>
                </a:cubicBezTo>
                <a:close/>
                <a:moveTo>
                  <a:pt x="6158092" y="3604844"/>
                </a:moveTo>
                <a:lnTo>
                  <a:pt x="6156918" y="3607189"/>
                </a:lnTo>
                <a:lnTo>
                  <a:pt x="6154627" y="3610932"/>
                </a:lnTo>
                <a:lnTo>
                  <a:pt x="6156906" y="3612095"/>
                </a:lnTo>
                <a:cubicBezTo>
                  <a:pt x="6157826" y="3611106"/>
                  <a:pt x="6158811" y="3610106"/>
                  <a:pt x="6159797" y="3609106"/>
                </a:cubicBezTo>
                <a:close/>
                <a:moveTo>
                  <a:pt x="6199171" y="3603617"/>
                </a:moveTo>
                <a:cubicBezTo>
                  <a:pt x="6199899" y="3603795"/>
                  <a:pt x="6200542" y="3604321"/>
                  <a:pt x="6201036" y="3605269"/>
                </a:cubicBezTo>
                <a:cubicBezTo>
                  <a:pt x="6200749" y="3605811"/>
                  <a:pt x="6200620" y="3606387"/>
                  <a:pt x="6200640" y="3607001"/>
                </a:cubicBezTo>
                <a:cubicBezTo>
                  <a:pt x="6198928" y="3607681"/>
                  <a:pt x="6197249" y="3607831"/>
                  <a:pt x="6196198" y="3606012"/>
                </a:cubicBezTo>
                <a:cubicBezTo>
                  <a:pt x="6195955" y="3605585"/>
                  <a:pt x="6196340" y="3604302"/>
                  <a:pt x="6196787" y="3604065"/>
                </a:cubicBezTo>
                <a:cubicBezTo>
                  <a:pt x="6197627" y="3603615"/>
                  <a:pt x="6198441" y="3603442"/>
                  <a:pt x="6199171" y="3603617"/>
                </a:cubicBezTo>
                <a:close/>
                <a:moveTo>
                  <a:pt x="304678" y="3581783"/>
                </a:moveTo>
                <a:cubicBezTo>
                  <a:pt x="308728" y="3580606"/>
                  <a:pt x="313019" y="3582044"/>
                  <a:pt x="312460" y="3587477"/>
                </a:cubicBezTo>
                <a:cubicBezTo>
                  <a:pt x="310259" y="3593059"/>
                  <a:pt x="308298" y="3598614"/>
                  <a:pt x="301643" y="3597524"/>
                </a:cubicBezTo>
                <a:cubicBezTo>
                  <a:pt x="297513" y="3596829"/>
                  <a:pt x="293190" y="3593442"/>
                  <a:pt x="295244" y="3588866"/>
                </a:cubicBezTo>
                <a:cubicBezTo>
                  <a:pt x="296684" y="3585665"/>
                  <a:pt x="301050" y="3582850"/>
                  <a:pt x="304678" y="3581783"/>
                </a:cubicBezTo>
                <a:close/>
                <a:moveTo>
                  <a:pt x="6179446" y="3581202"/>
                </a:moveTo>
                <a:cubicBezTo>
                  <a:pt x="6183948" y="3581071"/>
                  <a:pt x="6190624" y="3581594"/>
                  <a:pt x="6191594" y="3588902"/>
                </a:cubicBezTo>
                <a:cubicBezTo>
                  <a:pt x="6192366" y="3594675"/>
                  <a:pt x="6190267" y="3599000"/>
                  <a:pt x="6184513" y="3600537"/>
                </a:cubicBezTo>
                <a:cubicBezTo>
                  <a:pt x="6176796" y="3602602"/>
                  <a:pt x="6175810" y="3597313"/>
                  <a:pt x="6175683" y="3591924"/>
                </a:cubicBezTo>
                <a:cubicBezTo>
                  <a:pt x="6174598" y="3587183"/>
                  <a:pt x="6172985" y="3581387"/>
                  <a:pt x="6179446" y="3581202"/>
                </a:cubicBezTo>
                <a:close/>
                <a:moveTo>
                  <a:pt x="4961733" y="3576374"/>
                </a:moveTo>
                <a:cubicBezTo>
                  <a:pt x="4961497" y="3591414"/>
                  <a:pt x="4961497" y="3606453"/>
                  <a:pt x="4961261" y="3621492"/>
                </a:cubicBezTo>
                <a:cubicBezTo>
                  <a:pt x="4963383" y="3612660"/>
                  <a:pt x="4963146" y="3594040"/>
                  <a:pt x="4961733" y="3576374"/>
                </a:cubicBezTo>
                <a:close/>
                <a:moveTo>
                  <a:pt x="6286877" y="3556071"/>
                </a:moveTo>
                <a:cubicBezTo>
                  <a:pt x="6288164" y="3555965"/>
                  <a:pt x="6289382" y="3556560"/>
                  <a:pt x="6290475" y="3558544"/>
                </a:cubicBezTo>
                <a:cubicBezTo>
                  <a:pt x="6290721" y="3559589"/>
                  <a:pt x="6290973" y="3560630"/>
                  <a:pt x="6291221" y="3561671"/>
                </a:cubicBezTo>
                <a:cubicBezTo>
                  <a:pt x="6291523" y="3563931"/>
                  <a:pt x="6290976" y="3566024"/>
                  <a:pt x="6289001" y="3567179"/>
                </a:cubicBezTo>
                <a:cubicBezTo>
                  <a:pt x="6283495" y="3570401"/>
                  <a:pt x="6279251" y="3573425"/>
                  <a:pt x="6286412" y="3579577"/>
                </a:cubicBezTo>
                <a:cubicBezTo>
                  <a:pt x="6288365" y="3581258"/>
                  <a:pt x="6287108" y="3583941"/>
                  <a:pt x="6284020" y="3584882"/>
                </a:cubicBezTo>
                <a:cubicBezTo>
                  <a:pt x="6274971" y="3587641"/>
                  <a:pt x="6266773" y="3582466"/>
                  <a:pt x="6265380" y="3573092"/>
                </a:cubicBezTo>
                <a:cubicBezTo>
                  <a:pt x="6265079" y="3571060"/>
                  <a:pt x="6264467" y="3569028"/>
                  <a:pt x="6263678" y="3567130"/>
                </a:cubicBezTo>
                <a:cubicBezTo>
                  <a:pt x="6262641" y="3564627"/>
                  <a:pt x="6260815" y="3561917"/>
                  <a:pt x="6264083" y="3560093"/>
                </a:cubicBezTo>
                <a:cubicBezTo>
                  <a:pt x="6266880" y="3558531"/>
                  <a:pt x="6268858" y="3559755"/>
                  <a:pt x="6269360" y="3563186"/>
                </a:cubicBezTo>
                <a:cubicBezTo>
                  <a:pt x="6269412" y="3563563"/>
                  <a:pt x="6272012" y="3565049"/>
                  <a:pt x="6272383" y="3562328"/>
                </a:cubicBezTo>
                <a:cubicBezTo>
                  <a:pt x="6272422" y="3562057"/>
                  <a:pt x="6272235" y="3561756"/>
                  <a:pt x="6272140" y="3561475"/>
                </a:cubicBezTo>
                <a:cubicBezTo>
                  <a:pt x="6271142" y="3558561"/>
                  <a:pt x="6274789" y="3556871"/>
                  <a:pt x="6275029" y="3557262"/>
                </a:cubicBezTo>
                <a:cubicBezTo>
                  <a:pt x="6278547" y="3563008"/>
                  <a:pt x="6283017" y="3556390"/>
                  <a:pt x="6286877" y="3556071"/>
                </a:cubicBezTo>
                <a:close/>
                <a:moveTo>
                  <a:pt x="320165" y="3556069"/>
                </a:moveTo>
                <a:cubicBezTo>
                  <a:pt x="326010" y="3556453"/>
                  <a:pt x="331316" y="3558583"/>
                  <a:pt x="334879" y="3566297"/>
                </a:cubicBezTo>
                <a:cubicBezTo>
                  <a:pt x="336218" y="3569186"/>
                  <a:pt x="335924" y="3574433"/>
                  <a:pt x="332441" y="3572498"/>
                </a:cubicBezTo>
                <a:cubicBezTo>
                  <a:pt x="320763" y="3565975"/>
                  <a:pt x="302636" y="3578526"/>
                  <a:pt x="294719" y="3557392"/>
                </a:cubicBezTo>
                <a:cubicBezTo>
                  <a:pt x="298184" y="3556871"/>
                  <a:pt x="300263" y="3556077"/>
                  <a:pt x="302212" y="3556324"/>
                </a:cubicBezTo>
                <a:cubicBezTo>
                  <a:pt x="307935" y="3557050"/>
                  <a:pt x="314320" y="3555686"/>
                  <a:pt x="320165" y="3556069"/>
                </a:cubicBezTo>
                <a:close/>
                <a:moveTo>
                  <a:pt x="4549157" y="3493301"/>
                </a:moveTo>
                <a:cubicBezTo>
                  <a:pt x="4548921" y="3493540"/>
                  <a:pt x="4548921" y="3493778"/>
                  <a:pt x="4548921" y="3494018"/>
                </a:cubicBezTo>
                <a:cubicBezTo>
                  <a:pt x="4549393" y="3494017"/>
                  <a:pt x="4549864" y="3494018"/>
                  <a:pt x="4550099" y="3494017"/>
                </a:cubicBezTo>
                <a:cubicBezTo>
                  <a:pt x="4549863" y="3493779"/>
                  <a:pt x="4549629" y="3493540"/>
                  <a:pt x="4549157" y="3493301"/>
                </a:cubicBezTo>
                <a:close/>
                <a:moveTo>
                  <a:pt x="409015" y="3454399"/>
                </a:moveTo>
                <a:cubicBezTo>
                  <a:pt x="422867" y="3464521"/>
                  <a:pt x="430550" y="3469209"/>
                  <a:pt x="429597" y="3481388"/>
                </a:cubicBezTo>
                <a:cubicBezTo>
                  <a:pt x="419568" y="3477755"/>
                  <a:pt x="415936" y="3470424"/>
                  <a:pt x="409015" y="3454399"/>
                </a:cubicBezTo>
                <a:close/>
                <a:moveTo>
                  <a:pt x="5119515" y="3427114"/>
                </a:moveTo>
                <a:cubicBezTo>
                  <a:pt x="5116590" y="3431076"/>
                  <a:pt x="5116087" y="3438002"/>
                  <a:pt x="5108379" y="3436022"/>
                </a:cubicBezTo>
                <a:cubicBezTo>
                  <a:pt x="5105341" y="3438553"/>
                  <a:pt x="5108633" y="3442196"/>
                  <a:pt x="5106758" y="3445145"/>
                </a:cubicBezTo>
                <a:cubicBezTo>
                  <a:pt x="5103884" y="3446265"/>
                  <a:pt x="5101770" y="3441936"/>
                  <a:pt x="5098705" y="3443918"/>
                </a:cubicBezTo>
                <a:cubicBezTo>
                  <a:pt x="5103376" y="3451189"/>
                  <a:pt x="5096649" y="3456432"/>
                  <a:pt x="5094901" y="3462469"/>
                </a:cubicBezTo>
                <a:cubicBezTo>
                  <a:pt x="5093220" y="3468493"/>
                  <a:pt x="5089852" y="3462446"/>
                  <a:pt x="5087108" y="3461955"/>
                </a:cubicBezTo>
                <a:cubicBezTo>
                  <a:pt x="5086769" y="3462360"/>
                  <a:pt x="5086329" y="3462574"/>
                  <a:pt x="5085800" y="3462667"/>
                </a:cubicBezTo>
                <a:cubicBezTo>
                  <a:pt x="5088415" y="3471054"/>
                  <a:pt x="5079317" y="3476777"/>
                  <a:pt x="5080592" y="3484914"/>
                </a:cubicBezTo>
                <a:cubicBezTo>
                  <a:pt x="5080616" y="3485047"/>
                  <a:pt x="5077925" y="3485652"/>
                  <a:pt x="5076492" y="3486039"/>
                </a:cubicBezTo>
                <a:cubicBezTo>
                  <a:pt x="5072691" y="3489669"/>
                  <a:pt x="5068707" y="3492639"/>
                  <a:pt x="5069594" y="3499324"/>
                </a:cubicBezTo>
                <a:cubicBezTo>
                  <a:pt x="5070160" y="3503371"/>
                  <a:pt x="5067226" y="3500218"/>
                  <a:pt x="5065872" y="3499487"/>
                </a:cubicBezTo>
                <a:cubicBezTo>
                  <a:pt x="5064001" y="3502850"/>
                  <a:pt x="5062585" y="3506481"/>
                  <a:pt x="5060236" y="3509444"/>
                </a:cubicBezTo>
                <a:cubicBezTo>
                  <a:pt x="5059247" y="3510617"/>
                  <a:pt x="5058192" y="3512199"/>
                  <a:pt x="5056842" y="3513063"/>
                </a:cubicBezTo>
                <a:lnTo>
                  <a:pt x="5054633" y="3512772"/>
                </a:lnTo>
                <a:lnTo>
                  <a:pt x="5053803" y="3528423"/>
                </a:lnTo>
                <a:cubicBezTo>
                  <a:pt x="5053156" y="3545222"/>
                  <a:pt x="5051153" y="3561933"/>
                  <a:pt x="5043023" y="3577807"/>
                </a:cubicBezTo>
                <a:lnTo>
                  <a:pt x="5041357" y="3587144"/>
                </a:lnTo>
                <a:lnTo>
                  <a:pt x="5045055" y="3582352"/>
                </a:lnTo>
                <a:cubicBezTo>
                  <a:pt x="5046610" y="3578050"/>
                  <a:pt x="5047789" y="3573459"/>
                  <a:pt x="5051034" y="3569961"/>
                </a:cubicBezTo>
                <a:cubicBezTo>
                  <a:pt x="5053913" y="3566906"/>
                  <a:pt x="5056197" y="3560431"/>
                  <a:pt x="5059673" y="3556097"/>
                </a:cubicBezTo>
                <a:cubicBezTo>
                  <a:pt x="5060623" y="3554897"/>
                  <a:pt x="5062686" y="3554608"/>
                  <a:pt x="5064272" y="3553917"/>
                </a:cubicBezTo>
                <a:cubicBezTo>
                  <a:pt x="5064082" y="3552431"/>
                  <a:pt x="5063970" y="3551000"/>
                  <a:pt x="5065520" y="3550109"/>
                </a:cubicBezTo>
                <a:cubicBezTo>
                  <a:pt x="5065466" y="3549014"/>
                  <a:pt x="5065467" y="3547840"/>
                  <a:pt x="5065413" y="3546743"/>
                </a:cubicBezTo>
                <a:cubicBezTo>
                  <a:pt x="5062126" y="3537229"/>
                  <a:pt x="5070092" y="3529699"/>
                  <a:pt x="5070199" y="3520494"/>
                </a:cubicBezTo>
                <a:cubicBezTo>
                  <a:pt x="5070233" y="3516758"/>
                  <a:pt x="5074672" y="3519165"/>
                  <a:pt x="5077117" y="3520675"/>
                </a:cubicBezTo>
                <a:cubicBezTo>
                  <a:pt x="5076930" y="3514491"/>
                  <a:pt x="5082381" y="3511334"/>
                  <a:pt x="5084826" y="3506558"/>
                </a:cubicBezTo>
                <a:cubicBezTo>
                  <a:pt x="5084877" y="3506066"/>
                  <a:pt x="5085060" y="3505552"/>
                  <a:pt x="5085519" y="3505057"/>
                </a:cubicBezTo>
                <a:cubicBezTo>
                  <a:pt x="5087201" y="3500206"/>
                  <a:pt x="5092291" y="3502431"/>
                  <a:pt x="5095266" y="3500327"/>
                </a:cubicBezTo>
                <a:cubicBezTo>
                  <a:pt x="5093694" y="3492448"/>
                  <a:pt x="5098574" y="3490704"/>
                  <a:pt x="5104833" y="3490239"/>
                </a:cubicBezTo>
                <a:cubicBezTo>
                  <a:pt x="5106422" y="3488789"/>
                  <a:pt x="5108001" y="3487272"/>
                  <a:pt x="5109512" y="3485767"/>
                </a:cubicBezTo>
                <a:cubicBezTo>
                  <a:pt x="5111991" y="3478843"/>
                  <a:pt x="5118864" y="3476407"/>
                  <a:pt x="5123753" y="3471967"/>
                </a:cubicBezTo>
                <a:cubicBezTo>
                  <a:pt x="5124937" y="3470933"/>
                  <a:pt x="5127157" y="3470755"/>
                  <a:pt x="5126592" y="3468297"/>
                </a:cubicBezTo>
                <a:cubicBezTo>
                  <a:pt x="5124783" y="3468474"/>
                  <a:pt x="5122350" y="3468205"/>
                  <a:pt x="5122313" y="3466416"/>
                </a:cubicBezTo>
                <a:cubicBezTo>
                  <a:pt x="5122216" y="3464291"/>
                  <a:pt x="5124898" y="3465207"/>
                  <a:pt x="5126397" y="3464807"/>
                </a:cubicBezTo>
                <a:cubicBezTo>
                  <a:pt x="5129439" y="3461518"/>
                  <a:pt x="5129062" y="3456195"/>
                  <a:pt x="5133026" y="3453504"/>
                </a:cubicBezTo>
                <a:cubicBezTo>
                  <a:pt x="5132594" y="3453372"/>
                  <a:pt x="5132349" y="3453138"/>
                  <a:pt x="5132333" y="3452658"/>
                </a:cubicBezTo>
                <a:cubicBezTo>
                  <a:pt x="5126040" y="3451746"/>
                  <a:pt x="5122405" y="3455554"/>
                  <a:pt x="5118760" y="3462057"/>
                </a:cubicBezTo>
                <a:cubicBezTo>
                  <a:pt x="5117030" y="3448544"/>
                  <a:pt x="5122022" y="3438421"/>
                  <a:pt x="5125467" y="3428015"/>
                </a:cubicBezTo>
                <a:cubicBezTo>
                  <a:pt x="5123509" y="3427734"/>
                  <a:pt x="5121472" y="3427396"/>
                  <a:pt x="5119515" y="3427114"/>
                </a:cubicBezTo>
                <a:close/>
                <a:moveTo>
                  <a:pt x="5091518" y="3412632"/>
                </a:moveTo>
                <a:lnTo>
                  <a:pt x="5078201" y="3419146"/>
                </a:lnTo>
                <a:cubicBezTo>
                  <a:pt x="5071681" y="3420911"/>
                  <a:pt x="5064465" y="3421328"/>
                  <a:pt x="5056218" y="3419777"/>
                </a:cubicBezTo>
                <a:cubicBezTo>
                  <a:pt x="5056689" y="3430518"/>
                  <a:pt x="5050563" y="3432906"/>
                  <a:pt x="5040903" y="3432190"/>
                </a:cubicBezTo>
                <a:cubicBezTo>
                  <a:pt x="5032421" y="3431235"/>
                  <a:pt x="5022995" y="3427416"/>
                  <a:pt x="5017105" y="3437919"/>
                </a:cubicBezTo>
                <a:cubicBezTo>
                  <a:pt x="5022523" y="3441261"/>
                  <a:pt x="5027943" y="3444364"/>
                  <a:pt x="5033363" y="3447706"/>
                </a:cubicBezTo>
                <a:cubicBezTo>
                  <a:pt x="5036661" y="3444126"/>
                  <a:pt x="5040431" y="3442216"/>
                  <a:pt x="5046087" y="3444125"/>
                </a:cubicBezTo>
                <a:cubicBezTo>
                  <a:pt x="5061637" y="3449615"/>
                  <a:pt x="5054333" y="3465850"/>
                  <a:pt x="5056454" y="3478501"/>
                </a:cubicBezTo>
                <a:lnTo>
                  <a:pt x="5056291" y="3481569"/>
                </a:lnTo>
                <a:lnTo>
                  <a:pt x="5058994" y="3481062"/>
                </a:lnTo>
                <a:cubicBezTo>
                  <a:pt x="5058942" y="3463872"/>
                  <a:pt x="5068344" y="3451259"/>
                  <a:pt x="5079376" y="3439398"/>
                </a:cubicBezTo>
                <a:cubicBezTo>
                  <a:pt x="5078189" y="3433732"/>
                  <a:pt x="5084232" y="3431233"/>
                  <a:pt x="5084781" y="3425750"/>
                </a:cubicBezTo>
                <a:close/>
                <a:moveTo>
                  <a:pt x="316445" y="3390940"/>
                </a:moveTo>
                <a:cubicBezTo>
                  <a:pt x="325615" y="3391980"/>
                  <a:pt x="326366" y="3400415"/>
                  <a:pt x="325796" y="3407882"/>
                </a:cubicBezTo>
                <a:cubicBezTo>
                  <a:pt x="325317" y="3414133"/>
                  <a:pt x="323756" y="3420360"/>
                  <a:pt x="315254" y="3420532"/>
                </a:cubicBezTo>
                <a:cubicBezTo>
                  <a:pt x="307064" y="3416713"/>
                  <a:pt x="307019" y="3409421"/>
                  <a:pt x="307665" y="3402003"/>
                </a:cubicBezTo>
                <a:cubicBezTo>
                  <a:pt x="308149" y="3396421"/>
                  <a:pt x="311131" y="3390344"/>
                  <a:pt x="316445" y="3390940"/>
                </a:cubicBezTo>
                <a:close/>
                <a:moveTo>
                  <a:pt x="4965268" y="3365588"/>
                </a:moveTo>
                <a:cubicBezTo>
                  <a:pt x="4964089" y="3365587"/>
                  <a:pt x="4962911" y="3365588"/>
                  <a:pt x="4961734" y="3365588"/>
                </a:cubicBezTo>
                <a:cubicBezTo>
                  <a:pt x="4961733" y="3368451"/>
                  <a:pt x="4961733" y="3371317"/>
                  <a:pt x="4961498" y="3374182"/>
                </a:cubicBezTo>
                <a:cubicBezTo>
                  <a:pt x="4963383" y="3374659"/>
                  <a:pt x="4965267" y="3375137"/>
                  <a:pt x="4966446" y="3375137"/>
                </a:cubicBezTo>
                <a:cubicBezTo>
                  <a:pt x="4966445" y="3372033"/>
                  <a:pt x="4965975" y="3368929"/>
                  <a:pt x="4965268" y="3365588"/>
                </a:cubicBezTo>
                <a:close/>
                <a:moveTo>
                  <a:pt x="5130674" y="3330974"/>
                </a:moveTo>
                <a:cubicBezTo>
                  <a:pt x="5118186" y="3335390"/>
                  <a:pt x="5117303" y="3342073"/>
                  <a:pt x="5119895" y="3347922"/>
                </a:cubicBezTo>
                <a:lnTo>
                  <a:pt x="5129042" y="3358760"/>
                </a:lnTo>
                <a:lnTo>
                  <a:pt x="5139137" y="3352303"/>
                </a:lnTo>
                <a:lnTo>
                  <a:pt x="5138540" y="3351008"/>
                </a:lnTo>
                <a:lnTo>
                  <a:pt x="5136057" y="3348729"/>
                </a:lnTo>
                <a:lnTo>
                  <a:pt x="5136905" y="3347459"/>
                </a:lnTo>
                <a:lnTo>
                  <a:pt x="5136182" y="3345893"/>
                </a:lnTo>
                <a:cubicBezTo>
                  <a:pt x="5135152" y="3340284"/>
                  <a:pt x="5135387" y="3333718"/>
                  <a:pt x="5130674" y="3330974"/>
                </a:cubicBezTo>
                <a:close/>
                <a:moveTo>
                  <a:pt x="4998491" y="3326438"/>
                </a:moveTo>
                <a:cubicBezTo>
                  <a:pt x="4994484" y="3329541"/>
                  <a:pt x="4990951" y="3332884"/>
                  <a:pt x="4988123" y="3336942"/>
                </a:cubicBezTo>
                <a:cubicBezTo>
                  <a:pt x="4994014" y="3336942"/>
                  <a:pt x="4999668" y="3336703"/>
                  <a:pt x="5003203" y="3330974"/>
                </a:cubicBezTo>
                <a:cubicBezTo>
                  <a:pt x="5001082" y="3329780"/>
                  <a:pt x="4999669" y="3328109"/>
                  <a:pt x="4998491" y="3326438"/>
                </a:cubicBezTo>
                <a:close/>
                <a:moveTo>
                  <a:pt x="5236960" y="3310653"/>
                </a:moveTo>
                <a:cubicBezTo>
                  <a:pt x="5236773" y="3310755"/>
                  <a:pt x="5236652" y="3310845"/>
                  <a:pt x="5236466" y="3310947"/>
                </a:cubicBezTo>
                <a:cubicBezTo>
                  <a:pt x="5236598" y="3310924"/>
                  <a:pt x="5236730" y="3310901"/>
                  <a:pt x="5236862" y="3310878"/>
                </a:cubicBezTo>
                <a:cubicBezTo>
                  <a:pt x="5236917" y="3310799"/>
                  <a:pt x="5236906" y="3310731"/>
                  <a:pt x="5236960" y="3310653"/>
                </a:cubicBezTo>
                <a:close/>
                <a:moveTo>
                  <a:pt x="5195476" y="3302640"/>
                </a:moveTo>
                <a:cubicBezTo>
                  <a:pt x="5203826" y="3304370"/>
                  <a:pt x="5211106" y="3309519"/>
                  <a:pt x="5213022" y="3317183"/>
                </a:cubicBezTo>
                <a:cubicBezTo>
                  <a:pt x="5213097" y="3317494"/>
                  <a:pt x="5206029" y="3319602"/>
                  <a:pt x="5202307" y="3320880"/>
                </a:cubicBezTo>
                <a:cubicBezTo>
                  <a:pt x="5200523" y="3320036"/>
                  <a:pt x="5198648" y="3319565"/>
                  <a:pt x="5196677" y="3319491"/>
                </a:cubicBezTo>
                <a:cubicBezTo>
                  <a:pt x="5192462" y="3306692"/>
                  <a:pt x="5180902" y="3310289"/>
                  <a:pt x="5171501" y="3308626"/>
                </a:cubicBezTo>
                <a:cubicBezTo>
                  <a:pt x="5177702" y="3302605"/>
                  <a:pt x="5187124" y="3300912"/>
                  <a:pt x="5195476" y="3302640"/>
                </a:cubicBezTo>
                <a:close/>
                <a:moveTo>
                  <a:pt x="5268510" y="3301518"/>
                </a:moveTo>
                <a:cubicBezTo>
                  <a:pt x="5267992" y="3301676"/>
                  <a:pt x="5267541" y="3301825"/>
                  <a:pt x="5267077" y="3301905"/>
                </a:cubicBezTo>
                <a:cubicBezTo>
                  <a:pt x="5267575" y="3302026"/>
                  <a:pt x="5268140" y="3302136"/>
                  <a:pt x="5268626" y="3302189"/>
                </a:cubicBezTo>
                <a:cubicBezTo>
                  <a:pt x="5268591" y="3301988"/>
                  <a:pt x="5268556" y="3301786"/>
                  <a:pt x="5268510" y="3301518"/>
                </a:cubicBezTo>
                <a:close/>
                <a:moveTo>
                  <a:pt x="5218145" y="3292232"/>
                </a:moveTo>
                <a:cubicBezTo>
                  <a:pt x="5219919" y="3292342"/>
                  <a:pt x="5220847" y="3293251"/>
                  <a:pt x="5220638" y="3294491"/>
                </a:cubicBezTo>
                <a:cubicBezTo>
                  <a:pt x="5220401" y="3295890"/>
                  <a:pt x="5219805" y="3298068"/>
                  <a:pt x="5218916" y="3298320"/>
                </a:cubicBezTo>
                <a:cubicBezTo>
                  <a:pt x="5217609" y="3298690"/>
                  <a:pt x="5216207" y="3297305"/>
                  <a:pt x="5216335" y="3295505"/>
                </a:cubicBezTo>
                <a:cubicBezTo>
                  <a:pt x="5216439" y="3294074"/>
                  <a:pt x="5216566" y="3292517"/>
                  <a:pt x="5218145" y="3292232"/>
                </a:cubicBezTo>
                <a:close/>
                <a:moveTo>
                  <a:pt x="5073182" y="3283708"/>
                </a:moveTo>
                <a:cubicBezTo>
                  <a:pt x="5068942" y="3288721"/>
                  <a:pt x="5065172" y="3294210"/>
                  <a:pt x="5060694" y="3298747"/>
                </a:cubicBezTo>
                <a:cubicBezTo>
                  <a:pt x="5061401" y="3299463"/>
                  <a:pt x="5061873" y="3299940"/>
                  <a:pt x="5062580" y="3300418"/>
                </a:cubicBezTo>
                <a:cubicBezTo>
                  <a:pt x="5066586" y="3297791"/>
                  <a:pt x="5070356" y="3294689"/>
                  <a:pt x="5074360" y="3291823"/>
                </a:cubicBezTo>
                <a:cubicBezTo>
                  <a:pt x="5074596" y="3289437"/>
                  <a:pt x="5073889" y="3286572"/>
                  <a:pt x="5073182" y="3283708"/>
                </a:cubicBezTo>
                <a:close/>
                <a:moveTo>
                  <a:pt x="5212026" y="3251499"/>
                </a:moveTo>
                <a:cubicBezTo>
                  <a:pt x="5218289" y="3250173"/>
                  <a:pt x="5222308" y="3253298"/>
                  <a:pt x="5222902" y="3259598"/>
                </a:cubicBezTo>
                <a:cubicBezTo>
                  <a:pt x="5224577" y="3277322"/>
                  <a:pt x="5203394" y="3269497"/>
                  <a:pt x="5198829" y="3281490"/>
                </a:cubicBezTo>
                <a:cubicBezTo>
                  <a:pt x="5194836" y="3266754"/>
                  <a:pt x="5196052" y="3254898"/>
                  <a:pt x="5212026" y="3251499"/>
                </a:cubicBezTo>
                <a:close/>
                <a:moveTo>
                  <a:pt x="5215120" y="3226449"/>
                </a:moveTo>
                <a:cubicBezTo>
                  <a:pt x="5231490" y="3223398"/>
                  <a:pt x="5235533" y="3231138"/>
                  <a:pt x="5230870" y="3248254"/>
                </a:cubicBezTo>
                <a:cubicBezTo>
                  <a:pt x="5222326" y="3241358"/>
                  <a:pt x="5216161" y="3236372"/>
                  <a:pt x="5209600" y="3231063"/>
                </a:cubicBezTo>
                <a:cubicBezTo>
                  <a:pt x="5212441" y="3228608"/>
                  <a:pt x="5213631" y="3226722"/>
                  <a:pt x="5215120" y="3226449"/>
                </a:cubicBezTo>
                <a:close/>
                <a:moveTo>
                  <a:pt x="5402731" y="3226080"/>
                </a:moveTo>
                <a:cubicBezTo>
                  <a:pt x="5406923" y="3224468"/>
                  <a:pt x="5410507" y="3230174"/>
                  <a:pt x="5409775" y="3234117"/>
                </a:cubicBezTo>
                <a:cubicBezTo>
                  <a:pt x="5408386" y="3241535"/>
                  <a:pt x="5403797" y="3248084"/>
                  <a:pt x="5396244" y="3249944"/>
                </a:cubicBezTo>
                <a:cubicBezTo>
                  <a:pt x="5392164" y="3250961"/>
                  <a:pt x="5389088" y="3246546"/>
                  <a:pt x="5387401" y="3235929"/>
                </a:cubicBezTo>
                <a:cubicBezTo>
                  <a:pt x="5390439" y="3233868"/>
                  <a:pt x="5396083" y="3228635"/>
                  <a:pt x="5402731" y="3226080"/>
                </a:cubicBezTo>
                <a:close/>
                <a:moveTo>
                  <a:pt x="5417332" y="3225804"/>
                </a:moveTo>
                <a:cubicBezTo>
                  <a:pt x="5420358" y="3225890"/>
                  <a:pt x="5423261" y="3229834"/>
                  <a:pt x="5425431" y="3231459"/>
                </a:cubicBezTo>
                <a:cubicBezTo>
                  <a:pt x="5425072" y="3237872"/>
                  <a:pt x="5422801" y="3241097"/>
                  <a:pt x="5418100" y="3240203"/>
                </a:cubicBezTo>
                <a:cubicBezTo>
                  <a:pt x="5416104" y="3239807"/>
                  <a:pt x="5413673" y="3236706"/>
                  <a:pt x="5413203" y="3234461"/>
                </a:cubicBezTo>
                <a:cubicBezTo>
                  <a:pt x="5412469" y="3230975"/>
                  <a:pt x="5412197" y="3225643"/>
                  <a:pt x="5417332" y="3225804"/>
                </a:cubicBezTo>
                <a:close/>
                <a:moveTo>
                  <a:pt x="5187736" y="3213364"/>
                </a:moveTo>
                <a:cubicBezTo>
                  <a:pt x="5188653" y="3213563"/>
                  <a:pt x="5189548" y="3217011"/>
                  <a:pt x="5189298" y="3218772"/>
                </a:cubicBezTo>
                <a:cubicBezTo>
                  <a:pt x="5187836" y="3229092"/>
                  <a:pt x="5180840" y="3231125"/>
                  <a:pt x="5171861" y="3229822"/>
                </a:cubicBezTo>
                <a:cubicBezTo>
                  <a:pt x="5171861" y="3227951"/>
                  <a:pt x="5171736" y="3226077"/>
                  <a:pt x="5171501" y="3224216"/>
                </a:cubicBezTo>
                <a:cubicBezTo>
                  <a:pt x="5177317" y="3221092"/>
                  <a:pt x="5178781" y="3211380"/>
                  <a:pt x="5187736" y="3213364"/>
                </a:cubicBezTo>
                <a:close/>
                <a:moveTo>
                  <a:pt x="5493343" y="3175095"/>
                </a:moveTo>
                <a:cubicBezTo>
                  <a:pt x="5494154" y="3175647"/>
                  <a:pt x="5494588" y="3177035"/>
                  <a:pt x="5494848" y="3178802"/>
                </a:cubicBezTo>
                <a:cubicBezTo>
                  <a:pt x="5492292" y="3179749"/>
                  <a:pt x="5490725" y="3178515"/>
                  <a:pt x="5489559" y="3176401"/>
                </a:cubicBezTo>
                <a:cubicBezTo>
                  <a:pt x="5491336" y="3174826"/>
                  <a:pt x="5492529" y="3174543"/>
                  <a:pt x="5493343" y="3175095"/>
                </a:cubicBezTo>
                <a:close/>
                <a:moveTo>
                  <a:pt x="5475039" y="3166811"/>
                </a:moveTo>
                <a:cubicBezTo>
                  <a:pt x="5475685" y="3167822"/>
                  <a:pt x="5476355" y="3168430"/>
                  <a:pt x="5476461" y="3169129"/>
                </a:cubicBezTo>
                <a:cubicBezTo>
                  <a:pt x="5476672" y="3170445"/>
                  <a:pt x="5475904" y="3171340"/>
                  <a:pt x="5474567" y="3170871"/>
                </a:cubicBezTo>
                <a:cubicBezTo>
                  <a:pt x="5474039" y="3170682"/>
                  <a:pt x="5473559" y="3169532"/>
                  <a:pt x="5473586" y="3168838"/>
                </a:cubicBezTo>
                <a:cubicBezTo>
                  <a:pt x="5473609" y="3168242"/>
                  <a:pt x="5474379" y="3167675"/>
                  <a:pt x="5475039" y="3166811"/>
                </a:cubicBezTo>
                <a:close/>
                <a:moveTo>
                  <a:pt x="6175486" y="3163311"/>
                </a:moveTo>
                <a:cubicBezTo>
                  <a:pt x="6180849" y="3160766"/>
                  <a:pt x="6192092" y="3170743"/>
                  <a:pt x="6191069" y="3176844"/>
                </a:cubicBezTo>
                <a:cubicBezTo>
                  <a:pt x="6190410" y="3180744"/>
                  <a:pt x="6186852" y="3183821"/>
                  <a:pt x="6188043" y="3188518"/>
                </a:cubicBezTo>
                <a:cubicBezTo>
                  <a:pt x="6188406" y="3189954"/>
                  <a:pt x="6185272" y="3191288"/>
                  <a:pt x="6183728" y="3190794"/>
                </a:cubicBezTo>
                <a:cubicBezTo>
                  <a:pt x="6173118" y="3187423"/>
                  <a:pt x="6164552" y="3195021"/>
                  <a:pt x="6154776" y="3195890"/>
                </a:cubicBezTo>
                <a:cubicBezTo>
                  <a:pt x="6152252" y="3196113"/>
                  <a:pt x="6149293" y="3198097"/>
                  <a:pt x="6147374" y="3195055"/>
                </a:cubicBezTo>
                <a:cubicBezTo>
                  <a:pt x="6145422" y="3191974"/>
                  <a:pt x="6146961" y="3189100"/>
                  <a:pt x="6149296" y="3187014"/>
                </a:cubicBezTo>
                <a:cubicBezTo>
                  <a:pt x="6154638" y="3182237"/>
                  <a:pt x="6156788" y="3177245"/>
                  <a:pt x="6154709" y="3169631"/>
                </a:cubicBezTo>
                <a:cubicBezTo>
                  <a:pt x="6153939" y="3166819"/>
                  <a:pt x="6155262" y="3166228"/>
                  <a:pt x="6156987" y="3166114"/>
                </a:cubicBezTo>
                <a:cubicBezTo>
                  <a:pt x="6158711" y="3166002"/>
                  <a:pt x="6160837" y="3166365"/>
                  <a:pt x="6161669" y="3165460"/>
                </a:cubicBezTo>
                <a:cubicBezTo>
                  <a:pt x="6166612" y="3163955"/>
                  <a:pt x="6171057" y="3165412"/>
                  <a:pt x="6175486" y="3163311"/>
                </a:cubicBezTo>
                <a:close/>
                <a:moveTo>
                  <a:pt x="5197749" y="3162299"/>
                </a:moveTo>
                <a:cubicBezTo>
                  <a:pt x="5213245" y="3172756"/>
                  <a:pt x="5195728" y="3181671"/>
                  <a:pt x="5196399" y="3191432"/>
                </a:cubicBezTo>
                <a:cubicBezTo>
                  <a:pt x="5169506" y="3180445"/>
                  <a:pt x="5195070" y="3171911"/>
                  <a:pt x="5197749" y="3162299"/>
                </a:cubicBezTo>
                <a:close/>
                <a:moveTo>
                  <a:pt x="6008094" y="3151563"/>
                </a:moveTo>
                <a:cubicBezTo>
                  <a:pt x="6008362" y="3151575"/>
                  <a:pt x="6008781" y="3152498"/>
                  <a:pt x="6008796" y="3153006"/>
                </a:cubicBezTo>
                <a:cubicBezTo>
                  <a:pt x="6008888" y="3155979"/>
                  <a:pt x="6007022" y="3156890"/>
                  <a:pt x="6004436" y="3156961"/>
                </a:cubicBezTo>
                <a:cubicBezTo>
                  <a:pt x="6004345" y="3156433"/>
                  <a:pt x="6004219" y="3155915"/>
                  <a:pt x="6004062" y="3155403"/>
                </a:cubicBezTo>
                <a:cubicBezTo>
                  <a:pt x="6005543" y="3154242"/>
                  <a:pt x="6005482" y="3151444"/>
                  <a:pt x="6008094" y="3151563"/>
                </a:cubicBezTo>
                <a:close/>
                <a:moveTo>
                  <a:pt x="6015805" y="3150339"/>
                </a:moveTo>
                <a:cubicBezTo>
                  <a:pt x="6020254" y="3148682"/>
                  <a:pt x="6021768" y="3150662"/>
                  <a:pt x="6021292" y="3155698"/>
                </a:cubicBezTo>
                <a:cubicBezTo>
                  <a:pt x="6018555" y="3154173"/>
                  <a:pt x="6016581" y="3153077"/>
                  <a:pt x="6014479" y="3151904"/>
                </a:cubicBezTo>
                <a:cubicBezTo>
                  <a:pt x="6015157" y="3151076"/>
                  <a:pt x="6015400" y="3150490"/>
                  <a:pt x="6015805" y="3150339"/>
                </a:cubicBezTo>
                <a:close/>
                <a:moveTo>
                  <a:pt x="6073192" y="3143868"/>
                </a:moveTo>
                <a:cubicBezTo>
                  <a:pt x="6074047" y="3143747"/>
                  <a:pt x="6075054" y="3144712"/>
                  <a:pt x="6075743" y="3145061"/>
                </a:cubicBezTo>
                <a:cubicBezTo>
                  <a:pt x="6075955" y="3146881"/>
                  <a:pt x="6075476" y="3147898"/>
                  <a:pt x="6074111" y="3147873"/>
                </a:cubicBezTo>
                <a:cubicBezTo>
                  <a:pt x="6073531" y="3147862"/>
                  <a:pt x="6072696" y="3147108"/>
                  <a:pt x="6072455" y="3146500"/>
                </a:cubicBezTo>
                <a:cubicBezTo>
                  <a:pt x="6072079" y="3145558"/>
                  <a:pt x="6071743" y="3144073"/>
                  <a:pt x="6073192" y="3143868"/>
                </a:cubicBezTo>
                <a:close/>
                <a:moveTo>
                  <a:pt x="6064919" y="3141709"/>
                </a:moveTo>
                <a:cubicBezTo>
                  <a:pt x="6066017" y="3141052"/>
                  <a:pt x="6067303" y="3142481"/>
                  <a:pt x="6067289" y="3143623"/>
                </a:cubicBezTo>
                <a:cubicBezTo>
                  <a:pt x="6067261" y="3145778"/>
                  <a:pt x="6066290" y="3147837"/>
                  <a:pt x="6064260" y="3148730"/>
                </a:cubicBezTo>
                <a:cubicBezTo>
                  <a:pt x="6063162" y="3149213"/>
                  <a:pt x="6062084" y="3148125"/>
                  <a:pt x="6061092" y="3145222"/>
                </a:cubicBezTo>
                <a:cubicBezTo>
                  <a:pt x="6061846" y="3144496"/>
                  <a:pt x="6063176" y="3142752"/>
                  <a:pt x="6064919" y="3141709"/>
                </a:cubicBezTo>
                <a:close/>
                <a:moveTo>
                  <a:pt x="5501700" y="3136900"/>
                </a:moveTo>
                <a:cubicBezTo>
                  <a:pt x="5510979" y="3138648"/>
                  <a:pt x="5517154" y="3141476"/>
                  <a:pt x="5518792" y="3154909"/>
                </a:cubicBezTo>
                <a:cubicBezTo>
                  <a:pt x="5509762" y="3150122"/>
                  <a:pt x="5504827" y="3145632"/>
                  <a:pt x="5501700" y="3136900"/>
                </a:cubicBezTo>
                <a:close/>
                <a:moveTo>
                  <a:pt x="5480780" y="3136417"/>
                </a:moveTo>
                <a:cubicBezTo>
                  <a:pt x="5478410" y="3143713"/>
                  <a:pt x="5472081" y="3145252"/>
                  <a:pt x="5471033" y="3152854"/>
                </a:cubicBezTo>
                <a:cubicBezTo>
                  <a:pt x="5467470" y="3142175"/>
                  <a:pt x="5474240" y="3140576"/>
                  <a:pt x="5480780" y="3136417"/>
                </a:cubicBezTo>
                <a:close/>
                <a:moveTo>
                  <a:pt x="5653882" y="3135795"/>
                </a:moveTo>
                <a:cubicBezTo>
                  <a:pt x="5655303" y="3135710"/>
                  <a:pt x="5655752" y="3136852"/>
                  <a:pt x="5656067" y="3138005"/>
                </a:cubicBezTo>
                <a:cubicBezTo>
                  <a:pt x="5656193" y="3139378"/>
                  <a:pt x="5655555" y="3140429"/>
                  <a:pt x="5654225" y="3140130"/>
                </a:cubicBezTo>
                <a:cubicBezTo>
                  <a:pt x="5653329" y="3139931"/>
                  <a:pt x="5652203" y="3138940"/>
                  <a:pt x="5651959" y="3138082"/>
                </a:cubicBezTo>
                <a:cubicBezTo>
                  <a:pt x="5651630" y="3136923"/>
                  <a:pt x="5652561" y="3135873"/>
                  <a:pt x="5653882" y="3135795"/>
                </a:cubicBezTo>
                <a:close/>
                <a:moveTo>
                  <a:pt x="6007799" y="3133165"/>
                </a:moveTo>
                <a:cubicBezTo>
                  <a:pt x="6012662" y="3135346"/>
                  <a:pt x="6008175" y="3138704"/>
                  <a:pt x="6008840" y="3141414"/>
                </a:cubicBezTo>
                <a:cubicBezTo>
                  <a:pt x="6000750" y="3139638"/>
                  <a:pt x="6007514" y="3135994"/>
                  <a:pt x="6007799" y="3133165"/>
                </a:cubicBezTo>
                <a:close/>
                <a:moveTo>
                  <a:pt x="5854760" y="3126763"/>
                </a:moveTo>
                <a:cubicBezTo>
                  <a:pt x="5855835" y="3126170"/>
                  <a:pt x="5857193" y="3126613"/>
                  <a:pt x="5857531" y="3127961"/>
                </a:cubicBezTo>
                <a:cubicBezTo>
                  <a:pt x="5858100" y="3130256"/>
                  <a:pt x="5855275" y="3129275"/>
                  <a:pt x="5854995" y="3130475"/>
                </a:cubicBezTo>
                <a:cubicBezTo>
                  <a:pt x="5853123" y="3131724"/>
                  <a:pt x="5852480" y="3130209"/>
                  <a:pt x="5852647" y="3129356"/>
                </a:cubicBezTo>
                <a:cubicBezTo>
                  <a:pt x="5852849" y="3128367"/>
                  <a:pt x="5853830" y="3127277"/>
                  <a:pt x="5854760" y="3126763"/>
                </a:cubicBezTo>
                <a:close/>
                <a:moveTo>
                  <a:pt x="5500247" y="3122014"/>
                </a:moveTo>
                <a:cubicBezTo>
                  <a:pt x="5502211" y="3122699"/>
                  <a:pt x="5503411" y="3123783"/>
                  <a:pt x="5503319" y="3125284"/>
                </a:cubicBezTo>
                <a:cubicBezTo>
                  <a:pt x="5503248" y="3126489"/>
                  <a:pt x="5503001" y="3128473"/>
                  <a:pt x="5501099" y="3128245"/>
                </a:cubicBezTo>
                <a:cubicBezTo>
                  <a:pt x="5500336" y="3128153"/>
                  <a:pt x="5499226" y="3126743"/>
                  <a:pt x="5499174" y="3125883"/>
                </a:cubicBezTo>
                <a:cubicBezTo>
                  <a:pt x="5499099" y="3124628"/>
                  <a:pt x="5499842" y="3123326"/>
                  <a:pt x="5500247" y="3122014"/>
                </a:cubicBezTo>
                <a:close/>
                <a:moveTo>
                  <a:pt x="6027007" y="3118809"/>
                </a:moveTo>
                <a:cubicBezTo>
                  <a:pt x="6027385" y="3118691"/>
                  <a:pt x="6028117" y="3119705"/>
                  <a:pt x="6028549" y="3120085"/>
                </a:cubicBezTo>
                <a:cubicBezTo>
                  <a:pt x="6028288" y="3121932"/>
                  <a:pt x="6027016" y="3121924"/>
                  <a:pt x="6025929" y="3122112"/>
                </a:cubicBezTo>
                <a:cubicBezTo>
                  <a:pt x="6024745" y="3122317"/>
                  <a:pt x="6023340" y="3122265"/>
                  <a:pt x="6024137" y="3120595"/>
                </a:cubicBezTo>
                <a:cubicBezTo>
                  <a:pt x="6024560" y="3119716"/>
                  <a:pt x="6025941" y="3119139"/>
                  <a:pt x="6027007" y="3118809"/>
                </a:cubicBezTo>
                <a:close/>
                <a:moveTo>
                  <a:pt x="5285442" y="3111505"/>
                </a:moveTo>
                <a:cubicBezTo>
                  <a:pt x="5286819" y="3111326"/>
                  <a:pt x="5288741" y="3115269"/>
                  <a:pt x="5290007" y="3116838"/>
                </a:cubicBezTo>
                <a:cubicBezTo>
                  <a:pt x="5287998" y="3123070"/>
                  <a:pt x="5283607" y="3122277"/>
                  <a:pt x="5279737" y="3122276"/>
                </a:cubicBezTo>
                <a:cubicBezTo>
                  <a:pt x="5275521" y="3122265"/>
                  <a:pt x="5270695" y="3121248"/>
                  <a:pt x="5274453" y="3115958"/>
                </a:cubicBezTo>
                <a:cubicBezTo>
                  <a:pt x="5276439" y="3113174"/>
                  <a:pt x="5281561" y="3112008"/>
                  <a:pt x="5285442" y="3111505"/>
                </a:cubicBezTo>
                <a:close/>
                <a:moveTo>
                  <a:pt x="5361208" y="3111500"/>
                </a:moveTo>
                <a:cubicBezTo>
                  <a:pt x="5367757" y="3111518"/>
                  <a:pt x="5374306" y="3116412"/>
                  <a:pt x="5380856" y="3119131"/>
                </a:cubicBezTo>
                <a:cubicBezTo>
                  <a:pt x="5382789" y="3119429"/>
                  <a:pt x="5384711" y="3119379"/>
                  <a:pt x="5386634" y="3118995"/>
                </a:cubicBezTo>
                <a:cubicBezTo>
                  <a:pt x="5402878" y="3103103"/>
                  <a:pt x="5405980" y="3121510"/>
                  <a:pt x="5411707" y="3129403"/>
                </a:cubicBezTo>
                <a:cubicBezTo>
                  <a:pt x="5422379" y="3144099"/>
                  <a:pt x="5400947" y="3138169"/>
                  <a:pt x="5400202" y="3145972"/>
                </a:cubicBezTo>
                <a:cubicBezTo>
                  <a:pt x="5404490" y="3151837"/>
                  <a:pt x="5408786" y="3157717"/>
                  <a:pt x="5413075" y="3163594"/>
                </a:cubicBezTo>
                <a:cubicBezTo>
                  <a:pt x="5414140" y="3174264"/>
                  <a:pt x="5434829" y="3185646"/>
                  <a:pt x="5411897" y="3195418"/>
                </a:cubicBezTo>
                <a:cubicBezTo>
                  <a:pt x="5394223" y="3196175"/>
                  <a:pt x="5376551" y="3197427"/>
                  <a:pt x="5358877" y="3197554"/>
                </a:cubicBezTo>
                <a:cubicBezTo>
                  <a:pt x="5334862" y="3197726"/>
                  <a:pt x="5324709" y="3183539"/>
                  <a:pt x="5329534" y="3157740"/>
                </a:cubicBezTo>
                <a:cubicBezTo>
                  <a:pt x="5324977" y="3157670"/>
                  <a:pt x="5320412" y="3157567"/>
                  <a:pt x="5315856" y="3157482"/>
                </a:cubicBezTo>
                <a:cubicBezTo>
                  <a:pt x="5305408" y="3164253"/>
                  <a:pt x="5319138" y="3182670"/>
                  <a:pt x="5309444" y="3182708"/>
                </a:cubicBezTo>
                <a:cubicBezTo>
                  <a:pt x="5285612" y="3182768"/>
                  <a:pt x="5270623" y="3203978"/>
                  <a:pt x="5247925" y="3204040"/>
                </a:cubicBezTo>
                <a:cubicBezTo>
                  <a:pt x="5247848" y="3199190"/>
                  <a:pt x="5247778" y="3194330"/>
                  <a:pt x="5247700" y="3189493"/>
                </a:cubicBezTo>
                <a:cubicBezTo>
                  <a:pt x="5272096" y="3185498"/>
                  <a:pt x="5287699" y="3163992"/>
                  <a:pt x="5310977" y="3157768"/>
                </a:cubicBezTo>
                <a:cubicBezTo>
                  <a:pt x="5310353" y="3139210"/>
                  <a:pt x="5321660" y="3137164"/>
                  <a:pt x="5336170" y="3139561"/>
                </a:cubicBezTo>
                <a:cubicBezTo>
                  <a:pt x="5343396" y="3131847"/>
                  <a:pt x="5363963" y="3140388"/>
                  <a:pt x="5360462" y="3119613"/>
                </a:cubicBezTo>
                <a:cubicBezTo>
                  <a:pt x="5354953" y="3116228"/>
                  <a:pt x="5352596" y="3111468"/>
                  <a:pt x="5361208" y="3111500"/>
                </a:cubicBezTo>
                <a:close/>
                <a:moveTo>
                  <a:pt x="6063193" y="3109947"/>
                </a:moveTo>
                <a:cubicBezTo>
                  <a:pt x="6064358" y="3110787"/>
                  <a:pt x="6065298" y="3112527"/>
                  <a:pt x="6066295" y="3113496"/>
                </a:cubicBezTo>
                <a:cubicBezTo>
                  <a:pt x="6070010" y="3117104"/>
                  <a:pt x="6063700" y="3116482"/>
                  <a:pt x="6063871" y="3118711"/>
                </a:cubicBezTo>
                <a:cubicBezTo>
                  <a:pt x="6065361" y="3120151"/>
                  <a:pt x="6066855" y="3121592"/>
                  <a:pt x="6068346" y="3123033"/>
                </a:cubicBezTo>
                <a:cubicBezTo>
                  <a:pt x="6069164" y="3125978"/>
                  <a:pt x="6075532" y="3128167"/>
                  <a:pt x="6069566" y="3132032"/>
                </a:cubicBezTo>
                <a:cubicBezTo>
                  <a:pt x="6064638" y="3133105"/>
                  <a:pt x="6059736" y="3134320"/>
                  <a:pt x="6054777" y="3135216"/>
                </a:cubicBezTo>
                <a:cubicBezTo>
                  <a:pt x="6048040" y="3136434"/>
                  <a:pt x="6044496" y="3132942"/>
                  <a:pt x="6044595" y="3125462"/>
                </a:cubicBezTo>
                <a:cubicBezTo>
                  <a:pt x="6043311" y="3125660"/>
                  <a:pt x="6042024" y="3125859"/>
                  <a:pt x="6040739" y="3126055"/>
                </a:cubicBezTo>
                <a:cubicBezTo>
                  <a:pt x="6038135" y="3128466"/>
                  <a:pt x="6042889" y="3132972"/>
                  <a:pt x="6040168" y="3133453"/>
                </a:cubicBezTo>
                <a:cubicBezTo>
                  <a:pt x="6033478" y="3134635"/>
                  <a:pt x="6030300" y="3141320"/>
                  <a:pt x="6023928" y="3142444"/>
                </a:cubicBezTo>
                <a:cubicBezTo>
                  <a:pt x="6023668" y="3141085"/>
                  <a:pt x="6023413" y="3139725"/>
                  <a:pt x="6023154" y="3138366"/>
                </a:cubicBezTo>
                <a:cubicBezTo>
                  <a:pt x="6029813" y="3136057"/>
                  <a:pt x="6033147" y="3129254"/>
                  <a:pt x="6039382" y="3126370"/>
                </a:cubicBezTo>
                <a:cubicBezTo>
                  <a:pt x="6038304" y="3121193"/>
                  <a:pt x="6041380" y="3120065"/>
                  <a:pt x="6045572" y="3120027"/>
                </a:cubicBezTo>
                <a:cubicBezTo>
                  <a:pt x="6047226" y="3117509"/>
                  <a:pt x="6053419" y="3118908"/>
                  <a:pt x="6051423" y="3113243"/>
                </a:cubicBezTo>
                <a:cubicBezTo>
                  <a:pt x="6049711" y="3112561"/>
                  <a:pt x="6048817" y="3111338"/>
                  <a:pt x="6051238" y="3110928"/>
                </a:cubicBezTo>
                <a:cubicBezTo>
                  <a:pt x="6053078" y="3110615"/>
                  <a:pt x="6055156" y="3111669"/>
                  <a:pt x="6057128" y="3112114"/>
                </a:cubicBezTo>
                <a:cubicBezTo>
                  <a:pt x="6057686" y="3112104"/>
                  <a:pt x="6058223" y="3111996"/>
                  <a:pt x="6058746" y="3111794"/>
                </a:cubicBezTo>
                <a:cubicBezTo>
                  <a:pt x="6060640" y="3109165"/>
                  <a:pt x="6062028" y="3109107"/>
                  <a:pt x="6063193" y="3109947"/>
                </a:cubicBezTo>
                <a:close/>
                <a:moveTo>
                  <a:pt x="5329262" y="3107669"/>
                </a:moveTo>
                <a:cubicBezTo>
                  <a:pt x="5331136" y="3107941"/>
                  <a:pt x="5332837" y="3109427"/>
                  <a:pt x="5334266" y="3110201"/>
                </a:cubicBezTo>
                <a:cubicBezTo>
                  <a:pt x="5334806" y="3112552"/>
                  <a:pt x="5333943" y="3113627"/>
                  <a:pt x="5332353" y="3114022"/>
                </a:cubicBezTo>
                <a:cubicBezTo>
                  <a:pt x="5329733" y="3114672"/>
                  <a:pt x="5328614" y="3112711"/>
                  <a:pt x="5327660" y="3110872"/>
                </a:cubicBezTo>
                <a:cubicBezTo>
                  <a:pt x="5326802" y="3109220"/>
                  <a:pt x="5327778" y="3107455"/>
                  <a:pt x="5329262" y="3107669"/>
                </a:cubicBezTo>
                <a:close/>
                <a:moveTo>
                  <a:pt x="5642111" y="3104756"/>
                </a:moveTo>
                <a:cubicBezTo>
                  <a:pt x="5642521" y="3104748"/>
                  <a:pt x="5643152" y="3105103"/>
                  <a:pt x="5644147" y="3106056"/>
                </a:cubicBezTo>
                <a:cubicBezTo>
                  <a:pt x="5644622" y="3113824"/>
                  <a:pt x="5640895" y="3119146"/>
                  <a:pt x="5634372" y="3122837"/>
                </a:cubicBezTo>
                <a:cubicBezTo>
                  <a:pt x="5629500" y="3125593"/>
                  <a:pt x="5624623" y="3128342"/>
                  <a:pt x="5617851" y="3132165"/>
                </a:cubicBezTo>
                <a:cubicBezTo>
                  <a:pt x="5622891" y="3119811"/>
                  <a:pt x="5629805" y="3112261"/>
                  <a:pt x="5640526" y="3108267"/>
                </a:cubicBezTo>
                <a:cubicBezTo>
                  <a:pt x="5641642" y="3108058"/>
                  <a:pt x="5640881" y="3104775"/>
                  <a:pt x="5642111" y="3104756"/>
                </a:cubicBezTo>
                <a:close/>
                <a:moveTo>
                  <a:pt x="5521187" y="3100007"/>
                </a:moveTo>
                <a:cubicBezTo>
                  <a:pt x="5521563" y="3100970"/>
                  <a:pt x="5521931" y="3101935"/>
                  <a:pt x="5522305" y="3102896"/>
                </a:cubicBezTo>
                <a:cubicBezTo>
                  <a:pt x="5521312" y="3104969"/>
                  <a:pt x="5519112" y="3106536"/>
                  <a:pt x="5517813" y="3104577"/>
                </a:cubicBezTo>
                <a:cubicBezTo>
                  <a:pt x="5515951" y="3101770"/>
                  <a:pt x="5519650" y="3101307"/>
                  <a:pt x="5521187" y="3100007"/>
                </a:cubicBezTo>
                <a:close/>
                <a:moveTo>
                  <a:pt x="6030185" y="3099883"/>
                </a:moveTo>
                <a:cubicBezTo>
                  <a:pt x="6031260" y="3100110"/>
                  <a:pt x="6032322" y="3100338"/>
                  <a:pt x="6033395" y="3100568"/>
                </a:cubicBezTo>
                <a:cubicBezTo>
                  <a:pt x="6036883" y="3104788"/>
                  <a:pt x="6034375" y="3108241"/>
                  <a:pt x="6031829" y="3111541"/>
                </a:cubicBezTo>
                <a:cubicBezTo>
                  <a:pt x="6029339" y="3114770"/>
                  <a:pt x="6026274" y="3114404"/>
                  <a:pt x="6022319" y="3112375"/>
                </a:cubicBezTo>
                <a:cubicBezTo>
                  <a:pt x="6025811" y="3108421"/>
                  <a:pt x="6033421" y="3107196"/>
                  <a:pt x="6030185" y="3099883"/>
                </a:cubicBezTo>
                <a:close/>
                <a:moveTo>
                  <a:pt x="5882537" y="3099778"/>
                </a:moveTo>
                <a:cubicBezTo>
                  <a:pt x="5884686" y="3101505"/>
                  <a:pt x="5884669" y="3103463"/>
                  <a:pt x="5884973" y="3105295"/>
                </a:cubicBezTo>
                <a:cubicBezTo>
                  <a:pt x="5883823" y="3105454"/>
                  <a:pt x="5882675" y="3105617"/>
                  <a:pt x="5881532" y="3105775"/>
                </a:cubicBezTo>
                <a:cubicBezTo>
                  <a:pt x="5881848" y="3103896"/>
                  <a:pt x="5882165" y="3102016"/>
                  <a:pt x="5882537" y="3099778"/>
                </a:cubicBezTo>
                <a:close/>
                <a:moveTo>
                  <a:pt x="6031147" y="3099715"/>
                </a:moveTo>
                <a:lnTo>
                  <a:pt x="6031205" y="3099739"/>
                </a:lnTo>
                <a:cubicBezTo>
                  <a:pt x="6031190" y="3099734"/>
                  <a:pt x="6031172" y="3099732"/>
                  <a:pt x="6031156" y="3099729"/>
                </a:cubicBezTo>
                <a:cubicBezTo>
                  <a:pt x="6031152" y="3099723"/>
                  <a:pt x="6031152" y="3099720"/>
                  <a:pt x="6031147" y="3099715"/>
                </a:cubicBezTo>
                <a:close/>
                <a:moveTo>
                  <a:pt x="5930289" y="3098898"/>
                </a:moveTo>
                <a:cubicBezTo>
                  <a:pt x="5933310" y="3098890"/>
                  <a:pt x="5931908" y="3102684"/>
                  <a:pt x="5932942" y="3104586"/>
                </a:cubicBezTo>
                <a:cubicBezTo>
                  <a:pt x="5931881" y="3105486"/>
                  <a:pt x="5931692" y="3109340"/>
                  <a:pt x="5929285" y="3105661"/>
                </a:cubicBezTo>
                <a:cubicBezTo>
                  <a:pt x="5929178" y="3105029"/>
                  <a:pt x="5929073" y="3104399"/>
                  <a:pt x="5928966" y="3103766"/>
                </a:cubicBezTo>
                <a:cubicBezTo>
                  <a:pt x="5929255" y="3102028"/>
                  <a:pt x="5927146" y="3098904"/>
                  <a:pt x="5930289" y="3098898"/>
                </a:cubicBezTo>
                <a:close/>
                <a:moveTo>
                  <a:pt x="5172878" y="3098799"/>
                </a:moveTo>
                <a:cubicBezTo>
                  <a:pt x="5173164" y="3115152"/>
                  <a:pt x="5168885" y="3120534"/>
                  <a:pt x="5158801" y="3121216"/>
                </a:cubicBezTo>
                <a:lnTo>
                  <a:pt x="5158800" y="3121192"/>
                </a:lnTo>
                <a:cubicBezTo>
                  <a:pt x="5162471" y="3115364"/>
                  <a:pt x="5166131" y="3109534"/>
                  <a:pt x="5172878" y="3098799"/>
                </a:cubicBezTo>
                <a:close/>
                <a:moveTo>
                  <a:pt x="6090202" y="3089477"/>
                </a:moveTo>
                <a:cubicBezTo>
                  <a:pt x="6091957" y="3089079"/>
                  <a:pt x="6093735" y="3089384"/>
                  <a:pt x="6095562" y="3090811"/>
                </a:cubicBezTo>
                <a:cubicBezTo>
                  <a:pt x="6097306" y="3092177"/>
                  <a:pt x="6096712" y="3094875"/>
                  <a:pt x="6095578" y="3095661"/>
                </a:cubicBezTo>
                <a:cubicBezTo>
                  <a:pt x="6091153" y="3098743"/>
                  <a:pt x="6088852" y="3092971"/>
                  <a:pt x="6084992" y="3092355"/>
                </a:cubicBezTo>
                <a:cubicBezTo>
                  <a:pt x="6086718" y="3090973"/>
                  <a:pt x="6088448" y="3089873"/>
                  <a:pt x="6090202" y="3089477"/>
                </a:cubicBezTo>
                <a:close/>
                <a:moveTo>
                  <a:pt x="5527166" y="3087945"/>
                </a:moveTo>
                <a:cubicBezTo>
                  <a:pt x="5527962" y="3088439"/>
                  <a:pt x="5528717" y="3088698"/>
                  <a:pt x="5528708" y="3088939"/>
                </a:cubicBezTo>
                <a:cubicBezTo>
                  <a:pt x="5528669" y="3090406"/>
                  <a:pt x="5528526" y="3091901"/>
                  <a:pt x="5527074" y="3092801"/>
                </a:cubicBezTo>
                <a:cubicBezTo>
                  <a:pt x="5526787" y="3092302"/>
                  <a:pt x="5526212" y="3091773"/>
                  <a:pt x="5526265" y="3091318"/>
                </a:cubicBezTo>
                <a:cubicBezTo>
                  <a:pt x="5526397" y="3090218"/>
                  <a:pt x="5526822" y="3089151"/>
                  <a:pt x="5527166" y="3087945"/>
                </a:cubicBezTo>
                <a:close/>
                <a:moveTo>
                  <a:pt x="5922795" y="3082102"/>
                </a:moveTo>
                <a:cubicBezTo>
                  <a:pt x="5923460" y="3081292"/>
                  <a:pt x="5924318" y="3081607"/>
                  <a:pt x="5924760" y="3082456"/>
                </a:cubicBezTo>
                <a:cubicBezTo>
                  <a:pt x="5925406" y="3083702"/>
                  <a:pt x="5924777" y="3084622"/>
                  <a:pt x="5923766" y="3085357"/>
                </a:cubicBezTo>
                <a:cubicBezTo>
                  <a:pt x="5922747" y="3085771"/>
                  <a:pt x="5921964" y="3085369"/>
                  <a:pt x="5921934" y="3084374"/>
                </a:cubicBezTo>
                <a:cubicBezTo>
                  <a:pt x="5921910" y="3083615"/>
                  <a:pt x="5922301" y="3082706"/>
                  <a:pt x="5922795" y="3082102"/>
                </a:cubicBezTo>
                <a:close/>
                <a:moveTo>
                  <a:pt x="6047959" y="3078424"/>
                </a:moveTo>
                <a:cubicBezTo>
                  <a:pt x="6048565" y="3078340"/>
                  <a:pt x="6049275" y="3078975"/>
                  <a:pt x="6050335" y="3079481"/>
                </a:cubicBezTo>
                <a:cubicBezTo>
                  <a:pt x="6049466" y="3080306"/>
                  <a:pt x="6049001" y="3081095"/>
                  <a:pt x="6048370" y="3081266"/>
                </a:cubicBezTo>
                <a:cubicBezTo>
                  <a:pt x="6047214" y="3081576"/>
                  <a:pt x="6045985" y="3081215"/>
                  <a:pt x="6046137" y="3079731"/>
                </a:cubicBezTo>
                <a:cubicBezTo>
                  <a:pt x="6046190" y="3079210"/>
                  <a:pt x="6047275" y="3078517"/>
                  <a:pt x="6047959" y="3078424"/>
                </a:cubicBezTo>
                <a:close/>
                <a:moveTo>
                  <a:pt x="6046076" y="3064136"/>
                </a:moveTo>
                <a:cubicBezTo>
                  <a:pt x="6047475" y="3064214"/>
                  <a:pt x="6047928" y="3065301"/>
                  <a:pt x="6048021" y="3066497"/>
                </a:cubicBezTo>
                <a:cubicBezTo>
                  <a:pt x="6048121" y="3067800"/>
                  <a:pt x="6047362" y="3068591"/>
                  <a:pt x="6045705" y="3069238"/>
                </a:cubicBezTo>
                <a:cubicBezTo>
                  <a:pt x="6045124" y="3068582"/>
                  <a:pt x="6043973" y="3067860"/>
                  <a:pt x="6043841" y="3066982"/>
                </a:cubicBezTo>
                <a:cubicBezTo>
                  <a:pt x="6043630" y="3065599"/>
                  <a:pt x="6044075" y="3064025"/>
                  <a:pt x="6046076" y="3064136"/>
                </a:cubicBezTo>
                <a:close/>
                <a:moveTo>
                  <a:pt x="5901015" y="3063545"/>
                </a:moveTo>
                <a:cubicBezTo>
                  <a:pt x="5901954" y="3063507"/>
                  <a:pt x="5902943" y="3063725"/>
                  <a:pt x="5904016" y="3064355"/>
                </a:cubicBezTo>
                <a:cubicBezTo>
                  <a:pt x="5901002" y="3068223"/>
                  <a:pt x="5897263" y="3068437"/>
                  <a:pt x="5893097" y="3066534"/>
                </a:cubicBezTo>
                <a:cubicBezTo>
                  <a:pt x="5895840" y="3066073"/>
                  <a:pt x="5898198" y="3063659"/>
                  <a:pt x="5901015" y="3063545"/>
                </a:cubicBezTo>
                <a:close/>
                <a:moveTo>
                  <a:pt x="5508733" y="3060730"/>
                </a:moveTo>
                <a:cubicBezTo>
                  <a:pt x="5515032" y="3060409"/>
                  <a:pt x="5520998" y="3062531"/>
                  <a:pt x="5526456" y="3068557"/>
                </a:cubicBezTo>
                <a:cubicBezTo>
                  <a:pt x="5531665" y="3074320"/>
                  <a:pt x="5527992" y="3083292"/>
                  <a:pt x="5523604" y="3085332"/>
                </a:cubicBezTo>
                <a:cubicBezTo>
                  <a:pt x="5506463" y="3093326"/>
                  <a:pt x="5501974" y="3072000"/>
                  <a:pt x="5489001" y="3067554"/>
                </a:cubicBezTo>
                <a:cubicBezTo>
                  <a:pt x="5495797" y="3063813"/>
                  <a:pt x="5502433" y="3061051"/>
                  <a:pt x="5508733" y="3060730"/>
                </a:cubicBezTo>
                <a:close/>
                <a:moveTo>
                  <a:pt x="5295078" y="3060700"/>
                </a:moveTo>
                <a:cubicBezTo>
                  <a:pt x="5298650" y="3062131"/>
                  <a:pt x="5302184" y="3063559"/>
                  <a:pt x="5305757" y="3064998"/>
                </a:cubicBezTo>
                <a:cubicBezTo>
                  <a:pt x="5315283" y="3081671"/>
                  <a:pt x="5304542" y="3092102"/>
                  <a:pt x="5293764" y="3101980"/>
                </a:cubicBezTo>
                <a:cubicBezTo>
                  <a:pt x="5283223" y="3111650"/>
                  <a:pt x="5272853" y="3108543"/>
                  <a:pt x="5260400" y="3099160"/>
                </a:cubicBezTo>
                <a:cubicBezTo>
                  <a:pt x="5274838" y="3087583"/>
                  <a:pt x="5301874" y="3087917"/>
                  <a:pt x="5295078" y="3060700"/>
                </a:cubicBezTo>
                <a:close/>
                <a:moveTo>
                  <a:pt x="5311201" y="3060699"/>
                </a:moveTo>
                <a:cubicBezTo>
                  <a:pt x="5311201" y="3060699"/>
                  <a:pt x="5311386" y="3060819"/>
                  <a:pt x="5311386" y="3060819"/>
                </a:cubicBezTo>
                <a:cubicBezTo>
                  <a:pt x="5311337" y="3060793"/>
                  <a:pt x="5311275" y="3060775"/>
                  <a:pt x="5311225" y="3060756"/>
                </a:cubicBezTo>
                <a:cubicBezTo>
                  <a:pt x="5311213" y="3060732"/>
                  <a:pt x="5311214" y="3060718"/>
                  <a:pt x="5311201" y="3060699"/>
                </a:cubicBezTo>
                <a:close/>
                <a:moveTo>
                  <a:pt x="5699247" y="3058399"/>
                </a:moveTo>
                <a:cubicBezTo>
                  <a:pt x="5701323" y="3058465"/>
                  <a:pt x="5703325" y="3058988"/>
                  <a:pt x="5705057" y="3060045"/>
                </a:cubicBezTo>
                <a:cubicBezTo>
                  <a:pt x="5706980" y="3061221"/>
                  <a:pt x="5709625" y="3062810"/>
                  <a:pt x="5706386" y="3065441"/>
                </a:cubicBezTo>
                <a:cubicBezTo>
                  <a:pt x="5699621" y="3070934"/>
                  <a:pt x="5693866" y="3078069"/>
                  <a:pt x="5684260" y="3079034"/>
                </a:cubicBezTo>
                <a:cubicBezTo>
                  <a:pt x="5681643" y="3081447"/>
                  <a:pt x="5679575" y="3079289"/>
                  <a:pt x="5678443" y="3077561"/>
                </a:cubicBezTo>
                <a:cubicBezTo>
                  <a:pt x="5676716" y="3074930"/>
                  <a:pt x="5680849" y="3075585"/>
                  <a:pt x="5681321" y="3073701"/>
                </a:cubicBezTo>
                <a:cubicBezTo>
                  <a:pt x="5681819" y="3071718"/>
                  <a:pt x="5683081" y="3069940"/>
                  <a:pt x="5683832" y="3068005"/>
                </a:cubicBezTo>
                <a:cubicBezTo>
                  <a:pt x="5686120" y="3062107"/>
                  <a:pt x="5693018" y="3058200"/>
                  <a:pt x="5699247" y="3058399"/>
                </a:cubicBezTo>
                <a:close/>
                <a:moveTo>
                  <a:pt x="6009453" y="3055707"/>
                </a:moveTo>
                <a:cubicBezTo>
                  <a:pt x="6011430" y="3055504"/>
                  <a:pt x="6012716" y="3054974"/>
                  <a:pt x="6013164" y="3056394"/>
                </a:cubicBezTo>
                <a:cubicBezTo>
                  <a:pt x="6013299" y="3056823"/>
                  <a:pt x="6012399" y="3058090"/>
                  <a:pt x="6012009" y="3058074"/>
                </a:cubicBezTo>
                <a:cubicBezTo>
                  <a:pt x="6011001" y="3058028"/>
                  <a:pt x="6009967" y="3057561"/>
                  <a:pt x="6009059" y="3057059"/>
                </a:cubicBezTo>
                <a:cubicBezTo>
                  <a:pt x="6008932" y="3056987"/>
                  <a:pt x="6009429" y="3055781"/>
                  <a:pt x="6009453" y="3055707"/>
                </a:cubicBezTo>
                <a:close/>
                <a:moveTo>
                  <a:pt x="5681726" y="3042752"/>
                </a:moveTo>
                <a:cubicBezTo>
                  <a:pt x="5681753" y="3043383"/>
                  <a:pt x="5682078" y="3043747"/>
                  <a:pt x="5682702" y="3043851"/>
                </a:cubicBezTo>
                <a:cubicBezTo>
                  <a:pt x="5683022" y="3045236"/>
                  <a:pt x="5683348" y="3046622"/>
                  <a:pt x="5683668" y="3048006"/>
                </a:cubicBezTo>
                <a:cubicBezTo>
                  <a:pt x="5682899" y="3047920"/>
                  <a:pt x="5681739" y="3048119"/>
                  <a:pt x="5681424" y="3047694"/>
                </a:cubicBezTo>
                <a:cubicBezTo>
                  <a:pt x="5680217" y="3046070"/>
                  <a:pt x="5678529" y="3044188"/>
                  <a:pt x="5681726" y="3042752"/>
                </a:cubicBezTo>
                <a:close/>
                <a:moveTo>
                  <a:pt x="6020409" y="3039318"/>
                </a:moveTo>
                <a:cubicBezTo>
                  <a:pt x="6021137" y="3039494"/>
                  <a:pt x="6021781" y="3040020"/>
                  <a:pt x="6022275" y="3040970"/>
                </a:cubicBezTo>
                <a:cubicBezTo>
                  <a:pt x="6021988" y="3041510"/>
                  <a:pt x="6021859" y="3042087"/>
                  <a:pt x="6021879" y="3042702"/>
                </a:cubicBezTo>
                <a:cubicBezTo>
                  <a:pt x="6020166" y="3043381"/>
                  <a:pt x="6018488" y="3043531"/>
                  <a:pt x="6017437" y="3041712"/>
                </a:cubicBezTo>
                <a:cubicBezTo>
                  <a:pt x="6017194" y="3041286"/>
                  <a:pt x="6017577" y="3040002"/>
                  <a:pt x="6018024" y="3039765"/>
                </a:cubicBezTo>
                <a:cubicBezTo>
                  <a:pt x="6018865" y="3039315"/>
                  <a:pt x="6019680" y="3039141"/>
                  <a:pt x="6020409" y="3039318"/>
                </a:cubicBezTo>
                <a:close/>
                <a:moveTo>
                  <a:pt x="5896422" y="3034941"/>
                </a:moveTo>
                <a:cubicBezTo>
                  <a:pt x="5897018" y="3034566"/>
                  <a:pt x="5898339" y="3035355"/>
                  <a:pt x="5900102" y="3035839"/>
                </a:cubicBezTo>
                <a:cubicBezTo>
                  <a:pt x="5898876" y="3037087"/>
                  <a:pt x="5898276" y="3038013"/>
                  <a:pt x="5897424" y="3038437"/>
                </a:cubicBezTo>
                <a:cubicBezTo>
                  <a:pt x="5896958" y="3038670"/>
                  <a:pt x="5895449" y="3037972"/>
                  <a:pt x="5895470" y="3037850"/>
                </a:cubicBezTo>
                <a:cubicBezTo>
                  <a:pt x="5895622" y="3036816"/>
                  <a:pt x="5895736" y="3035371"/>
                  <a:pt x="5896422" y="3034941"/>
                </a:cubicBezTo>
                <a:close/>
                <a:moveTo>
                  <a:pt x="5564509" y="3034415"/>
                </a:moveTo>
                <a:cubicBezTo>
                  <a:pt x="5565963" y="3035259"/>
                  <a:pt x="5566466" y="3037532"/>
                  <a:pt x="5566025" y="3041345"/>
                </a:cubicBezTo>
                <a:cubicBezTo>
                  <a:pt x="5567009" y="3044577"/>
                  <a:pt x="5569859" y="3048606"/>
                  <a:pt x="5565815" y="3050102"/>
                </a:cubicBezTo>
                <a:cubicBezTo>
                  <a:pt x="5564081" y="3050745"/>
                  <a:pt x="5557223" y="3051131"/>
                  <a:pt x="5557241" y="3044263"/>
                </a:cubicBezTo>
                <a:cubicBezTo>
                  <a:pt x="5557243" y="3042403"/>
                  <a:pt x="5553795" y="3043752"/>
                  <a:pt x="5551966" y="3044292"/>
                </a:cubicBezTo>
                <a:cubicBezTo>
                  <a:pt x="5548866" y="3045206"/>
                  <a:pt x="5547199" y="3043582"/>
                  <a:pt x="5546904" y="3040888"/>
                </a:cubicBezTo>
                <a:cubicBezTo>
                  <a:pt x="5546604" y="3038123"/>
                  <a:pt x="5548286" y="3036360"/>
                  <a:pt x="5551175" y="3036202"/>
                </a:cubicBezTo>
                <a:cubicBezTo>
                  <a:pt x="5553234" y="3036090"/>
                  <a:pt x="5555729" y="3036945"/>
                  <a:pt x="5557292" y="3036060"/>
                </a:cubicBezTo>
                <a:cubicBezTo>
                  <a:pt x="5560653" y="3034156"/>
                  <a:pt x="5563056" y="3033571"/>
                  <a:pt x="5564509" y="3034415"/>
                </a:cubicBezTo>
                <a:close/>
                <a:moveTo>
                  <a:pt x="5888779" y="3032549"/>
                </a:moveTo>
                <a:cubicBezTo>
                  <a:pt x="5893990" y="3031596"/>
                  <a:pt x="5888705" y="3036919"/>
                  <a:pt x="5891746" y="3038604"/>
                </a:cubicBezTo>
                <a:cubicBezTo>
                  <a:pt x="5894417" y="3040084"/>
                  <a:pt x="5890583" y="3042567"/>
                  <a:pt x="5890676" y="3044803"/>
                </a:cubicBezTo>
                <a:cubicBezTo>
                  <a:pt x="5887046" y="3050253"/>
                  <a:pt x="5883499" y="3055765"/>
                  <a:pt x="5879757" y="3061137"/>
                </a:cubicBezTo>
                <a:cubicBezTo>
                  <a:pt x="5875678" y="3066989"/>
                  <a:pt x="5871263" y="3062230"/>
                  <a:pt x="5866981" y="3061339"/>
                </a:cubicBezTo>
                <a:cubicBezTo>
                  <a:pt x="5864363" y="3061122"/>
                  <a:pt x="5861679" y="3061121"/>
                  <a:pt x="5858627" y="3058485"/>
                </a:cubicBezTo>
                <a:cubicBezTo>
                  <a:pt x="5862791" y="3056861"/>
                  <a:pt x="5866627" y="3055122"/>
                  <a:pt x="5864666" y="3049854"/>
                </a:cubicBezTo>
                <a:cubicBezTo>
                  <a:pt x="5864181" y="3048556"/>
                  <a:pt x="5864876" y="3048301"/>
                  <a:pt x="5868224" y="3050750"/>
                </a:cubicBezTo>
                <a:cubicBezTo>
                  <a:pt x="5870118" y="3051942"/>
                  <a:pt x="5870850" y="3054890"/>
                  <a:pt x="5874520" y="3054461"/>
                </a:cubicBezTo>
                <a:cubicBezTo>
                  <a:pt x="5873050" y="3050359"/>
                  <a:pt x="5872974" y="3046405"/>
                  <a:pt x="5875735" y="3042877"/>
                </a:cubicBezTo>
                <a:cubicBezTo>
                  <a:pt x="5877307" y="3040867"/>
                  <a:pt x="5876263" y="3036363"/>
                  <a:pt x="5879260" y="3036437"/>
                </a:cubicBezTo>
                <a:cubicBezTo>
                  <a:pt x="5883392" y="3036535"/>
                  <a:pt x="5883155" y="3040968"/>
                  <a:pt x="5883860" y="3044082"/>
                </a:cubicBezTo>
                <a:cubicBezTo>
                  <a:pt x="5887942" y="3044276"/>
                  <a:pt x="5886782" y="3041602"/>
                  <a:pt x="5886497" y="3039337"/>
                </a:cubicBezTo>
                <a:cubicBezTo>
                  <a:pt x="5886154" y="3036677"/>
                  <a:pt x="5885725" y="3033108"/>
                  <a:pt x="5888779" y="3032549"/>
                </a:cubicBezTo>
                <a:close/>
                <a:moveTo>
                  <a:pt x="5206460" y="3022626"/>
                </a:moveTo>
                <a:cubicBezTo>
                  <a:pt x="5208072" y="3022260"/>
                  <a:pt x="5212140" y="3025671"/>
                  <a:pt x="5212413" y="3027693"/>
                </a:cubicBezTo>
                <a:cubicBezTo>
                  <a:pt x="5213877" y="3038751"/>
                  <a:pt x="5201016" y="3033511"/>
                  <a:pt x="5197977" y="3039891"/>
                </a:cubicBezTo>
                <a:cubicBezTo>
                  <a:pt x="5194788" y="3029182"/>
                  <a:pt x="5198994" y="3024325"/>
                  <a:pt x="5206460" y="3022626"/>
                </a:cubicBezTo>
                <a:close/>
                <a:moveTo>
                  <a:pt x="5746083" y="3009537"/>
                </a:moveTo>
                <a:cubicBezTo>
                  <a:pt x="5746946" y="3010049"/>
                  <a:pt x="5748678" y="3010496"/>
                  <a:pt x="5749208" y="3011544"/>
                </a:cubicBezTo>
                <a:cubicBezTo>
                  <a:pt x="5749753" y="3012633"/>
                  <a:pt x="5748333" y="3013818"/>
                  <a:pt x="5747069" y="3013652"/>
                </a:cubicBezTo>
                <a:cubicBezTo>
                  <a:pt x="5746023" y="3013518"/>
                  <a:pt x="5744740" y="3012844"/>
                  <a:pt x="5744169" y="3011999"/>
                </a:cubicBezTo>
                <a:cubicBezTo>
                  <a:pt x="5743366" y="3010801"/>
                  <a:pt x="5744125" y="3009840"/>
                  <a:pt x="5746083" y="3009537"/>
                </a:cubicBezTo>
                <a:close/>
                <a:moveTo>
                  <a:pt x="5727730" y="3009219"/>
                </a:moveTo>
                <a:cubicBezTo>
                  <a:pt x="5728267" y="3008826"/>
                  <a:pt x="5728898" y="3008750"/>
                  <a:pt x="5729635" y="3009435"/>
                </a:cubicBezTo>
                <a:cubicBezTo>
                  <a:pt x="5731564" y="3011223"/>
                  <a:pt x="5728290" y="3012001"/>
                  <a:pt x="5728349" y="3013566"/>
                </a:cubicBezTo>
                <a:cubicBezTo>
                  <a:pt x="5729220" y="3013737"/>
                  <a:pt x="5730126" y="3014162"/>
                  <a:pt x="5730951" y="3014039"/>
                </a:cubicBezTo>
                <a:cubicBezTo>
                  <a:pt x="5734805" y="3013457"/>
                  <a:pt x="5735243" y="3017031"/>
                  <a:pt x="5736608" y="3019067"/>
                </a:cubicBezTo>
                <a:cubicBezTo>
                  <a:pt x="5736946" y="3019573"/>
                  <a:pt x="5734120" y="3021500"/>
                  <a:pt x="5732285" y="3020485"/>
                </a:cubicBezTo>
                <a:cubicBezTo>
                  <a:pt x="5729670" y="3019038"/>
                  <a:pt x="5724764" y="3018632"/>
                  <a:pt x="5728350" y="3013568"/>
                </a:cubicBezTo>
                <a:cubicBezTo>
                  <a:pt x="5726189" y="3013791"/>
                  <a:pt x="5724876" y="3013320"/>
                  <a:pt x="5726385" y="3010908"/>
                </a:cubicBezTo>
                <a:cubicBezTo>
                  <a:pt x="5726751" y="3010323"/>
                  <a:pt x="5727194" y="3009613"/>
                  <a:pt x="5727730" y="3009219"/>
                </a:cubicBezTo>
                <a:close/>
                <a:moveTo>
                  <a:pt x="5881889" y="3008020"/>
                </a:moveTo>
                <a:cubicBezTo>
                  <a:pt x="5883035" y="3007823"/>
                  <a:pt x="5884423" y="3007673"/>
                  <a:pt x="5884678" y="3009227"/>
                </a:cubicBezTo>
                <a:cubicBezTo>
                  <a:pt x="5884940" y="3010793"/>
                  <a:pt x="5883547" y="3011002"/>
                  <a:pt x="5882415" y="3011282"/>
                </a:cubicBezTo>
                <a:cubicBezTo>
                  <a:pt x="5881254" y="3011391"/>
                  <a:pt x="5879881" y="3011629"/>
                  <a:pt x="5879625" y="3010069"/>
                </a:cubicBezTo>
                <a:cubicBezTo>
                  <a:pt x="5879367" y="3008510"/>
                  <a:pt x="5880746" y="3008216"/>
                  <a:pt x="5881889" y="3008020"/>
                </a:cubicBezTo>
                <a:close/>
                <a:moveTo>
                  <a:pt x="5886439" y="2985238"/>
                </a:moveTo>
                <a:lnTo>
                  <a:pt x="5888980" y="2988511"/>
                </a:lnTo>
                <a:lnTo>
                  <a:pt x="5887578" y="2992201"/>
                </a:lnTo>
                <a:lnTo>
                  <a:pt x="5883316" y="2988787"/>
                </a:lnTo>
                <a:cubicBezTo>
                  <a:pt x="5883247" y="2986985"/>
                  <a:pt x="5884579" y="2985185"/>
                  <a:pt x="5886439" y="2985238"/>
                </a:cubicBezTo>
                <a:close/>
                <a:moveTo>
                  <a:pt x="5382070" y="2984501"/>
                </a:moveTo>
                <a:cubicBezTo>
                  <a:pt x="5384215" y="2984577"/>
                  <a:pt x="5386288" y="2987193"/>
                  <a:pt x="5389649" y="2989581"/>
                </a:cubicBezTo>
                <a:cubicBezTo>
                  <a:pt x="5386151" y="2991907"/>
                  <a:pt x="5384068" y="2994356"/>
                  <a:pt x="5381784" y="2994568"/>
                </a:cubicBezTo>
                <a:cubicBezTo>
                  <a:pt x="5377605" y="2994946"/>
                  <a:pt x="5373574" y="2992961"/>
                  <a:pt x="5374988" y="2987926"/>
                </a:cubicBezTo>
                <a:cubicBezTo>
                  <a:pt x="5375485" y="2986158"/>
                  <a:pt x="5379651" y="2984415"/>
                  <a:pt x="5382070" y="2984501"/>
                </a:cubicBezTo>
                <a:close/>
                <a:moveTo>
                  <a:pt x="5905735" y="2975603"/>
                </a:moveTo>
                <a:cubicBezTo>
                  <a:pt x="5907409" y="2976317"/>
                  <a:pt x="5908053" y="2978080"/>
                  <a:pt x="5907020" y="2981719"/>
                </a:cubicBezTo>
                <a:cubicBezTo>
                  <a:pt x="5909598" y="2986673"/>
                  <a:pt x="5907084" y="2991084"/>
                  <a:pt x="5909774" y="2995051"/>
                </a:cubicBezTo>
                <a:cubicBezTo>
                  <a:pt x="5911467" y="2997539"/>
                  <a:pt x="5910366" y="3001129"/>
                  <a:pt x="5907741" y="3003101"/>
                </a:cubicBezTo>
                <a:cubicBezTo>
                  <a:pt x="5906475" y="3004054"/>
                  <a:pt x="5903984" y="3004597"/>
                  <a:pt x="5902632" y="3004001"/>
                </a:cubicBezTo>
                <a:cubicBezTo>
                  <a:pt x="5898361" y="3002117"/>
                  <a:pt x="5902060" y="2999708"/>
                  <a:pt x="5902573" y="2997434"/>
                </a:cubicBezTo>
                <a:cubicBezTo>
                  <a:pt x="5902936" y="2995829"/>
                  <a:pt x="5902250" y="2994295"/>
                  <a:pt x="5900319" y="2994380"/>
                </a:cubicBezTo>
                <a:cubicBezTo>
                  <a:pt x="5897297" y="2994510"/>
                  <a:pt x="5895909" y="2996714"/>
                  <a:pt x="5896393" y="2999299"/>
                </a:cubicBezTo>
                <a:cubicBezTo>
                  <a:pt x="5897391" y="3004591"/>
                  <a:pt x="5894969" y="3006471"/>
                  <a:pt x="5890198" y="3006655"/>
                </a:cubicBezTo>
                <a:cubicBezTo>
                  <a:pt x="5885144" y="3006848"/>
                  <a:pt x="5882497" y="3004301"/>
                  <a:pt x="5881472" y="2999464"/>
                </a:cubicBezTo>
                <a:cubicBezTo>
                  <a:pt x="5880421" y="2994506"/>
                  <a:pt x="5882073" y="2993496"/>
                  <a:pt x="5887089" y="2993487"/>
                </a:cubicBezTo>
                <a:lnTo>
                  <a:pt x="5887578" y="2992201"/>
                </a:lnTo>
                <a:lnTo>
                  <a:pt x="5887601" y="2992219"/>
                </a:lnTo>
                <a:cubicBezTo>
                  <a:pt x="5889475" y="2992287"/>
                  <a:pt x="5889586" y="2990555"/>
                  <a:pt x="5889379" y="2989025"/>
                </a:cubicBezTo>
                <a:lnTo>
                  <a:pt x="5888980" y="2988511"/>
                </a:lnTo>
                <a:lnTo>
                  <a:pt x="5890030" y="2985747"/>
                </a:lnTo>
                <a:cubicBezTo>
                  <a:pt x="5887498" y="2977779"/>
                  <a:pt x="5892320" y="2976855"/>
                  <a:pt x="5898257" y="2975784"/>
                </a:cubicBezTo>
                <a:cubicBezTo>
                  <a:pt x="5901354" y="2975225"/>
                  <a:pt x="5904060" y="2974889"/>
                  <a:pt x="5905735" y="2975603"/>
                </a:cubicBezTo>
                <a:close/>
                <a:moveTo>
                  <a:pt x="5218555" y="2959103"/>
                </a:moveTo>
                <a:cubicBezTo>
                  <a:pt x="5224148" y="2958959"/>
                  <a:pt x="5224197" y="2963983"/>
                  <a:pt x="5223899" y="2968621"/>
                </a:cubicBezTo>
                <a:cubicBezTo>
                  <a:pt x="5222102" y="2973161"/>
                  <a:pt x="5220650" y="2979015"/>
                  <a:pt x="5213729" y="2977149"/>
                </a:cubicBezTo>
                <a:cubicBezTo>
                  <a:pt x="5211770" y="2976622"/>
                  <a:pt x="5209265" y="2972275"/>
                  <a:pt x="5209638" y="2970135"/>
                </a:cubicBezTo>
                <a:cubicBezTo>
                  <a:pt x="5210480" y="2965192"/>
                  <a:pt x="5212365" y="2959257"/>
                  <a:pt x="5218555" y="2959103"/>
                </a:cubicBezTo>
                <a:close/>
                <a:moveTo>
                  <a:pt x="5384128" y="2946690"/>
                </a:moveTo>
                <a:cubicBezTo>
                  <a:pt x="5388917" y="2947801"/>
                  <a:pt x="5389834" y="2951831"/>
                  <a:pt x="5389438" y="2956017"/>
                </a:cubicBezTo>
                <a:cubicBezTo>
                  <a:pt x="5389003" y="2960582"/>
                  <a:pt x="5385903" y="2962864"/>
                  <a:pt x="5379787" y="2964104"/>
                </a:cubicBezTo>
                <a:cubicBezTo>
                  <a:pt x="5378174" y="2961487"/>
                  <a:pt x="5374626" y="2958299"/>
                  <a:pt x="5374701" y="2955186"/>
                </a:cubicBezTo>
                <a:cubicBezTo>
                  <a:pt x="5374800" y="2950281"/>
                  <a:pt x="5377280" y="2945108"/>
                  <a:pt x="5384128" y="2946690"/>
                </a:cubicBezTo>
                <a:close/>
                <a:moveTo>
                  <a:pt x="5677456" y="2904769"/>
                </a:moveTo>
                <a:cubicBezTo>
                  <a:pt x="5680795" y="2903923"/>
                  <a:pt x="5683918" y="2903438"/>
                  <a:pt x="5686386" y="2905410"/>
                </a:cubicBezTo>
                <a:cubicBezTo>
                  <a:pt x="5690244" y="2908497"/>
                  <a:pt x="5689823" y="2916542"/>
                  <a:pt x="5692215" y="2921980"/>
                </a:cubicBezTo>
                <a:cubicBezTo>
                  <a:pt x="5693986" y="2926021"/>
                  <a:pt x="5700976" y="2927814"/>
                  <a:pt x="5695881" y="2934313"/>
                </a:cubicBezTo>
                <a:cubicBezTo>
                  <a:pt x="5706506" y="2933373"/>
                  <a:pt x="5707185" y="2932769"/>
                  <a:pt x="5708229" y="2924540"/>
                </a:cubicBezTo>
                <a:cubicBezTo>
                  <a:pt x="5708513" y="2922310"/>
                  <a:pt x="5710120" y="2921604"/>
                  <a:pt x="5712039" y="2921658"/>
                </a:cubicBezTo>
                <a:cubicBezTo>
                  <a:pt x="5715644" y="2921757"/>
                  <a:pt x="5719030" y="2920887"/>
                  <a:pt x="5722455" y="2919890"/>
                </a:cubicBezTo>
                <a:cubicBezTo>
                  <a:pt x="5727760" y="2918340"/>
                  <a:pt x="5727714" y="2921411"/>
                  <a:pt x="5725186" y="2926604"/>
                </a:cubicBezTo>
                <a:cubicBezTo>
                  <a:pt x="5729558" y="2924014"/>
                  <a:pt x="5732216" y="2922434"/>
                  <a:pt x="5735434" y="2920530"/>
                </a:cubicBezTo>
                <a:cubicBezTo>
                  <a:pt x="5736019" y="2927297"/>
                  <a:pt x="5735892" y="2934264"/>
                  <a:pt x="5742871" y="2938086"/>
                </a:cubicBezTo>
                <a:cubicBezTo>
                  <a:pt x="5744591" y="2939029"/>
                  <a:pt x="5744915" y="2941044"/>
                  <a:pt x="5744119" y="2942894"/>
                </a:cubicBezTo>
                <a:cubicBezTo>
                  <a:pt x="5743170" y="2945118"/>
                  <a:pt x="5741261" y="2945382"/>
                  <a:pt x="5738983" y="2945681"/>
                </a:cubicBezTo>
                <a:cubicBezTo>
                  <a:pt x="5734450" y="2946280"/>
                  <a:pt x="5729265" y="2945157"/>
                  <a:pt x="5725866" y="2949614"/>
                </a:cubicBezTo>
                <a:cubicBezTo>
                  <a:pt x="5724396" y="2951548"/>
                  <a:pt x="5720816" y="2951266"/>
                  <a:pt x="5723524" y="2956495"/>
                </a:cubicBezTo>
                <a:cubicBezTo>
                  <a:pt x="5726419" y="2962089"/>
                  <a:pt x="5719176" y="2961227"/>
                  <a:pt x="5715431" y="2961355"/>
                </a:cubicBezTo>
                <a:cubicBezTo>
                  <a:pt x="5714196" y="2963620"/>
                  <a:pt x="5716120" y="2964178"/>
                  <a:pt x="5717119" y="2964925"/>
                </a:cubicBezTo>
                <a:cubicBezTo>
                  <a:pt x="5719393" y="2966637"/>
                  <a:pt x="5720221" y="2968369"/>
                  <a:pt x="5718463" y="2971011"/>
                </a:cubicBezTo>
                <a:cubicBezTo>
                  <a:pt x="5716510" y="2973946"/>
                  <a:pt x="5714412" y="2974091"/>
                  <a:pt x="5711681" y="2972132"/>
                </a:cubicBezTo>
                <a:cubicBezTo>
                  <a:pt x="5706255" y="2968228"/>
                  <a:pt x="5702199" y="2970380"/>
                  <a:pt x="5698804" y="2975234"/>
                </a:cubicBezTo>
                <a:cubicBezTo>
                  <a:pt x="5698161" y="2976159"/>
                  <a:pt x="5697225" y="2976755"/>
                  <a:pt x="5697685" y="2978224"/>
                </a:cubicBezTo>
                <a:cubicBezTo>
                  <a:pt x="5699075" y="2982669"/>
                  <a:pt x="5699002" y="2983129"/>
                  <a:pt x="5694668" y="2983103"/>
                </a:cubicBezTo>
                <a:cubicBezTo>
                  <a:pt x="5679583" y="2983010"/>
                  <a:pt x="5665204" y="2990295"/>
                  <a:pt x="5649871" y="2987289"/>
                </a:cubicBezTo>
                <a:cubicBezTo>
                  <a:pt x="5650561" y="2988758"/>
                  <a:pt x="5652044" y="2990488"/>
                  <a:pt x="5649015" y="2990997"/>
                </a:cubicBezTo>
                <a:cubicBezTo>
                  <a:pt x="5647717" y="2991219"/>
                  <a:pt x="5645659" y="2991660"/>
                  <a:pt x="5645808" y="2989535"/>
                </a:cubicBezTo>
                <a:cubicBezTo>
                  <a:pt x="5645959" y="2987371"/>
                  <a:pt x="5648344" y="2987777"/>
                  <a:pt x="5649870" y="2987286"/>
                </a:cubicBezTo>
                <a:cubicBezTo>
                  <a:pt x="5641987" y="2984420"/>
                  <a:pt x="5643218" y="2976501"/>
                  <a:pt x="5642183" y="2970855"/>
                </a:cubicBezTo>
                <a:cubicBezTo>
                  <a:pt x="5641347" y="2966333"/>
                  <a:pt x="5641645" y="2961329"/>
                  <a:pt x="5639550" y="2957097"/>
                </a:cubicBezTo>
                <a:cubicBezTo>
                  <a:pt x="5635884" y="2949689"/>
                  <a:pt x="5639729" y="2942676"/>
                  <a:pt x="5639967" y="2935497"/>
                </a:cubicBezTo>
                <a:cubicBezTo>
                  <a:pt x="5640029" y="2933699"/>
                  <a:pt x="5642038" y="2933589"/>
                  <a:pt x="5643483" y="2933303"/>
                </a:cubicBezTo>
                <a:cubicBezTo>
                  <a:pt x="5645545" y="2932889"/>
                  <a:pt x="5647631" y="2932555"/>
                  <a:pt x="5649708" y="2932191"/>
                </a:cubicBezTo>
                <a:cubicBezTo>
                  <a:pt x="5665794" y="2929388"/>
                  <a:pt x="5665785" y="2929393"/>
                  <a:pt x="5661322" y="2913845"/>
                </a:cubicBezTo>
                <a:cubicBezTo>
                  <a:pt x="5659822" y="2908626"/>
                  <a:pt x="5660965" y="2905270"/>
                  <a:pt x="5667225" y="2906278"/>
                </a:cubicBezTo>
                <a:cubicBezTo>
                  <a:pt x="5670562" y="2906816"/>
                  <a:pt x="5674118" y="2905613"/>
                  <a:pt x="5677456" y="2904769"/>
                </a:cubicBezTo>
                <a:close/>
                <a:moveTo>
                  <a:pt x="5113238" y="2890063"/>
                </a:moveTo>
                <a:cubicBezTo>
                  <a:pt x="5113238" y="2890302"/>
                  <a:pt x="5113003" y="2890301"/>
                  <a:pt x="5113003" y="2890301"/>
                </a:cubicBezTo>
                <a:cubicBezTo>
                  <a:pt x="5113003" y="2890301"/>
                  <a:pt x="5113238" y="2890302"/>
                  <a:pt x="5113238" y="2890302"/>
                </a:cubicBezTo>
                <a:cubicBezTo>
                  <a:pt x="5113238" y="2890302"/>
                  <a:pt x="5113238" y="2890302"/>
                  <a:pt x="5113238" y="2890063"/>
                </a:cubicBezTo>
                <a:close/>
                <a:moveTo>
                  <a:pt x="5762976" y="2885336"/>
                </a:moveTo>
                <a:cubicBezTo>
                  <a:pt x="5765730" y="2888783"/>
                  <a:pt x="5771538" y="2888998"/>
                  <a:pt x="5770907" y="2893341"/>
                </a:cubicBezTo>
                <a:cubicBezTo>
                  <a:pt x="5770152" y="2898568"/>
                  <a:pt x="5771277" y="2906231"/>
                  <a:pt x="5763416" y="2907382"/>
                </a:cubicBezTo>
                <a:cubicBezTo>
                  <a:pt x="5758657" y="2908077"/>
                  <a:pt x="5754188" y="2904950"/>
                  <a:pt x="5754018" y="2899872"/>
                </a:cubicBezTo>
                <a:cubicBezTo>
                  <a:pt x="5753810" y="2893821"/>
                  <a:pt x="5759823" y="2890852"/>
                  <a:pt x="5762976" y="2885336"/>
                </a:cubicBezTo>
                <a:close/>
                <a:moveTo>
                  <a:pt x="5862360" y="2875455"/>
                </a:moveTo>
                <a:cubicBezTo>
                  <a:pt x="5866959" y="2874312"/>
                  <a:pt x="5864412" y="2880504"/>
                  <a:pt x="5866016" y="2881582"/>
                </a:cubicBezTo>
                <a:cubicBezTo>
                  <a:pt x="5869901" y="2884197"/>
                  <a:pt x="5874571" y="2885721"/>
                  <a:pt x="5879035" y="2887382"/>
                </a:cubicBezTo>
                <a:cubicBezTo>
                  <a:pt x="5880654" y="2887985"/>
                  <a:pt x="5883119" y="2887573"/>
                  <a:pt x="5883238" y="2889791"/>
                </a:cubicBezTo>
                <a:cubicBezTo>
                  <a:pt x="5883384" y="2892447"/>
                  <a:pt x="5880508" y="2893447"/>
                  <a:pt x="5878768" y="2893427"/>
                </a:cubicBezTo>
                <a:cubicBezTo>
                  <a:pt x="5871881" y="2893348"/>
                  <a:pt x="5869043" y="2897915"/>
                  <a:pt x="5866582" y="2903744"/>
                </a:cubicBezTo>
                <a:cubicBezTo>
                  <a:pt x="5869504" y="2903832"/>
                  <a:pt x="5873298" y="2902429"/>
                  <a:pt x="5875775" y="2907107"/>
                </a:cubicBezTo>
                <a:cubicBezTo>
                  <a:pt x="5868143" y="2905123"/>
                  <a:pt x="5864740" y="2906823"/>
                  <a:pt x="5866428" y="2915259"/>
                </a:cubicBezTo>
                <a:cubicBezTo>
                  <a:pt x="5868076" y="2923515"/>
                  <a:pt x="5861219" y="2925287"/>
                  <a:pt x="5855049" y="2926572"/>
                </a:cubicBezTo>
                <a:cubicBezTo>
                  <a:pt x="5851315" y="2927351"/>
                  <a:pt x="5847109" y="2924705"/>
                  <a:pt x="5843621" y="2928385"/>
                </a:cubicBezTo>
                <a:cubicBezTo>
                  <a:pt x="5842765" y="2929289"/>
                  <a:pt x="5840769" y="2928701"/>
                  <a:pt x="5840108" y="2926835"/>
                </a:cubicBezTo>
                <a:cubicBezTo>
                  <a:pt x="5837288" y="2918858"/>
                  <a:pt x="5837133" y="2910454"/>
                  <a:pt x="5836282" y="2902181"/>
                </a:cubicBezTo>
                <a:cubicBezTo>
                  <a:pt x="5836101" y="2900460"/>
                  <a:pt x="5838259" y="2900221"/>
                  <a:pt x="5839712" y="2899948"/>
                </a:cubicBezTo>
                <a:cubicBezTo>
                  <a:pt x="5843796" y="2899183"/>
                  <a:pt x="5847117" y="2898221"/>
                  <a:pt x="5850345" y="2894495"/>
                </a:cubicBezTo>
                <a:cubicBezTo>
                  <a:pt x="5854000" y="2890271"/>
                  <a:pt x="5854987" y="2896157"/>
                  <a:pt x="5856611" y="2898469"/>
                </a:cubicBezTo>
                <a:cubicBezTo>
                  <a:pt x="5858242" y="2898528"/>
                  <a:pt x="5859868" y="2898573"/>
                  <a:pt x="5860220" y="2896399"/>
                </a:cubicBezTo>
                <a:cubicBezTo>
                  <a:pt x="5859528" y="2894001"/>
                  <a:pt x="5861987" y="2893659"/>
                  <a:pt x="5862890" y="2892299"/>
                </a:cubicBezTo>
                <a:cubicBezTo>
                  <a:pt x="5861152" y="2890805"/>
                  <a:pt x="5855346" y="2890812"/>
                  <a:pt x="5860866" y="2886599"/>
                </a:cubicBezTo>
                <a:cubicBezTo>
                  <a:pt x="5861609" y="2886035"/>
                  <a:pt x="5861564" y="2884409"/>
                  <a:pt x="5861830" y="2883265"/>
                </a:cubicBezTo>
                <a:cubicBezTo>
                  <a:pt x="5862460" y="2880588"/>
                  <a:pt x="5858193" y="2876491"/>
                  <a:pt x="5862360" y="2875455"/>
                </a:cubicBezTo>
                <a:close/>
                <a:moveTo>
                  <a:pt x="5775719" y="2853971"/>
                </a:moveTo>
                <a:cubicBezTo>
                  <a:pt x="5779585" y="2854320"/>
                  <a:pt x="5783847" y="2857504"/>
                  <a:pt x="5787969" y="2858338"/>
                </a:cubicBezTo>
                <a:cubicBezTo>
                  <a:pt x="5791065" y="2858964"/>
                  <a:pt x="5791026" y="2863171"/>
                  <a:pt x="5790702" y="2866184"/>
                </a:cubicBezTo>
                <a:cubicBezTo>
                  <a:pt x="5790444" y="2868581"/>
                  <a:pt x="5789495" y="2871211"/>
                  <a:pt x="5791149" y="2873144"/>
                </a:cubicBezTo>
                <a:cubicBezTo>
                  <a:pt x="5799134" y="2882470"/>
                  <a:pt x="5788632" y="2881095"/>
                  <a:pt x="5785952" y="2880563"/>
                </a:cubicBezTo>
                <a:cubicBezTo>
                  <a:pt x="5780074" y="2879390"/>
                  <a:pt x="5769773" y="2882531"/>
                  <a:pt x="5771977" y="2871571"/>
                </a:cubicBezTo>
                <a:cubicBezTo>
                  <a:pt x="5771631" y="2869580"/>
                  <a:pt x="5771432" y="2868988"/>
                  <a:pt x="5771442" y="2868399"/>
                </a:cubicBezTo>
                <a:cubicBezTo>
                  <a:pt x="5771515" y="2863694"/>
                  <a:pt x="5768131" y="2857081"/>
                  <a:pt x="5772006" y="2854761"/>
                </a:cubicBezTo>
                <a:cubicBezTo>
                  <a:pt x="5773187" y="2854054"/>
                  <a:pt x="5774431" y="2853856"/>
                  <a:pt x="5775719" y="2853971"/>
                </a:cubicBezTo>
                <a:close/>
                <a:moveTo>
                  <a:pt x="5297608" y="2845529"/>
                </a:moveTo>
                <a:cubicBezTo>
                  <a:pt x="5300020" y="2846576"/>
                  <a:pt x="5301924" y="2848778"/>
                  <a:pt x="5303065" y="2852357"/>
                </a:cubicBezTo>
                <a:cubicBezTo>
                  <a:pt x="5301751" y="2854056"/>
                  <a:pt x="5300957" y="2855971"/>
                  <a:pt x="5300659" y="2858106"/>
                </a:cubicBezTo>
                <a:cubicBezTo>
                  <a:pt x="5294335" y="2859427"/>
                  <a:pt x="5288442" y="2858937"/>
                  <a:pt x="5285900" y="2852023"/>
                </a:cubicBezTo>
                <a:cubicBezTo>
                  <a:pt x="5285316" y="2850403"/>
                  <a:pt x="5287413" y="2846198"/>
                  <a:pt x="5289100" y="2845647"/>
                </a:cubicBezTo>
                <a:cubicBezTo>
                  <a:pt x="5292276" y="2844595"/>
                  <a:pt x="5295197" y="2844484"/>
                  <a:pt x="5297608" y="2845529"/>
                </a:cubicBezTo>
                <a:close/>
                <a:moveTo>
                  <a:pt x="5015865" y="2807109"/>
                </a:moveTo>
                <a:cubicBezTo>
                  <a:pt x="5024552" y="2804575"/>
                  <a:pt x="5031274" y="2814774"/>
                  <a:pt x="5039292" y="2811503"/>
                </a:cubicBezTo>
                <a:cubicBezTo>
                  <a:pt x="5038386" y="2814839"/>
                  <a:pt x="5037481" y="2818177"/>
                  <a:pt x="5036587" y="2821513"/>
                </a:cubicBezTo>
                <a:cubicBezTo>
                  <a:pt x="5027089" y="2819417"/>
                  <a:pt x="5017589" y="2817322"/>
                  <a:pt x="5006400" y="2814859"/>
                </a:cubicBezTo>
                <a:cubicBezTo>
                  <a:pt x="5009855" y="2810214"/>
                  <a:pt x="5012970" y="2807956"/>
                  <a:pt x="5015865" y="2807109"/>
                </a:cubicBezTo>
                <a:close/>
                <a:moveTo>
                  <a:pt x="4961498" y="2801977"/>
                </a:moveTo>
                <a:cubicBezTo>
                  <a:pt x="4961497" y="2804602"/>
                  <a:pt x="4961497" y="2807228"/>
                  <a:pt x="4961497" y="2809855"/>
                </a:cubicBezTo>
                <a:cubicBezTo>
                  <a:pt x="4963146" y="2809138"/>
                  <a:pt x="4965503" y="2808422"/>
                  <a:pt x="4968094" y="2807945"/>
                </a:cubicBezTo>
                <a:cubicBezTo>
                  <a:pt x="4968094" y="2806034"/>
                  <a:pt x="4968094" y="2804124"/>
                  <a:pt x="4967860" y="2802454"/>
                </a:cubicBezTo>
                <a:cubicBezTo>
                  <a:pt x="4966445" y="2802693"/>
                  <a:pt x="4965031" y="2802932"/>
                  <a:pt x="4963146" y="2802932"/>
                </a:cubicBezTo>
                <a:cubicBezTo>
                  <a:pt x="4962675" y="2802693"/>
                  <a:pt x="4961968" y="2802216"/>
                  <a:pt x="4961498" y="2801977"/>
                </a:cubicBezTo>
                <a:close/>
                <a:moveTo>
                  <a:pt x="5242880" y="2756231"/>
                </a:moveTo>
                <a:cubicBezTo>
                  <a:pt x="5258519" y="2758482"/>
                  <a:pt x="5281278" y="2764289"/>
                  <a:pt x="5280248" y="2790130"/>
                </a:cubicBezTo>
                <a:cubicBezTo>
                  <a:pt x="5279457" y="2810546"/>
                  <a:pt x="5269607" y="2824231"/>
                  <a:pt x="5248797" y="2826096"/>
                </a:cubicBezTo>
                <a:cubicBezTo>
                  <a:pt x="5220893" y="2828602"/>
                  <a:pt x="5220655" y="2809729"/>
                  <a:pt x="5223447" y="2791033"/>
                </a:cubicBezTo>
                <a:cubicBezTo>
                  <a:pt x="5222540" y="2773995"/>
                  <a:pt x="5220444" y="2753000"/>
                  <a:pt x="5242880" y="2756231"/>
                </a:cubicBezTo>
                <a:close/>
                <a:moveTo>
                  <a:pt x="5587570" y="2730819"/>
                </a:moveTo>
                <a:cubicBezTo>
                  <a:pt x="5599189" y="2760106"/>
                  <a:pt x="5629838" y="2714446"/>
                  <a:pt x="5640180" y="2744513"/>
                </a:cubicBezTo>
                <a:cubicBezTo>
                  <a:pt x="5640404" y="2748265"/>
                  <a:pt x="5640652" y="2752018"/>
                  <a:pt x="5640886" y="2755764"/>
                </a:cubicBezTo>
                <a:cubicBezTo>
                  <a:pt x="5640574" y="2763757"/>
                  <a:pt x="5637427" y="2770660"/>
                  <a:pt x="5629910" y="2773468"/>
                </a:cubicBezTo>
                <a:cubicBezTo>
                  <a:pt x="5608951" y="2781304"/>
                  <a:pt x="5592470" y="2789207"/>
                  <a:pt x="5613526" y="2814763"/>
                </a:cubicBezTo>
                <a:cubicBezTo>
                  <a:pt x="5619270" y="2821740"/>
                  <a:pt x="5613317" y="2830261"/>
                  <a:pt x="5602082" y="2831658"/>
                </a:cubicBezTo>
                <a:cubicBezTo>
                  <a:pt x="5569153" y="2835771"/>
                  <a:pt x="5543927" y="2812971"/>
                  <a:pt x="5544731" y="2779737"/>
                </a:cubicBezTo>
                <a:cubicBezTo>
                  <a:pt x="5544907" y="2772536"/>
                  <a:pt x="5544015" y="2765144"/>
                  <a:pt x="5542426" y="2758112"/>
                </a:cubicBezTo>
                <a:cubicBezTo>
                  <a:pt x="5540342" y="2748837"/>
                  <a:pt x="5535654" y="2738380"/>
                  <a:pt x="5548043" y="2734038"/>
                </a:cubicBezTo>
                <a:cubicBezTo>
                  <a:pt x="5558649" y="2730314"/>
                  <a:pt x="5564749" y="2735729"/>
                  <a:pt x="5564427" y="2747889"/>
                </a:cubicBezTo>
                <a:cubicBezTo>
                  <a:pt x="5564379" y="2749226"/>
                  <a:pt x="5572476" y="2755921"/>
                  <a:pt x="5575390" y="2746738"/>
                </a:cubicBezTo>
                <a:cubicBezTo>
                  <a:pt x="5575687" y="2745827"/>
                  <a:pt x="5575219" y="2744670"/>
                  <a:pt x="5575059" y="2743643"/>
                </a:cubicBezTo>
                <a:cubicBezTo>
                  <a:pt x="5573358" y="2732975"/>
                  <a:pt x="5586975" y="2729325"/>
                  <a:pt x="5587570" y="2730819"/>
                </a:cubicBezTo>
                <a:close/>
                <a:moveTo>
                  <a:pt x="502509" y="2730501"/>
                </a:moveTo>
                <a:cubicBezTo>
                  <a:pt x="504657" y="2730446"/>
                  <a:pt x="506414" y="2731485"/>
                  <a:pt x="507055" y="2735358"/>
                </a:cubicBezTo>
                <a:cubicBezTo>
                  <a:pt x="508527" y="2744207"/>
                  <a:pt x="505619" y="2751058"/>
                  <a:pt x="495207" y="2752002"/>
                </a:cubicBezTo>
                <a:cubicBezTo>
                  <a:pt x="494826" y="2754189"/>
                  <a:pt x="494450" y="2756379"/>
                  <a:pt x="494066" y="2758561"/>
                </a:cubicBezTo>
                <a:cubicBezTo>
                  <a:pt x="479602" y="2750903"/>
                  <a:pt x="466574" y="2782240"/>
                  <a:pt x="460583" y="2766400"/>
                </a:cubicBezTo>
                <a:cubicBezTo>
                  <a:pt x="455306" y="2752454"/>
                  <a:pt x="478388" y="2742960"/>
                  <a:pt x="494325" y="2738146"/>
                </a:cubicBezTo>
                <a:cubicBezTo>
                  <a:pt x="494524" y="2736127"/>
                  <a:pt x="494953" y="2734146"/>
                  <a:pt x="495610" y="2732210"/>
                </a:cubicBezTo>
                <a:cubicBezTo>
                  <a:pt x="497818" y="2731706"/>
                  <a:pt x="500361" y="2730557"/>
                  <a:pt x="502509" y="2730501"/>
                </a:cubicBezTo>
                <a:close/>
                <a:moveTo>
                  <a:pt x="5131295" y="2705099"/>
                </a:moveTo>
                <a:cubicBezTo>
                  <a:pt x="5130973" y="2706929"/>
                  <a:pt x="5131023" y="2708747"/>
                  <a:pt x="5131431" y="2710550"/>
                </a:cubicBezTo>
                <a:cubicBezTo>
                  <a:pt x="5129260" y="2712635"/>
                  <a:pt x="5127165" y="2716355"/>
                  <a:pt x="5124883" y="2716473"/>
                </a:cubicBezTo>
                <a:cubicBezTo>
                  <a:pt x="5118695" y="2716802"/>
                  <a:pt x="5121510" y="2734313"/>
                  <a:pt x="5111265" y="2723970"/>
                </a:cubicBezTo>
                <a:cubicBezTo>
                  <a:pt x="5103737" y="2716361"/>
                  <a:pt x="5110743" y="2710823"/>
                  <a:pt x="5117081" y="2707519"/>
                </a:cubicBezTo>
                <a:cubicBezTo>
                  <a:pt x="5121137" y="2705405"/>
                  <a:pt x="5126520" y="2705819"/>
                  <a:pt x="5131295" y="2705099"/>
                </a:cubicBezTo>
                <a:close/>
                <a:moveTo>
                  <a:pt x="5149863" y="2641600"/>
                </a:moveTo>
                <a:cubicBezTo>
                  <a:pt x="5153348" y="2656570"/>
                  <a:pt x="5149368" y="2665029"/>
                  <a:pt x="5139419" y="2670691"/>
                </a:cubicBezTo>
                <a:cubicBezTo>
                  <a:pt x="5138527" y="2671199"/>
                  <a:pt x="5134955" y="2669296"/>
                  <a:pt x="5134509" y="2667912"/>
                </a:cubicBezTo>
                <a:cubicBezTo>
                  <a:pt x="5130390" y="2655131"/>
                  <a:pt x="5138253" y="2648751"/>
                  <a:pt x="5149863" y="2641600"/>
                </a:cubicBezTo>
                <a:close/>
                <a:moveTo>
                  <a:pt x="5165499" y="2603502"/>
                </a:moveTo>
                <a:cubicBezTo>
                  <a:pt x="5167681" y="2603395"/>
                  <a:pt x="5172098" y="2606645"/>
                  <a:pt x="5171998" y="2608103"/>
                </a:cubicBezTo>
                <a:cubicBezTo>
                  <a:pt x="5171130" y="2620369"/>
                  <a:pt x="5161331" y="2623402"/>
                  <a:pt x="5146100" y="2629844"/>
                </a:cubicBezTo>
                <a:cubicBezTo>
                  <a:pt x="5150925" y="2614193"/>
                  <a:pt x="5152525" y="2604153"/>
                  <a:pt x="5165499" y="2603502"/>
                </a:cubicBezTo>
                <a:close/>
                <a:moveTo>
                  <a:pt x="5317598" y="2565400"/>
                </a:moveTo>
                <a:cubicBezTo>
                  <a:pt x="5325636" y="2565648"/>
                  <a:pt x="5328613" y="2570907"/>
                  <a:pt x="5329594" y="2577375"/>
                </a:cubicBezTo>
                <a:cubicBezTo>
                  <a:pt x="5330696" y="2584668"/>
                  <a:pt x="5331094" y="2593249"/>
                  <a:pt x="5322460" y="2595624"/>
                </a:cubicBezTo>
                <a:cubicBezTo>
                  <a:pt x="5314400" y="2597839"/>
                  <a:pt x="5312215" y="2590216"/>
                  <a:pt x="5311895" y="2584072"/>
                </a:cubicBezTo>
                <a:cubicBezTo>
                  <a:pt x="5311546" y="2577437"/>
                  <a:pt x="5308743" y="2569344"/>
                  <a:pt x="5317598" y="2565400"/>
                </a:cubicBezTo>
                <a:close/>
                <a:moveTo>
                  <a:pt x="5225725" y="2552798"/>
                </a:moveTo>
                <a:cubicBezTo>
                  <a:pt x="5227312" y="2552966"/>
                  <a:pt x="5230165" y="2560109"/>
                  <a:pt x="5229099" y="2562627"/>
                </a:cubicBezTo>
                <a:cubicBezTo>
                  <a:pt x="5224880" y="2572611"/>
                  <a:pt x="5216893" y="2568995"/>
                  <a:pt x="5209600" y="2566961"/>
                </a:cubicBezTo>
                <a:cubicBezTo>
                  <a:pt x="5212602" y="2559465"/>
                  <a:pt x="5215790" y="2551738"/>
                  <a:pt x="5225725" y="2552798"/>
                </a:cubicBezTo>
                <a:close/>
                <a:moveTo>
                  <a:pt x="5184920" y="2552700"/>
                </a:moveTo>
                <a:cubicBezTo>
                  <a:pt x="5194159" y="2559241"/>
                  <a:pt x="5199779" y="2563217"/>
                  <a:pt x="5205298" y="2567117"/>
                </a:cubicBezTo>
                <a:cubicBezTo>
                  <a:pt x="5203127" y="2576197"/>
                  <a:pt x="5204640" y="2592041"/>
                  <a:pt x="5190402" y="2586826"/>
                </a:cubicBezTo>
                <a:cubicBezTo>
                  <a:pt x="5176919" y="2581895"/>
                  <a:pt x="5190476" y="2567081"/>
                  <a:pt x="5184920" y="2552700"/>
                </a:cubicBezTo>
                <a:close/>
                <a:moveTo>
                  <a:pt x="5235211" y="2540000"/>
                </a:moveTo>
                <a:cubicBezTo>
                  <a:pt x="5235186" y="2540086"/>
                  <a:pt x="5235200" y="2540131"/>
                  <a:pt x="5235187" y="2540210"/>
                </a:cubicBezTo>
                <a:cubicBezTo>
                  <a:pt x="5235124" y="2540179"/>
                  <a:pt x="5235062" y="2540162"/>
                  <a:pt x="5235000" y="2540131"/>
                </a:cubicBezTo>
                <a:cubicBezTo>
                  <a:pt x="5235000" y="2540131"/>
                  <a:pt x="5235211" y="2540000"/>
                  <a:pt x="5235211" y="2540000"/>
                </a:cubicBezTo>
                <a:close/>
                <a:moveTo>
                  <a:pt x="5223113" y="2539999"/>
                </a:moveTo>
                <a:cubicBezTo>
                  <a:pt x="5229091" y="2543045"/>
                  <a:pt x="5236854" y="2543206"/>
                  <a:pt x="5238974" y="2552414"/>
                </a:cubicBezTo>
                <a:cubicBezTo>
                  <a:pt x="5232562" y="2550039"/>
                  <a:pt x="5218832" y="2559181"/>
                  <a:pt x="5223113" y="2539999"/>
                </a:cubicBezTo>
                <a:close/>
                <a:moveTo>
                  <a:pt x="5115768" y="2506648"/>
                </a:moveTo>
                <a:lnTo>
                  <a:pt x="5112462" y="2513907"/>
                </a:lnTo>
                <a:lnTo>
                  <a:pt x="5110158" y="2518128"/>
                </a:lnTo>
                <a:lnTo>
                  <a:pt x="5116302" y="2519336"/>
                </a:lnTo>
                <a:close/>
                <a:moveTo>
                  <a:pt x="756172" y="2489200"/>
                </a:moveTo>
                <a:cubicBezTo>
                  <a:pt x="771249" y="2513081"/>
                  <a:pt x="752833" y="2523628"/>
                  <a:pt x="739381" y="2535329"/>
                </a:cubicBezTo>
                <a:cubicBezTo>
                  <a:pt x="735618" y="2538605"/>
                  <a:pt x="731330" y="2534277"/>
                  <a:pt x="728963" y="2531088"/>
                </a:cubicBezTo>
                <a:cubicBezTo>
                  <a:pt x="725546" y="2526494"/>
                  <a:pt x="725570" y="2521351"/>
                  <a:pt x="729836" y="2516865"/>
                </a:cubicBezTo>
                <a:cubicBezTo>
                  <a:pt x="738232" y="2508032"/>
                  <a:pt x="746644" y="2499208"/>
                  <a:pt x="756172" y="2489200"/>
                </a:cubicBezTo>
                <a:close/>
                <a:moveTo>
                  <a:pt x="925799" y="2349499"/>
                </a:moveTo>
                <a:cubicBezTo>
                  <a:pt x="925190" y="2353609"/>
                  <a:pt x="925638" y="2359485"/>
                  <a:pt x="923381" y="2360835"/>
                </a:cubicBezTo>
                <a:cubicBezTo>
                  <a:pt x="873282" y="2390822"/>
                  <a:pt x="864415" y="2448416"/>
                  <a:pt x="834105" y="2492425"/>
                </a:cubicBezTo>
                <a:cubicBezTo>
                  <a:pt x="822107" y="2478793"/>
                  <a:pt x="813727" y="2460525"/>
                  <a:pt x="793542" y="2455648"/>
                </a:cubicBezTo>
                <a:lnTo>
                  <a:pt x="793542" y="2455654"/>
                </a:lnTo>
                <a:cubicBezTo>
                  <a:pt x="793542" y="2455648"/>
                  <a:pt x="793534" y="2455641"/>
                  <a:pt x="793534" y="2455628"/>
                </a:cubicBezTo>
                <a:cubicBezTo>
                  <a:pt x="792996" y="2454438"/>
                  <a:pt x="792797" y="2453359"/>
                  <a:pt x="792739" y="2452327"/>
                </a:cubicBezTo>
                <a:cubicBezTo>
                  <a:pt x="785789" y="2423364"/>
                  <a:pt x="789957" y="2419309"/>
                  <a:pt x="830864" y="2406975"/>
                </a:cubicBezTo>
                <a:cubicBezTo>
                  <a:pt x="843673" y="2405585"/>
                  <a:pt x="853357" y="2397433"/>
                  <a:pt x="858335" y="2387428"/>
                </a:cubicBezTo>
                <a:cubicBezTo>
                  <a:pt x="872575" y="2358830"/>
                  <a:pt x="901219" y="2358240"/>
                  <a:pt x="925799" y="2349499"/>
                </a:cubicBezTo>
                <a:close/>
                <a:moveTo>
                  <a:pt x="917084" y="2349499"/>
                </a:moveTo>
                <a:lnTo>
                  <a:pt x="917090" y="2349505"/>
                </a:lnTo>
                <a:cubicBezTo>
                  <a:pt x="917257" y="2349506"/>
                  <a:pt x="917418" y="2349512"/>
                  <a:pt x="917579" y="2349513"/>
                </a:cubicBezTo>
                <a:cubicBezTo>
                  <a:pt x="917599" y="2349649"/>
                  <a:pt x="917660" y="2349786"/>
                  <a:pt x="917667" y="2349929"/>
                </a:cubicBezTo>
                <a:cubicBezTo>
                  <a:pt x="917667" y="2349929"/>
                  <a:pt x="917673" y="2349935"/>
                  <a:pt x="917673" y="2349935"/>
                </a:cubicBezTo>
                <a:cubicBezTo>
                  <a:pt x="917455" y="2350016"/>
                  <a:pt x="917226" y="2350071"/>
                  <a:pt x="917009" y="2350146"/>
                </a:cubicBezTo>
                <a:cubicBezTo>
                  <a:pt x="917040" y="2349946"/>
                  <a:pt x="917046" y="2349705"/>
                  <a:pt x="917083" y="2349513"/>
                </a:cubicBezTo>
                <a:lnTo>
                  <a:pt x="917077" y="2349505"/>
                </a:lnTo>
                <a:lnTo>
                  <a:pt x="917084" y="2349505"/>
                </a:lnTo>
                <a:close/>
                <a:moveTo>
                  <a:pt x="1004563" y="2222500"/>
                </a:moveTo>
                <a:cubicBezTo>
                  <a:pt x="1015175" y="2222513"/>
                  <a:pt x="1025786" y="2222526"/>
                  <a:pt x="1036385" y="2222538"/>
                </a:cubicBezTo>
                <a:cubicBezTo>
                  <a:pt x="1037739" y="2224031"/>
                  <a:pt x="1040524" y="2226463"/>
                  <a:pt x="1040244" y="2226888"/>
                </a:cubicBezTo>
                <a:cubicBezTo>
                  <a:pt x="1024800" y="2250549"/>
                  <a:pt x="1009096" y="2274037"/>
                  <a:pt x="993425" y="2297543"/>
                </a:cubicBezTo>
                <a:cubicBezTo>
                  <a:pt x="967986" y="2301208"/>
                  <a:pt x="977065" y="2329263"/>
                  <a:pt x="962734" y="2341050"/>
                </a:cubicBezTo>
                <a:cubicBezTo>
                  <a:pt x="956046" y="2346558"/>
                  <a:pt x="953089" y="2359693"/>
                  <a:pt x="940697" y="2349352"/>
                </a:cubicBezTo>
                <a:cubicBezTo>
                  <a:pt x="936693" y="2349314"/>
                  <a:pt x="932680" y="2349277"/>
                  <a:pt x="928675" y="2349239"/>
                </a:cubicBezTo>
                <a:cubicBezTo>
                  <a:pt x="927632" y="2340555"/>
                  <a:pt x="903192" y="2332293"/>
                  <a:pt x="928299" y="2323153"/>
                </a:cubicBezTo>
                <a:cubicBezTo>
                  <a:pt x="923099" y="2307312"/>
                  <a:pt x="920282" y="2292969"/>
                  <a:pt x="945402" y="2297264"/>
                </a:cubicBezTo>
                <a:cubicBezTo>
                  <a:pt x="959047" y="2299601"/>
                  <a:pt x="967382" y="2292100"/>
                  <a:pt x="965697" y="2280298"/>
                </a:cubicBezTo>
                <a:cubicBezTo>
                  <a:pt x="962246" y="2256023"/>
                  <a:pt x="971584" y="2242894"/>
                  <a:pt x="994435" y="2236937"/>
                </a:cubicBezTo>
                <a:cubicBezTo>
                  <a:pt x="1000978" y="2235234"/>
                  <a:pt x="1004290" y="2229500"/>
                  <a:pt x="1004563" y="2222500"/>
                </a:cubicBezTo>
                <a:close/>
                <a:moveTo>
                  <a:pt x="955641" y="2159803"/>
                </a:moveTo>
                <a:cubicBezTo>
                  <a:pt x="962263" y="2157869"/>
                  <a:pt x="969461" y="2159670"/>
                  <a:pt x="972306" y="2162627"/>
                </a:cubicBezTo>
                <a:cubicBezTo>
                  <a:pt x="982570" y="2173307"/>
                  <a:pt x="1001720" y="2184337"/>
                  <a:pt x="993014" y="2205757"/>
                </a:cubicBezTo>
                <a:cubicBezTo>
                  <a:pt x="993145" y="2209390"/>
                  <a:pt x="993275" y="2213007"/>
                  <a:pt x="993411" y="2216627"/>
                </a:cubicBezTo>
                <a:cubicBezTo>
                  <a:pt x="993497" y="2218953"/>
                  <a:pt x="993590" y="2221272"/>
                  <a:pt x="993677" y="2223597"/>
                </a:cubicBezTo>
                <a:cubicBezTo>
                  <a:pt x="965454" y="2220416"/>
                  <a:pt x="941555" y="2198669"/>
                  <a:pt x="942429" y="2179376"/>
                </a:cubicBezTo>
                <a:cubicBezTo>
                  <a:pt x="942974" y="2167401"/>
                  <a:pt x="949019" y="2161735"/>
                  <a:pt x="955641" y="2159803"/>
                </a:cubicBezTo>
                <a:close/>
                <a:moveTo>
                  <a:pt x="878908" y="2123429"/>
                </a:moveTo>
                <a:cubicBezTo>
                  <a:pt x="902281" y="2116024"/>
                  <a:pt x="910454" y="2125358"/>
                  <a:pt x="922223" y="2145029"/>
                </a:cubicBezTo>
                <a:cubicBezTo>
                  <a:pt x="904936" y="2136410"/>
                  <a:pt x="895145" y="2131522"/>
                  <a:pt x="878908" y="2123429"/>
                </a:cubicBezTo>
                <a:close/>
                <a:moveTo>
                  <a:pt x="1215693" y="2019785"/>
                </a:moveTo>
                <a:cubicBezTo>
                  <a:pt x="1224984" y="2040613"/>
                  <a:pt x="1205192" y="2046411"/>
                  <a:pt x="1195822" y="2057595"/>
                </a:cubicBezTo>
                <a:cubicBezTo>
                  <a:pt x="1205166" y="2088311"/>
                  <a:pt x="1177562" y="2100789"/>
                  <a:pt x="1164732" y="2120565"/>
                </a:cubicBezTo>
                <a:cubicBezTo>
                  <a:pt x="1159557" y="2150977"/>
                  <a:pt x="1141535" y="2171371"/>
                  <a:pt x="1114569" y="2184769"/>
                </a:cubicBezTo>
                <a:lnTo>
                  <a:pt x="1114569" y="2184781"/>
                </a:lnTo>
                <a:cubicBezTo>
                  <a:pt x="1114455" y="2193272"/>
                  <a:pt x="1114333" y="2201772"/>
                  <a:pt x="1114227" y="2210263"/>
                </a:cubicBezTo>
                <a:cubicBezTo>
                  <a:pt x="1101853" y="2230171"/>
                  <a:pt x="1082735" y="2201328"/>
                  <a:pt x="1069695" y="2216427"/>
                </a:cubicBezTo>
                <a:cubicBezTo>
                  <a:pt x="1061498" y="2217521"/>
                  <a:pt x="1054728" y="2234614"/>
                  <a:pt x="1046951" y="2223107"/>
                </a:cubicBezTo>
                <a:cubicBezTo>
                  <a:pt x="1035821" y="2206630"/>
                  <a:pt x="1059590" y="2202906"/>
                  <a:pt x="1063372" y="2191065"/>
                </a:cubicBezTo>
                <a:cubicBezTo>
                  <a:pt x="1070755" y="2165045"/>
                  <a:pt x="1092912" y="2155957"/>
                  <a:pt x="1114622" y="2146372"/>
                </a:cubicBezTo>
                <a:cubicBezTo>
                  <a:pt x="1115699" y="2136555"/>
                  <a:pt x="1118467" y="2127488"/>
                  <a:pt x="1125972" y="2120484"/>
                </a:cubicBezTo>
                <a:cubicBezTo>
                  <a:pt x="1125963" y="2120483"/>
                  <a:pt x="1125963" y="2120483"/>
                  <a:pt x="1125963" y="2120483"/>
                </a:cubicBezTo>
                <a:cubicBezTo>
                  <a:pt x="1154171" y="2104817"/>
                  <a:pt x="1154985" y="2066409"/>
                  <a:pt x="1183570" y="2051056"/>
                </a:cubicBezTo>
                <a:cubicBezTo>
                  <a:pt x="1189079" y="2035249"/>
                  <a:pt x="1191277" y="2016010"/>
                  <a:pt x="1215693" y="2019785"/>
                </a:cubicBezTo>
                <a:close/>
                <a:moveTo>
                  <a:pt x="1209110" y="2019299"/>
                </a:moveTo>
                <a:cubicBezTo>
                  <a:pt x="1209291" y="2019318"/>
                  <a:pt x="1209402" y="2019418"/>
                  <a:pt x="1209569" y="2019442"/>
                </a:cubicBezTo>
                <a:cubicBezTo>
                  <a:pt x="1209558" y="2019534"/>
                  <a:pt x="1209519" y="2019610"/>
                  <a:pt x="1209501" y="2019696"/>
                </a:cubicBezTo>
                <a:lnTo>
                  <a:pt x="1209507" y="2019702"/>
                </a:lnTo>
                <a:cubicBezTo>
                  <a:pt x="1209507" y="2019702"/>
                  <a:pt x="1209502" y="2019702"/>
                  <a:pt x="1209502" y="2019702"/>
                </a:cubicBezTo>
                <a:cubicBezTo>
                  <a:pt x="1209408" y="2019684"/>
                  <a:pt x="1209333" y="2019703"/>
                  <a:pt x="1209235" y="2019690"/>
                </a:cubicBezTo>
                <a:cubicBezTo>
                  <a:pt x="1209172" y="2019547"/>
                  <a:pt x="1209172" y="2019442"/>
                  <a:pt x="1209110" y="2019299"/>
                </a:cubicBezTo>
                <a:close/>
                <a:moveTo>
                  <a:pt x="1232180" y="1968499"/>
                </a:moveTo>
                <a:cubicBezTo>
                  <a:pt x="1262269" y="1984553"/>
                  <a:pt x="1264291" y="2004751"/>
                  <a:pt x="1245589" y="2050889"/>
                </a:cubicBezTo>
                <a:cubicBezTo>
                  <a:pt x="1232018" y="2050167"/>
                  <a:pt x="1234139" y="2031493"/>
                  <a:pt x="1221811" y="2029552"/>
                </a:cubicBezTo>
                <a:cubicBezTo>
                  <a:pt x="1225798" y="2009835"/>
                  <a:pt x="1255161" y="1997126"/>
                  <a:pt x="1232180" y="1968499"/>
                </a:cubicBezTo>
                <a:close/>
                <a:moveTo>
                  <a:pt x="5344910" y="1930400"/>
                </a:moveTo>
                <a:cubicBezTo>
                  <a:pt x="5350082" y="1932565"/>
                  <a:pt x="5353977" y="1936143"/>
                  <a:pt x="5352774" y="1941997"/>
                </a:cubicBezTo>
                <a:cubicBezTo>
                  <a:pt x="5351708" y="1947225"/>
                  <a:pt x="5348283" y="1951529"/>
                  <a:pt x="5341995" y="1950269"/>
                </a:cubicBezTo>
                <a:cubicBezTo>
                  <a:pt x="5336947" y="1949259"/>
                  <a:pt x="5336625" y="1944731"/>
                  <a:pt x="5336600" y="1940564"/>
                </a:cubicBezTo>
                <a:cubicBezTo>
                  <a:pt x="5336575" y="1934990"/>
                  <a:pt x="5337989" y="1930413"/>
                  <a:pt x="5344910" y="1930400"/>
                </a:cubicBezTo>
                <a:close/>
                <a:moveTo>
                  <a:pt x="5628432" y="1918535"/>
                </a:moveTo>
                <a:cubicBezTo>
                  <a:pt x="5644789" y="1921810"/>
                  <a:pt x="5631235" y="1937091"/>
                  <a:pt x="5637845" y="1945064"/>
                </a:cubicBezTo>
                <a:cubicBezTo>
                  <a:pt x="5639916" y="1947563"/>
                  <a:pt x="5638182" y="1953212"/>
                  <a:pt x="5638182" y="1957423"/>
                </a:cubicBezTo>
                <a:cubicBezTo>
                  <a:pt x="5638215" y="1962917"/>
                  <a:pt x="5638255" y="1968411"/>
                  <a:pt x="5638289" y="1973900"/>
                </a:cubicBezTo>
                <a:cubicBezTo>
                  <a:pt x="5637495" y="1984317"/>
                  <a:pt x="5635960" y="1994751"/>
                  <a:pt x="5636184" y="2005149"/>
                </a:cubicBezTo>
                <a:cubicBezTo>
                  <a:pt x="5636331" y="2012080"/>
                  <a:pt x="5636952" y="2018070"/>
                  <a:pt x="5628221" y="2018968"/>
                </a:cubicBezTo>
                <a:cubicBezTo>
                  <a:pt x="5621810" y="2019626"/>
                  <a:pt x="5613497" y="2019353"/>
                  <a:pt x="5612384" y="2012449"/>
                </a:cubicBezTo>
                <a:cubicBezTo>
                  <a:pt x="5611724" y="2008293"/>
                  <a:pt x="5618423" y="2002957"/>
                  <a:pt x="5622082" y="1997751"/>
                </a:cubicBezTo>
                <a:cubicBezTo>
                  <a:pt x="5604620" y="1991963"/>
                  <a:pt x="5602286" y="2013340"/>
                  <a:pt x="5586959" y="2017016"/>
                </a:cubicBezTo>
                <a:cubicBezTo>
                  <a:pt x="5587106" y="2004813"/>
                  <a:pt x="5590728" y="1991695"/>
                  <a:pt x="5571605" y="1990623"/>
                </a:cubicBezTo>
                <a:cubicBezTo>
                  <a:pt x="5563207" y="1990152"/>
                  <a:pt x="5551611" y="1979616"/>
                  <a:pt x="5552555" y="1968305"/>
                </a:cubicBezTo>
                <a:cubicBezTo>
                  <a:pt x="5553548" y="1956241"/>
                  <a:pt x="5564760" y="1949655"/>
                  <a:pt x="5575250" y="1944209"/>
                </a:cubicBezTo>
                <a:cubicBezTo>
                  <a:pt x="5582493" y="1940440"/>
                  <a:pt x="5594102" y="1949323"/>
                  <a:pt x="5597921" y="1933955"/>
                </a:cubicBezTo>
                <a:cubicBezTo>
                  <a:pt x="5601517" y="1919482"/>
                  <a:pt x="5614774" y="1915801"/>
                  <a:pt x="5628432" y="1918535"/>
                </a:cubicBezTo>
                <a:close/>
                <a:moveTo>
                  <a:pt x="1291533" y="1905077"/>
                </a:moveTo>
                <a:cubicBezTo>
                  <a:pt x="1299047" y="1908977"/>
                  <a:pt x="1304635" y="1914336"/>
                  <a:pt x="1299885" y="1924282"/>
                </a:cubicBezTo>
                <a:cubicBezTo>
                  <a:pt x="1290235" y="1923420"/>
                  <a:pt x="1286043" y="1917460"/>
                  <a:pt x="1285311" y="1908885"/>
                </a:cubicBezTo>
                <a:cubicBezTo>
                  <a:pt x="1285211" y="1907713"/>
                  <a:pt x="1290335" y="1904457"/>
                  <a:pt x="1291533" y="1905077"/>
                </a:cubicBezTo>
                <a:close/>
                <a:moveTo>
                  <a:pt x="1322350" y="1880381"/>
                </a:moveTo>
                <a:cubicBezTo>
                  <a:pt x="1325549" y="1881752"/>
                  <a:pt x="1328201" y="1884822"/>
                  <a:pt x="1330650" y="1888753"/>
                </a:cubicBezTo>
                <a:cubicBezTo>
                  <a:pt x="1321246" y="1894713"/>
                  <a:pt x="1315459" y="1890515"/>
                  <a:pt x="1310710" y="1882205"/>
                </a:cubicBezTo>
                <a:cubicBezTo>
                  <a:pt x="1315379" y="1879339"/>
                  <a:pt x="1319143" y="1879009"/>
                  <a:pt x="1322350" y="1880381"/>
                </a:cubicBezTo>
                <a:close/>
                <a:moveTo>
                  <a:pt x="5400077" y="1828878"/>
                </a:moveTo>
                <a:cubicBezTo>
                  <a:pt x="5403772" y="1829238"/>
                  <a:pt x="5404627" y="1831799"/>
                  <a:pt x="5401935" y="1834336"/>
                </a:cubicBezTo>
                <a:cubicBezTo>
                  <a:pt x="5399344" y="1836791"/>
                  <a:pt x="5396343" y="1839228"/>
                  <a:pt x="5393080" y="1840357"/>
                </a:cubicBezTo>
                <a:cubicBezTo>
                  <a:pt x="5391753" y="1840810"/>
                  <a:pt x="5389223" y="1837771"/>
                  <a:pt x="5387401" y="1836439"/>
                </a:cubicBezTo>
                <a:cubicBezTo>
                  <a:pt x="5390440" y="1830310"/>
                  <a:pt x="5394805" y="1828364"/>
                  <a:pt x="5400077" y="1828878"/>
                </a:cubicBezTo>
                <a:close/>
                <a:moveTo>
                  <a:pt x="5430044" y="1828800"/>
                </a:moveTo>
                <a:cubicBezTo>
                  <a:pt x="5429751" y="1852901"/>
                  <a:pt x="5442990" y="1874168"/>
                  <a:pt x="5429222" y="1898555"/>
                </a:cubicBezTo>
                <a:cubicBezTo>
                  <a:pt x="5422842" y="1909892"/>
                  <a:pt x="5434422" y="1917991"/>
                  <a:pt x="5447408" y="1921986"/>
                </a:cubicBezTo>
                <a:cubicBezTo>
                  <a:pt x="5469530" y="1928797"/>
                  <a:pt x="5491035" y="1922528"/>
                  <a:pt x="5512718" y="1921484"/>
                </a:cubicBezTo>
                <a:cubicBezTo>
                  <a:pt x="5532436" y="1920530"/>
                  <a:pt x="5541652" y="1928295"/>
                  <a:pt x="5535808" y="1947337"/>
                </a:cubicBezTo>
                <a:cubicBezTo>
                  <a:pt x="5530199" y="1965621"/>
                  <a:pt x="5540371" y="1982460"/>
                  <a:pt x="5537616" y="2000214"/>
                </a:cubicBezTo>
                <a:cubicBezTo>
                  <a:pt x="5536502" y="2007398"/>
                  <a:pt x="5545707" y="2018627"/>
                  <a:pt x="5531792" y="2020250"/>
                </a:cubicBezTo>
                <a:cubicBezTo>
                  <a:pt x="5521229" y="2021491"/>
                  <a:pt x="5527658" y="2007555"/>
                  <a:pt x="5519872" y="2002616"/>
                </a:cubicBezTo>
                <a:cubicBezTo>
                  <a:pt x="5498032" y="2041370"/>
                  <a:pt x="5460960" y="2022111"/>
                  <a:pt x="5430923" y="2021717"/>
                </a:cubicBezTo>
                <a:cubicBezTo>
                  <a:pt x="5404121" y="2021353"/>
                  <a:pt x="5377200" y="2025743"/>
                  <a:pt x="5349879" y="2021658"/>
                </a:cubicBezTo>
                <a:cubicBezTo>
                  <a:pt x="5334647" y="2019394"/>
                  <a:pt x="5335947" y="2014907"/>
                  <a:pt x="5337490" y="2004830"/>
                </a:cubicBezTo>
                <a:cubicBezTo>
                  <a:pt x="5342015" y="1975050"/>
                  <a:pt x="5352606" y="1950703"/>
                  <a:pt x="5387236" y="1946541"/>
                </a:cubicBezTo>
                <a:cubicBezTo>
                  <a:pt x="5395042" y="1945596"/>
                  <a:pt x="5399635" y="1938726"/>
                  <a:pt x="5395511" y="1933117"/>
                </a:cubicBezTo>
                <a:cubicBezTo>
                  <a:pt x="5378784" y="1910284"/>
                  <a:pt x="5400515" y="1901921"/>
                  <a:pt x="5410570" y="1889088"/>
                </a:cubicBezTo>
                <a:cubicBezTo>
                  <a:pt x="5410745" y="1889147"/>
                  <a:pt x="5410891" y="1889196"/>
                  <a:pt x="5411067" y="1889264"/>
                </a:cubicBezTo>
                <a:lnTo>
                  <a:pt x="5410726" y="1888910"/>
                </a:lnTo>
                <a:cubicBezTo>
                  <a:pt x="5410667" y="1888970"/>
                  <a:pt x="5410618" y="1889028"/>
                  <a:pt x="5410570" y="1889088"/>
                </a:cubicBezTo>
                <a:cubicBezTo>
                  <a:pt x="5378099" y="1877749"/>
                  <a:pt x="5378177" y="1877544"/>
                  <a:pt x="5397475" y="1839201"/>
                </a:cubicBezTo>
                <a:cubicBezTo>
                  <a:pt x="5411370" y="1849505"/>
                  <a:pt x="5416726" y="1830955"/>
                  <a:pt x="5430044" y="1828800"/>
                </a:cubicBezTo>
                <a:close/>
                <a:moveTo>
                  <a:pt x="5414181" y="1308238"/>
                </a:moveTo>
                <a:cubicBezTo>
                  <a:pt x="5420210" y="1308880"/>
                  <a:pt x="5427336" y="1311410"/>
                  <a:pt x="5430755" y="1308783"/>
                </a:cubicBezTo>
                <a:cubicBezTo>
                  <a:pt x="5448737" y="1306543"/>
                  <a:pt x="5463231" y="1314249"/>
                  <a:pt x="5479796" y="1309640"/>
                </a:cubicBezTo>
                <a:cubicBezTo>
                  <a:pt x="5499857" y="1304062"/>
                  <a:pt x="5532727" y="1345281"/>
                  <a:pt x="5525533" y="1365755"/>
                </a:cubicBezTo>
                <a:cubicBezTo>
                  <a:pt x="5520917" y="1378838"/>
                  <a:pt x="5506778" y="1387340"/>
                  <a:pt x="5508075" y="1404290"/>
                </a:cubicBezTo>
                <a:cubicBezTo>
                  <a:pt x="5508468" y="1409464"/>
                  <a:pt x="5496836" y="1412197"/>
                  <a:pt x="5491799" y="1409567"/>
                </a:cubicBezTo>
                <a:cubicBezTo>
                  <a:pt x="5457148" y="1391553"/>
                  <a:pt x="5422988" y="1412673"/>
                  <a:pt x="5388684" y="1409812"/>
                </a:cubicBezTo>
                <a:cubicBezTo>
                  <a:pt x="5379830" y="1409074"/>
                  <a:pt x="5368413" y="1414155"/>
                  <a:pt x="5363605" y="1402487"/>
                </a:cubicBezTo>
                <a:cubicBezTo>
                  <a:pt x="5358705" y="1390671"/>
                  <a:pt x="5365748" y="1381661"/>
                  <a:pt x="5375068" y="1375854"/>
                </a:cubicBezTo>
                <a:cubicBezTo>
                  <a:pt x="5396394" y="1362546"/>
                  <a:pt x="5406819" y="1346586"/>
                  <a:pt x="5404200" y="1319024"/>
                </a:cubicBezTo>
                <a:cubicBezTo>
                  <a:pt x="5403225" y="1308843"/>
                  <a:pt x="5408155" y="1307596"/>
                  <a:pt x="5414181" y="1308238"/>
                </a:cubicBezTo>
                <a:close/>
                <a:moveTo>
                  <a:pt x="2147921" y="1256044"/>
                </a:moveTo>
                <a:cubicBezTo>
                  <a:pt x="2147214" y="1256284"/>
                  <a:pt x="2146743" y="1256523"/>
                  <a:pt x="2146036" y="1256762"/>
                </a:cubicBezTo>
                <a:cubicBezTo>
                  <a:pt x="2146507" y="1256761"/>
                  <a:pt x="2146979" y="1256762"/>
                  <a:pt x="2147450" y="1256761"/>
                </a:cubicBezTo>
                <a:cubicBezTo>
                  <a:pt x="2147686" y="1256522"/>
                  <a:pt x="2147686" y="1256284"/>
                  <a:pt x="2147921" y="1256044"/>
                </a:cubicBezTo>
                <a:close/>
                <a:moveTo>
                  <a:pt x="4906505" y="1252469"/>
                </a:moveTo>
                <a:lnTo>
                  <a:pt x="4906942" y="1252758"/>
                </a:lnTo>
                <a:lnTo>
                  <a:pt x="4906633" y="1252480"/>
                </a:lnTo>
                <a:close/>
                <a:moveTo>
                  <a:pt x="2262434" y="1243392"/>
                </a:moveTo>
                <a:cubicBezTo>
                  <a:pt x="2260549" y="1243631"/>
                  <a:pt x="2258900" y="1243871"/>
                  <a:pt x="2257251" y="1243871"/>
                </a:cubicBezTo>
                <a:cubicBezTo>
                  <a:pt x="2258900" y="1244586"/>
                  <a:pt x="2260785" y="1245303"/>
                  <a:pt x="2262435" y="1245780"/>
                </a:cubicBezTo>
                <a:cubicBezTo>
                  <a:pt x="2262434" y="1245065"/>
                  <a:pt x="2262435" y="1244347"/>
                  <a:pt x="2262434" y="1243392"/>
                </a:cubicBezTo>
                <a:close/>
                <a:moveTo>
                  <a:pt x="4954643" y="1231900"/>
                </a:moveTo>
                <a:cubicBezTo>
                  <a:pt x="4964429" y="1233401"/>
                  <a:pt x="4961949" y="1239502"/>
                  <a:pt x="4959765" y="1245498"/>
                </a:cubicBezTo>
                <a:cubicBezTo>
                  <a:pt x="4954469" y="1246727"/>
                  <a:pt x="4948652" y="1255793"/>
                  <a:pt x="4944635" y="1249566"/>
                </a:cubicBezTo>
                <a:cubicBezTo>
                  <a:pt x="4939178" y="1241070"/>
                  <a:pt x="4947734" y="1235936"/>
                  <a:pt x="4954643" y="1231900"/>
                </a:cubicBezTo>
                <a:close/>
                <a:moveTo>
                  <a:pt x="4919926" y="1194103"/>
                </a:moveTo>
                <a:cubicBezTo>
                  <a:pt x="4926188" y="1192771"/>
                  <a:pt x="4930207" y="1195894"/>
                  <a:pt x="4930802" y="1202195"/>
                </a:cubicBezTo>
                <a:cubicBezTo>
                  <a:pt x="4932477" y="1219924"/>
                  <a:pt x="4911293" y="1212106"/>
                  <a:pt x="4906728" y="1224092"/>
                </a:cubicBezTo>
                <a:cubicBezTo>
                  <a:pt x="4902735" y="1209357"/>
                  <a:pt x="4903951" y="1197502"/>
                  <a:pt x="4919926" y="1194103"/>
                </a:cubicBezTo>
                <a:close/>
                <a:moveTo>
                  <a:pt x="5137932" y="1181102"/>
                </a:moveTo>
                <a:cubicBezTo>
                  <a:pt x="5140957" y="1181197"/>
                  <a:pt x="5143860" y="1185134"/>
                  <a:pt x="5146031" y="1186758"/>
                </a:cubicBezTo>
                <a:cubicBezTo>
                  <a:pt x="5145671" y="1193177"/>
                  <a:pt x="5143401" y="1196403"/>
                  <a:pt x="5138700" y="1195497"/>
                </a:cubicBezTo>
                <a:cubicBezTo>
                  <a:pt x="5136705" y="1195112"/>
                  <a:pt x="5134274" y="1192005"/>
                  <a:pt x="5133802" y="1189761"/>
                </a:cubicBezTo>
                <a:cubicBezTo>
                  <a:pt x="5133069" y="1186275"/>
                  <a:pt x="5132798" y="1180943"/>
                  <a:pt x="5137932" y="1181102"/>
                </a:cubicBezTo>
                <a:close/>
                <a:moveTo>
                  <a:pt x="2093943" y="1181099"/>
                </a:moveTo>
                <a:cubicBezTo>
                  <a:pt x="2100007" y="1182545"/>
                  <a:pt x="2102668" y="1186240"/>
                  <a:pt x="2101205" y="1190401"/>
                </a:cubicBezTo>
                <a:cubicBezTo>
                  <a:pt x="2099548" y="1195096"/>
                  <a:pt x="2096182" y="1202259"/>
                  <a:pt x="2092957" y="1202599"/>
                </a:cubicBezTo>
                <a:cubicBezTo>
                  <a:pt x="2088219" y="1203095"/>
                  <a:pt x="2084208" y="1197471"/>
                  <a:pt x="2085726" y="1191325"/>
                </a:cubicBezTo>
                <a:cubicBezTo>
                  <a:pt x="2086943" y="1186438"/>
                  <a:pt x="2088318" y="1181137"/>
                  <a:pt x="2093943" y="1181099"/>
                </a:cubicBezTo>
                <a:close/>
                <a:moveTo>
                  <a:pt x="4935719" y="1169053"/>
                </a:moveTo>
                <a:cubicBezTo>
                  <a:pt x="4952090" y="1165994"/>
                  <a:pt x="4956134" y="1173746"/>
                  <a:pt x="4951470" y="1190862"/>
                </a:cubicBezTo>
                <a:cubicBezTo>
                  <a:pt x="4942925" y="1183953"/>
                  <a:pt x="4936761" y="1178980"/>
                  <a:pt x="4930201" y="1173665"/>
                </a:cubicBezTo>
                <a:cubicBezTo>
                  <a:pt x="4933042" y="1171216"/>
                  <a:pt x="4934231" y="1169330"/>
                  <a:pt x="4935719" y="1169053"/>
                </a:cubicBezTo>
                <a:close/>
                <a:moveTo>
                  <a:pt x="5110630" y="1168680"/>
                </a:moveTo>
                <a:cubicBezTo>
                  <a:pt x="5114822" y="1167068"/>
                  <a:pt x="5118407" y="1172780"/>
                  <a:pt x="5117676" y="1176717"/>
                </a:cubicBezTo>
                <a:cubicBezTo>
                  <a:pt x="5116286" y="1184146"/>
                  <a:pt x="5111697" y="1190683"/>
                  <a:pt x="5104144" y="1192549"/>
                </a:cubicBezTo>
                <a:cubicBezTo>
                  <a:pt x="5100063" y="1193561"/>
                  <a:pt x="5096988" y="1189156"/>
                  <a:pt x="5095301" y="1178528"/>
                </a:cubicBezTo>
                <a:cubicBezTo>
                  <a:pt x="5098339" y="1176468"/>
                  <a:pt x="5103982" y="1171242"/>
                  <a:pt x="5110630" y="1168680"/>
                </a:cubicBezTo>
                <a:close/>
                <a:moveTo>
                  <a:pt x="4908336" y="1168662"/>
                </a:moveTo>
                <a:cubicBezTo>
                  <a:pt x="4909253" y="1168867"/>
                  <a:pt x="4910147" y="1172302"/>
                  <a:pt x="4909898" y="1174069"/>
                </a:cubicBezTo>
                <a:cubicBezTo>
                  <a:pt x="4908436" y="1184395"/>
                  <a:pt x="4901440" y="1186429"/>
                  <a:pt x="4892461" y="1185121"/>
                </a:cubicBezTo>
                <a:cubicBezTo>
                  <a:pt x="4892460" y="1183242"/>
                  <a:pt x="4892336" y="1181375"/>
                  <a:pt x="4892100" y="1179514"/>
                </a:cubicBezTo>
                <a:cubicBezTo>
                  <a:pt x="4897917" y="1176390"/>
                  <a:pt x="4899381" y="1166683"/>
                  <a:pt x="4908336" y="1168662"/>
                </a:cubicBezTo>
                <a:close/>
                <a:moveTo>
                  <a:pt x="4918348" y="1104899"/>
                </a:moveTo>
                <a:cubicBezTo>
                  <a:pt x="4933845" y="1115355"/>
                  <a:pt x="4916327" y="1124272"/>
                  <a:pt x="4916999" y="1134033"/>
                </a:cubicBezTo>
                <a:cubicBezTo>
                  <a:pt x="4890106" y="1123045"/>
                  <a:pt x="4915670" y="1114506"/>
                  <a:pt x="4918348" y="1104899"/>
                </a:cubicBezTo>
                <a:close/>
                <a:moveTo>
                  <a:pt x="5222300" y="1079500"/>
                </a:moveTo>
                <a:cubicBezTo>
                  <a:pt x="5231579" y="1081247"/>
                  <a:pt x="5237754" y="1084075"/>
                  <a:pt x="5239392" y="1097503"/>
                </a:cubicBezTo>
                <a:cubicBezTo>
                  <a:pt x="5230362" y="1092714"/>
                  <a:pt x="5225426" y="1088231"/>
                  <a:pt x="5222300" y="1079500"/>
                </a:cubicBezTo>
                <a:close/>
                <a:moveTo>
                  <a:pt x="4993342" y="1066805"/>
                </a:moveTo>
                <a:cubicBezTo>
                  <a:pt x="4994720" y="1066625"/>
                  <a:pt x="4996642" y="1070570"/>
                  <a:pt x="4997907" y="1072138"/>
                </a:cubicBezTo>
                <a:cubicBezTo>
                  <a:pt x="4995898" y="1078371"/>
                  <a:pt x="4991508" y="1077576"/>
                  <a:pt x="4987638" y="1077576"/>
                </a:cubicBezTo>
                <a:cubicBezTo>
                  <a:pt x="4983421" y="1077570"/>
                  <a:pt x="4978596" y="1076554"/>
                  <a:pt x="4982354" y="1071257"/>
                </a:cubicBezTo>
                <a:cubicBezTo>
                  <a:pt x="4984338" y="1068473"/>
                  <a:pt x="4989460" y="1067307"/>
                  <a:pt x="4993342" y="1066805"/>
                </a:cubicBezTo>
                <a:close/>
                <a:moveTo>
                  <a:pt x="5081808" y="1054100"/>
                </a:moveTo>
                <a:cubicBezTo>
                  <a:pt x="5088357" y="1054118"/>
                  <a:pt x="5094906" y="1059011"/>
                  <a:pt x="5101456" y="1061731"/>
                </a:cubicBezTo>
                <a:cubicBezTo>
                  <a:pt x="5103388" y="1062029"/>
                  <a:pt x="5105312" y="1061978"/>
                  <a:pt x="5107234" y="1061594"/>
                </a:cubicBezTo>
                <a:cubicBezTo>
                  <a:pt x="5123478" y="1045702"/>
                  <a:pt x="5126579" y="1064110"/>
                  <a:pt x="5132307" y="1072002"/>
                </a:cubicBezTo>
                <a:cubicBezTo>
                  <a:pt x="5142979" y="1086699"/>
                  <a:pt x="5121546" y="1080769"/>
                  <a:pt x="5120801" y="1088573"/>
                </a:cubicBezTo>
                <a:cubicBezTo>
                  <a:pt x="5125090" y="1094441"/>
                  <a:pt x="5129386" y="1100315"/>
                  <a:pt x="5133675" y="1106194"/>
                </a:cubicBezTo>
                <a:cubicBezTo>
                  <a:pt x="5134740" y="1116862"/>
                  <a:pt x="5155429" y="1128246"/>
                  <a:pt x="5132496" y="1138027"/>
                </a:cubicBezTo>
                <a:cubicBezTo>
                  <a:pt x="5114823" y="1138775"/>
                  <a:pt x="5097151" y="1140037"/>
                  <a:pt x="5079477" y="1140158"/>
                </a:cubicBezTo>
                <a:cubicBezTo>
                  <a:pt x="5055462" y="1140326"/>
                  <a:pt x="5045310" y="1126139"/>
                  <a:pt x="5050134" y="1100349"/>
                </a:cubicBezTo>
                <a:cubicBezTo>
                  <a:pt x="5045578" y="1100259"/>
                  <a:pt x="5041012" y="1100176"/>
                  <a:pt x="5036455" y="1100081"/>
                </a:cubicBezTo>
                <a:cubicBezTo>
                  <a:pt x="5026007" y="1106853"/>
                  <a:pt x="5039738" y="1125274"/>
                  <a:pt x="5030044" y="1125307"/>
                </a:cubicBezTo>
                <a:cubicBezTo>
                  <a:pt x="5006211" y="1125377"/>
                  <a:pt x="4991223" y="1146579"/>
                  <a:pt x="4968526" y="1146639"/>
                </a:cubicBezTo>
                <a:cubicBezTo>
                  <a:pt x="4968448" y="1141788"/>
                  <a:pt x="4968378" y="1136934"/>
                  <a:pt x="4968301" y="1132082"/>
                </a:cubicBezTo>
                <a:cubicBezTo>
                  <a:pt x="4992696" y="1128097"/>
                  <a:pt x="5008300" y="1106587"/>
                  <a:pt x="5031578" y="1100357"/>
                </a:cubicBezTo>
                <a:cubicBezTo>
                  <a:pt x="5030953" y="1081819"/>
                  <a:pt x="5042260" y="1079764"/>
                  <a:pt x="5056771" y="1082151"/>
                </a:cubicBezTo>
                <a:cubicBezTo>
                  <a:pt x="5063995" y="1074437"/>
                  <a:pt x="5084562" y="1082988"/>
                  <a:pt x="5081062" y="1062212"/>
                </a:cubicBezTo>
                <a:cubicBezTo>
                  <a:pt x="5075552" y="1058829"/>
                  <a:pt x="5073196" y="1054067"/>
                  <a:pt x="5081808" y="1054100"/>
                </a:cubicBezTo>
                <a:close/>
                <a:moveTo>
                  <a:pt x="5229333" y="1003329"/>
                </a:moveTo>
                <a:cubicBezTo>
                  <a:pt x="5235632" y="1003008"/>
                  <a:pt x="5241598" y="1005130"/>
                  <a:pt x="5247056" y="1011156"/>
                </a:cubicBezTo>
                <a:cubicBezTo>
                  <a:pt x="5252264" y="1016919"/>
                  <a:pt x="5248592" y="1025891"/>
                  <a:pt x="5244204" y="1027932"/>
                </a:cubicBezTo>
                <a:cubicBezTo>
                  <a:pt x="5227064" y="1035926"/>
                  <a:pt x="5222574" y="1014598"/>
                  <a:pt x="5209601" y="1010152"/>
                </a:cubicBezTo>
                <a:cubicBezTo>
                  <a:pt x="5216398" y="1006414"/>
                  <a:pt x="5223033" y="1003651"/>
                  <a:pt x="5229333" y="1003329"/>
                </a:cubicBezTo>
                <a:close/>
                <a:moveTo>
                  <a:pt x="5015677" y="1003300"/>
                </a:moveTo>
                <a:cubicBezTo>
                  <a:pt x="5019250" y="1004732"/>
                  <a:pt x="5022784" y="1006159"/>
                  <a:pt x="5026357" y="1007597"/>
                </a:cubicBezTo>
                <a:cubicBezTo>
                  <a:pt x="5035882" y="1024271"/>
                  <a:pt x="5025142" y="1034703"/>
                  <a:pt x="5014364" y="1044580"/>
                </a:cubicBezTo>
                <a:cubicBezTo>
                  <a:pt x="5003823" y="1054249"/>
                  <a:pt x="4993453" y="1051143"/>
                  <a:pt x="4981001" y="1041759"/>
                </a:cubicBezTo>
                <a:cubicBezTo>
                  <a:pt x="4995437" y="1030183"/>
                  <a:pt x="5022475" y="1030517"/>
                  <a:pt x="5015677" y="1003300"/>
                </a:cubicBezTo>
                <a:close/>
                <a:moveTo>
                  <a:pt x="5019101" y="1003299"/>
                </a:moveTo>
                <a:lnTo>
                  <a:pt x="5019286" y="1003418"/>
                </a:lnTo>
                <a:cubicBezTo>
                  <a:pt x="5019237" y="1003393"/>
                  <a:pt x="5019175" y="1003375"/>
                  <a:pt x="5019125" y="1003355"/>
                </a:cubicBezTo>
                <a:cubicBezTo>
                  <a:pt x="5019114" y="1003331"/>
                  <a:pt x="5019114" y="1003319"/>
                  <a:pt x="5019101" y="1003299"/>
                </a:cubicBezTo>
                <a:close/>
                <a:moveTo>
                  <a:pt x="4393293" y="991001"/>
                </a:moveTo>
                <a:cubicBezTo>
                  <a:pt x="4397362" y="989599"/>
                  <a:pt x="4401791" y="991944"/>
                  <a:pt x="4402149" y="996800"/>
                </a:cubicBezTo>
                <a:cubicBezTo>
                  <a:pt x="4402744" y="1005079"/>
                  <a:pt x="4393566" y="999994"/>
                  <a:pt x="4391879" y="1003968"/>
                </a:cubicBezTo>
                <a:cubicBezTo>
                  <a:pt x="4384660" y="1007168"/>
                  <a:pt x="4383345" y="1001544"/>
                  <a:pt x="4384437" y="998698"/>
                </a:cubicBezTo>
                <a:cubicBezTo>
                  <a:pt x="4385728" y="995399"/>
                  <a:pt x="4389770" y="992223"/>
                  <a:pt x="4393293" y="991001"/>
                </a:cubicBezTo>
                <a:close/>
                <a:moveTo>
                  <a:pt x="3889176" y="951919"/>
                </a:moveTo>
                <a:cubicBezTo>
                  <a:pt x="3851712" y="952159"/>
                  <a:pt x="3814248" y="952396"/>
                  <a:pt x="3776785" y="952636"/>
                </a:cubicBezTo>
                <a:cubicBezTo>
                  <a:pt x="3765474" y="952875"/>
                  <a:pt x="3753693" y="950488"/>
                  <a:pt x="3744033" y="958842"/>
                </a:cubicBezTo>
                <a:lnTo>
                  <a:pt x="3741154" y="961782"/>
                </a:lnTo>
                <a:lnTo>
                  <a:pt x="3780543" y="958937"/>
                </a:lnTo>
                <a:lnTo>
                  <a:pt x="3906937" y="962894"/>
                </a:lnTo>
                <a:lnTo>
                  <a:pt x="3906612" y="960513"/>
                </a:lnTo>
                <a:cubicBezTo>
                  <a:pt x="3904727" y="959320"/>
                  <a:pt x="3902842" y="958126"/>
                  <a:pt x="3900957" y="956932"/>
                </a:cubicBezTo>
                <a:cubicBezTo>
                  <a:pt x="3896952" y="955261"/>
                  <a:pt x="3892946" y="953590"/>
                  <a:pt x="3889176" y="951919"/>
                </a:cubicBezTo>
                <a:close/>
                <a:moveTo>
                  <a:pt x="3115259" y="941303"/>
                </a:moveTo>
                <a:cubicBezTo>
                  <a:pt x="3117738" y="943700"/>
                  <a:pt x="3118404" y="948754"/>
                  <a:pt x="3118243" y="955020"/>
                </a:cubicBezTo>
                <a:cubicBezTo>
                  <a:pt x="3108842" y="956757"/>
                  <a:pt x="3104165" y="951555"/>
                  <a:pt x="3101401" y="943549"/>
                </a:cubicBezTo>
                <a:cubicBezTo>
                  <a:pt x="3108488" y="939174"/>
                  <a:pt x="3112780" y="938909"/>
                  <a:pt x="3115259" y="941303"/>
                </a:cubicBezTo>
                <a:close/>
                <a:moveTo>
                  <a:pt x="4671029" y="939991"/>
                </a:moveTo>
                <a:cubicBezTo>
                  <a:pt x="4681473" y="941778"/>
                  <a:pt x="4674353" y="954050"/>
                  <a:pt x="4676784" y="961244"/>
                </a:cubicBezTo>
                <a:cubicBezTo>
                  <a:pt x="4672580" y="963717"/>
                  <a:pt x="4669614" y="976921"/>
                  <a:pt x="4663501" y="962762"/>
                </a:cubicBezTo>
                <a:cubicBezTo>
                  <a:pt x="4663513" y="960518"/>
                  <a:pt x="4663525" y="958273"/>
                  <a:pt x="4663538" y="956022"/>
                </a:cubicBezTo>
                <a:cubicBezTo>
                  <a:pt x="4665572" y="950194"/>
                  <a:pt x="4660164" y="938130"/>
                  <a:pt x="4671029" y="939991"/>
                </a:cubicBezTo>
                <a:close/>
                <a:moveTo>
                  <a:pt x="5089970" y="939802"/>
                </a:moveTo>
                <a:cubicBezTo>
                  <a:pt x="5092116" y="939877"/>
                  <a:pt x="5094187" y="942493"/>
                  <a:pt x="5097549" y="944881"/>
                </a:cubicBezTo>
                <a:cubicBezTo>
                  <a:pt x="5094050" y="947207"/>
                  <a:pt x="5091967" y="949656"/>
                  <a:pt x="5089685" y="949868"/>
                </a:cubicBezTo>
                <a:cubicBezTo>
                  <a:pt x="5085506" y="950246"/>
                  <a:pt x="5081473" y="948261"/>
                  <a:pt x="5082887" y="943225"/>
                </a:cubicBezTo>
                <a:cubicBezTo>
                  <a:pt x="5083385" y="941458"/>
                  <a:pt x="5087551" y="939715"/>
                  <a:pt x="5089970" y="939802"/>
                </a:cubicBezTo>
                <a:close/>
                <a:moveTo>
                  <a:pt x="4505471" y="914399"/>
                </a:moveTo>
                <a:cubicBezTo>
                  <a:pt x="4511858" y="921661"/>
                  <a:pt x="4510631" y="928414"/>
                  <a:pt x="4510580" y="934925"/>
                </a:cubicBezTo>
                <a:cubicBezTo>
                  <a:pt x="4506512" y="934788"/>
                  <a:pt x="4502445" y="934658"/>
                  <a:pt x="4498400" y="934522"/>
                </a:cubicBezTo>
                <a:cubicBezTo>
                  <a:pt x="4500621" y="928216"/>
                  <a:pt x="4502841" y="921910"/>
                  <a:pt x="4505471" y="914399"/>
                </a:cubicBezTo>
                <a:close/>
                <a:moveTo>
                  <a:pt x="3693647" y="901757"/>
                </a:moveTo>
                <a:cubicBezTo>
                  <a:pt x="3698610" y="902314"/>
                  <a:pt x="3699478" y="906532"/>
                  <a:pt x="3699874" y="910705"/>
                </a:cubicBezTo>
                <a:cubicBezTo>
                  <a:pt x="3699489" y="915524"/>
                  <a:pt x="3696650" y="918773"/>
                  <a:pt x="3692233" y="916944"/>
                </a:cubicBezTo>
                <a:cubicBezTo>
                  <a:pt x="3689257" y="915716"/>
                  <a:pt x="3685957" y="911617"/>
                  <a:pt x="3685635" y="908504"/>
                </a:cubicBezTo>
                <a:cubicBezTo>
                  <a:pt x="3685189" y="904306"/>
                  <a:pt x="3689033" y="901235"/>
                  <a:pt x="3693647" y="901757"/>
                </a:cubicBezTo>
                <a:close/>
                <a:moveTo>
                  <a:pt x="3056974" y="901700"/>
                </a:moveTo>
                <a:cubicBezTo>
                  <a:pt x="3058600" y="905581"/>
                  <a:pt x="3060548" y="908087"/>
                  <a:pt x="3060497" y="910561"/>
                </a:cubicBezTo>
                <a:cubicBezTo>
                  <a:pt x="3060435" y="915236"/>
                  <a:pt x="3057247" y="917871"/>
                  <a:pt x="3052907" y="915448"/>
                </a:cubicBezTo>
                <a:cubicBezTo>
                  <a:pt x="3051194" y="914480"/>
                  <a:pt x="3050227" y="910214"/>
                  <a:pt x="3050736" y="907833"/>
                </a:cubicBezTo>
                <a:cubicBezTo>
                  <a:pt x="3051169" y="905786"/>
                  <a:pt x="3054171" y="904291"/>
                  <a:pt x="3056974" y="901700"/>
                </a:cubicBezTo>
                <a:close/>
                <a:moveTo>
                  <a:pt x="5092029" y="889290"/>
                </a:moveTo>
                <a:cubicBezTo>
                  <a:pt x="5096816" y="890401"/>
                  <a:pt x="5097734" y="894430"/>
                  <a:pt x="5097338" y="898617"/>
                </a:cubicBezTo>
                <a:cubicBezTo>
                  <a:pt x="5096903" y="903181"/>
                  <a:pt x="5093803" y="905464"/>
                  <a:pt x="5087687" y="906704"/>
                </a:cubicBezTo>
                <a:cubicBezTo>
                  <a:pt x="5086075" y="904087"/>
                  <a:pt x="5082526" y="900898"/>
                  <a:pt x="5082601" y="897786"/>
                </a:cubicBezTo>
                <a:cubicBezTo>
                  <a:pt x="5082700" y="892881"/>
                  <a:pt x="5085180" y="887709"/>
                  <a:pt x="5092029" y="889290"/>
                </a:cubicBezTo>
                <a:close/>
                <a:moveTo>
                  <a:pt x="4655205" y="877452"/>
                </a:moveTo>
                <a:cubicBezTo>
                  <a:pt x="4657983" y="875052"/>
                  <a:pt x="4660762" y="876659"/>
                  <a:pt x="4661778" y="879854"/>
                </a:cubicBezTo>
                <a:cubicBezTo>
                  <a:pt x="4663266" y="884548"/>
                  <a:pt x="4660538" y="887350"/>
                  <a:pt x="4656606" y="889285"/>
                </a:cubicBezTo>
                <a:cubicBezTo>
                  <a:pt x="4652835" y="890105"/>
                  <a:pt x="4650367" y="888244"/>
                  <a:pt x="4650864" y="884790"/>
                </a:cubicBezTo>
                <a:cubicBezTo>
                  <a:pt x="4651236" y="882153"/>
                  <a:pt x="4653134" y="879245"/>
                  <a:pt x="4655205" y="877452"/>
                </a:cubicBezTo>
                <a:close/>
                <a:moveTo>
                  <a:pt x="4970514" y="838199"/>
                </a:moveTo>
                <a:cubicBezTo>
                  <a:pt x="4977473" y="838684"/>
                  <a:pt x="4982235" y="837623"/>
                  <a:pt x="4982929" y="842800"/>
                </a:cubicBezTo>
                <a:cubicBezTo>
                  <a:pt x="4983141" y="844363"/>
                  <a:pt x="4979270" y="848203"/>
                  <a:pt x="4977930" y="847910"/>
                </a:cubicBezTo>
                <a:cubicBezTo>
                  <a:pt x="4974470" y="847149"/>
                  <a:pt x="4971183" y="844916"/>
                  <a:pt x="4968343" y="842634"/>
                </a:cubicBezTo>
                <a:cubicBezTo>
                  <a:pt x="4967946" y="842312"/>
                  <a:pt x="4970390" y="838441"/>
                  <a:pt x="4970514" y="838199"/>
                </a:cubicBezTo>
                <a:close/>
                <a:moveTo>
                  <a:pt x="4591059" y="800260"/>
                </a:moveTo>
                <a:cubicBezTo>
                  <a:pt x="4594327" y="800693"/>
                  <a:pt x="4597616" y="802040"/>
                  <a:pt x="4600943" y="804861"/>
                </a:cubicBezTo>
                <a:cubicBezTo>
                  <a:pt x="4588206" y="816420"/>
                  <a:pt x="4575160" y="814921"/>
                  <a:pt x="4561900" y="805842"/>
                </a:cubicBezTo>
                <a:cubicBezTo>
                  <a:pt x="4571659" y="805892"/>
                  <a:pt x="4581256" y="798964"/>
                  <a:pt x="4591059" y="800260"/>
                </a:cubicBezTo>
                <a:close/>
                <a:moveTo>
                  <a:pt x="3095039" y="800099"/>
                </a:moveTo>
                <a:cubicBezTo>
                  <a:pt x="3082475" y="823894"/>
                  <a:pt x="3059678" y="825420"/>
                  <a:pt x="3051493" y="851061"/>
                </a:cubicBezTo>
                <a:cubicBezTo>
                  <a:pt x="3045589" y="812024"/>
                  <a:pt x="3069947" y="810553"/>
                  <a:pt x="3095039" y="800099"/>
                </a:cubicBezTo>
                <a:close/>
                <a:moveTo>
                  <a:pt x="5018208" y="788129"/>
                </a:moveTo>
                <a:cubicBezTo>
                  <a:pt x="5020621" y="789175"/>
                  <a:pt x="5022524" y="791378"/>
                  <a:pt x="5023666" y="794957"/>
                </a:cubicBezTo>
                <a:cubicBezTo>
                  <a:pt x="5022351" y="796655"/>
                  <a:pt x="5021558" y="798571"/>
                  <a:pt x="5021259" y="800706"/>
                </a:cubicBezTo>
                <a:cubicBezTo>
                  <a:pt x="5014935" y="802025"/>
                  <a:pt x="5009042" y="801537"/>
                  <a:pt x="5006500" y="794621"/>
                </a:cubicBezTo>
                <a:cubicBezTo>
                  <a:pt x="5005916" y="793002"/>
                  <a:pt x="5008012" y="788798"/>
                  <a:pt x="5009700" y="788246"/>
                </a:cubicBezTo>
                <a:cubicBezTo>
                  <a:pt x="5012875" y="787195"/>
                  <a:pt x="5015796" y="787084"/>
                  <a:pt x="5018208" y="788129"/>
                </a:cubicBezTo>
                <a:close/>
                <a:moveTo>
                  <a:pt x="3671581" y="787423"/>
                </a:moveTo>
                <a:cubicBezTo>
                  <a:pt x="3673001" y="787645"/>
                  <a:pt x="3674969" y="789252"/>
                  <a:pt x="3677837" y="793142"/>
                </a:cubicBezTo>
                <a:cubicBezTo>
                  <a:pt x="3674823" y="820273"/>
                  <a:pt x="3658749" y="836430"/>
                  <a:pt x="3633994" y="845273"/>
                </a:cubicBezTo>
                <a:cubicBezTo>
                  <a:pt x="3615504" y="851874"/>
                  <a:pt x="3596998" y="858451"/>
                  <a:pt x="3571300" y="867603"/>
                </a:cubicBezTo>
                <a:cubicBezTo>
                  <a:pt x="3596129" y="827932"/>
                  <a:pt x="3624553" y="805987"/>
                  <a:pt x="3663997" y="798614"/>
                </a:cubicBezTo>
                <a:cubicBezTo>
                  <a:pt x="3667978" y="798560"/>
                  <a:pt x="3667319" y="786757"/>
                  <a:pt x="3671581" y="787423"/>
                </a:cubicBezTo>
                <a:close/>
                <a:moveTo>
                  <a:pt x="3170953" y="762000"/>
                </a:moveTo>
                <a:cubicBezTo>
                  <a:pt x="3177330" y="765547"/>
                  <a:pt x="3180828" y="770012"/>
                  <a:pt x="3179613" y="775140"/>
                </a:cubicBezTo>
                <a:cubicBezTo>
                  <a:pt x="3178644" y="779264"/>
                  <a:pt x="3176597" y="785974"/>
                  <a:pt x="3170161" y="784044"/>
                </a:cubicBezTo>
                <a:cubicBezTo>
                  <a:pt x="3167580" y="783270"/>
                  <a:pt x="3164591" y="777732"/>
                  <a:pt x="3164925" y="774725"/>
                </a:cubicBezTo>
                <a:cubicBezTo>
                  <a:pt x="3165421" y="770346"/>
                  <a:pt x="3168770" y="766290"/>
                  <a:pt x="3170953" y="762000"/>
                </a:cubicBezTo>
                <a:close/>
                <a:moveTo>
                  <a:pt x="4592338" y="698654"/>
                </a:moveTo>
                <a:cubicBezTo>
                  <a:pt x="4594622" y="697717"/>
                  <a:pt x="4598714" y="701233"/>
                  <a:pt x="4604519" y="703962"/>
                </a:cubicBezTo>
                <a:cubicBezTo>
                  <a:pt x="4599533" y="707540"/>
                  <a:pt x="4596903" y="710380"/>
                  <a:pt x="4593703" y="711335"/>
                </a:cubicBezTo>
                <a:cubicBezTo>
                  <a:pt x="4591955" y="711862"/>
                  <a:pt x="4587155" y="708545"/>
                  <a:pt x="4587302" y="708136"/>
                </a:cubicBezTo>
                <a:cubicBezTo>
                  <a:pt x="4588444" y="704650"/>
                  <a:pt x="4589710" y="699725"/>
                  <a:pt x="4592338" y="698654"/>
                </a:cubicBezTo>
                <a:close/>
                <a:moveTo>
                  <a:pt x="3256519" y="698499"/>
                </a:moveTo>
                <a:cubicBezTo>
                  <a:pt x="3257238" y="702054"/>
                  <a:pt x="3257933" y="705606"/>
                  <a:pt x="3258652" y="709154"/>
                </a:cubicBezTo>
                <a:cubicBezTo>
                  <a:pt x="3253976" y="715722"/>
                  <a:pt x="3245430" y="719820"/>
                  <a:pt x="3242119" y="712273"/>
                </a:cubicBezTo>
                <a:cubicBezTo>
                  <a:pt x="3237368" y="701453"/>
                  <a:pt x="3250429" y="702071"/>
                  <a:pt x="3256519" y="698499"/>
                </a:cubicBezTo>
                <a:close/>
                <a:moveTo>
                  <a:pt x="4567359" y="685798"/>
                </a:moveTo>
                <a:cubicBezTo>
                  <a:pt x="4585937" y="685634"/>
                  <a:pt x="4564482" y="700860"/>
                  <a:pt x="4573980" y="708510"/>
                </a:cubicBezTo>
                <a:cubicBezTo>
                  <a:pt x="4582325" y="715226"/>
                  <a:pt x="4567583" y="721504"/>
                  <a:pt x="4566565" y="729292"/>
                </a:cubicBezTo>
                <a:cubicBezTo>
                  <a:pt x="4550751" y="745946"/>
                  <a:pt x="4535188" y="762869"/>
                  <a:pt x="4519036" y="779193"/>
                </a:cubicBezTo>
                <a:cubicBezTo>
                  <a:pt x="4501431" y="796970"/>
                  <a:pt x="4489025" y="777873"/>
                  <a:pt x="4474762" y="772228"/>
                </a:cubicBezTo>
                <a:cubicBezTo>
                  <a:pt x="4465846" y="769909"/>
                  <a:pt x="4456566" y="768295"/>
                  <a:pt x="4447601" y="757353"/>
                </a:cubicBezTo>
                <a:cubicBezTo>
                  <a:pt x="4462965" y="754239"/>
                  <a:pt x="4477266" y="750529"/>
                  <a:pt x="4473648" y="731152"/>
                </a:cubicBezTo>
                <a:cubicBezTo>
                  <a:pt x="4472751" y="726374"/>
                  <a:pt x="4475306" y="725905"/>
                  <a:pt x="4485407" y="736380"/>
                </a:cubicBezTo>
                <a:cubicBezTo>
                  <a:pt x="4491234" y="741637"/>
                  <a:pt x="4492003" y="752261"/>
                  <a:pt x="4504941" y="752976"/>
                </a:cubicBezTo>
                <a:cubicBezTo>
                  <a:pt x="4502320" y="737921"/>
                  <a:pt x="4504427" y="724210"/>
                  <a:pt x="4516084" y="713674"/>
                </a:cubicBezTo>
                <a:cubicBezTo>
                  <a:pt x="4522726" y="707669"/>
                  <a:pt x="4521816" y="691479"/>
                  <a:pt x="4532133" y="693530"/>
                </a:cubicBezTo>
                <a:cubicBezTo>
                  <a:pt x="4546351" y="696349"/>
                  <a:pt x="4542874" y="711524"/>
                  <a:pt x="4543444" y="722709"/>
                </a:cubicBezTo>
                <a:cubicBezTo>
                  <a:pt x="4557437" y="725829"/>
                  <a:pt x="4555030" y="715890"/>
                  <a:pt x="4555401" y="707896"/>
                </a:cubicBezTo>
                <a:cubicBezTo>
                  <a:pt x="4555811" y="698493"/>
                  <a:pt x="4556470" y="685901"/>
                  <a:pt x="4567359" y="685798"/>
                </a:cubicBezTo>
                <a:close/>
                <a:moveTo>
                  <a:pt x="3896839" y="661480"/>
                </a:moveTo>
                <a:cubicBezTo>
                  <a:pt x="3903976" y="662955"/>
                  <a:pt x="3910580" y="665962"/>
                  <a:pt x="3915931" y="670654"/>
                </a:cubicBezTo>
                <a:cubicBezTo>
                  <a:pt x="3921875" y="675872"/>
                  <a:pt x="3930060" y="682948"/>
                  <a:pt x="3917287" y="690100"/>
                </a:cubicBezTo>
                <a:cubicBezTo>
                  <a:pt x="3890618" y="705026"/>
                  <a:pt x="3866446" y="726235"/>
                  <a:pt x="3832671" y="723807"/>
                </a:cubicBezTo>
                <a:cubicBezTo>
                  <a:pt x="3822180" y="730581"/>
                  <a:pt x="3816325" y="721880"/>
                  <a:pt x="3813452" y="715228"/>
                </a:cubicBezTo>
                <a:cubicBezTo>
                  <a:pt x="3809059" y="705099"/>
                  <a:pt x="3822953" y="709842"/>
                  <a:pt x="3825714" y="703616"/>
                </a:cubicBezTo>
                <a:cubicBezTo>
                  <a:pt x="3828621" y="697062"/>
                  <a:pt x="3834050" y="691672"/>
                  <a:pt x="3837809" y="685435"/>
                </a:cubicBezTo>
                <a:cubicBezTo>
                  <a:pt x="3849248" y="666425"/>
                  <a:pt x="3875432" y="657057"/>
                  <a:pt x="3896839" y="661480"/>
                </a:cubicBezTo>
                <a:close/>
                <a:moveTo>
                  <a:pt x="3284413" y="660400"/>
                </a:moveTo>
                <a:cubicBezTo>
                  <a:pt x="3286869" y="662583"/>
                  <a:pt x="3289325" y="663934"/>
                  <a:pt x="3289150" y="664759"/>
                </a:cubicBezTo>
                <a:cubicBezTo>
                  <a:pt x="3288133" y="669806"/>
                  <a:pt x="3286744" y="674885"/>
                  <a:pt x="3281188" y="677124"/>
                </a:cubicBezTo>
                <a:cubicBezTo>
                  <a:pt x="3280494" y="675233"/>
                  <a:pt x="3278821" y="673056"/>
                  <a:pt x="3279279" y="671518"/>
                </a:cubicBezTo>
                <a:cubicBezTo>
                  <a:pt x="3280396" y="667791"/>
                  <a:pt x="3282504" y="664362"/>
                  <a:pt x="3284413" y="660400"/>
                </a:cubicBezTo>
                <a:close/>
                <a:moveTo>
                  <a:pt x="2588634" y="609888"/>
                </a:moveTo>
                <a:cubicBezTo>
                  <a:pt x="2594953" y="611953"/>
                  <a:pt x="2599939" y="618107"/>
                  <a:pt x="2604411" y="621639"/>
                </a:cubicBezTo>
                <a:cubicBezTo>
                  <a:pt x="2604869" y="630087"/>
                  <a:pt x="2601242" y="633286"/>
                  <a:pt x="2595512" y="633696"/>
                </a:cubicBezTo>
                <a:cubicBezTo>
                  <a:pt x="2586066" y="634372"/>
                  <a:pt x="2583375" y="626924"/>
                  <a:pt x="2581180" y="619996"/>
                </a:cubicBezTo>
                <a:cubicBezTo>
                  <a:pt x="2579208" y="613770"/>
                  <a:pt x="2583636" y="608258"/>
                  <a:pt x="2588634" y="609888"/>
                </a:cubicBezTo>
                <a:close/>
                <a:moveTo>
                  <a:pt x="4458206" y="609839"/>
                </a:moveTo>
                <a:cubicBezTo>
                  <a:pt x="4469281" y="607928"/>
                  <a:pt x="4467160" y="617955"/>
                  <a:pt x="4469516" y="624401"/>
                </a:cubicBezTo>
                <a:cubicBezTo>
                  <a:pt x="4472343" y="632040"/>
                  <a:pt x="4480119" y="628219"/>
                  <a:pt x="4485538" y="629890"/>
                </a:cubicBezTo>
                <a:cubicBezTo>
                  <a:pt x="4488601" y="622251"/>
                  <a:pt x="4493078" y="620580"/>
                  <a:pt x="4498969" y="626787"/>
                </a:cubicBezTo>
                <a:cubicBezTo>
                  <a:pt x="4504389" y="632516"/>
                  <a:pt x="4502740" y="638484"/>
                  <a:pt x="4496377" y="641588"/>
                </a:cubicBezTo>
                <a:cubicBezTo>
                  <a:pt x="4489072" y="645168"/>
                  <a:pt x="4481062" y="646839"/>
                  <a:pt x="4473286" y="649227"/>
                </a:cubicBezTo>
                <a:cubicBezTo>
                  <a:pt x="4475407" y="666176"/>
                  <a:pt x="4461976" y="659730"/>
                  <a:pt x="4454200" y="661878"/>
                </a:cubicBezTo>
                <a:cubicBezTo>
                  <a:pt x="4459384" y="670234"/>
                  <a:pt x="4455143" y="673336"/>
                  <a:pt x="4447368" y="676441"/>
                </a:cubicBezTo>
                <a:cubicBezTo>
                  <a:pt x="4422156" y="686704"/>
                  <a:pt x="4404484" y="709860"/>
                  <a:pt x="4377152" y="716544"/>
                </a:cubicBezTo>
                <a:cubicBezTo>
                  <a:pt x="4370083" y="728720"/>
                  <a:pt x="4360187" y="736120"/>
                  <a:pt x="4346520" y="741132"/>
                </a:cubicBezTo>
                <a:cubicBezTo>
                  <a:pt x="4323665" y="749726"/>
                  <a:pt x="4304815" y="764527"/>
                  <a:pt x="4294919" y="788399"/>
                </a:cubicBezTo>
                <a:cubicBezTo>
                  <a:pt x="4350291" y="795798"/>
                  <a:pt x="4405662" y="803437"/>
                  <a:pt x="4460091" y="783624"/>
                </a:cubicBezTo>
                <a:cubicBezTo>
                  <a:pt x="4466688" y="774314"/>
                  <a:pt x="4473758" y="776939"/>
                  <a:pt x="4481061" y="782908"/>
                </a:cubicBezTo>
                <a:cubicBezTo>
                  <a:pt x="4478706" y="790308"/>
                  <a:pt x="4474228" y="796037"/>
                  <a:pt x="4467631" y="799856"/>
                </a:cubicBezTo>
                <a:cubicBezTo>
                  <a:pt x="4460563" y="802005"/>
                  <a:pt x="4459856" y="813702"/>
                  <a:pt x="4447131" y="807973"/>
                </a:cubicBezTo>
                <a:cubicBezTo>
                  <a:pt x="4429224" y="799619"/>
                  <a:pt x="4402834" y="782907"/>
                  <a:pt x="4407076" y="826594"/>
                </a:cubicBezTo>
                <a:cubicBezTo>
                  <a:pt x="4407311" y="828742"/>
                  <a:pt x="4399300" y="831607"/>
                  <a:pt x="4395294" y="833994"/>
                </a:cubicBezTo>
                <a:cubicBezTo>
                  <a:pt x="4386341" y="844497"/>
                  <a:pt x="4378094" y="865503"/>
                  <a:pt x="4366784" y="835426"/>
                </a:cubicBezTo>
                <a:cubicBezTo>
                  <a:pt x="4365841" y="832799"/>
                  <a:pt x="4357123" y="833277"/>
                  <a:pt x="4352176" y="832323"/>
                </a:cubicBezTo>
                <a:cubicBezTo>
                  <a:pt x="4345107" y="837812"/>
                  <a:pt x="4348171" y="846407"/>
                  <a:pt x="4346286" y="853329"/>
                </a:cubicBezTo>
                <a:cubicBezTo>
                  <a:pt x="4348405" y="857387"/>
                  <a:pt x="4350527" y="861445"/>
                  <a:pt x="4352647" y="865504"/>
                </a:cubicBezTo>
                <a:cubicBezTo>
                  <a:pt x="4361130" y="871710"/>
                  <a:pt x="4370083" y="860729"/>
                  <a:pt x="4379037" y="866221"/>
                </a:cubicBezTo>
                <a:cubicBezTo>
                  <a:pt x="4376680" y="877440"/>
                  <a:pt x="4365371" y="874575"/>
                  <a:pt x="4358773" y="878634"/>
                </a:cubicBezTo>
                <a:cubicBezTo>
                  <a:pt x="4352411" y="884601"/>
                  <a:pt x="4346050" y="890330"/>
                  <a:pt x="4339923" y="896298"/>
                </a:cubicBezTo>
                <a:cubicBezTo>
                  <a:pt x="4334975" y="896298"/>
                  <a:pt x="4330263" y="896298"/>
                  <a:pt x="4325550" y="896299"/>
                </a:cubicBezTo>
                <a:cubicBezTo>
                  <a:pt x="4327906" y="899880"/>
                  <a:pt x="4330028" y="903460"/>
                  <a:pt x="4332383" y="907279"/>
                </a:cubicBezTo>
                <a:cubicBezTo>
                  <a:pt x="4330498" y="912292"/>
                  <a:pt x="4328377" y="917306"/>
                  <a:pt x="4326493" y="922319"/>
                </a:cubicBezTo>
                <a:cubicBezTo>
                  <a:pt x="4330498" y="930197"/>
                  <a:pt x="4347698" y="924468"/>
                  <a:pt x="4344636" y="939983"/>
                </a:cubicBezTo>
                <a:cubicBezTo>
                  <a:pt x="4336860" y="938074"/>
                  <a:pt x="4328849" y="936402"/>
                  <a:pt x="4320837" y="934494"/>
                </a:cubicBezTo>
                <a:cubicBezTo>
                  <a:pt x="4324137" y="940699"/>
                  <a:pt x="4323901" y="946907"/>
                  <a:pt x="4321545" y="953351"/>
                </a:cubicBezTo>
                <a:cubicBezTo>
                  <a:pt x="4317303" y="958364"/>
                  <a:pt x="4322958" y="969585"/>
                  <a:pt x="4314947" y="970062"/>
                </a:cubicBezTo>
                <a:cubicBezTo>
                  <a:pt x="4305286" y="970539"/>
                  <a:pt x="4308114" y="960274"/>
                  <a:pt x="4306936" y="953829"/>
                </a:cubicBezTo>
                <a:cubicBezTo>
                  <a:pt x="4305522" y="953830"/>
                  <a:pt x="4304345" y="953829"/>
                  <a:pt x="4303166" y="953829"/>
                </a:cubicBezTo>
                <a:cubicBezTo>
                  <a:pt x="4303637" y="954307"/>
                  <a:pt x="4304109" y="954546"/>
                  <a:pt x="4304345" y="955023"/>
                </a:cubicBezTo>
                <a:cubicBezTo>
                  <a:pt x="4307407" y="973642"/>
                  <a:pt x="4325315" y="994173"/>
                  <a:pt x="4297511" y="1008735"/>
                </a:cubicBezTo>
                <a:cubicBezTo>
                  <a:pt x="4294449" y="1008973"/>
                  <a:pt x="4291856" y="1008019"/>
                  <a:pt x="4289029" y="1006825"/>
                </a:cubicBezTo>
                <a:cubicBezTo>
                  <a:pt x="4288910" y="1008197"/>
                  <a:pt x="4290457" y="1009823"/>
                  <a:pt x="4292408" y="1011502"/>
                </a:cubicBezTo>
                <a:lnTo>
                  <a:pt x="4297588" y="1015952"/>
                </a:lnTo>
                <a:lnTo>
                  <a:pt x="4313503" y="1020197"/>
                </a:lnTo>
                <a:lnTo>
                  <a:pt x="4315802" y="1015359"/>
                </a:lnTo>
                <a:cubicBezTo>
                  <a:pt x="4317952" y="1011301"/>
                  <a:pt x="4321073" y="1008853"/>
                  <a:pt x="4327670" y="1012314"/>
                </a:cubicBezTo>
                <a:lnTo>
                  <a:pt x="4340958" y="1027524"/>
                </a:lnTo>
                <a:lnTo>
                  <a:pt x="4441666" y="1054396"/>
                </a:lnTo>
                <a:cubicBezTo>
                  <a:pt x="4563315" y="1090825"/>
                  <a:pt x="4669637" y="1130966"/>
                  <a:pt x="4762081" y="1174372"/>
                </a:cubicBezTo>
                <a:lnTo>
                  <a:pt x="4832273" y="1211261"/>
                </a:lnTo>
                <a:lnTo>
                  <a:pt x="4828600" y="1205098"/>
                </a:lnTo>
                <a:cubicBezTo>
                  <a:pt x="4828574" y="1201189"/>
                  <a:pt x="4831111" y="1197625"/>
                  <a:pt x="4836767" y="1195091"/>
                </a:cubicBezTo>
                <a:cubicBezTo>
                  <a:pt x="4854427" y="1187179"/>
                  <a:pt x="4833615" y="1218495"/>
                  <a:pt x="4852318" y="1211679"/>
                </a:cubicBezTo>
                <a:cubicBezTo>
                  <a:pt x="4863891" y="1209510"/>
                  <a:pt x="4864425" y="1215226"/>
                  <a:pt x="4861770" y="1224180"/>
                </a:cubicBezTo>
                <a:lnTo>
                  <a:pt x="4861062" y="1226391"/>
                </a:lnTo>
                <a:lnTo>
                  <a:pt x="4890524" y="1241875"/>
                </a:lnTo>
                <a:lnTo>
                  <a:pt x="4901207" y="1248957"/>
                </a:lnTo>
                <a:lnTo>
                  <a:pt x="4916075" y="1245240"/>
                </a:lnTo>
                <a:cubicBezTo>
                  <a:pt x="4924427" y="1246967"/>
                  <a:pt x="4931706" y="1252116"/>
                  <a:pt x="4933622" y="1259776"/>
                </a:cubicBezTo>
                <a:cubicBezTo>
                  <a:pt x="4933660" y="1259935"/>
                  <a:pt x="4931912" y="1260542"/>
                  <a:pt x="4929688" y="1261268"/>
                </a:cubicBezTo>
                <a:lnTo>
                  <a:pt x="4923041" y="1263430"/>
                </a:lnTo>
                <a:lnTo>
                  <a:pt x="4999240" y="1313942"/>
                </a:lnTo>
                <a:cubicBezTo>
                  <a:pt x="5363026" y="1586143"/>
                  <a:pt x="5350933" y="1943634"/>
                  <a:pt x="5204322" y="2312211"/>
                </a:cubicBezTo>
                <a:lnTo>
                  <a:pt x="5118378" y="2500917"/>
                </a:lnTo>
                <a:lnTo>
                  <a:pt x="5121604" y="2500671"/>
                </a:lnTo>
                <a:cubicBezTo>
                  <a:pt x="5124622" y="2501238"/>
                  <a:pt x="5128731" y="2502446"/>
                  <a:pt x="5134209" y="2504057"/>
                </a:cubicBezTo>
                <a:cubicBezTo>
                  <a:pt x="5140100" y="2505729"/>
                  <a:pt x="5144577" y="2501909"/>
                  <a:pt x="5147405" y="2497852"/>
                </a:cubicBezTo>
                <a:cubicBezTo>
                  <a:pt x="5166489" y="2472548"/>
                  <a:pt x="5167667" y="2492361"/>
                  <a:pt x="5168845" y="2506683"/>
                </a:cubicBezTo>
                <a:cubicBezTo>
                  <a:pt x="5188166" y="2501670"/>
                  <a:pt x="5151409" y="2470638"/>
                  <a:pt x="5186753" y="2473979"/>
                </a:cubicBezTo>
                <a:cubicBezTo>
                  <a:pt x="5195000" y="2455836"/>
                  <a:pt x="5200891" y="2436263"/>
                  <a:pt x="5218091" y="2424087"/>
                </a:cubicBezTo>
                <a:cubicBezTo>
                  <a:pt x="5222803" y="2410720"/>
                  <a:pt x="5208430" y="2402365"/>
                  <a:pt x="5208430" y="2388758"/>
                </a:cubicBezTo>
                <a:cubicBezTo>
                  <a:pt x="5222096" y="2387087"/>
                  <a:pt x="5226103" y="2397112"/>
                  <a:pt x="5231522" y="2404991"/>
                </a:cubicBezTo>
                <a:cubicBezTo>
                  <a:pt x="5233642" y="2405229"/>
                  <a:pt x="5235763" y="2405228"/>
                  <a:pt x="5237883" y="2405467"/>
                </a:cubicBezTo>
                <a:cubicBezTo>
                  <a:pt x="5257440" y="2386609"/>
                  <a:pt x="5288071" y="2381358"/>
                  <a:pt x="5301031" y="2354144"/>
                </a:cubicBezTo>
                <a:cubicBezTo>
                  <a:pt x="5333076" y="2332182"/>
                  <a:pt x="5338965" y="2311652"/>
                  <a:pt x="5322944" y="2276800"/>
                </a:cubicBezTo>
                <a:cubicBezTo>
                  <a:pt x="5336846" y="2272980"/>
                  <a:pt x="5339672" y="2292078"/>
                  <a:pt x="5351926" y="2290883"/>
                </a:cubicBezTo>
                <a:cubicBezTo>
                  <a:pt x="5374780" y="2291123"/>
                  <a:pt x="5384912" y="2263192"/>
                  <a:pt x="5408474" y="2265341"/>
                </a:cubicBezTo>
                <a:cubicBezTo>
                  <a:pt x="5419785" y="2255314"/>
                  <a:pt x="5435100" y="2249824"/>
                  <a:pt x="5440520" y="2234069"/>
                </a:cubicBezTo>
                <a:cubicBezTo>
                  <a:pt x="5432272" y="2201126"/>
                  <a:pt x="5428502" y="2197307"/>
                  <a:pt x="5410359" y="2215687"/>
                </a:cubicBezTo>
                <a:cubicBezTo>
                  <a:pt x="5385619" y="2240753"/>
                  <a:pt x="5388917" y="2218791"/>
                  <a:pt x="5385854" y="2204946"/>
                </a:cubicBezTo>
                <a:cubicBezTo>
                  <a:pt x="5384205" y="2198023"/>
                  <a:pt x="5384205" y="2190384"/>
                  <a:pt x="5383498" y="2183223"/>
                </a:cubicBezTo>
                <a:cubicBezTo>
                  <a:pt x="5372895" y="2182984"/>
                  <a:pt x="5362999" y="2181552"/>
                  <a:pt x="5357815" y="2170332"/>
                </a:cubicBezTo>
                <a:cubicBezTo>
                  <a:pt x="5365119" y="2138104"/>
                  <a:pt x="5329541" y="2140253"/>
                  <a:pt x="5317996" y="2119962"/>
                </a:cubicBezTo>
                <a:cubicBezTo>
                  <a:pt x="5344385" y="2115903"/>
                  <a:pt x="5367711" y="2093942"/>
                  <a:pt x="5395986" y="2112561"/>
                </a:cubicBezTo>
                <a:cubicBezTo>
                  <a:pt x="5392453" y="2096568"/>
                  <a:pt x="5410360" y="2082960"/>
                  <a:pt x="5400463" y="2065296"/>
                </a:cubicBezTo>
                <a:cubicBezTo>
                  <a:pt x="5397871" y="2060759"/>
                  <a:pt x="5407532" y="2050496"/>
                  <a:pt x="5414601" y="2051927"/>
                </a:cubicBezTo>
                <a:cubicBezTo>
                  <a:pt x="5425910" y="2054315"/>
                  <a:pt x="5416014" y="2065535"/>
                  <a:pt x="5417193" y="2067444"/>
                </a:cubicBezTo>
                <a:cubicBezTo>
                  <a:pt x="5427088" y="2084155"/>
                  <a:pt x="5409182" y="2104206"/>
                  <a:pt x="5411066" y="2107071"/>
                </a:cubicBezTo>
                <a:cubicBezTo>
                  <a:pt x="5430858" y="2135479"/>
                  <a:pt x="5430623" y="2171763"/>
                  <a:pt x="5450416" y="2199217"/>
                </a:cubicBezTo>
                <a:cubicBezTo>
                  <a:pt x="5453714" y="2203514"/>
                  <a:pt x="5461254" y="2204706"/>
                  <a:pt x="5466673" y="2207333"/>
                </a:cubicBezTo>
                <a:cubicBezTo>
                  <a:pt x="5485523" y="2217837"/>
                  <a:pt x="5480104" y="2235501"/>
                  <a:pt x="5471858" y="2246005"/>
                </a:cubicBezTo>
                <a:cubicBezTo>
                  <a:pt x="5461962" y="2258180"/>
                  <a:pt x="5456070" y="2277754"/>
                  <a:pt x="5435099" y="2278471"/>
                </a:cubicBezTo>
                <a:cubicBezTo>
                  <a:pt x="5451594" y="2304012"/>
                  <a:pt x="5406118" y="2293749"/>
                  <a:pt x="5412245" y="2316427"/>
                </a:cubicBezTo>
                <a:cubicBezTo>
                  <a:pt x="5412952" y="2319530"/>
                  <a:pt x="5403056" y="2298284"/>
                  <a:pt x="5390331" y="2304491"/>
                </a:cubicBezTo>
                <a:cubicBezTo>
                  <a:pt x="5388210" y="2308310"/>
                  <a:pt x="5386091" y="2312369"/>
                  <a:pt x="5383969" y="2316188"/>
                </a:cubicBezTo>
                <a:cubicBezTo>
                  <a:pt x="5367712" y="2324543"/>
                  <a:pt x="5364177" y="2350562"/>
                  <a:pt x="5339909" y="2347937"/>
                </a:cubicBezTo>
                <a:cubicBezTo>
                  <a:pt x="5337316" y="2364886"/>
                  <a:pt x="5331191" y="2381596"/>
                  <a:pt x="5338965" y="2398545"/>
                </a:cubicBezTo>
                <a:cubicBezTo>
                  <a:pt x="5334253" y="2409048"/>
                  <a:pt x="5327891" y="2414777"/>
                  <a:pt x="5317525" y="2404991"/>
                </a:cubicBezTo>
                <a:cubicBezTo>
                  <a:pt x="5307627" y="2395681"/>
                  <a:pt x="5298438" y="2399738"/>
                  <a:pt x="5288779" y="2405229"/>
                </a:cubicBezTo>
                <a:cubicBezTo>
                  <a:pt x="5300323" y="2415972"/>
                  <a:pt x="5299617" y="2422895"/>
                  <a:pt x="5282651" y="2424566"/>
                </a:cubicBezTo>
                <a:cubicBezTo>
                  <a:pt x="5260032" y="2450586"/>
                  <a:pt x="5223981" y="2462283"/>
                  <a:pt x="5206782" y="2494031"/>
                </a:cubicBezTo>
                <a:cubicBezTo>
                  <a:pt x="5195235" y="2514562"/>
                  <a:pt x="5179685" y="2529601"/>
                  <a:pt x="5155180" y="2532465"/>
                </a:cubicBezTo>
                <a:cubicBezTo>
                  <a:pt x="5151175" y="2538671"/>
                  <a:pt x="5146933" y="2544879"/>
                  <a:pt x="5142928" y="2551085"/>
                </a:cubicBezTo>
                <a:cubicBezTo>
                  <a:pt x="5140571" y="2555381"/>
                  <a:pt x="5138215" y="2559441"/>
                  <a:pt x="5135859" y="2563498"/>
                </a:cubicBezTo>
                <a:cubicBezTo>
                  <a:pt x="5133266" y="2568033"/>
                  <a:pt x="5125492" y="2568989"/>
                  <a:pt x="5119837" y="2571615"/>
                </a:cubicBezTo>
                <a:cubicBezTo>
                  <a:pt x="5124078" y="2578777"/>
                  <a:pt x="5121721" y="2584506"/>
                  <a:pt x="5116537" y="2589996"/>
                </a:cubicBezTo>
                <a:cubicBezTo>
                  <a:pt x="5116773" y="2590473"/>
                  <a:pt x="5117008" y="2590950"/>
                  <a:pt x="5117245" y="2591429"/>
                </a:cubicBezTo>
                <a:cubicBezTo>
                  <a:pt x="5118659" y="2593577"/>
                  <a:pt x="5115359" y="2594770"/>
                  <a:pt x="5111589" y="2595008"/>
                </a:cubicBezTo>
                <a:cubicBezTo>
                  <a:pt x="5108526" y="2597873"/>
                  <a:pt x="5104757" y="2600739"/>
                  <a:pt x="5101457" y="2603602"/>
                </a:cubicBezTo>
                <a:cubicBezTo>
                  <a:pt x="5107819" y="2604797"/>
                  <a:pt x="5118659" y="2601455"/>
                  <a:pt x="5119129" y="2610526"/>
                </a:cubicBezTo>
                <a:cubicBezTo>
                  <a:pt x="5119366" y="2622223"/>
                  <a:pt x="5108762" y="2615538"/>
                  <a:pt x="5102636" y="2616494"/>
                </a:cubicBezTo>
                <a:cubicBezTo>
                  <a:pt x="5097923" y="2616493"/>
                  <a:pt x="5093210" y="2616733"/>
                  <a:pt x="5088498" y="2616971"/>
                </a:cubicBezTo>
                <a:cubicBezTo>
                  <a:pt x="5088969" y="2619359"/>
                  <a:pt x="5088499" y="2621746"/>
                  <a:pt x="5087084" y="2624848"/>
                </a:cubicBezTo>
                <a:cubicBezTo>
                  <a:pt x="5087320" y="2625087"/>
                  <a:pt x="5087320" y="2625087"/>
                  <a:pt x="5087320" y="2625327"/>
                </a:cubicBezTo>
                <a:cubicBezTo>
                  <a:pt x="5092033" y="2628907"/>
                  <a:pt x="5094388" y="2633204"/>
                  <a:pt x="5095096" y="2638695"/>
                </a:cubicBezTo>
                <a:cubicBezTo>
                  <a:pt x="5095567" y="2639887"/>
                  <a:pt x="5095803" y="2641320"/>
                  <a:pt x="5095567" y="2642514"/>
                </a:cubicBezTo>
                <a:cubicBezTo>
                  <a:pt x="5096980" y="2644901"/>
                  <a:pt x="5098158" y="2647287"/>
                  <a:pt x="5099337" y="2649437"/>
                </a:cubicBezTo>
                <a:cubicBezTo>
                  <a:pt x="5107112" y="2651585"/>
                  <a:pt x="5111353" y="2657076"/>
                  <a:pt x="5109234" y="2664476"/>
                </a:cubicBezTo>
                <a:cubicBezTo>
                  <a:pt x="5108526" y="2666625"/>
                  <a:pt x="5100750" y="2666862"/>
                  <a:pt x="5096273" y="2668056"/>
                </a:cubicBezTo>
                <a:cubicBezTo>
                  <a:pt x="5089205" y="2670682"/>
                  <a:pt x="5092032" y="2676651"/>
                  <a:pt x="5091797" y="2681424"/>
                </a:cubicBezTo>
                <a:cubicBezTo>
                  <a:pt x="5048679" y="2669488"/>
                  <a:pt x="5049384" y="2718903"/>
                  <a:pt x="5022996" y="2730123"/>
                </a:cubicBezTo>
                <a:cubicBezTo>
                  <a:pt x="5020874" y="2729646"/>
                  <a:pt x="5019461" y="2730362"/>
                  <a:pt x="5018990" y="2732510"/>
                </a:cubicBezTo>
                <a:cubicBezTo>
                  <a:pt x="4979640" y="2722962"/>
                  <a:pt x="5002260" y="2758053"/>
                  <a:pt x="4992600" y="2769988"/>
                </a:cubicBezTo>
                <a:cubicBezTo>
                  <a:pt x="4989773" y="2773808"/>
                  <a:pt x="4991658" y="2781686"/>
                  <a:pt x="4991422" y="2787654"/>
                </a:cubicBezTo>
                <a:cubicBezTo>
                  <a:pt x="4990951" y="2796248"/>
                  <a:pt x="5000375" y="2806750"/>
                  <a:pt x="4986709" y="2812958"/>
                </a:cubicBezTo>
                <a:cubicBezTo>
                  <a:pt x="4980819" y="2819881"/>
                  <a:pt x="4974692" y="2819165"/>
                  <a:pt x="4968094" y="2813673"/>
                </a:cubicBezTo>
                <a:cubicBezTo>
                  <a:pt x="4965738" y="2821790"/>
                  <a:pt x="4974692" y="2827281"/>
                  <a:pt x="4974221" y="2833487"/>
                </a:cubicBezTo>
                <a:cubicBezTo>
                  <a:pt x="4973279" y="2841843"/>
                  <a:pt x="4969980" y="2852585"/>
                  <a:pt x="4961498" y="2842319"/>
                </a:cubicBezTo>
                <a:cubicBezTo>
                  <a:pt x="4961262" y="2893882"/>
                  <a:pt x="4961261" y="2945445"/>
                  <a:pt x="4961261" y="2997008"/>
                </a:cubicBezTo>
                <a:cubicBezTo>
                  <a:pt x="4961261" y="2999634"/>
                  <a:pt x="4961261" y="3002261"/>
                  <a:pt x="4961261" y="3004648"/>
                </a:cubicBezTo>
                <a:cubicBezTo>
                  <a:pt x="4963619" y="3001066"/>
                  <a:pt x="4967624" y="2999396"/>
                  <a:pt x="4975870" y="3004886"/>
                </a:cubicBezTo>
                <a:cubicBezTo>
                  <a:pt x="4982703" y="3009422"/>
                  <a:pt x="4987651" y="3004169"/>
                  <a:pt x="4986710" y="2996054"/>
                </a:cubicBezTo>
                <a:cubicBezTo>
                  <a:pt x="4985295" y="2983401"/>
                  <a:pt x="4996840" y="2975046"/>
                  <a:pt x="4997548" y="2963826"/>
                </a:cubicBezTo>
                <a:cubicBezTo>
                  <a:pt x="4998725" y="2945922"/>
                  <a:pt x="5006265" y="2949503"/>
                  <a:pt x="5017812" y="2954277"/>
                </a:cubicBezTo>
                <a:cubicBezTo>
                  <a:pt x="5023231" y="2956426"/>
                  <a:pt x="5029122" y="2967407"/>
                  <a:pt x="5036191" y="2957620"/>
                </a:cubicBezTo>
                <a:cubicBezTo>
                  <a:pt x="5041374" y="2950459"/>
                  <a:pt x="5047499" y="2944491"/>
                  <a:pt x="5039724" y="2932794"/>
                </a:cubicBezTo>
                <a:cubicBezTo>
                  <a:pt x="5028415" y="2915605"/>
                  <a:pt x="5043965" y="2923961"/>
                  <a:pt x="5050327" y="2924200"/>
                </a:cubicBezTo>
                <a:cubicBezTo>
                  <a:pt x="5050327" y="2914174"/>
                  <a:pt x="5044436" y="2903909"/>
                  <a:pt x="5051034" y="2894122"/>
                </a:cubicBezTo>
                <a:cubicBezTo>
                  <a:pt x="5058338" y="2877411"/>
                  <a:pt x="5078366" y="2893406"/>
                  <a:pt x="5086849" y="2880036"/>
                </a:cubicBezTo>
                <a:cubicBezTo>
                  <a:pt x="5072947" y="2870489"/>
                  <a:pt x="5077660" y="2853061"/>
                  <a:pt x="5084729" y="2849243"/>
                </a:cubicBezTo>
                <a:cubicBezTo>
                  <a:pt x="5097452" y="2842319"/>
                  <a:pt x="5111826" y="2835158"/>
                  <a:pt x="5125726" y="2837785"/>
                </a:cubicBezTo>
                <a:cubicBezTo>
                  <a:pt x="5127140" y="2836830"/>
                  <a:pt x="5128554" y="2835874"/>
                  <a:pt x="5129968" y="2835636"/>
                </a:cubicBezTo>
                <a:cubicBezTo>
                  <a:pt x="5131381" y="2835397"/>
                  <a:pt x="5133738" y="2837545"/>
                  <a:pt x="5134444" y="2839217"/>
                </a:cubicBezTo>
                <a:cubicBezTo>
                  <a:pt x="5134681" y="2839933"/>
                  <a:pt x="5134681" y="2840171"/>
                  <a:pt x="5134681" y="2840648"/>
                </a:cubicBezTo>
                <a:cubicBezTo>
                  <a:pt x="5138686" y="2842558"/>
                  <a:pt x="5142457" y="2845424"/>
                  <a:pt x="5146461" y="2849481"/>
                </a:cubicBezTo>
                <a:cubicBezTo>
                  <a:pt x="5150231" y="2846616"/>
                  <a:pt x="5154237" y="2843752"/>
                  <a:pt x="5158242" y="2840887"/>
                </a:cubicBezTo>
                <a:cubicBezTo>
                  <a:pt x="5159421" y="2830861"/>
                  <a:pt x="5142692" y="2811763"/>
                  <a:pt x="5170966" y="2814868"/>
                </a:cubicBezTo>
                <a:cubicBezTo>
                  <a:pt x="5182040" y="2820120"/>
                  <a:pt x="5185340" y="2828951"/>
                  <a:pt x="5183218" y="2840409"/>
                </a:cubicBezTo>
                <a:cubicBezTo>
                  <a:pt x="5181099" y="2856643"/>
                  <a:pt x="5200890" y="2843752"/>
                  <a:pt x="5202304" y="2854972"/>
                </a:cubicBezTo>
                <a:cubicBezTo>
                  <a:pt x="5214085" y="2869534"/>
                  <a:pt x="5227752" y="2844706"/>
                  <a:pt x="5239533" y="2856881"/>
                </a:cubicBezTo>
                <a:cubicBezTo>
                  <a:pt x="5241653" y="2861895"/>
                  <a:pt x="5243774" y="2866908"/>
                  <a:pt x="5245894" y="2871920"/>
                </a:cubicBezTo>
                <a:cubicBezTo>
                  <a:pt x="5246130" y="2871921"/>
                  <a:pt x="5246130" y="2871921"/>
                  <a:pt x="5246130" y="2871921"/>
                </a:cubicBezTo>
                <a:cubicBezTo>
                  <a:pt x="5244716" y="2878366"/>
                  <a:pt x="5249901" y="2887676"/>
                  <a:pt x="5249664" y="2894598"/>
                </a:cubicBezTo>
                <a:cubicBezTo>
                  <a:pt x="5250372" y="2893406"/>
                  <a:pt x="5251314" y="2891734"/>
                  <a:pt x="5251550" y="2891495"/>
                </a:cubicBezTo>
                <a:cubicBezTo>
                  <a:pt x="5258382" y="2891972"/>
                  <a:pt x="5263096" y="2891017"/>
                  <a:pt x="5263801" y="2896032"/>
                </a:cubicBezTo>
                <a:cubicBezTo>
                  <a:pt x="5264037" y="2897703"/>
                  <a:pt x="5260268" y="2901521"/>
                  <a:pt x="5258853" y="2901283"/>
                </a:cubicBezTo>
                <a:cubicBezTo>
                  <a:pt x="5255555" y="2900566"/>
                  <a:pt x="5252256" y="2898419"/>
                  <a:pt x="5249429" y="2896032"/>
                </a:cubicBezTo>
                <a:cubicBezTo>
                  <a:pt x="5248722" y="2900806"/>
                  <a:pt x="5244717" y="2904148"/>
                  <a:pt x="5232935" y="2904147"/>
                </a:cubicBezTo>
                <a:cubicBezTo>
                  <a:pt x="5213614" y="2906296"/>
                  <a:pt x="5223747" y="2885528"/>
                  <a:pt x="5214321" y="2880037"/>
                </a:cubicBezTo>
                <a:cubicBezTo>
                  <a:pt x="5189346" y="2888631"/>
                  <a:pt x="5211023" y="2906774"/>
                  <a:pt x="5213614" y="2908922"/>
                </a:cubicBezTo>
                <a:cubicBezTo>
                  <a:pt x="5228695" y="2920619"/>
                  <a:pt x="5221862" y="2924200"/>
                  <a:pt x="5210787" y="2932793"/>
                </a:cubicBezTo>
                <a:cubicBezTo>
                  <a:pt x="5189346" y="2949743"/>
                  <a:pt x="5173087" y="2975047"/>
                  <a:pt x="5139864" y="2968602"/>
                </a:cubicBezTo>
                <a:cubicBezTo>
                  <a:pt x="5140335" y="2979582"/>
                  <a:pt x="5134209" y="2981969"/>
                  <a:pt x="5124784" y="2981015"/>
                </a:cubicBezTo>
                <a:cubicBezTo>
                  <a:pt x="5116302" y="2980298"/>
                  <a:pt x="5106641" y="2976478"/>
                  <a:pt x="5100750" y="2986982"/>
                </a:cubicBezTo>
                <a:cubicBezTo>
                  <a:pt x="5107348" y="2990803"/>
                  <a:pt x="5113710" y="2994859"/>
                  <a:pt x="5120308" y="2998680"/>
                </a:cubicBezTo>
                <a:cubicBezTo>
                  <a:pt x="5125726" y="3001782"/>
                  <a:pt x="5136095" y="2995338"/>
                  <a:pt x="5137507" y="3005841"/>
                </a:cubicBezTo>
                <a:cubicBezTo>
                  <a:pt x="5138450" y="3012287"/>
                  <a:pt x="5130203" y="3011331"/>
                  <a:pt x="5126670" y="3014434"/>
                </a:cubicBezTo>
                <a:cubicBezTo>
                  <a:pt x="5121721" y="3020642"/>
                  <a:pt x="5115123" y="3019925"/>
                  <a:pt x="5108527" y="3019448"/>
                </a:cubicBezTo>
                <a:cubicBezTo>
                  <a:pt x="5079309" y="3013958"/>
                  <a:pt x="5074125" y="3038545"/>
                  <a:pt x="5063757" y="3055733"/>
                </a:cubicBezTo>
                <a:cubicBezTo>
                  <a:pt x="5060459" y="3060985"/>
                  <a:pt x="5065407" y="3069818"/>
                  <a:pt x="5052212" y="3066953"/>
                </a:cubicBezTo>
                <a:cubicBezTo>
                  <a:pt x="5023702" y="3060746"/>
                  <a:pt x="5012627" y="3072682"/>
                  <a:pt x="5023230" y="3101088"/>
                </a:cubicBezTo>
                <a:cubicBezTo>
                  <a:pt x="4996840" y="3101328"/>
                  <a:pt x="4969980" y="3097031"/>
                  <a:pt x="4966681" y="3133554"/>
                </a:cubicBezTo>
                <a:cubicBezTo>
                  <a:pt x="4965974" y="3140000"/>
                  <a:pt x="4960791" y="3139999"/>
                  <a:pt x="4956785" y="3139045"/>
                </a:cubicBezTo>
                <a:cubicBezTo>
                  <a:pt x="4958435" y="3145251"/>
                  <a:pt x="4960319" y="3151697"/>
                  <a:pt x="4955371" y="3157665"/>
                </a:cubicBezTo>
                <a:cubicBezTo>
                  <a:pt x="4956078" y="3163395"/>
                  <a:pt x="4956549" y="3169124"/>
                  <a:pt x="4957256" y="3174614"/>
                </a:cubicBezTo>
                <a:cubicBezTo>
                  <a:pt x="4974456" y="3153368"/>
                  <a:pt x="4995427" y="3139045"/>
                  <a:pt x="5023467" y="3134749"/>
                </a:cubicBezTo>
                <a:cubicBezTo>
                  <a:pt x="5025352" y="3134510"/>
                  <a:pt x="5024880" y="3119708"/>
                  <a:pt x="5025823" y="3109206"/>
                </a:cubicBezTo>
                <a:cubicBezTo>
                  <a:pt x="5044437" y="3120426"/>
                  <a:pt x="5056454" y="3115174"/>
                  <a:pt x="5064465" y="3096315"/>
                </a:cubicBezTo>
                <a:cubicBezTo>
                  <a:pt x="5069177" y="3085573"/>
                  <a:pt x="5069177" y="3089392"/>
                  <a:pt x="5080487" y="3096076"/>
                </a:cubicBezTo>
                <a:cubicBezTo>
                  <a:pt x="5089206" y="3101328"/>
                  <a:pt x="5106876" y="3113503"/>
                  <a:pt x="5113004" y="3100851"/>
                </a:cubicBezTo>
                <a:cubicBezTo>
                  <a:pt x="5120778" y="3085333"/>
                  <a:pt x="5125492" y="3095360"/>
                  <a:pt x="5131381" y="3098224"/>
                </a:cubicBezTo>
                <a:cubicBezTo>
                  <a:pt x="5143869" y="3103954"/>
                  <a:pt x="5136329" y="3114457"/>
                  <a:pt x="5132559" y="3119232"/>
                </a:cubicBezTo>
                <a:cubicBezTo>
                  <a:pt x="5118186" y="3136657"/>
                  <a:pt x="5118659" y="3153130"/>
                  <a:pt x="5134209" y="3169840"/>
                </a:cubicBezTo>
                <a:cubicBezTo>
                  <a:pt x="5121956" y="3172943"/>
                  <a:pt x="5098630" y="3165543"/>
                  <a:pt x="5110175" y="3188221"/>
                </a:cubicBezTo>
                <a:cubicBezTo>
                  <a:pt x="5119366" y="3206601"/>
                  <a:pt x="5121721" y="3220924"/>
                  <a:pt x="5110411" y="3237873"/>
                </a:cubicBezTo>
                <a:cubicBezTo>
                  <a:pt x="5109234" y="3239544"/>
                  <a:pt x="5110883" y="3242887"/>
                  <a:pt x="5112060" y="3246229"/>
                </a:cubicBezTo>
                <a:cubicBezTo>
                  <a:pt x="5112531" y="3245752"/>
                  <a:pt x="5112767" y="3245512"/>
                  <a:pt x="5113475" y="3245275"/>
                </a:cubicBezTo>
                <a:cubicBezTo>
                  <a:pt x="5131146" y="3237397"/>
                  <a:pt x="5110411" y="3268669"/>
                  <a:pt x="5129025" y="3261985"/>
                </a:cubicBezTo>
                <a:cubicBezTo>
                  <a:pt x="5140571" y="3259836"/>
                  <a:pt x="5141043" y="3265327"/>
                  <a:pt x="5138450" y="3274398"/>
                </a:cubicBezTo>
                <a:cubicBezTo>
                  <a:pt x="5136566" y="3280605"/>
                  <a:pt x="5135388" y="3288960"/>
                  <a:pt x="5128318" y="3288004"/>
                </a:cubicBezTo>
                <a:cubicBezTo>
                  <a:pt x="5117952" y="3286811"/>
                  <a:pt x="5113238" y="3277739"/>
                  <a:pt x="5112531" y="3267475"/>
                </a:cubicBezTo>
                <a:cubicBezTo>
                  <a:pt x="5109468" y="3264849"/>
                  <a:pt x="5107583" y="3262222"/>
                  <a:pt x="5106405" y="3259597"/>
                </a:cubicBezTo>
                <a:cubicBezTo>
                  <a:pt x="5105463" y="3259836"/>
                  <a:pt x="5104520" y="3260314"/>
                  <a:pt x="5103814" y="3260314"/>
                </a:cubicBezTo>
                <a:cubicBezTo>
                  <a:pt x="5098158" y="3261507"/>
                  <a:pt x="5093210" y="3263893"/>
                  <a:pt x="5088970" y="3266998"/>
                </a:cubicBezTo>
                <a:cubicBezTo>
                  <a:pt x="5098394" y="3272488"/>
                  <a:pt x="5101458" y="3280843"/>
                  <a:pt x="5099572" y="3291585"/>
                </a:cubicBezTo>
                <a:cubicBezTo>
                  <a:pt x="5097453" y="3307580"/>
                  <a:pt x="5117245" y="3294689"/>
                  <a:pt x="5118659" y="3306147"/>
                </a:cubicBezTo>
                <a:cubicBezTo>
                  <a:pt x="5130204" y="3320470"/>
                  <a:pt x="5143869" y="3295644"/>
                  <a:pt x="5155887" y="3307817"/>
                </a:cubicBezTo>
                <a:cubicBezTo>
                  <a:pt x="5158007" y="3312831"/>
                  <a:pt x="5160128" y="3317843"/>
                  <a:pt x="5162248" y="3322857"/>
                </a:cubicBezTo>
                <a:cubicBezTo>
                  <a:pt x="5162248" y="3322857"/>
                  <a:pt x="5162484" y="3322858"/>
                  <a:pt x="5162484" y="3322858"/>
                </a:cubicBezTo>
                <a:cubicBezTo>
                  <a:pt x="5161777" y="3325722"/>
                  <a:pt x="5162440" y="3329153"/>
                  <a:pt x="5163372" y="3332693"/>
                </a:cubicBezTo>
                <a:lnTo>
                  <a:pt x="5165138" y="3340101"/>
                </a:lnTo>
                <a:lnTo>
                  <a:pt x="5165605" y="3340338"/>
                </a:lnTo>
                <a:cubicBezTo>
                  <a:pt x="5168346" y="3342815"/>
                  <a:pt x="5170380" y="3345795"/>
                  <a:pt x="5169882" y="3347643"/>
                </a:cubicBezTo>
                <a:lnTo>
                  <a:pt x="5164062" y="3349264"/>
                </a:lnTo>
                <a:lnTo>
                  <a:pt x="5163379" y="3351560"/>
                </a:lnTo>
                <a:lnTo>
                  <a:pt x="5156927" y="3353174"/>
                </a:lnTo>
                <a:lnTo>
                  <a:pt x="5156618" y="3354503"/>
                </a:lnTo>
                <a:cubicBezTo>
                  <a:pt x="5161844" y="3350833"/>
                  <a:pt x="5163991" y="3354951"/>
                  <a:pt x="5166496" y="3358384"/>
                </a:cubicBezTo>
                <a:cubicBezTo>
                  <a:pt x="5167048" y="3358427"/>
                  <a:pt x="5167547" y="3358547"/>
                  <a:pt x="5168165" y="3358578"/>
                </a:cubicBezTo>
                <a:cubicBezTo>
                  <a:pt x="5169756" y="3355953"/>
                  <a:pt x="5172784" y="3356120"/>
                  <a:pt x="5175195" y="3355079"/>
                </a:cubicBezTo>
                <a:cubicBezTo>
                  <a:pt x="5174214" y="3354143"/>
                  <a:pt x="5173156" y="3353153"/>
                  <a:pt x="5172164" y="3352151"/>
                </a:cubicBezTo>
                <a:cubicBezTo>
                  <a:pt x="5178366" y="3350177"/>
                  <a:pt x="5177404" y="3339913"/>
                  <a:pt x="5185749" y="3340469"/>
                </a:cubicBezTo>
                <a:cubicBezTo>
                  <a:pt x="5193468" y="3337402"/>
                  <a:pt x="5197385" y="3329332"/>
                  <a:pt x="5205056" y="3325997"/>
                </a:cubicBezTo>
                <a:cubicBezTo>
                  <a:pt x="5209051" y="3324269"/>
                  <a:pt x="5214808" y="3325618"/>
                  <a:pt x="5216824" y="3319949"/>
                </a:cubicBezTo>
                <a:cubicBezTo>
                  <a:pt x="5221851" y="3315520"/>
                  <a:pt x="5226857" y="3310974"/>
                  <a:pt x="5232405" y="3307438"/>
                </a:cubicBezTo>
                <a:lnTo>
                  <a:pt x="5236770" y="3305944"/>
                </a:lnTo>
                <a:lnTo>
                  <a:pt x="5237102" y="3296467"/>
                </a:lnTo>
                <a:cubicBezTo>
                  <a:pt x="5239422" y="3293616"/>
                  <a:pt x="5243288" y="3291321"/>
                  <a:pt x="5246742" y="3289300"/>
                </a:cubicBezTo>
                <a:cubicBezTo>
                  <a:pt x="5251636" y="3290057"/>
                  <a:pt x="5253462" y="3291960"/>
                  <a:pt x="5253794" y="3294424"/>
                </a:cubicBezTo>
                <a:lnTo>
                  <a:pt x="5252375" y="3300659"/>
                </a:lnTo>
                <a:lnTo>
                  <a:pt x="5264563" y="3297091"/>
                </a:lnTo>
                <a:cubicBezTo>
                  <a:pt x="5268865" y="3295118"/>
                  <a:pt x="5273250" y="3292890"/>
                  <a:pt x="5278389" y="3291653"/>
                </a:cubicBezTo>
                <a:cubicBezTo>
                  <a:pt x="5269155" y="3290699"/>
                  <a:pt x="5270691" y="3286979"/>
                  <a:pt x="5274310" y="3282691"/>
                </a:cubicBezTo>
                <a:cubicBezTo>
                  <a:pt x="5274553" y="3281336"/>
                  <a:pt x="5273787" y="3279673"/>
                  <a:pt x="5275625" y="3278871"/>
                </a:cubicBezTo>
                <a:cubicBezTo>
                  <a:pt x="5280075" y="3277407"/>
                  <a:pt x="5283696" y="3278229"/>
                  <a:pt x="5287874" y="3281097"/>
                </a:cubicBezTo>
                <a:cubicBezTo>
                  <a:pt x="5291586" y="3283630"/>
                  <a:pt x="5293980" y="3284458"/>
                  <a:pt x="5289240" y="3288181"/>
                </a:cubicBezTo>
                <a:cubicBezTo>
                  <a:pt x="5286650" y="3290151"/>
                  <a:pt x="5287910" y="3291521"/>
                  <a:pt x="5290370" y="3293511"/>
                </a:cubicBezTo>
                <a:cubicBezTo>
                  <a:pt x="5295999" y="3298061"/>
                  <a:pt x="5303155" y="3296474"/>
                  <a:pt x="5309164" y="3298884"/>
                </a:cubicBezTo>
                <a:cubicBezTo>
                  <a:pt x="5310465" y="3297347"/>
                  <a:pt x="5311599" y="3295630"/>
                  <a:pt x="5312990" y="3294215"/>
                </a:cubicBezTo>
                <a:cubicBezTo>
                  <a:pt x="5314479" y="3292575"/>
                  <a:pt x="5316745" y="3291492"/>
                  <a:pt x="5318242" y="3293441"/>
                </a:cubicBezTo>
                <a:cubicBezTo>
                  <a:pt x="5320073" y="3295748"/>
                  <a:pt x="5316411" y="3296246"/>
                  <a:pt x="5315896" y="3297993"/>
                </a:cubicBezTo>
                <a:cubicBezTo>
                  <a:pt x="5317566" y="3303298"/>
                  <a:pt x="5315244" y="3305634"/>
                  <a:pt x="5310055" y="3305984"/>
                </a:cubicBezTo>
                <a:lnTo>
                  <a:pt x="5310000" y="3306061"/>
                </a:lnTo>
                <a:cubicBezTo>
                  <a:pt x="5312796" y="3311170"/>
                  <a:pt x="5310972" y="3313629"/>
                  <a:pt x="5305429" y="3313900"/>
                </a:cubicBezTo>
                <a:cubicBezTo>
                  <a:pt x="5305005" y="3314596"/>
                  <a:pt x="5304645" y="3315279"/>
                  <a:pt x="5304209" y="3315907"/>
                </a:cubicBezTo>
                <a:cubicBezTo>
                  <a:pt x="5305858" y="3318730"/>
                  <a:pt x="5301705" y="3325045"/>
                  <a:pt x="5309222" y="3324363"/>
                </a:cubicBezTo>
                <a:lnTo>
                  <a:pt x="5309320" y="3324139"/>
                </a:lnTo>
                <a:cubicBezTo>
                  <a:pt x="5310956" y="3321783"/>
                  <a:pt x="5313238" y="3320005"/>
                  <a:pt x="5314362" y="3317048"/>
                </a:cubicBezTo>
                <a:cubicBezTo>
                  <a:pt x="5315808" y="3313204"/>
                  <a:pt x="5317726" y="3315220"/>
                  <a:pt x="5319095" y="3317608"/>
                </a:cubicBezTo>
                <a:lnTo>
                  <a:pt x="5319377" y="3319268"/>
                </a:lnTo>
                <a:lnTo>
                  <a:pt x="5329523" y="3311332"/>
                </a:lnTo>
                <a:lnTo>
                  <a:pt x="5363312" y="3291314"/>
                </a:lnTo>
                <a:lnTo>
                  <a:pt x="5362543" y="3291535"/>
                </a:lnTo>
                <a:lnTo>
                  <a:pt x="5364316" y="3290720"/>
                </a:lnTo>
                <a:lnTo>
                  <a:pt x="5452783" y="3238311"/>
                </a:lnTo>
                <a:lnTo>
                  <a:pt x="5486626" y="3223710"/>
                </a:lnTo>
                <a:lnTo>
                  <a:pt x="5487419" y="3221813"/>
                </a:lnTo>
                <a:cubicBezTo>
                  <a:pt x="5489797" y="3220298"/>
                  <a:pt x="5493020" y="3219579"/>
                  <a:pt x="5495796" y="3218713"/>
                </a:cubicBezTo>
                <a:lnTo>
                  <a:pt x="5499599" y="3218112"/>
                </a:lnTo>
                <a:lnTo>
                  <a:pt x="5580024" y="3183412"/>
                </a:lnTo>
                <a:lnTo>
                  <a:pt x="5697038" y="3150809"/>
                </a:lnTo>
                <a:lnTo>
                  <a:pt x="5699180" y="3148597"/>
                </a:lnTo>
                <a:lnTo>
                  <a:pt x="5699830" y="3150031"/>
                </a:lnTo>
                <a:lnTo>
                  <a:pt x="5706556" y="3148158"/>
                </a:lnTo>
                <a:lnTo>
                  <a:pt x="5715343" y="3147136"/>
                </a:lnTo>
                <a:lnTo>
                  <a:pt x="5716078" y="3146563"/>
                </a:lnTo>
                <a:cubicBezTo>
                  <a:pt x="5718021" y="3145190"/>
                  <a:pt x="5717332" y="3143583"/>
                  <a:pt x="5716567" y="3141919"/>
                </a:cubicBezTo>
                <a:cubicBezTo>
                  <a:pt x="5715980" y="3141676"/>
                  <a:pt x="5715392" y="3141432"/>
                  <a:pt x="5714804" y="3141189"/>
                </a:cubicBezTo>
                <a:cubicBezTo>
                  <a:pt x="5713597" y="3140915"/>
                  <a:pt x="5712391" y="3140642"/>
                  <a:pt x="5711250" y="3140356"/>
                </a:cubicBezTo>
                <a:cubicBezTo>
                  <a:pt x="5700738" y="3142249"/>
                  <a:pt x="5690226" y="3144142"/>
                  <a:pt x="5679715" y="3146035"/>
                </a:cubicBezTo>
                <a:cubicBezTo>
                  <a:pt x="5676549" y="3146653"/>
                  <a:pt x="5673124" y="3146557"/>
                  <a:pt x="5670818" y="3149375"/>
                </a:cubicBezTo>
                <a:cubicBezTo>
                  <a:pt x="5667730" y="3156334"/>
                  <a:pt x="5667151" y="3148283"/>
                  <a:pt x="5665196" y="3148416"/>
                </a:cubicBezTo>
                <a:cubicBezTo>
                  <a:pt x="5664878" y="3147366"/>
                  <a:pt x="5664626" y="3146305"/>
                  <a:pt x="5664385" y="3145311"/>
                </a:cubicBezTo>
                <a:cubicBezTo>
                  <a:pt x="5665509" y="3145116"/>
                  <a:pt x="5666581" y="3144999"/>
                  <a:pt x="5667717" y="3144870"/>
                </a:cubicBezTo>
                <a:cubicBezTo>
                  <a:pt x="5667831" y="3143952"/>
                  <a:pt x="5668104" y="3142386"/>
                  <a:pt x="5668104" y="3142386"/>
                </a:cubicBezTo>
                <a:cubicBezTo>
                  <a:pt x="5678268" y="3143592"/>
                  <a:pt x="5686999" y="3132614"/>
                  <a:pt x="5697837" y="3138885"/>
                </a:cubicBezTo>
                <a:cubicBezTo>
                  <a:pt x="5699579" y="3139894"/>
                  <a:pt x="5701866" y="3138530"/>
                  <a:pt x="5703163" y="3136579"/>
                </a:cubicBezTo>
                <a:cubicBezTo>
                  <a:pt x="5705127" y="3133751"/>
                  <a:pt x="5708853" y="3132828"/>
                  <a:pt x="5711084" y="3133892"/>
                </a:cubicBezTo>
                <a:cubicBezTo>
                  <a:pt x="5716676" y="3136651"/>
                  <a:pt x="5718402" y="3133243"/>
                  <a:pt x="5720425" y="3129577"/>
                </a:cubicBezTo>
                <a:cubicBezTo>
                  <a:pt x="5720450" y="3127362"/>
                  <a:pt x="5718478" y="3124251"/>
                  <a:pt x="5722939" y="3124030"/>
                </a:cubicBezTo>
                <a:cubicBezTo>
                  <a:pt x="5726097" y="3123758"/>
                  <a:pt x="5726357" y="3119361"/>
                  <a:pt x="5729603" y="3119213"/>
                </a:cubicBezTo>
                <a:cubicBezTo>
                  <a:pt x="5732414" y="3118517"/>
                  <a:pt x="5736009" y="3116443"/>
                  <a:pt x="5737885" y="3117430"/>
                </a:cubicBezTo>
                <a:cubicBezTo>
                  <a:pt x="5741282" y="3119327"/>
                  <a:pt x="5742693" y="3117632"/>
                  <a:pt x="5744565" y="3115856"/>
                </a:cubicBezTo>
                <a:cubicBezTo>
                  <a:pt x="5747909" y="3112720"/>
                  <a:pt x="5741957" y="3111819"/>
                  <a:pt x="5743176" y="3108636"/>
                </a:cubicBezTo>
                <a:cubicBezTo>
                  <a:pt x="5749755" y="3110397"/>
                  <a:pt x="5754207" y="3105410"/>
                  <a:pt x="5759464" y="3102703"/>
                </a:cubicBezTo>
                <a:cubicBezTo>
                  <a:pt x="5759542" y="3102758"/>
                  <a:pt x="5759542" y="3102758"/>
                  <a:pt x="5759542" y="3102758"/>
                </a:cubicBezTo>
                <a:cubicBezTo>
                  <a:pt x="5763121" y="3099028"/>
                  <a:pt x="5760464" y="3090786"/>
                  <a:pt x="5768570" y="3090346"/>
                </a:cubicBezTo>
                <a:cubicBezTo>
                  <a:pt x="5768863" y="3088500"/>
                  <a:pt x="5769234" y="3086708"/>
                  <a:pt x="5769538" y="3084929"/>
                </a:cubicBezTo>
                <a:cubicBezTo>
                  <a:pt x="5776793" y="3083119"/>
                  <a:pt x="5779028" y="3075961"/>
                  <a:pt x="5783784" y="3071544"/>
                </a:cubicBezTo>
                <a:cubicBezTo>
                  <a:pt x="5783987" y="3069574"/>
                  <a:pt x="5785409" y="3069120"/>
                  <a:pt x="5787051" y="3068766"/>
                </a:cubicBezTo>
                <a:cubicBezTo>
                  <a:pt x="5789295" y="3066374"/>
                  <a:pt x="5791345" y="3063255"/>
                  <a:pt x="5795473" y="3065440"/>
                </a:cubicBezTo>
                <a:cubicBezTo>
                  <a:pt x="5799407" y="3057849"/>
                  <a:pt x="5806607" y="3060054"/>
                  <a:pt x="5812719" y="3060307"/>
                </a:cubicBezTo>
                <a:cubicBezTo>
                  <a:pt x="5819227" y="3060490"/>
                  <a:pt x="5822903" y="3058885"/>
                  <a:pt x="5822145" y="3051763"/>
                </a:cubicBezTo>
                <a:cubicBezTo>
                  <a:pt x="5818674" y="3049050"/>
                  <a:pt x="5822564" y="3047892"/>
                  <a:pt x="5823397" y="3046021"/>
                </a:cubicBezTo>
                <a:cubicBezTo>
                  <a:pt x="5823323" y="3043616"/>
                  <a:pt x="5824891" y="3043620"/>
                  <a:pt x="5826627" y="3043802"/>
                </a:cubicBezTo>
                <a:cubicBezTo>
                  <a:pt x="5827557" y="3038943"/>
                  <a:pt x="5833576" y="3037485"/>
                  <a:pt x="5834292" y="3032180"/>
                </a:cubicBezTo>
                <a:cubicBezTo>
                  <a:pt x="5834570" y="3029853"/>
                  <a:pt x="5837446" y="3030320"/>
                  <a:pt x="5838496" y="3031658"/>
                </a:cubicBezTo>
                <a:cubicBezTo>
                  <a:pt x="5840339" y="3034032"/>
                  <a:pt x="5842468" y="3034905"/>
                  <a:pt x="5844249" y="3032593"/>
                </a:cubicBezTo>
                <a:cubicBezTo>
                  <a:pt x="5846369" y="3029878"/>
                  <a:pt x="5845008" y="3027143"/>
                  <a:pt x="5841565" y="3024978"/>
                </a:cubicBezTo>
                <a:cubicBezTo>
                  <a:pt x="5844983" y="3024247"/>
                  <a:pt x="5847139" y="3025668"/>
                  <a:pt x="5849380" y="3026798"/>
                </a:cubicBezTo>
                <a:cubicBezTo>
                  <a:pt x="5852848" y="3026750"/>
                  <a:pt x="5852663" y="3024502"/>
                  <a:pt x="5852629" y="3021953"/>
                </a:cubicBezTo>
                <a:cubicBezTo>
                  <a:pt x="5852646" y="3020084"/>
                  <a:pt x="5852037" y="3017358"/>
                  <a:pt x="5854416" y="3016532"/>
                </a:cubicBezTo>
                <a:cubicBezTo>
                  <a:pt x="5857433" y="3015455"/>
                  <a:pt x="5857326" y="3018374"/>
                  <a:pt x="5858303" y="3020070"/>
                </a:cubicBezTo>
                <a:cubicBezTo>
                  <a:pt x="5859469" y="3022078"/>
                  <a:pt x="5861467" y="3020626"/>
                  <a:pt x="5863071" y="3020831"/>
                </a:cubicBezTo>
                <a:cubicBezTo>
                  <a:pt x="5863559" y="3018537"/>
                  <a:pt x="5864735" y="3017849"/>
                  <a:pt x="5866693" y="3019305"/>
                </a:cubicBezTo>
                <a:cubicBezTo>
                  <a:pt x="5868494" y="3020650"/>
                  <a:pt x="5868322" y="3022408"/>
                  <a:pt x="5866686" y="3023590"/>
                </a:cubicBezTo>
                <a:cubicBezTo>
                  <a:pt x="5864808" y="3024951"/>
                  <a:pt x="5862639" y="3025810"/>
                  <a:pt x="5860572" y="3026860"/>
                </a:cubicBezTo>
                <a:cubicBezTo>
                  <a:pt x="5861993" y="3031517"/>
                  <a:pt x="5857907" y="3030362"/>
                  <a:pt x="5855828" y="3031344"/>
                </a:cubicBezTo>
                <a:cubicBezTo>
                  <a:pt x="5857690" y="3033439"/>
                  <a:pt x="5856650" y="3034516"/>
                  <a:pt x="5854617" y="3035768"/>
                </a:cubicBezTo>
                <a:cubicBezTo>
                  <a:pt x="5848036" y="3039880"/>
                  <a:pt x="5844201" y="3047245"/>
                  <a:pt x="5836849" y="3050455"/>
                </a:cubicBezTo>
                <a:cubicBezTo>
                  <a:pt x="5835457" y="3054220"/>
                  <a:pt x="5833037" y="3056781"/>
                  <a:pt x="5829443" y="3058855"/>
                </a:cubicBezTo>
                <a:cubicBezTo>
                  <a:pt x="5823441" y="3062383"/>
                  <a:pt x="5818869" y="3067460"/>
                  <a:pt x="5817252" y="3074647"/>
                </a:cubicBezTo>
                <a:cubicBezTo>
                  <a:pt x="5833166" y="3074027"/>
                  <a:pt x="5849092" y="3073473"/>
                  <a:pt x="5863416" y="3065255"/>
                </a:cubicBezTo>
                <a:cubicBezTo>
                  <a:pt x="5864816" y="3062319"/>
                  <a:pt x="5866929" y="3062711"/>
                  <a:pt x="5869271" y="3064032"/>
                </a:cubicBezTo>
                <a:cubicBezTo>
                  <a:pt x="5868971" y="3066225"/>
                  <a:pt x="5867992" y="3068053"/>
                  <a:pt x="5866325" y="3069448"/>
                </a:cubicBezTo>
                <a:cubicBezTo>
                  <a:pt x="5864444" y="3070395"/>
                  <a:pt x="5864815" y="3073715"/>
                  <a:pt x="5860962" y="3072726"/>
                </a:cubicBezTo>
                <a:cubicBezTo>
                  <a:pt x="5855525" y="3071253"/>
                  <a:pt x="5847298" y="3067846"/>
                  <a:pt x="5850618" y="3079910"/>
                </a:cubicBezTo>
                <a:cubicBezTo>
                  <a:pt x="5850790" y="3080501"/>
                  <a:pt x="5848679" y="3081698"/>
                  <a:pt x="5847670" y="3082563"/>
                </a:cubicBezTo>
                <a:cubicBezTo>
                  <a:pt x="5845667" y="3085949"/>
                  <a:pt x="5844374" y="3092251"/>
                  <a:pt x="5839731" y="3084355"/>
                </a:cubicBezTo>
                <a:cubicBezTo>
                  <a:pt x="5839338" y="3083663"/>
                  <a:pt x="5836912" y="3084221"/>
                  <a:pt x="5835476" y="3084194"/>
                </a:cubicBezTo>
                <a:cubicBezTo>
                  <a:pt x="5833759" y="3086081"/>
                  <a:pt x="5835038" y="3088345"/>
                  <a:pt x="5834845" y="3090383"/>
                </a:cubicBezTo>
                <a:cubicBezTo>
                  <a:pt x="5835639" y="3091419"/>
                  <a:pt x="5836432" y="3092456"/>
                  <a:pt x="5837226" y="3093491"/>
                </a:cubicBezTo>
                <a:cubicBezTo>
                  <a:pt x="5839912" y="3094822"/>
                  <a:pt x="5841891" y="3091300"/>
                  <a:pt x="5844673" y="3092407"/>
                </a:cubicBezTo>
                <a:cubicBezTo>
                  <a:pt x="5844559" y="3095673"/>
                  <a:pt x="5841242" y="3095420"/>
                  <a:pt x="5839587" y="3096880"/>
                </a:cubicBezTo>
                <a:cubicBezTo>
                  <a:pt x="5838091" y="3098868"/>
                  <a:pt x="5836583" y="3100788"/>
                  <a:pt x="5835153" y="3102762"/>
                </a:cubicBezTo>
                <a:cubicBezTo>
                  <a:pt x="5833763" y="3103003"/>
                  <a:pt x="5832439" y="3103233"/>
                  <a:pt x="5831116" y="3103463"/>
                </a:cubicBezTo>
                <a:cubicBezTo>
                  <a:pt x="5831952" y="3104354"/>
                  <a:pt x="5832722" y="3105256"/>
                  <a:pt x="5833570" y="3106214"/>
                </a:cubicBezTo>
                <a:cubicBezTo>
                  <a:pt x="5833285" y="3107715"/>
                  <a:pt x="5832934" y="3109226"/>
                  <a:pt x="5832649" y="3110725"/>
                </a:cubicBezTo>
                <a:cubicBezTo>
                  <a:pt x="5834158" y="3112743"/>
                  <a:pt x="5838709" y="3110295"/>
                  <a:pt x="5838606" y="3114803"/>
                </a:cubicBezTo>
                <a:cubicBezTo>
                  <a:pt x="5836329" y="3114646"/>
                  <a:pt x="5833997" y="3114566"/>
                  <a:pt x="5831653" y="3114421"/>
                </a:cubicBezTo>
                <a:cubicBezTo>
                  <a:pt x="5832883" y="3116003"/>
                  <a:pt x="5833119" y="3117759"/>
                  <a:pt x="5832771" y="3119685"/>
                </a:cubicBezTo>
                <a:cubicBezTo>
                  <a:pt x="5831824" y="3121298"/>
                  <a:pt x="5833959" y="3124175"/>
                  <a:pt x="5831732" y="3124699"/>
                </a:cubicBezTo>
                <a:cubicBezTo>
                  <a:pt x="5829042" y="3125305"/>
                  <a:pt x="5829336" y="3122283"/>
                  <a:pt x="5828691" y="3120531"/>
                </a:cubicBezTo>
                <a:cubicBezTo>
                  <a:pt x="5828294" y="3120600"/>
                  <a:pt x="5827963" y="3120656"/>
                  <a:pt x="5827631" y="3120713"/>
                </a:cubicBezTo>
                <a:cubicBezTo>
                  <a:pt x="5827789" y="3120825"/>
                  <a:pt x="5827932" y="3120869"/>
                  <a:pt x="5828021" y="3120992"/>
                </a:cubicBezTo>
                <a:cubicBezTo>
                  <a:pt x="5828905" y="3123532"/>
                  <a:pt x="5830854" y="3126026"/>
                  <a:pt x="5831696" y="3128565"/>
                </a:cubicBezTo>
                <a:lnTo>
                  <a:pt x="5829543" y="3134240"/>
                </a:lnTo>
                <a:lnTo>
                  <a:pt x="5953489" y="3145827"/>
                </a:lnTo>
                <a:lnTo>
                  <a:pt x="6011357" y="3163121"/>
                </a:lnTo>
                <a:lnTo>
                  <a:pt x="6012589" y="3158145"/>
                </a:lnTo>
                <a:cubicBezTo>
                  <a:pt x="6014284" y="3157466"/>
                  <a:pt x="6015564" y="3158147"/>
                  <a:pt x="6016039" y="3159888"/>
                </a:cubicBezTo>
                <a:lnTo>
                  <a:pt x="6014017" y="3163915"/>
                </a:lnTo>
                <a:lnTo>
                  <a:pt x="6051905" y="3175238"/>
                </a:lnTo>
                <a:cubicBezTo>
                  <a:pt x="6138129" y="3207592"/>
                  <a:pt x="6188947" y="3248402"/>
                  <a:pt x="6214915" y="3294426"/>
                </a:cubicBezTo>
                <a:lnTo>
                  <a:pt x="6231833" y="3339020"/>
                </a:lnTo>
                <a:lnTo>
                  <a:pt x="6233228" y="3336907"/>
                </a:lnTo>
                <a:cubicBezTo>
                  <a:pt x="6235079" y="3335496"/>
                  <a:pt x="6238773" y="3337425"/>
                  <a:pt x="6239097" y="3332921"/>
                </a:cubicBezTo>
                <a:cubicBezTo>
                  <a:pt x="6239402" y="3328681"/>
                  <a:pt x="6242945" y="3327000"/>
                  <a:pt x="6246915" y="3327103"/>
                </a:cubicBezTo>
                <a:cubicBezTo>
                  <a:pt x="6251670" y="3327226"/>
                  <a:pt x="6248607" y="3332178"/>
                  <a:pt x="6250853" y="3334097"/>
                </a:cubicBezTo>
                <a:cubicBezTo>
                  <a:pt x="6251556" y="3334697"/>
                  <a:pt x="6251345" y="3336368"/>
                  <a:pt x="6251550" y="3337552"/>
                </a:cubicBezTo>
                <a:cubicBezTo>
                  <a:pt x="6251827" y="3339093"/>
                  <a:pt x="6252106" y="3340634"/>
                  <a:pt x="6252383" y="3342174"/>
                </a:cubicBezTo>
                <a:cubicBezTo>
                  <a:pt x="6252668" y="3345139"/>
                  <a:pt x="6252745" y="3348145"/>
                  <a:pt x="6253314" y="3351055"/>
                </a:cubicBezTo>
                <a:cubicBezTo>
                  <a:pt x="6253694" y="3352994"/>
                  <a:pt x="6254160" y="3354646"/>
                  <a:pt x="6251751" y="3355324"/>
                </a:cubicBezTo>
                <a:cubicBezTo>
                  <a:pt x="6249983" y="3355822"/>
                  <a:pt x="6247634" y="3356151"/>
                  <a:pt x="6246985" y="3354266"/>
                </a:cubicBezTo>
                <a:cubicBezTo>
                  <a:pt x="6246597" y="3353130"/>
                  <a:pt x="6248219" y="3351304"/>
                  <a:pt x="6248993" y="3349664"/>
                </a:cubicBezTo>
                <a:cubicBezTo>
                  <a:pt x="6243806" y="3348889"/>
                  <a:pt x="6244192" y="3355008"/>
                  <a:pt x="6240065" y="3356787"/>
                </a:cubicBezTo>
                <a:cubicBezTo>
                  <a:pt x="6239512" y="3353352"/>
                  <a:pt x="6239890" y="3349491"/>
                  <a:pt x="6234466" y="3350121"/>
                </a:cubicBezTo>
                <a:lnTo>
                  <a:pt x="6233546" y="3349358"/>
                </a:lnTo>
                <a:lnTo>
                  <a:pt x="6236841" y="3392465"/>
                </a:lnTo>
                <a:cubicBezTo>
                  <a:pt x="6235189" y="3426822"/>
                  <a:pt x="6225619" y="3462535"/>
                  <a:pt x="6211255" y="3498642"/>
                </a:cubicBezTo>
                <a:lnTo>
                  <a:pt x="6158690" y="3603650"/>
                </a:lnTo>
                <a:lnTo>
                  <a:pt x="6162103" y="3601177"/>
                </a:lnTo>
                <a:cubicBezTo>
                  <a:pt x="6165470" y="3602113"/>
                  <a:pt x="6166827" y="3604433"/>
                  <a:pt x="6166790" y="3607754"/>
                </a:cubicBezTo>
                <a:cubicBezTo>
                  <a:pt x="6166985" y="3612418"/>
                  <a:pt x="6171917" y="3607832"/>
                  <a:pt x="6172860" y="3610915"/>
                </a:cubicBezTo>
                <a:cubicBezTo>
                  <a:pt x="6176880" y="3614430"/>
                  <a:pt x="6179508" y="3606791"/>
                  <a:pt x="6183410" y="3609636"/>
                </a:cubicBezTo>
                <a:cubicBezTo>
                  <a:pt x="6184251" y="3610941"/>
                  <a:pt x="6185091" y="3612247"/>
                  <a:pt x="6185931" y="3613551"/>
                </a:cubicBezTo>
                <a:cubicBezTo>
                  <a:pt x="6185997" y="3613540"/>
                  <a:pt x="6185997" y="3613540"/>
                  <a:pt x="6185997" y="3613540"/>
                </a:cubicBezTo>
                <a:cubicBezTo>
                  <a:pt x="6185914" y="3615420"/>
                  <a:pt x="6187824" y="3617782"/>
                  <a:pt x="6188095" y="3619737"/>
                </a:cubicBezTo>
                <a:cubicBezTo>
                  <a:pt x="6188235" y="3619368"/>
                  <a:pt x="6188419" y="3618853"/>
                  <a:pt x="6188473" y="3618775"/>
                </a:cubicBezTo>
                <a:cubicBezTo>
                  <a:pt x="6190416" y="3618576"/>
                  <a:pt x="6191693" y="3618077"/>
                  <a:pt x="6192136" y="3619451"/>
                </a:cubicBezTo>
                <a:cubicBezTo>
                  <a:pt x="6192283" y="3619909"/>
                  <a:pt x="6191411" y="3621166"/>
                  <a:pt x="6191002" y="3621167"/>
                </a:cubicBezTo>
                <a:cubicBezTo>
                  <a:pt x="6190040" y="3621127"/>
                  <a:pt x="6189009" y="3620684"/>
                  <a:pt x="6188098" y="3620152"/>
                </a:cubicBezTo>
                <a:cubicBezTo>
                  <a:pt x="6188133" y="3621527"/>
                  <a:pt x="6187170" y="3622662"/>
                  <a:pt x="6183862" y="3623235"/>
                </a:cubicBezTo>
                <a:cubicBezTo>
                  <a:pt x="6178539" y="3624781"/>
                  <a:pt x="6180373" y="3618453"/>
                  <a:pt x="6177458" y="3617370"/>
                </a:cubicBezTo>
                <a:cubicBezTo>
                  <a:pt x="6170860" y="3621002"/>
                  <a:pt x="6177834" y="3625041"/>
                  <a:pt x="6178667" y="3625518"/>
                </a:cubicBezTo>
                <a:cubicBezTo>
                  <a:pt x="6183473" y="3628068"/>
                  <a:pt x="6181728" y="3629407"/>
                  <a:pt x="6179036" y="3632362"/>
                </a:cubicBezTo>
                <a:cubicBezTo>
                  <a:pt x="6173839" y="3638167"/>
                  <a:pt x="6170506" y="3646067"/>
                  <a:pt x="6160859" y="3645876"/>
                </a:cubicBezTo>
                <a:cubicBezTo>
                  <a:pt x="6161527" y="3648937"/>
                  <a:pt x="6159922" y="3649907"/>
                  <a:pt x="6157228" y="3650099"/>
                </a:cubicBezTo>
                <a:cubicBezTo>
                  <a:pt x="6154811" y="3650311"/>
                  <a:pt x="6151911" y="3649709"/>
                  <a:pt x="6150768" y="3652947"/>
                </a:cubicBezTo>
                <a:cubicBezTo>
                  <a:pt x="6152807" y="3653697"/>
                  <a:pt x="6154793" y="3654527"/>
                  <a:pt x="6156832" y="3655279"/>
                </a:cubicBezTo>
                <a:cubicBezTo>
                  <a:pt x="6158506" y="3655886"/>
                  <a:pt x="6161104" y="3653570"/>
                  <a:pt x="6162012" y="3656452"/>
                </a:cubicBezTo>
                <a:cubicBezTo>
                  <a:pt x="6162591" y="3658217"/>
                  <a:pt x="6160228" y="3658350"/>
                  <a:pt x="6159387" y="3659394"/>
                </a:cubicBezTo>
                <a:cubicBezTo>
                  <a:pt x="6158300" y="3661379"/>
                  <a:pt x="6156411" y="3661500"/>
                  <a:pt x="6154535" y="3661687"/>
                </a:cubicBezTo>
                <a:cubicBezTo>
                  <a:pt x="6146061" y="3661569"/>
                  <a:pt x="6145802" y="3668728"/>
                  <a:pt x="6143728" y="3674061"/>
                </a:cubicBezTo>
                <a:cubicBezTo>
                  <a:pt x="6143057" y="3675697"/>
                  <a:pt x="6144878" y="3677937"/>
                  <a:pt x="6141032" y="3677776"/>
                </a:cubicBezTo>
                <a:cubicBezTo>
                  <a:pt x="6132721" y="3677422"/>
                  <a:pt x="6130192" y="3681314"/>
                  <a:pt x="6134555" y="3688777"/>
                </a:cubicBezTo>
                <a:cubicBezTo>
                  <a:pt x="6127153" y="3690131"/>
                  <a:pt x="6119399" y="3690232"/>
                  <a:pt x="6120253" y="3700652"/>
                </a:cubicBezTo>
                <a:cubicBezTo>
                  <a:pt x="6120369" y="3702498"/>
                  <a:pt x="6118912" y="3702750"/>
                  <a:pt x="6117740" y="3702678"/>
                </a:cubicBezTo>
                <a:cubicBezTo>
                  <a:pt x="6118506" y="3704340"/>
                  <a:pt x="6119350" y="3706058"/>
                  <a:pt x="6118250" y="3707976"/>
                </a:cubicBezTo>
                <a:cubicBezTo>
                  <a:pt x="6118729" y="3709552"/>
                  <a:pt x="6119140" y="3711138"/>
                  <a:pt x="6119607" y="3712645"/>
                </a:cubicBezTo>
                <a:cubicBezTo>
                  <a:pt x="6123403" y="3705839"/>
                  <a:pt x="6128595" y="3700793"/>
                  <a:pt x="6136262" y="3698221"/>
                </a:cubicBezTo>
                <a:cubicBezTo>
                  <a:pt x="6136779" y="3698062"/>
                  <a:pt x="6135926" y="3693927"/>
                  <a:pt x="6135679" y="3690930"/>
                </a:cubicBezTo>
                <a:cubicBezTo>
                  <a:pt x="6141453" y="3693175"/>
                  <a:pt x="6144573" y="3691114"/>
                  <a:pt x="6145904" y="3685426"/>
                </a:cubicBezTo>
                <a:cubicBezTo>
                  <a:pt x="6146705" y="3682179"/>
                  <a:pt x="6146891" y="3683252"/>
                  <a:pt x="6150394" y="3684577"/>
                </a:cubicBezTo>
                <a:cubicBezTo>
                  <a:pt x="6153099" y="3685629"/>
                  <a:pt x="6158656" y="3688187"/>
                  <a:pt x="6159760" y="3684334"/>
                </a:cubicBezTo>
                <a:cubicBezTo>
                  <a:pt x="6161188" y="3679597"/>
                  <a:pt x="6163001" y="3682183"/>
                  <a:pt x="6164795" y="3682702"/>
                </a:cubicBezTo>
                <a:cubicBezTo>
                  <a:pt x="6168581" y="3683701"/>
                  <a:pt x="6166975" y="3687020"/>
                  <a:pt x="6166149" y="3688544"/>
                </a:cubicBezTo>
                <a:cubicBezTo>
                  <a:pt x="6162961" y="3694140"/>
                  <a:pt x="6163897" y="3698744"/>
                  <a:pt x="6169079" y="3702679"/>
                </a:cubicBezTo>
                <a:cubicBezTo>
                  <a:pt x="6165789" y="3704149"/>
                  <a:pt x="6158876" y="3703207"/>
                  <a:pt x="6163224" y="3709014"/>
                </a:cubicBezTo>
                <a:cubicBezTo>
                  <a:pt x="6166701" y="3713730"/>
                  <a:pt x="6168061" y="3717638"/>
                  <a:pt x="6165710" y="3722950"/>
                </a:cubicBezTo>
                <a:cubicBezTo>
                  <a:pt x="6165460" y="3723476"/>
                  <a:pt x="6166087" y="3724335"/>
                  <a:pt x="6166581" y="3725216"/>
                </a:cubicBezTo>
                <a:cubicBezTo>
                  <a:pt x="6166690" y="3725060"/>
                  <a:pt x="6166745" y="3724981"/>
                  <a:pt x="6166932" y="3724879"/>
                </a:cubicBezTo>
                <a:cubicBezTo>
                  <a:pt x="6171512" y="3721805"/>
                  <a:pt x="6167211" y="3731601"/>
                  <a:pt x="6172114" y="3728816"/>
                </a:cubicBezTo>
                <a:cubicBezTo>
                  <a:pt x="6175253" y="3727648"/>
                  <a:pt x="6175653" y="3729169"/>
                  <a:pt x="6175367" y="3731843"/>
                </a:cubicBezTo>
                <a:cubicBezTo>
                  <a:pt x="6175140" y="3733678"/>
                  <a:pt x="6175216" y="3736083"/>
                  <a:pt x="6173184" y="3736158"/>
                </a:cubicBezTo>
                <a:cubicBezTo>
                  <a:pt x="6170214" y="3736329"/>
                  <a:pt x="6168448" y="3734010"/>
                  <a:pt x="6167749" y="3731161"/>
                </a:cubicBezTo>
                <a:cubicBezTo>
                  <a:pt x="6166761" y="3730573"/>
                  <a:pt x="6166103" y="3729928"/>
                  <a:pt x="6165645" y="3729247"/>
                </a:cubicBezTo>
                <a:cubicBezTo>
                  <a:pt x="6165391" y="3729360"/>
                  <a:pt x="6165149" y="3729540"/>
                  <a:pt x="6164951" y="3729575"/>
                </a:cubicBezTo>
                <a:cubicBezTo>
                  <a:pt x="6163420" y="3730186"/>
                  <a:pt x="6162147" y="3731097"/>
                  <a:pt x="6161108" y="3732175"/>
                </a:cubicBezTo>
                <a:cubicBezTo>
                  <a:pt x="6164023" y="3733258"/>
                  <a:pt x="6165290" y="3735456"/>
                  <a:pt x="6165284" y="3738566"/>
                </a:cubicBezTo>
                <a:cubicBezTo>
                  <a:pt x="6165468" y="3743162"/>
                  <a:pt x="6170400" y="3738576"/>
                  <a:pt x="6171355" y="3741725"/>
                </a:cubicBezTo>
                <a:cubicBezTo>
                  <a:pt x="6175296" y="3745186"/>
                  <a:pt x="6177924" y="3737546"/>
                  <a:pt x="6181893" y="3740381"/>
                </a:cubicBezTo>
                <a:cubicBezTo>
                  <a:pt x="6182734" y="3741685"/>
                  <a:pt x="6183573" y="3742990"/>
                  <a:pt x="6184414" y="3744296"/>
                </a:cubicBezTo>
                <a:cubicBezTo>
                  <a:pt x="6184414" y="3744296"/>
                  <a:pt x="6184480" y="3744284"/>
                  <a:pt x="6184480" y="3744284"/>
                </a:cubicBezTo>
                <a:cubicBezTo>
                  <a:pt x="6184244" y="3747640"/>
                  <a:pt x="6190606" y="3752476"/>
                  <a:pt x="6182345" y="3753979"/>
                </a:cubicBezTo>
                <a:cubicBezTo>
                  <a:pt x="6176956" y="3755536"/>
                  <a:pt x="6178856" y="3749197"/>
                  <a:pt x="6175941" y="3748113"/>
                </a:cubicBezTo>
                <a:cubicBezTo>
                  <a:pt x="6169355" y="3751813"/>
                  <a:pt x="6176251" y="3755797"/>
                  <a:pt x="6177150" y="3756261"/>
                </a:cubicBezTo>
                <a:cubicBezTo>
                  <a:pt x="6181955" y="3758812"/>
                  <a:pt x="6180211" y="3760152"/>
                  <a:pt x="6177519" y="3763105"/>
                </a:cubicBezTo>
                <a:cubicBezTo>
                  <a:pt x="6172322" y="3768911"/>
                  <a:pt x="6168923" y="3776823"/>
                  <a:pt x="6159354" y="3776688"/>
                </a:cubicBezTo>
                <a:cubicBezTo>
                  <a:pt x="6160010" y="3779681"/>
                  <a:pt x="6158405" y="3780651"/>
                  <a:pt x="6155657" y="3780921"/>
                </a:cubicBezTo>
                <a:cubicBezTo>
                  <a:pt x="6153228" y="3781066"/>
                  <a:pt x="6150394" y="3780452"/>
                  <a:pt x="6149251" y="3783690"/>
                </a:cubicBezTo>
                <a:cubicBezTo>
                  <a:pt x="6150936" y="3784364"/>
                  <a:pt x="6152610" y="3784972"/>
                  <a:pt x="6154296" y="3785646"/>
                </a:cubicBezTo>
                <a:cubicBezTo>
                  <a:pt x="6155047" y="3784480"/>
                  <a:pt x="6156014" y="3783760"/>
                  <a:pt x="6157695" y="3784020"/>
                </a:cubicBezTo>
                <a:cubicBezTo>
                  <a:pt x="6162330" y="3784805"/>
                  <a:pt x="6161070" y="3789720"/>
                  <a:pt x="6162283" y="3793172"/>
                </a:cubicBezTo>
                <a:cubicBezTo>
                  <a:pt x="6162342" y="3802555"/>
                  <a:pt x="6166370" y="3812010"/>
                  <a:pt x="6163349" y="3821721"/>
                </a:cubicBezTo>
                <a:cubicBezTo>
                  <a:pt x="6162321" y="3825215"/>
                  <a:pt x="6163261" y="3827884"/>
                  <a:pt x="6166529" y="3830218"/>
                </a:cubicBezTo>
                <a:cubicBezTo>
                  <a:pt x="6170031" y="3832718"/>
                  <a:pt x="6171208" y="3837142"/>
                  <a:pt x="6168940" y="3840576"/>
                </a:cubicBezTo>
                <a:cubicBezTo>
                  <a:pt x="6167096" y="3843313"/>
                  <a:pt x="6163998" y="3842745"/>
                  <a:pt x="6160551" y="3840166"/>
                </a:cubicBezTo>
                <a:cubicBezTo>
                  <a:pt x="6158271" y="3838420"/>
                  <a:pt x="6152727" y="3838691"/>
                  <a:pt x="6150333" y="3842975"/>
                </a:cubicBezTo>
                <a:cubicBezTo>
                  <a:pt x="6148658" y="3845890"/>
                  <a:pt x="6146131" y="3846260"/>
                  <a:pt x="6143803" y="3845420"/>
                </a:cubicBezTo>
                <a:cubicBezTo>
                  <a:pt x="6144309" y="3848717"/>
                  <a:pt x="6144879" y="3852002"/>
                  <a:pt x="6145437" y="3855222"/>
                </a:cubicBezTo>
                <a:cubicBezTo>
                  <a:pt x="6144335" y="3855550"/>
                  <a:pt x="6143299" y="3855869"/>
                  <a:pt x="6142263" y="3856187"/>
                </a:cubicBezTo>
                <a:cubicBezTo>
                  <a:pt x="6142804" y="3863622"/>
                  <a:pt x="6139958" y="3869227"/>
                  <a:pt x="6133486" y="3873183"/>
                </a:cubicBezTo>
                <a:cubicBezTo>
                  <a:pt x="6126223" y="3877689"/>
                  <a:pt x="6127505" y="3887828"/>
                  <a:pt x="6121020" y="3892890"/>
                </a:cubicBezTo>
                <a:cubicBezTo>
                  <a:pt x="6116971" y="3898635"/>
                  <a:pt x="6112012" y="3903848"/>
                  <a:pt x="6111560" y="3911454"/>
                </a:cubicBezTo>
                <a:cubicBezTo>
                  <a:pt x="6111466" y="3913267"/>
                  <a:pt x="6109399" y="3913142"/>
                  <a:pt x="6108110" y="3913573"/>
                </a:cubicBezTo>
                <a:cubicBezTo>
                  <a:pt x="6108070" y="3914132"/>
                  <a:pt x="6108097" y="3914681"/>
                  <a:pt x="6108257" y="3915205"/>
                </a:cubicBezTo>
                <a:cubicBezTo>
                  <a:pt x="6110821" y="3916625"/>
                  <a:pt x="6111399" y="3918390"/>
                  <a:pt x="6108977" y="3920537"/>
                </a:cubicBezTo>
                <a:cubicBezTo>
                  <a:pt x="6101480" y="3919766"/>
                  <a:pt x="6098428" y="3925752"/>
                  <a:pt x="6094345" y="3930122"/>
                </a:cubicBezTo>
                <a:cubicBezTo>
                  <a:pt x="6087829" y="3935397"/>
                  <a:pt x="6080625" y="3940238"/>
                  <a:pt x="6081540" y="3950234"/>
                </a:cubicBezTo>
                <a:cubicBezTo>
                  <a:pt x="6081617" y="3951463"/>
                  <a:pt x="6081703" y="3952346"/>
                  <a:pt x="6080262" y="3953081"/>
                </a:cubicBezTo>
                <a:cubicBezTo>
                  <a:pt x="6070484" y="3958023"/>
                  <a:pt x="6068647" y="3969048"/>
                  <a:pt x="6062172" y="3976527"/>
                </a:cubicBezTo>
                <a:cubicBezTo>
                  <a:pt x="6059434" y="3978038"/>
                  <a:pt x="6061012" y="3983980"/>
                  <a:pt x="6055698" y="3982831"/>
                </a:cubicBezTo>
                <a:cubicBezTo>
                  <a:pt x="6053818" y="3982604"/>
                  <a:pt x="6051938" y="3982378"/>
                  <a:pt x="6050058" y="3982152"/>
                </a:cubicBezTo>
                <a:cubicBezTo>
                  <a:pt x="6045573" y="3983414"/>
                  <a:pt x="6049035" y="3991585"/>
                  <a:pt x="6042391" y="3991011"/>
                </a:cubicBezTo>
                <a:lnTo>
                  <a:pt x="6041764" y="3991326"/>
                </a:lnTo>
                <a:lnTo>
                  <a:pt x="6041024" y="3991387"/>
                </a:lnTo>
                <a:cubicBezTo>
                  <a:pt x="6040494" y="3992652"/>
                  <a:pt x="6039953" y="3993851"/>
                  <a:pt x="6039488" y="3995106"/>
                </a:cubicBezTo>
                <a:cubicBezTo>
                  <a:pt x="6039798" y="3998851"/>
                  <a:pt x="6036685" y="4000565"/>
                  <a:pt x="6034874" y="4003091"/>
                </a:cubicBezTo>
                <a:cubicBezTo>
                  <a:pt x="6035048" y="4005271"/>
                  <a:pt x="6033509" y="4006229"/>
                  <a:pt x="6032072" y="4007377"/>
                </a:cubicBezTo>
                <a:cubicBezTo>
                  <a:pt x="6030333" y="4010717"/>
                  <a:pt x="6031969" y="4015820"/>
                  <a:pt x="6026857" y="4017399"/>
                </a:cubicBezTo>
                <a:lnTo>
                  <a:pt x="6026265" y="4017917"/>
                </a:lnTo>
                <a:lnTo>
                  <a:pt x="6025537" y="4018043"/>
                </a:lnTo>
                <a:cubicBezTo>
                  <a:pt x="6025366" y="4022561"/>
                  <a:pt x="6016363" y="4027647"/>
                  <a:pt x="6028393" y="4031361"/>
                </a:cubicBezTo>
                <a:cubicBezTo>
                  <a:pt x="6023873" y="4032422"/>
                  <a:pt x="6020507" y="4030313"/>
                  <a:pt x="6018714" y="4033731"/>
                </a:cubicBezTo>
                <a:cubicBezTo>
                  <a:pt x="6019439" y="4037128"/>
                  <a:pt x="6018983" y="4040385"/>
                  <a:pt x="6017264" y="4043446"/>
                </a:cubicBezTo>
                <a:lnTo>
                  <a:pt x="6013911" y="4047528"/>
                </a:lnTo>
                <a:lnTo>
                  <a:pt x="6018764" y="4070825"/>
                </a:lnTo>
                <a:cubicBezTo>
                  <a:pt x="6041213" y="4150402"/>
                  <a:pt x="6084788" y="4205735"/>
                  <a:pt x="6113285" y="4292518"/>
                </a:cubicBezTo>
                <a:cubicBezTo>
                  <a:pt x="6248874" y="4683951"/>
                  <a:pt x="5746788" y="4882723"/>
                  <a:pt x="5477271" y="4800207"/>
                </a:cubicBezTo>
                <a:cubicBezTo>
                  <a:pt x="5242328" y="4730125"/>
                  <a:pt x="5102380" y="4594083"/>
                  <a:pt x="5022256" y="4442830"/>
                </a:cubicBezTo>
                <a:lnTo>
                  <a:pt x="5003089" y="4401138"/>
                </a:lnTo>
                <a:lnTo>
                  <a:pt x="5003774" y="4407163"/>
                </a:lnTo>
                <a:cubicBezTo>
                  <a:pt x="4997604" y="4402427"/>
                  <a:pt x="4991436" y="4397691"/>
                  <a:pt x="4985271" y="4392958"/>
                </a:cubicBezTo>
                <a:cubicBezTo>
                  <a:pt x="4986153" y="4389175"/>
                  <a:pt x="4984872" y="4381536"/>
                  <a:pt x="4990995" y="4384127"/>
                </a:cubicBezTo>
                <a:lnTo>
                  <a:pt x="4997569" y="4389132"/>
                </a:lnTo>
                <a:lnTo>
                  <a:pt x="4987015" y="4366171"/>
                </a:lnTo>
                <a:lnTo>
                  <a:pt x="4982512" y="4352823"/>
                </a:lnTo>
                <a:lnTo>
                  <a:pt x="4975222" y="4342955"/>
                </a:lnTo>
                <a:lnTo>
                  <a:pt x="4979074" y="4342637"/>
                </a:lnTo>
                <a:lnTo>
                  <a:pt x="4965754" y="4303161"/>
                </a:lnTo>
                <a:lnTo>
                  <a:pt x="4965336" y="4303018"/>
                </a:lnTo>
                <a:cubicBezTo>
                  <a:pt x="4961295" y="4301493"/>
                  <a:pt x="4956416" y="4299602"/>
                  <a:pt x="4952975" y="4298337"/>
                </a:cubicBezTo>
                <a:lnTo>
                  <a:pt x="4948933" y="4299394"/>
                </a:lnTo>
                <a:lnTo>
                  <a:pt x="4944920" y="4304255"/>
                </a:lnTo>
                <a:cubicBezTo>
                  <a:pt x="4943432" y="4306292"/>
                  <a:pt x="4942422" y="4308625"/>
                  <a:pt x="4942927" y="4311923"/>
                </a:cubicBezTo>
                <a:cubicBezTo>
                  <a:pt x="4943372" y="4314884"/>
                  <a:pt x="4940383" y="4314160"/>
                  <a:pt x="4938383" y="4312849"/>
                </a:cubicBezTo>
                <a:cubicBezTo>
                  <a:pt x="4936605" y="4311637"/>
                  <a:pt x="4941373" y="4306113"/>
                  <a:pt x="4935381" y="4308120"/>
                </a:cubicBezTo>
                <a:cubicBezTo>
                  <a:pt x="4931526" y="4309480"/>
                  <a:pt x="4931980" y="4313269"/>
                  <a:pt x="4932416" y="4316578"/>
                </a:cubicBezTo>
                <a:cubicBezTo>
                  <a:pt x="4932502" y="4317462"/>
                  <a:pt x="4932917" y="4318288"/>
                  <a:pt x="4933135" y="4319147"/>
                </a:cubicBezTo>
                <a:cubicBezTo>
                  <a:pt x="4936886" y="4322295"/>
                  <a:pt x="4932738" y="4324327"/>
                  <a:pt x="4932165" y="4326914"/>
                </a:cubicBezTo>
                <a:cubicBezTo>
                  <a:pt x="4932347" y="4328747"/>
                  <a:pt x="4932528" y="4330580"/>
                  <a:pt x="4932710" y="4332414"/>
                </a:cubicBezTo>
                <a:cubicBezTo>
                  <a:pt x="4924569" y="4328715"/>
                  <a:pt x="4924389" y="4328471"/>
                  <a:pt x="4927861" y="4323723"/>
                </a:cubicBezTo>
                <a:cubicBezTo>
                  <a:pt x="4927663" y="4322583"/>
                  <a:pt x="4927543" y="4321499"/>
                  <a:pt x="4927345" y="4320359"/>
                </a:cubicBezTo>
                <a:cubicBezTo>
                  <a:pt x="4927198" y="4319901"/>
                  <a:pt x="4927050" y="4319443"/>
                  <a:pt x="4926903" y="4318985"/>
                </a:cubicBezTo>
                <a:cubicBezTo>
                  <a:pt x="4924200" y="4320698"/>
                  <a:pt x="4922024" y="4325841"/>
                  <a:pt x="4918077" y="4320379"/>
                </a:cubicBezTo>
                <a:cubicBezTo>
                  <a:pt x="4915714" y="4319338"/>
                  <a:pt x="4913154" y="4318332"/>
                  <a:pt x="4912175" y="4315048"/>
                </a:cubicBezTo>
                <a:cubicBezTo>
                  <a:pt x="4914538" y="4314914"/>
                  <a:pt x="4916690" y="4314748"/>
                  <a:pt x="4918921" y="4314637"/>
                </a:cubicBezTo>
                <a:cubicBezTo>
                  <a:pt x="4920583" y="4310066"/>
                  <a:pt x="4925620" y="4310021"/>
                  <a:pt x="4928611" y="4307223"/>
                </a:cubicBezTo>
                <a:cubicBezTo>
                  <a:pt x="4928573" y="4306607"/>
                  <a:pt x="4928589" y="4305914"/>
                  <a:pt x="4928550" y="4305299"/>
                </a:cubicBezTo>
                <a:lnTo>
                  <a:pt x="4929619" y="4304446"/>
                </a:lnTo>
                <a:lnTo>
                  <a:pt x="4925441" y="4305538"/>
                </a:lnTo>
                <a:cubicBezTo>
                  <a:pt x="4906712" y="4316110"/>
                  <a:pt x="4884639" y="4308128"/>
                  <a:pt x="4865407" y="4316168"/>
                </a:cubicBezTo>
                <a:cubicBezTo>
                  <a:pt x="4855625" y="4325548"/>
                  <a:pt x="4844964" y="4332234"/>
                  <a:pt x="4830840" y="4327477"/>
                </a:cubicBezTo>
                <a:cubicBezTo>
                  <a:pt x="4798204" y="4316519"/>
                  <a:pt x="4773809" y="4334329"/>
                  <a:pt x="4745050" y="4351166"/>
                </a:cubicBezTo>
                <a:cubicBezTo>
                  <a:pt x="4761199" y="4357035"/>
                  <a:pt x="4780240" y="4348911"/>
                  <a:pt x="4787704" y="4367406"/>
                </a:cubicBezTo>
                <a:cubicBezTo>
                  <a:pt x="4807924" y="4368112"/>
                  <a:pt x="4828142" y="4368817"/>
                  <a:pt x="4848361" y="4369524"/>
                </a:cubicBezTo>
                <a:cubicBezTo>
                  <a:pt x="4849921" y="4364888"/>
                  <a:pt x="4851672" y="4360336"/>
                  <a:pt x="4853508" y="4355589"/>
                </a:cubicBezTo>
                <a:cubicBezTo>
                  <a:pt x="4856645" y="4358339"/>
                  <a:pt x="4859590" y="4361006"/>
                  <a:pt x="4862727" y="4363757"/>
                </a:cubicBezTo>
                <a:cubicBezTo>
                  <a:pt x="4864453" y="4364508"/>
                  <a:pt x="4866456" y="4365148"/>
                  <a:pt x="4868182" y="4365899"/>
                </a:cubicBezTo>
                <a:cubicBezTo>
                  <a:pt x="4876494" y="4363043"/>
                  <a:pt x="4884415" y="4357940"/>
                  <a:pt x="4893182" y="4364525"/>
                </a:cubicBezTo>
                <a:cubicBezTo>
                  <a:pt x="4898558" y="4371022"/>
                  <a:pt x="4906237" y="4376440"/>
                  <a:pt x="4902226" y="4386711"/>
                </a:cubicBezTo>
                <a:cubicBezTo>
                  <a:pt x="4906277" y="4388935"/>
                  <a:pt x="4909859" y="4391185"/>
                  <a:pt x="4910109" y="4396379"/>
                </a:cubicBezTo>
                <a:cubicBezTo>
                  <a:pt x="4904941" y="4404066"/>
                  <a:pt x="4899780" y="4413837"/>
                  <a:pt x="4888725" y="4410414"/>
                </a:cubicBezTo>
                <a:cubicBezTo>
                  <a:pt x="4880056" y="4407800"/>
                  <a:pt x="4883329" y="4397671"/>
                  <a:pt x="4881774" y="4390756"/>
                </a:cubicBezTo>
                <a:cubicBezTo>
                  <a:pt x="4880133" y="4389811"/>
                  <a:pt x="4878598" y="4389143"/>
                  <a:pt x="4876787" y="4388588"/>
                </a:cubicBezTo>
                <a:cubicBezTo>
                  <a:pt x="4874590" y="4393639"/>
                  <a:pt x="4872394" y="4398692"/>
                  <a:pt x="4870196" y="4403744"/>
                </a:cubicBezTo>
                <a:cubicBezTo>
                  <a:pt x="4863721" y="4415485"/>
                  <a:pt x="4880212" y="4416880"/>
                  <a:pt x="4880730" y="4425653"/>
                </a:cubicBezTo>
                <a:cubicBezTo>
                  <a:pt x="4871319" y="4431035"/>
                  <a:pt x="4861123" y="4427755"/>
                  <a:pt x="4860074" y="4419675"/>
                </a:cubicBezTo>
                <a:cubicBezTo>
                  <a:pt x="4856544" y="4393184"/>
                  <a:pt x="4840014" y="4395007"/>
                  <a:pt x="4820762" y="4396801"/>
                </a:cubicBezTo>
                <a:cubicBezTo>
                  <a:pt x="4812166" y="4397685"/>
                  <a:pt x="4803046" y="4393487"/>
                  <a:pt x="4792143" y="4391287"/>
                </a:cubicBezTo>
                <a:cubicBezTo>
                  <a:pt x="4792751" y="4401950"/>
                  <a:pt x="4792547" y="4411334"/>
                  <a:pt x="4803057" y="4417060"/>
                </a:cubicBezTo>
                <a:cubicBezTo>
                  <a:pt x="4824972" y="4402329"/>
                  <a:pt x="4831997" y="4423406"/>
                  <a:pt x="4838568" y="4435044"/>
                </a:cubicBezTo>
                <a:cubicBezTo>
                  <a:pt x="4843918" y="4444764"/>
                  <a:pt x="4834297" y="4443815"/>
                  <a:pt x="4825910" y="4443172"/>
                </a:cubicBezTo>
                <a:cubicBezTo>
                  <a:pt x="4807157" y="4441717"/>
                  <a:pt x="4802611" y="4450599"/>
                  <a:pt x="4812770" y="4466571"/>
                </a:cubicBezTo>
                <a:cubicBezTo>
                  <a:pt x="4814054" y="4475678"/>
                  <a:pt x="4808558" y="4480451"/>
                  <a:pt x="4800945" y="4482223"/>
                </a:cubicBezTo>
                <a:cubicBezTo>
                  <a:pt x="4790907" y="4484328"/>
                  <a:pt x="4792154" y="4475166"/>
                  <a:pt x="4790753" y="4469472"/>
                </a:cubicBezTo>
                <a:cubicBezTo>
                  <a:pt x="4789482" y="4464530"/>
                  <a:pt x="4786193" y="4460558"/>
                  <a:pt x="4781849" y="4460056"/>
                </a:cubicBezTo>
                <a:cubicBezTo>
                  <a:pt x="4763350" y="4458018"/>
                  <a:pt x="4746880" y="4451317"/>
                  <a:pt x="4731208" y="4441728"/>
                </a:cubicBezTo>
                <a:cubicBezTo>
                  <a:pt x="4727350" y="4439589"/>
                  <a:pt x="4723004" y="4444861"/>
                  <a:pt x="4719074" y="4447080"/>
                </a:cubicBezTo>
                <a:cubicBezTo>
                  <a:pt x="4717715" y="4448107"/>
                  <a:pt x="4716119" y="4448105"/>
                  <a:pt x="4714884" y="4447799"/>
                </a:cubicBezTo>
                <a:cubicBezTo>
                  <a:pt x="4714546" y="4448576"/>
                  <a:pt x="4714207" y="4449354"/>
                  <a:pt x="4713869" y="4450132"/>
                </a:cubicBezTo>
                <a:cubicBezTo>
                  <a:pt x="4715150" y="4451381"/>
                  <a:pt x="4716539" y="4452909"/>
                  <a:pt x="4717374" y="4454658"/>
                </a:cubicBezTo>
                <a:cubicBezTo>
                  <a:pt x="4718431" y="4459046"/>
                  <a:pt x="4718337" y="4462934"/>
                  <a:pt x="4716241" y="4466181"/>
                </a:cubicBezTo>
                <a:cubicBezTo>
                  <a:pt x="4717966" y="4466931"/>
                  <a:pt x="4719501" y="4467598"/>
                  <a:pt x="4721035" y="4468266"/>
                </a:cubicBezTo>
                <a:cubicBezTo>
                  <a:pt x="4729541" y="4459719"/>
                  <a:pt x="4735997" y="4468996"/>
                  <a:pt x="4743324" y="4471028"/>
                </a:cubicBezTo>
                <a:cubicBezTo>
                  <a:pt x="4757510" y="4475118"/>
                  <a:pt x="4771534" y="4481678"/>
                  <a:pt x="4785254" y="4466388"/>
                </a:cubicBezTo>
                <a:cubicBezTo>
                  <a:pt x="4789964" y="4482300"/>
                  <a:pt x="4780805" y="4492874"/>
                  <a:pt x="4776863" y="4504560"/>
                </a:cubicBezTo>
                <a:cubicBezTo>
                  <a:pt x="4776863" y="4504560"/>
                  <a:pt x="4777736" y="4505171"/>
                  <a:pt x="4777736" y="4505171"/>
                </a:cubicBezTo>
                <a:cubicBezTo>
                  <a:pt x="4772033" y="4511470"/>
                  <a:pt x="4772654" y="4526298"/>
                  <a:pt x="4757717" y="4520264"/>
                </a:cubicBezTo>
                <a:cubicBezTo>
                  <a:pt x="4754373" y="4519041"/>
                  <a:pt x="4751028" y="4517817"/>
                  <a:pt x="4747768" y="4516399"/>
                </a:cubicBezTo>
                <a:cubicBezTo>
                  <a:pt x="4740805" y="4521920"/>
                  <a:pt x="4733843" y="4527441"/>
                  <a:pt x="4726880" y="4532962"/>
                </a:cubicBezTo>
                <a:cubicBezTo>
                  <a:pt x="4722471" y="4544676"/>
                  <a:pt x="4731946" y="4546487"/>
                  <a:pt x="4738873" y="4549962"/>
                </a:cubicBezTo>
                <a:cubicBezTo>
                  <a:pt x="4743824" y="4547493"/>
                  <a:pt x="4748582" y="4544942"/>
                  <a:pt x="4753531" y="4542474"/>
                </a:cubicBezTo>
                <a:cubicBezTo>
                  <a:pt x="4764974" y="4540287"/>
                  <a:pt x="4778462" y="4545459"/>
                  <a:pt x="4787832" y="4527583"/>
                </a:cubicBezTo>
                <a:cubicBezTo>
                  <a:pt x="4786542" y="4543659"/>
                  <a:pt x="4795576" y="4553827"/>
                  <a:pt x="4787737" y="4564512"/>
                </a:cubicBezTo>
                <a:cubicBezTo>
                  <a:pt x="4784711" y="4569896"/>
                  <a:pt x="4768884" y="4564861"/>
                  <a:pt x="4776312" y="4578721"/>
                </a:cubicBezTo>
                <a:cubicBezTo>
                  <a:pt x="4776494" y="4582497"/>
                  <a:pt x="4776592" y="4586467"/>
                  <a:pt x="4776881" y="4590521"/>
                </a:cubicBezTo>
                <a:cubicBezTo>
                  <a:pt x="4783555" y="4594579"/>
                  <a:pt x="4793215" y="4594389"/>
                  <a:pt x="4795751" y="4604272"/>
                </a:cubicBezTo>
                <a:cubicBezTo>
                  <a:pt x="4803839" y="4604555"/>
                  <a:pt x="4809598" y="4595507"/>
                  <a:pt x="4820088" y="4608619"/>
                </a:cubicBezTo>
                <a:cubicBezTo>
                  <a:pt x="4838785" y="4632230"/>
                  <a:pt x="4871885" y="4635303"/>
                  <a:pt x="4898083" y="4649007"/>
                </a:cubicBezTo>
                <a:cubicBezTo>
                  <a:pt x="4917986" y="4637330"/>
                  <a:pt x="4915288" y="4659263"/>
                  <a:pt x="4922927" y="4665819"/>
                </a:cubicBezTo>
                <a:lnTo>
                  <a:pt x="4925122" y="4666543"/>
                </a:lnTo>
                <a:lnTo>
                  <a:pt x="4926871" y="4667765"/>
                </a:lnTo>
                <a:cubicBezTo>
                  <a:pt x="4925395" y="4672206"/>
                  <a:pt x="4922938" y="4675760"/>
                  <a:pt x="4917812" y="4676534"/>
                </a:cubicBezTo>
                <a:cubicBezTo>
                  <a:pt x="4917144" y="4693803"/>
                  <a:pt x="4912002" y="4709821"/>
                  <a:pt x="4932943" y="4723549"/>
                </a:cubicBezTo>
                <a:lnTo>
                  <a:pt x="4935180" y="4726965"/>
                </a:lnTo>
                <a:lnTo>
                  <a:pt x="4936093" y="4720009"/>
                </a:lnTo>
                <a:cubicBezTo>
                  <a:pt x="4941936" y="4735599"/>
                  <a:pt x="4942821" y="4744388"/>
                  <a:pt x="4936784" y="4759096"/>
                </a:cubicBezTo>
                <a:cubicBezTo>
                  <a:pt x="4934814" y="4752009"/>
                  <a:pt x="4933616" y="4746308"/>
                  <a:pt x="4933422" y="4740343"/>
                </a:cubicBezTo>
                <a:lnTo>
                  <a:pt x="4933818" y="4737333"/>
                </a:lnTo>
                <a:lnTo>
                  <a:pt x="4919003" y="4749835"/>
                </a:lnTo>
                <a:cubicBezTo>
                  <a:pt x="4911956" y="4755550"/>
                  <a:pt x="4899284" y="4745880"/>
                  <a:pt x="4894536" y="4758372"/>
                </a:cubicBezTo>
                <a:cubicBezTo>
                  <a:pt x="4900925" y="4766233"/>
                  <a:pt x="4888358" y="4776249"/>
                  <a:pt x="4897747" y="4784029"/>
                </a:cubicBezTo>
                <a:cubicBezTo>
                  <a:pt x="4902823" y="4788085"/>
                  <a:pt x="4909765" y="4795726"/>
                  <a:pt x="4903647" y="4799303"/>
                </a:cubicBezTo>
                <a:cubicBezTo>
                  <a:pt x="4896171" y="4803907"/>
                  <a:pt x="4884585" y="4801181"/>
                  <a:pt x="4877676" y="4809727"/>
                </a:cubicBezTo>
                <a:cubicBezTo>
                  <a:pt x="4876359" y="4803842"/>
                  <a:pt x="4874850" y="4797871"/>
                  <a:pt x="4873533" y="4791983"/>
                </a:cubicBezTo>
                <a:cubicBezTo>
                  <a:pt x="4871722" y="4791428"/>
                  <a:pt x="4869997" y="4790677"/>
                  <a:pt x="4868271" y="4789926"/>
                </a:cubicBezTo>
                <a:cubicBezTo>
                  <a:pt x="4861571" y="4791171"/>
                  <a:pt x="4854872" y="4792417"/>
                  <a:pt x="4848065" y="4793385"/>
                </a:cubicBezTo>
                <a:cubicBezTo>
                  <a:pt x="4839854" y="4794435"/>
                  <a:pt x="4830463" y="4792429"/>
                  <a:pt x="4825685" y="4802367"/>
                </a:cubicBezTo>
                <a:cubicBezTo>
                  <a:pt x="4838370" y="4816202"/>
                  <a:pt x="4834126" y="4833303"/>
                  <a:pt x="4829722" y="4847100"/>
                </a:cubicBezTo>
                <a:cubicBezTo>
                  <a:pt x="4825595" y="4860785"/>
                  <a:pt x="4821828" y="4874167"/>
                  <a:pt x="4820639" y="4888437"/>
                </a:cubicBezTo>
                <a:cubicBezTo>
                  <a:pt x="4820038" y="4893489"/>
                  <a:pt x="4818563" y="4897932"/>
                  <a:pt x="4812839" y="4897983"/>
                </a:cubicBezTo>
                <a:cubicBezTo>
                  <a:pt x="4806179" y="4898090"/>
                  <a:pt x="4805928" y="4892898"/>
                  <a:pt x="4807296" y="4888180"/>
                </a:cubicBezTo>
                <a:cubicBezTo>
                  <a:pt x="4808995" y="4880600"/>
                  <a:pt x="4812161" y="4872273"/>
                  <a:pt x="4802786" y="4868657"/>
                </a:cubicBezTo>
                <a:cubicBezTo>
                  <a:pt x="4792452" y="4864626"/>
                  <a:pt x="4788933" y="4875341"/>
                  <a:pt x="4783482" y="4881057"/>
                </a:cubicBezTo>
                <a:cubicBezTo>
                  <a:pt x="4777670" y="4887078"/>
                  <a:pt x="4773264" y="4906651"/>
                  <a:pt x="4766800" y="4881658"/>
                </a:cubicBezTo>
                <a:cubicBezTo>
                  <a:pt x="4763431" y="4879963"/>
                  <a:pt x="4760171" y="4878545"/>
                  <a:pt x="4756719" y="4877043"/>
                </a:cubicBezTo>
                <a:cubicBezTo>
                  <a:pt x="4746435" y="4881813"/>
                  <a:pt x="4733775" y="4895716"/>
                  <a:pt x="4725372" y="4883049"/>
                </a:cubicBezTo>
                <a:cubicBezTo>
                  <a:pt x="4718401" y="4872856"/>
                  <a:pt x="4715855" y="4855113"/>
                  <a:pt x="4738049" y="4848129"/>
                </a:cubicBezTo>
                <a:cubicBezTo>
                  <a:pt x="4744619" y="4846134"/>
                  <a:pt x="4745710" y="4827893"/>
                  <a:pt x="4759877" y="4839367"/>
                </a:cubicBezTo>
                <a:cubicBezTo>
                  <a:pt x="4767072" y="4827017"/>
                  <a:pt x="4764348" y="4813354"/>
                  <a:pt x="4761692" y="4801108"/>
                </a:cubicBezTo>
                <a:cubicBezTo>
                  <a:pt x="4759402" y="4790640"/>
                  <a:pt x="4753667" y="4780752"/>
                  <a:pt x="4738182" y="4782798"/>
                </a:cubicBezTo>
                <a:cubicBezTo>
                  <a:pt x="4721100" y="4784841"/>
                  <a:pt x="4705618" y="4779033"/>
                  <a:pt x="4694844" y="4763950"/>
                </a:cubicBezTo>
                <a:cubicBezTo>
                  <a:pt x="4691476" y="4762254"/>
                  <a:pt x="4688025" y="4760753"/>
                  <a:pt x="4684657" y="4759057"/>
                </a:cubicBezTo>
                <a:cubicBezTo>
                  <a:pt x="4679670" y="4756889"/>
                  <a:pt x="4674599" y="4754915"/>
                  <a:pt x="4669613" y="4752746"/>
                </a:cubicBezTo>
                <a:cubicBezTo>
                  <a:pt x="4663886" y="4758573"/>
                  <a:pt x="4658435" y="4764289"/>
                  <a:pt x="4652178" y="4770811"/>
                </a:cubicBezTo>
                <a:cubicBezTo>
                  <a:pt x="4649849" y="4761481"/>
                  <a:pt x="4657450" y="4755543"/>
                  <a:pt x="4658489" y="4747909"/>
                </a:cubicBezTo>
                <a:cubicBezTo>
                  <a:pt x="4639089" y="4750563"/>
                  <a:pt x="4630670" y="4739507"/>
                  <a:pt x="4626934" y="4722401"/>
                </a:cubicBezTo>
                <a:cubicBezTo>
                  <a:pt x="4621190" y="4716206"/>
                  <a:pt x="4620051" y="4706239"/>
                  <a:pt x="4611230" y="4702402"/>
                </a:cubicBezTo>
                <a:cubicBezTo>
                  <a:pt x="4597255" y="4691009"/>
                  <a:pt x="4593863" y="4675209"/>
                  <a:pt x="4593235" y="4658300"/>
                </a:cubicBezTo>
                <a:cubicBezTo>
                  <a:pt x="4588755" y="4654965"/>
                  <a:pt x="4581327" y="4654739"/>
                  <a:pt x="4581132" y="4646797"/>
                </a:cubicBezTo>
                <a:cubicBezTo>
                  <a:pt x="4583286" y="4635027"/>
                  <a:pt x="4590947" y="4628423"/>
                  <a:pt x="4601745" y="4624570"/>
                </a:cubicBezTo>
                <a:cubicBezTo>
                  <a:pt x="4600084" y="4617378"/>
                  <a:pt x="4598616" y="4610270"/>
                  <a:pt x="4596540" y="4600356"/>
                </a:cubicBezTo>
                <a:cubicBezTo>
                  <a:pt x="4591479" y="4608322"/>
                  <a:pt x="4588070" y="4613539"/>
                  <a:pt x="4584323" y="4619535"/>
                </a:cubicBezTo>
                <a:cubicBezTo>
                  <a:pt x="4574672" y="4616030"/>
                  <a:pt x="4579071" y="4594376"/>
                  <a:pt x="4560452" y="4601528"/>
                </a:cubicBezTo>
                <a:cubicBezTo>
                  <a:pt x="4556308" y="4603192"/>
                  <a:pt x="4549575" y="4594026"/>
                  <a:pt x="4549696" y="4584836"/>
                </a:cubicBezTo>
                <a:cubicBezTo>
                  <a:pt x="4549710" y="4569593"/>
                  <a:pt x="4561683" y="4580344"/>
                  <a:pt x="4563465" y="4578346"/>
                </a:cubicBezTo>
                <a:cubicBezTo>
                  <a:pt x="4578343" y="4559863"/>
                  <a:pt x="4603116" y="4553770"/>
                  <a:pt x="4617121" y="4534676"/>
                </a:cubicBezTo>
                <a:cubicBezTo>
                  <a:pt x="4610234" y="4530062"/>
                  <a:pt x="4603261" y="4525644"/>
                  <a:pt x="4596565" y="4521114"/>
                </a:cubicBezTo>
                <a:cubicBezTo>
                  <a:pt x="4590066" y="4518751"/>
                  <a:pt x="4583760" y="4516469"/>
                  <a:pt x="4577262" y="4514105"/>
                </a:cubicBezTo>
                <a:cubicBezTo>
                  <a:pt x="4571362" y="4512464"/>
                  <a:pt x="4565462" y="4510822"/>
                  <a:pt x="4559563" y="4509181"/>
                </a:cubicBezTo>
                <a:cubicBezTo>
                  <a:pt x="4556273" y="4518841"/>
                  <a:pt x="4551834" y="4528001"/>
                  <a:pt x="4563140" y="4536615"/>
                </a:cubicBezTo>
                <a:cubicBezTo>
                  <a:pt x="4568386" y="4540283"/>
                  <a:pt x="4576111" y="4546646"/>
                  <a:pt x="4569860" y="4555250"/>
                </a:cubicBezTo>
                <a:cubicBezTo>
                  <a:pt x="4565368" y="4561383"/>
                  <a:pt x="4558606" y="4563294"/>
                  <a:pt x="4550390" y="4562263"/>
                </a:cubicBezTo>
                <a:lnTo>
                  <a:pt x="4535164" y="4568350"/>
                </a:lnTo>
                <a:lnTo>
                  <a:pt x="4564910" y="4643995"/>
                </a:lnTo>
                <a:cubicBezTo>
                  <a:pt x="4582030" y="4683491"/>
                  <a:pt x="4600159" y="4722126"/>
                  <a:pt x="4618843" y="4760596"/>
                </a:cubicBezTo>
                <a:lnTo>
                  <a:pt x="4653484" y="4831131"/>
                </a:lnTo>
                <a:lnTo>
                  <a:pt x="4670469" y="4821049"/>
                </a:lnTo>
                <a:cubicBezTo>
                  <a:pt x="4680830" y="4800370"/>
                  <a:pt x="4708968" y="4817459"/>
                  <a:pt x="4719651" y="4797613"/>
                </a:cubicBezTo>
                <a:cubicBezTo>
                  <a:pt x="4721936" y="4800224"/>
                  <a:pt x="4725051" y="4802503"/>
                  <a:pt x="4726231" y="4805558"/>
                </a:cubicBezTo>
                <a:cubicBezTo>
                  <a:pt x="4728676" y="4811473"/>
                  <a:pt x="4727821" y="4817110"/>
                  <a:pt x="4720056" y="4817660"/>
                </a:cubicBezTo>
                <a:cubicBezTo>
                  <a:pt x="4703312" y="4818926"/>
                  <a:pt x="4692231" y="4832363"/>
                  <a:pt x="4676837" y="4836296"/>
                </a:cubicBezTo>
                <a:cubicBezTo>
                  <a:pt x="4673727" y="4838988"/>
                  <a:pt x="4669498" y="4840324"/>
                  <a:pt x="4665791" y="4842293"/>
                </a:cubicBezTo>
                <a:lnTo>
                  <a:pt x="4661547" y="4847548"/>
                </a:lnTo>
                <a:lnTo>
                  <a:pt x="4673723" y="4872340"/>
                </a:lnTo>
                <a:lnTo>
                  <a:pt x="4677649" y="4872694"/>
                </a:lnTo>
                <a:cubicBezTo>
                  <a:pt x="4677841" y="4872778"/>
                  <a:pt x="4677841" y="4872778"/>
                  <a:pt x="4677841" y="4872778"/>
                </a:cubicBezTo>
                <a:cubicBezTo>
                  <a:pt x="4700247" y="4872123"/>
                  <a:pt x="4697820" y="4891863"/>
                  <a:pt x="4706268" y="4905473"/>
                </a:cubicBezTo>
                <a:lnTo>
                  <a:pt x="4690239" y="4905969"/>
                </a:lnTo>
                <a:lnTo>
                  <a:pt x="4733978" y="4995028"/>
                </a:lnTo>
                <a:cubicBezTo>
                  <a:pt x="4753067" y="5035632"/>
                  <a:pt x="4771806" y="5077467"/>
                  <a:pt x="4789738" y="5121231"/>
                </a:cubicBezTo>
                <a:lnTo>
                  <a:pt x="4809382" y="5174376"/>
                </a:lnTo>
                <a:lnTo>
                  <a:pt x="4810994" y="5172383"/>
                </a:lnTo>
                <a:cubicBezTo>
                  <a:pt x="4816946" y="5177024"/>
                  <a:pt x="4825014" y="5196503"/>
                  <a:pt x="4835034" y="5173897"/>
                </a:cubicBezTo>
                <a:cubicBezTo>
                  <a:pt x="4837882" y="5167494"/>
                  <a:pt x="4844538" y="5173560"/>
                  <a:pt x="4848395" y="5177654"/>
                </a:cubicBezTo>
                <a:cubicBezTo>
                  <a:pt x="4856257" y="5169068"/>
                  <a:pt x="4879400" y="5171635"/>
                  <a:pt x="4868890" y="5149150"/>
                </a:cubicBezTo>
                <a:cubicBezTo>
                  <a:pt x="4867867" y="5146938"/>
                  <a:pt x="4872777" y="5138907"/>
                  <a:pt x="4875583" y="5138542"/>
                </a:cubicBezTo>
                <a:cubicBezTo>
                  <a:pt x="4885336" y="5137267"/>
                  <a:pt x="4884350" y="5149024"/>
                  <a:pt x="4890274" y="5153005"/>
                </a:cubicBezTo>
                <a:cubicBezTo>
                  <a:pt x="4892852" y="5152289"/>
                  <a:pt x="4895420" y="5151530"/>
                  <a:pt x="4897987" y="5150772"/>
                </a:cubicBezTo>
                <a:cubicBezTo>
                  <a:pt x="4900727" y="5150847"/>
                  <a:pt x="4903467" y="5150920"/>
                  <a:pt x="4906207" y="5150995"/>
                </a:cubicBezTo>
                <a:cubicBezTo>
                  <a:pt x="4901234" y="5131134"/>
                  <a:pt x="4921542" y="5131818"/>
                  <a:pt x="4929612" y="5122602"/>
                </a:cubicBezTo>
                <a:cubicBezTo>
                  <a:pt x="4941514" y="5109070"/>
                  <a:pt x="4939696" y="5136433"/>
                  <a:pt x="4949771" y="5129927"/>
                </a:cubicBezTo>
                <a:cubicBezTo>
                  <a:pt x="4953512" y="5119731"/>
                  <a:pt x="4966261" y="5113163"/>
                  <a:pt x="4970597" y="5117752"/>
                </a:cubicBezTo>
                <a:cubicBezTo>
                  <a:pt x="4977719" y="5125283"/>
                  <a:pt x="4980744" y="5137089"/>
                  <a:pt x="4991170" y="5142813"/>
                </a:cubicBezTo>
                <a:cubicBezTo>
                  <a:pt x="4986616" y="5149231"/>
                  <a:pt x="4980459" y="5148392"/>
                  <a:pt x="4974116" y="5146535"/>
                </a:cubicBezTo>
                <a:cubicBezTo>
                  <a:pt x="4970634" y="5154393"/>
                  <a:pt x="4971422" y="5165044"/>
                  <a:pt x="4958916" y="5166564"/>
                </a:cubicBezTo>
                <a:cubicBezTo>
                  <a:pt x="4942003" y="5168653"/>
                  <a:pt x="4947475" y="5149404"/>
                  <a:pt x="4928254" y="5141154"/>
                </a:cubicBezTo>
                <a:cubicBezTo>
                  <a:pt x="4942634" y="5158004"/>
                  <a:pt x="4925614" y="5175043"/>
                  <a:pt x="4945805" y="5185916"/>
                </a:cubicBezTo>
                <a:cubicBezTo>
                  <a:pt x="4949489" y="5187877"/>
                  <a:pt x="4947347" y="5196788"/>
                  <a:pt x="4938753" y="5195032"/>
                </a:cubicBezTo>
                <a:cubicBezTo>
                  <a:pt x="4931551" y="5193558"/>
                  <a:pt x="4924504" y="5191359"/>
                  <a:pt x="4917393" y="5189456"/>
                </a:cubicBezTo>
                <a:cubicBezTo>
                  <a:pt x="4908983" y="5194450"/>
                  <a:pt x="4901385" y="5194101"/>
                  <a:pt x="4894911" y="5186095"/>
                </a:cubicBezTo>
                <a:cubicBezTo>
                  <a:pt x="4894176" y="5189668"/>
                  <a:pt x="4892952" y="5193209"/>
                  <a:pt x="4892839" y="5196801"/>
                </a:cubicBezTo>
                <a:cubicBezTo>
                  <a:pt x="4892614" y="5204129"/>
                  <a:pt x="4888303" y="5206435"/>
                  <a:pt x="4882040" y="5206055"/>
                </a:cubicBezTo>
                <a:cubicBezTo>
                  <a:pt x="4879578" y="5205922"/>
                  <a:pt x="4875778" y="5204954"/>
                  <a:pt x="4875048" y="5203302"/>
                </a:cubicBezTo>
                <a:cubicBezTo>
                  <a:pt x="4870993" y="5194077"/>
                  <a:pt x="4882040" y="5197728"/>
                  <a:pt x="4884030" y="5193367"/>
                </a:cubicBezTo>
                <a:cubicBezTo>
                  <a:pt x="4885574" y="5190037"/>
                  <a:pt x="4887143" y="5186718"/>
                  <a:pt x="4888712" y="5183399"/>
                </a:cubicBezTo>
                <a:cubicBezTo>
                  <a:pt x="4887268" y="5182807"/>
                  <a:pt x="4885864" y="5182196"/>
                  <a:pt x="4884434" y="5181574"/>
                </a:cubicBezTo>
                <a:cubicBezTo>
                  <a:pt x="4884407" y="5181563"/>
                  <a:pt x="4884407" y="5181563"/>
                  <a:pt x="4884407" y="5181563"/>
                </a:cubicBezTo>
                <a:cubicBezTo>
                  <a:pt x="4876078" y="5187241"/>
                  <a:pt x="4867641" y="5192295"/>
                  <a:pt x="4856979" y="5187983"/>
                </a:cubicBezTo>
                <a:cubicBezTo>
                  <a:pt x="4853102" y="5196102"/>
                  <a:pt x="4843274" y="5200083"/>
                  <a:pt x="4842816" y="5211059"/>
                </a:cubicBezTo>
                <a:cubicBezTo>
                  <a:pt x="4842544" y="5218059"/>
                  <a:pt x="4838191" y="5222438"/>
                  <a:pt x="4833361" y="5224623"/>
                </a:cubicBezTo>
                <a:lnTo>
                  <a:pt x="4828019" y="5224798"/>
                </a:lnTo>
                <a:lnTo>
                  <a:pt x="4840664" y="5259006"/>
                </a:lnTo>
                <a:cubicBezTo>
                  <a:pt x="4856392" y="5304412"/>
                  <a:pt x="4869809" y="5349118"/>
                  <a:pt x="4881012" y="5393117"/>
                </a:cubicBezTo>
                <a:lnTo>
                  <a:pt x="4905734" y="5511711"/>
                </a:lnTo>
                <a:lnTo>
                  <a:pt x="4906660" y="5511345"/>
                </a:lnTo>
                <a:lnTo>
                  <a:pt x="4906152" y="5513714"/>
                </a:lnTo>
                <a:lnTo>
                  <a:pt x="4908082" y="5522976"/>
                </a:lnTo>
                <a:lnTo>
                  <a:pt x="4910227" y="5541692"/>
                </a:lnTo>
                <a:lnTo>
                  <a:pt x="4922123" y="5549666"/>
                </a:lnTo>
                <a:cubicBezTo>
                  <a:pt x="4928256" y="5555164"/>
                  <a:pt x="4931988" y="5562448"/>
                  <a:pt x="4929057" y="5574690"/>
                </a:cubicBezTo>
                <a:cubicBezTo>
                  <a:pt x="4928281" y="5578048"/>
                  <a:pt x="4934136" y="5578747"/>
                  <a:pt x="4937488" y="5576278"/>
                </a:cubicBezTo>
                <a:cubicBezTo>
                  <a:pt x="4933294" y="5555506"/>
                  <a:pt x="4960245" y="5551746"/>
                  <a:pt x="4960592" y="5533644"/>
                </a:cubicBezTo>
                <a:cubicBezTo>
                  <a:pt x="4960676" y="5533449"/>
                  <a:pt x="4962442" y="5533062"/>
                  <a:pt x="4963292" y="5533200"/>
                </a:cubicBezTo>
                <a:cubicBezTo>
                  <a:pt x="4974202" y="5537483"/>
                  <a:pt x="4984468" y="5553731"/>
                  <a:pt x="4997108" y="5533582"/>
                </a:cubicBezTo>
                <a:cubicBezTo>
                  <a:pt x="4999458" y="5529752"/>
                  <a:pt x="5006184" y="5536835"/>
                  <a:pt x="5008138" y="5542306"/>
                </a:cubicBezTo>
                <a:cubicBezTo>
                  <a:pt x="5010691" y="5548500"/>
                  <a:pt x="5013773" y="5553998"/>
                  <a:pt x="5020293" y="5556833"/>
                </a:cubicBezTo>
                <a:cubicBezTo>
                  <a:pt x="5028805" y="5550370"/>
                  <a:pt x="5037510" y="5543989"/>
                  <a:pt x="5046215" y="5537608"/>
                </a:cubicBezTo>
                <a:cubicBezTo>
                  <a:pt x="5055233" y="5549385"/>
                  <a:pt x="5066363" y="5542674"/>
                  <a:pt x="5073156" y="5537541"/>
                </a:cubicBezTo>
                <a:cubicBezTo>
                  <a:pt x="5092623" y="5522671"/>
                  <a:pt x="5116787" y="5519546"/>
                  <a:pt x="5137671" y="5508757"/>
                </a:cubicBezTo>
                <a:cubicBezTo>
                  <a:pt x="5152207" y="5502602"/>
                  <a:pt x="5170024" y="5504114"/>
                  <a:pt x="5178690" y="5485237"/>
                </a:cubicBezTo>
                <a:cubicBezTo>
                  <a:pt x="5182599" y="5476771"/>
                  <a:pt x="5189133" y="5483771"/>
                  <a:pt x="5192092" y="5490604"/>
                </a:cubicBezTo>
                <a:cubicBezTo>
                  <a:pt x="5194643" y="5496797"/>
                  <a:pt x="5172786" y="5503004"/>
                  <a:pt x="5191806" y="5508041"/>
                </a:cubicBezTo>
                <a:cubicBezTo>
                  <a:pt x="5204159" y="5511101"/>
                  <a:pt x="5209466" y="5500470"/>
                  <a:pt x="5213990" y="5491116"/>
                </a:cubicBezTo>
                <a:cubicBezTo>
                  <a:pt x="5215281" y="5488674"/>
                  <a:pt x="5215613" y="5485813"/>
                  <a:pt x="5216519" y="5483204"/>
                </a:cubicBezTo>
                <a:cubicBezTo>
                  <a:pt x="5212152" y="5468597"/>
                  <a:pt x="5226417" y="5470410"/>
                  <a:pt x="5232336" y="5464667"/>
                </a:cubicBezTo>
                <a:cubicBezTo>
                  <a:pt x="5235000" y="5459588"/>
                  <a:pt x="5237665" y="5454508"/>
                  <a:pt x="5240331" y="5449428"/>
                </a:cubicBezTo>
                <a:cubicBezTo>
                  <a:pt x="5255173" y="5472981"/>
                  <a:pt x="5255219" y="5473926"/>
                  <a:pt x="5238067" y="5480330"/>
                </a:cubicBezTo>
                <a:cubicBezTo>
                  <a:pt x="5236630" y="5483633"/>
                  <a:pt x="5235086" y="5486659"/>
                  <a:pt x="5233649" y="5489961"/>
                </a:cubicBezTo>
                <a:cubicBezTo>
                  <a:pt x="5233250" y="5491405"/>
                  <a:pt x="5232850" y="5492849"/>
                  <a:pt x="5232451" y="5494292"/>
                </a:cubicBezTo>
                <a:cubicBezTo>
                  <a:pt x="5242411" y="5494465"/>
                  <a:pt x="5256871" y="5484811"/>
                  <a:pt x="5257790" y="5505773"/>
                </a:cubicBezTo>
                <a:cubicBezTo>
                  <a:pt x="5262153" y="5512524"/>
                  <a:pt x="5267090" y="5519523"/>
                  <a:pt x="5264016" y="5529739"/>
                </a:cubicBezTo>
                <a:cubicBezTo>
                  <a:pt x="5257640" y="5526042"/>
                  <a:pt x="5251759" y="5522791"/>
                  <a:pt x="5245767" y="5519261"/>
                </a:cubicBezTo>
                <a:cubicBezTo>
                  <a:pt x="5233623" y="5528305"/>
                  <a:pt x="5220445" y="5519802"/>
                  <a:pt x="5207875" y="5521959"/>
                </a:cubicBezTo>
                <a:cubicBezTo>
                  <a:pt x="5206922" y="5523626"/>
                  <a:pt x="5205694" y="5525402"/>
                  <a:pt x="5204742" y="5527067"/>
                </a:cubicBezTo>
                <a:cubicBezTo>
                  <a:pt x="5191495" y="5517147"/>
                  <a:pt x="5180102" y="5528135"/>
                  <a:pt x="5167915" y="5530460"/>
                </a:cubicBezTo>
                <a:cubicBezTo>
                  <a:pt x="5163701" y="5536483"/>
                  <a:pt x="5160100" y="5541618"/>
                  <a:pt x="5150500" y="5541140"/>
                </a:cubicBezTo>
                <a:cubicBezTo>
                  <a:pt x="5134303" y="5540103"/>
                  <a:pt x="5117919" y="5541066"/>
                  <a:pt x="5106325" y="5555663"/>
                </a:cubicBezTo>
                <a:cubicBezTo>
                  <a:pt x="5105075" y="5556967"/>
                  <a:pt x="5102059" y="5558659"/>
                  <a:pt x="5101759" y="5558298"/>
                </a:cubicBezTo>
                <a:cubicBezTo>
                  <a:pt x="5077417" y="5532462"/>
                  <a:pt x="5057490" y="5563076"/>
                  <a:pt x="5035360" y="5563617"/>
                </a:cubicBezTo>
                <a:lnTo>
                  <a:pt x="4989866" y="5667034"/>
                </a:lnTo>
                <a:lnTo>
                  <a:pt x="4994949" y="5667959"/>
                </a:lnTo>
                <a:cubicBezTo>
                  <a:pt x="5009768" y="5674224"/>
                  <a:pt x="5018081" y="5652654"/>
                  <a:pt x="5037092" y="5659050"/>
                </a:cubicBezTo>
                <a:cubicBezTo>
                  <a:pt x="5027457" y="5674738"/>
                  <a:pt x="5012836" y="5682642"/>
                  <a:pt x="5004842" y="5696511"/>
                </a:cubicBezTo>
                <a:cubicBezTo>
                  <a:pt x="5000769" y="5703586"/>
                  <a:pt x="4990206" y="5705476"/>
                  <a:pt x="4982184" y="5700584"/>
                </a:cubicBezTo>
                <a:lnTo>
                  <a:pt x="4978149" y="5693668"/>
                </a:lnTo>
                <a:lnTo>
                  <a:pt x="4935448" y="5790735"/>
                </a:lnTo>
                <a:cubicBezTo>
                  <a:pt x="4941451" y="5798429"/>
                  <a:pt x="4928747" y="5811388"/>
                  <a:pt x="4943001" y="5816894"/>
                </a:cubicBezTo>
                <a:cubicBezTo>
                  <a:pt x="4949567" y="5807042"/>
                  <a:pt x="4950540" y="5792215"/>
                  <a:pt x="4966946" y="5791725"/>
                </a:cubicBezTo>
                <a:cubicBezTo>
                  <a:pt x="4978122" y="5785955"/>
                  <a:pt x="4990203" y="5777579"/>
                  <a:pt x="4988535" y="5801344"/>
                </a:cubicBezTo>
                <a:cubicBezTo>
                  <a:pt x="4989477" y="5803371"/>
                  <a:pt x="4990336" y="5805593"/>
                  <a:pt x="4991193" y="5807815"/>
                </a:cubicBezTo>
                <a:cubicBezTo>
                  <a:pt x="4987560" y="5816171"/>
                  <a:pt x="4980958" y="5821386"/>
                  <a:pt x="4972263" y="5824075"/>
                </a:cubicBezTo>
                <a:cubicBezTo>
                  <a:pt x="4966445" y="5828014"/>
                  <a:pt x="4960818" y="5832037"/>
                  <a:pt x="4955000" y="5835976"/>
                </a:cubicBezTo>
                <a:cubicBezTo>
                  <a:pt x="4951646" y="5838444"/>
                  <a:pt x="4948100" y="5840830"/>
                  <a:pt x="4944746" y="5843300"/>
                </a:cubicBezTo>
                <a:cubicBezTo>
                  <a:pt x="4937542" y="5839936"/>
                  <a:pt x="4931807" y="5841716"/>
                  <a:pt x="4926424" y="5844719"/>
                </a:cubicBezTo>
                <a:lnTo>
                  <a:pt x="4918499" y="5848998"/>
                </a:lnTo>
                <a:lnTo>
                  <a:pt x="4916577" y="5873340"/>
                </a:lnTo>
                <a:lnTo>
                  <a:pt x="4921656" y="5875080"/>
                </a:lnTo>
                <a:cubicBezTo>
                  <a:pt x="4932140" y="5882400"/>
                  <a:pt x="4924750" y="5888477"/>
                  <a:pt x="4918944" y="5894537"/>
                </a:cubicBezTo>
                <a:lnTo>
                  <a:pt x="4915415" y="5887162"/>
                </a:lnTo>
                <a:lnTo>
                  <a:pt x="4911050" y="5911504"/>
                </a:lnTo>
                <a:lnTo>
                  <a:pt x="4926849" y="5915384"/>
                </a:lnTo>
                <a:cubicBezTo>
                  <a:pt x="4933329" y="5916966"/>
                  <a:pt x="4939474" y="5918949"/>
                  <a:pt x="4945157" y="5922778"/>
                </a:cubicBezTo>
                <a:cubicBezTo>
                  <a:pt x="4951831" y="5925413"/>
                  <a:pt x="4956444" y="5923099"/>
                  <a:pt x="4959405" y="5916824"/>
                </a:cubicBezTo>
                <a:cubicBezTo>
                  <a:pt x="4950133" y="5916923"/>
                  <a:pt x="4943257" y="5914267"/>
                  <a:pt x="4943499" y="5902653"/>
                </a:cubicBezTo>
                <a:cubicBezTo>
                  <a:pt x="4955742" y="5898641"/>
                  <a:pt x="4964072" y="5908339"/>
                  <a:pt x="4974212" y="5910996"/>
                </a:cubicBezTo>
                <a:lnTo>
                  <a:pt x="4974209" y="5911004"/>
                </a:lnTo>
                <a:cubicBezTo>
                  <a:pt x="4983559" y="5917807"/>
                  <a:pt x="4992827" y="5924661"/>
                  <a:pt x="5000115" y="5908525"/>
                </a:cubicBezTo>
                <a:cubicBezTo>
                  <a:pt x="5002894" y="5902362"/>
                  <a:pt x="5008186" y="5901833"/>
                  <a:pt x="5014037" y="5903515"/>
                </a:cubicBezTo>
                <a:cubicBezTo>
                  <a:pt x="5017393" y="5899907"/>
                  <a:pt x="5023885" y="5892550"/>
                  <a:pt x="5024430" y="5901861"/>
                </a:cubicBezTo>
                <a:cubicBezTo>
                  <a:pt x="5025007" y="5911619"/>
                  <a:pt x="5023673" y="5927330"/>
                  <a:pt x="5005228" y="5924375"/>
                </a:cubicBezTo>
                <a:cubicBezTo>
                  <a:pt x="4996768" y="5938500"/>
                  <a:pt x="4998456" y="5948920"/>
                  <a:pt x="5015913" y="5953569"/>
                </a:cubicBezTo>
                <a:cubicBezTo>
                  <a:pt x="5011830" y="5960308"/>
                  <a:pt x="5016435" y="5970269"/>
                  <a:pt x="5007853" y="5975333"/>
                </a:cubicBezTo>
                <a:cubicBezTo>
                  <a:pt x="4988894" y="5962181"/>
                  <a:pt x="4981113" y="5931439"/>
                  <a:pt x="4949460" y="5938306"/>
                </a:cubicBezTo>
                <a:cubicBezTo>
                  <a:pt x="4945123" y="5951319"/>
                  <a:pt x="4928197" y="5962050"/>
                  <a:pt x="4923621" y="5957853"/>
                </a:cubicBezTo>
                <a:cubicBezTo>
                  <a:pt x="4917932" y="5952629"/>
                  <a:pt x="4914137" y="5945659"/>
                  <a:pt x="4911526" y="5937549"/>
                </a:cubicBezTo>
                <a:lnTo>
                  <a:pt x="4908922" y="5923378"/>
                </a:lnTo>
                <a:lnTo>
                  <a:pt x="4895417" y="5998705"/>
                </a:lnTo>
                <a:cubicBezTo>
                  <a:pt x="4886955" y="6035367"/>
                  <a:pt x="4876775" y="6071272"/>
                  <a:pt x="4864971" y="6106408"/>
                </a:cubicBezTo>
                <a:lnTo>
                  <a:pt x="4847238" y="6151918"/>
                </a:lnTo>
                <a:lnTo>
                  <a:pt x="4847860" y="6153649"/>
                </a:lnTo>
                <a:cubicBezTo>
                  <a:pt x="4851994" y="6157982"/>
                  <a:pt x="4858216" y="6149771"/>
                  <a:pt x="4862804" y="6147086"/>
                </a:cubicBezTo>
                <a:cubicBezTo>
                  <a:pt x="4888486" y="6132607"/>
                  <a:pt x="4893664" y="6134859"/>
                  <a:pt x="4898783" y="6165045"/>
                </a:cubicBezTo>
                <a:cubicBezTo>
                  <a:pt x="4899088" y="6167487"/>
                  <a:pt x="4900313" y="6171487"/>
                  <a:pt x="4901013" y="6170403"/>
                </a:cubicBezTo>
                <a:cubicBezTo>
                  <a:pt x="4908169" y="6159191"/>
                  <a:pt x="4924691" y="6174693"/>
                  <a:pt x="4930154" y="6159509"/>
                </a:cubicBezTo>
                <a:cubicBezTo>
                  <a:pt x="4933066" y="6151764"/>
                  <a:pt x="4937213" y="6144326"/>
                  <a:pt x="4940892" y="6136914"/>
                </a:cubicBezTo>
                <a:cubicBezTo>
                  <a:pt x="4950611" y="6141835"/>
                  <a:pt x="4968084" y="6142039"/>
                  <a:pt x="4953311" y="6160800"/>
                </a:cubicBezTo>
                <a:cubicBezTo>
                  <a:pt x="4951552" y="6163270"/>
                  <a:pt x="4958821" y="6173825"/>
                  <a:pt x="4963054" y="6179825"/>
                </a:cubicBezTo>
                <a:cubicBezTo>
                  <a:pt x="4971136" y="6191658"/>
                  <a:pt x="4966182" y="6199901"/>
                  <a:pt x="4957998" y="6209281"/>
                </a:cubicBezTo>
                <a:cubicBezTo>
                  <a:pt x="4948032" y="6220659"/>
                  <a:pt x="4943347" y="6213076"/>
                  <a:pt x="4935708" y="6206518"/>
                </a:cubicBezTo>
                <a:cubicBezTo>
                  <a:pt x="4923374" y="6196072"/>
                  <a:pt x="4912116" y="6202035"/>
                  <a:pt x="4901760" y="6211163"/>
                </a:cubicBezTo>
                <a:cubicBezTo>
                  <a:pt x="4902173" y="6213885"/>
                  <a:pt x="4902586" y="6216606"/>
                  <a:pt x="4903106" y="6219605"/>
                </a:cubicBezTo>
                <a:cubicBezTo>
                  <a:pt x="4896861" y="6216659"/>
                  <a:pt x="4888589" y="6218374"/>
                  <a:pt x="4884119" y="6211347"/>
                </a:cubicBezTo>
                <a:cubicBezTo>
                  <a:pt x="4881424" y="6213873"/>
                  <a:pt x="4877439" y="6218840"/>
                  <a:pt x="4876671" y="6218507"/>
                </a:cubicBezTo>
                <a:cubicBezTo>
                  <a:pt x="4860148" y="6208780"/>
                  <a:pt x="4848364" y="6223294"/>
                  <a:pt x="4834327" y="6226201"/>
                </a:cubicBezTo>
                <a:cubicBezTo>
                  <a:pt x="4833295" y="6235918"/>
                  <a:pt x="4846275" y="6242256"/>
                  <a:pt x="4840223" y="6253025"/>
                </a:cubicBezTo>
                <a:cubicBezTo>
                  <a:pt x="4835408" y="6258326"/>
                  <a:pt x="4830680" y="6263432"/>
                  <a:pt x="4824806" y="6270120"/>
                </a:cubicBezTo>
                <a:cubicBezTo>
                  <a:pt x="4837887" y="6274652"/>
                  <a:pt x="4853463" y="6274496"/>
                  <a:pt x="4858488" y="6294934"/>
                </a:cubicBezTo>
                <a:cubicBezTo>
                  <a:pt x="4846420" y="6288068"/>
                  <a:pt x="4832356" y="6302054"/>
                  <a:pt x="4823611" y="6282308"/>
                </a:cubicBezTo>
                <a:cubicBezTo>
                  <a:pt x="4820867" y="6276031"/>
                  <a:pt x="4813992" y="6289216"/>
                  <a:pt x="4809347" y="6294128"/>
                </a:cubicBezTo>
                <a:cubicBezTo>
                  <a:pt x="4800424" y="6303244"/>
                  <a:pt x="4791957" y="6309829"/>
                  <a:pt x="4786613" y="6301787"/>
                </a:cubicBezTo>
                <a:lnTo>
                  <a:pt x="4783507" y="6291910"/>
                </a:lnTo>
                <a:lnTo>
                  <a:pt x="4775486" y="6307919"/>
                </a:lnTo>
                <a:cubicBezTo>
                  <a:pt x="4739697" y="6371962"/>
                  <a:pt x="4698212" y="6432849"/>
                  <a:pt x="4651816" y="6490500"/>
                </a:cubicBezTo>
                <a:lnTo>
                  <a:pt x="4631074" y="6514324"/>
                </a:lnTo>
                <a:lnTo>
                  <a:pt x="4640676" y="6520663"/>
                </a:lnTo>
                <a:cubicBezTo>
                  <a:pt x="4645398" y="6522214"/>
                  <a:pt x="4649090" y="6523976"/>
                  <a:pt x="4646158" y="6529629"/>
                </a:cubicBezTo>
                <a:cubicBezTo>
                  <a:pt x="4643119" y="6535485"/>
                  <a:pt x="4638907" y="6534991"/>
                  <a:pt x="4634341" y="6532892"/>
                </a:cubicBezTo>
                <a:lnTo>
                  <a:pt x="4620441" y="6526536"/>
                </a:lnTo>
                <a:lnTo>
                  <a:pt x="4613392" y="6534631"/>
                </a:lnTo>
                <a:lnTo>
                  <a:pt x="4610126" y="6542982"/>
                </a:lnTo>
                <a:cubicBezTo>
                  <a:pt x="4611599" y="6544315"/>
                  <a:pt x="4612710" y="6545954"/>
                  <a:pt x="4613461" y="6547899"/>
                </a:cubicBezTo>
                <a:cubicBezTo>
                  <a:pt x="4612978" y="6549536"/>
                  <a:pt x="4612493" y="6551173"/>
                  <a:pt x="4612008" y="6552811"/>
                </a:cubicBezTo>
                <a:cubicBezTo>
                  <a:pt x="4617233" y="6556008"/>
                  <a:pt x="4623071" y="6558316"/>
                  <a:pt x="4625262" y="6564814"/>
                </a:cubicBezTo>
                <a:lnTo>
                  <a:pt x="4625646" y="6564981"/>
                </a:lnTo>
                <a:cubicBezTo>
                  <a:pt x="4635780" y="6553214"/>
                  <a:pt x="4647206" y="6552638"/>
                  <a:pt x="4659494" y="6562141"/>
                </a:cubicBezTo>
                <a:cubicBezTo>
                  <a:pt x="4662180" y="6563309"/>
                  <a:pt x="4664711" y="6563254"/>
                  <a:pt x="4667137" y="6562923"/>
                </a:cubicBezTo>
                <a:cubicBezTo>
                  <a:pt x="4676332" y="6556987"/>
                  <a:pt x="4683765" y="6545662"/>
                  <a:pt x="4697150" y="6552640"/>
                </a:cubicBezTo>
                <a:cubicBezTo>
                  <a:pt x="4708401" y="6550369"/>
                  <a:pt x="4719606" y="6547155"/>
                  <a:pt x="4730245" y="6553631"/>
                </a:cubicBezTo>
                <a:cubicBezTo>
                  <a:pt x="4730605" y="6553325"/>
                  <a:pt x="4730858" y="6552741"/>
                  <a:pt x="4731027" y="6552354"/>
                </a:cubicBezTo>
                <a:cubicBezTo>
                  <a:pt x="4732747" y="6551022"/>
                  <a:pt x="4734213" y="6550272"/>
                  <a:pt x="4736063" y="6549692"/>
                </a:cubicBezTo>
                <a:cubicBezTo>
                  <a:pt x="4737086" y="6543667"/>
                  <a:pt x="4737698" y="6534922"/>
                  <a:pt x="4740291" y="6534201"/>
                </a:cubicBezTo>
                <a:cubicBezTo>
                  <a:pt x="4749370" y="6531679"/>
                  <a:pt x="4751845" y="6540149"/>
                  <a:pt x="4756436" y="6545844"/>
                </a:cubicBezTo>
                <a:cubicBezTo>
                  <a:pt x="4760007" y="6543930"/>
                  <a:pt x="4763768" y="6542099"/>
                  <a:pt x="4768110" y="6542602"/>
                </a:cubicBezTo>
                <a:cubicBezTo>
                  <a:pt x="4775733" y="6537137"/>
                  <a:pt x="4783271" y="6531865"/>
                  <a:pt x="4792335" y="6525179"/>
                </a:cubicBezTo>
                <a:cubicBezTo>
                  <a:pt x="4797683" y="6540676"/>
                  <a:pt x="4795993" y="6563970"/>
                  <a:pt x="4823868" y="6550215"/>
                </a:cubicBezTo>
                <a:cubicBezTo>
                  <a:pt x="4829455" y="6547330"/>
                  <a:pt x="4833720" y="6563742"/>
                  <a:pt x="4835473" y="6572822"/>
                </a:cubicBezTo>
                <a:lnTo>
                  <a:pt x="4835135" y="6573599"/>
                </a:lnTo>
                <a:cubicBezTo>
                  <a:pt x="4825294" y="6597277"/>
                  <a:pt x="4815260" y="6620872"/>
                  <a:pt x="4805228" y="6644466"/>
                </a:cubicBezTo>
                <a:cubicBezTo>
                  <a:pt x="4802125" y="6652129"/>
                  <a:pt x="4798164" y="6657568"/>
                  <a:pt x="4788749" y="6655091"/>
                </a:cubicBezTo>
                <a:cubicBezTo>
                  <a:pt x="4788749" y="6655091"/>
                  <a:pt x="4788020" y="6653618"/>
                  <a:pt x="4788020" y="6653618"/>
                </a:cubicBezTo>
                <a:cubicBezTo>
                  <a:pt x="4783662" y="6654727"/>
                  <a:pt x="4775980" y="6655083"/>
                  <a:pt x="4775243" y="6657305"/>
                </a:cubicBezTo>
                <a:cubicBezTo>
                  <a:pt x="4764690" y="6691533"/>
                  <a:pt x="4727005" y="6679072"/>
                  <a:pt x="4707315" y="6697080"/>
                </a:cubicBezTo>
                <a:cubicBezTo>
                  <a:pt x="4706064" y="6698384"/>
                  <a:pt x="4702143" y="6696911"/>
                  <a:pt x="4699312" y="6696604"/>
                </a:cubicBezTo>
                <a:cubicBezTo>
                  <a:pt x="4696432" y="6701128"/>
                  <a:pt x="4693362" y="6705568"/>
                  <a:pt x="4690374" y="6709815"/>
                </a:cubicBezTo>
                <a:cubicBezTo>
                  <a:pt x="4672223" y="6683899"/>
                  <a:pt x="4648333" y="6706319"/>
                  <a:pt x="4627678" y="6702419"/>
                </a:cubicBezTo>
                <a:cubicBezTo>
                  <a:pt x="4627678" y="6702419"/>
                  <a:pt x="4627657" y="6701949"/>
                  <a:pt x="4627657" y="6701949"/>
                </a:cubicBezTo>
                <a:cubicBezTo>
                  <a:pt x="4621597" y="6710634"/>
                  <a:pt x="4618774" y="6726043"/>
                  <a:pt x="4602398" y="6715456"/>
                </a:cubicBezTo>
                <a:cubicBezTo>
                  <a:pt x="4597402" y="6716979"/>
                  <a:pt x="4592321" y="6718697"/>
                  <a:pt x="4587241" y="6720417"/>
                </a:cubicBezTo>
                <a:cubicBezTo>
                  <a:pt x="4585925" y="6728162"/>
                  <a:pt x="4584609" y="6735907"/>
                  <a:pt x="4583485" y="6743737"/>
                </a:cubicBezTo>
                <a:cubicBezTo>
                  <a:pt x="4586538" y="6760314"/>
                  <a:pt x="4572602" y="6761417"/>
                  <a:pt x="4562978" y="6766243"/>
                </a:cubicBezTo>
                <a:cubicBezTo>
                  <a:pt x="4559623" y="6768712"/>
                  <a:pt x="4556461" y="6771264"/>
                  <a:pt x="4553107" y="6773733"/>
                </a:cubicBezTo>
                <a:cubicBezTo>
                  <a:pt x="4545013" y="6785000"/>
                  <a:pt x="4544822" y="6798550"/>
                  <a:pt x="4542736" y="6811737"/>
                </a:cubicBezTo>
                <a:cubicBezTo>
                  <a:pt x="4546475" y="6809435"/>
                  <a:pt x="4550212" y="6807133"/>
                  <a:pt x="4553950" y="6804830"/>
                </a:cubicBezTo>
                <a:cubicBezTo>
                  <a:pt x="4530857" y="6843771"/>
                  <a:pt x="4484797" y="6854241"/>
                  <a:pt x="4455017" y="6884959"/>
                </a:cubicBezTo>
                <a:cubicBezTo>
                  <a:pt x="4436431" y="6888890"/>
                  <a:pt x="4417760" y="6893016"/>
                  <a:pt x="4399174" y="6896949"/>
                </a:cubicBezTo>
                <a:cubicBezTo>
                  <a:pt x="4390390" y="6905606"/>
                  <a:pt x="4382229" y="6915458"/>
                  <a:pt x="4368485" y="6916644"/>
                </a:cubicBezTo>
                <a:cubicBezTo>
                  <a:pt x="4366360" y="6917337"/>
                  <a:pt x="4364126" y="6917752"/>
                  <a:pt x="4361809" y="6918361"/>
                </a:cubicBezTo>
                <a:cubicBezTo>
                  <a:pt x="4316767" y="6947989"/>
                  <a:pt x="4266069" y="6965450"/>
                  <a:pt x="4215479" y="6983191"/>
                </a:cubicBezTo>
                <a:cubicBezTo>
                  <a:pt x="4201294" y="6992734"/>
                  <a:pt x="4186833" y="7002388"/>
                  <a:pt x="4172372" y="7012042"/>
                </a:cubicBezTo>
                <a:cubicBezTo>
                  <a:pt x="4170098" y="7019371"/>
                  <a:pt x="4163895" y="7023143"/>
                  <a:pt x="4158077" y="7027082"/>
                </a:cubicBezTo>
                <a:cubicBezTo>
                  <a:pt x="4124953" y="7023537"/>
                  <a:pt x="4093895" y="7033597"/>
                  <a:pt x="4062270" y="7039716"/>
                </a:cubicBezTo>
                <a:cubicBezTo>
                  <a:pt x="4061141" y="7059094"/>
                  <a:pt x="4050247" y="7053202"/>
                  <a:pt x="4039784" y="7048420"/>
                </a:cubicBezTo>
                <a:cubicBezTo>
                  <a:pt x="4039528" y="7068411"/>
                  <a:pt x="4030364" y="7071126"/>
                  <a:pt x="4014800" y="7061816"/>
                </a:cubicBezTo>
                <a:cubicBezTo>
                  <a:pt x="4009550" y="7063923"/>
                  <a:pt x="4004493" y="7066114"/>
                  <a:pt x="3999327" y="7068026"/>
                </a:cubicBezTo>
                <a:cubicBezTo>
                  <a:pt x="3998652" y="7069581"/>
                  <a:pt x="3998168" y="7071219"/>
                  <a:pt x="3997960" y="7072746"/>
                </a:cubicBezTo>
                <a:cubicBezTo>
                  <a:pt x="4001717" y="7076690"/>
                  <a:pt x="4002482" y="7082800"/>
                  <a:pt x="3998360" y="7084935"/>
                </a:cubicBezTo>
                <a:cubicBezTo>
                  <a:pt x="3988545" y="7089677"/>
                  <a:pt x="3991036" y="7077128"/>
                  <a:pt x="3986112" y="7074294"/>
                </a:cubicBezTo>
                <a:cubicBezTo>
                  <a:pt x="3983410" y="7074736"/>
                  <a:pt x="3980901" y="7075263"/>
                  <a:pt x="3978199" y="7075705"/>
                </a:cubicBezTo>
                <a:cubicBezTo>
                  <a:pt x="3973356" y="7078451"/>
                  <a:pt x="3968320" y="7081113"/>
                  <a:pt x="3963563" y="7083665"/>
                </a:cubicBezTo>
                <a:cubicBezTo>
                  <a:pt x="3959555" y="7088160"/>
                  <a:pt x="3954773" y="7090240"/>
                  <a:pt x="3948681" y="7088516"/>
                </a:cubicBezTo>
                <a:cubicBezTo>
                  <a:pt x="3943709" y="7090511"/>
                  <a:pt x="3938628" y="7092230"/>
                  <a:pt x="3933547" y="7093949"/>
                </a:cubicBezTo>
                <a:cubicBezTo>
                  <a:pt x="3928340" y="7102774"/>
                  <a:pt x="3921680" y="7102882"/>
                  <a:pt x="3914255" y="7096880"/>
                </a:cubicBezTo>
                <a:cubicBezTo>
                  <a:pt x="3910804" y="7095379"/>
                  <a:pt x="3907350" y="7093878"/>
                  <a:pt x="3903899" y="7092377"/>
                </a:cubicBezTo>
                <a:cubicBezTo>
                  <a:pt x="3900277" y="7091263"/>
                  <a:pt x="3896657" y="7090151"/>
                  <a:pt x="3893035" y="7089038"/>
                </a:cubicBezTo>
                <a:cubicBezTo>
                  <a:pt x="3889382" y="7091146"/>
                  <a:pt x="3885643" y="7093448"/>
                  <a:pt x="3882098" y="7095834"/>
                </a:cubicBezTo>
                <a:cubicBezTo>
                  <a:pt x="3871455" y="7108767"/>
                  <a:pt x="3851558" y="7095262"/>
                  <a:pt x="3841475" y="7110054"/>
                </a:cubicBezTo>
                <a:cubicBezTo>
                  <a:pt x="3838989" y="7111053"/>
                  <a:pt x="3836502" y="7112051"/>
                  <a:pt x="3833824" y="7112965"/>
                </a:cubicBezTo>
                <a:cubicBezTo>
                  <a:pt x="3829578" y="7116433"/>
                  <a:pt x="3824928" y="7119263"/>
                  <a:pt x="3818797" y="7118675"/>
                </a:cubicBezTo>
                <a:cubicBezTo>
                  <a:pt x="3811422" y="7121476"/>
                  <a:pt x="3803962" y="7124470"/>
                  <a:pt x="3796501" y="7127464"/>
                </a:cubicBezTo>
                <a:cubicBezTo>
                  <a:pt x="3792173" y="7144759"/>
                  <a:pt x="3781752" y="7146697"/>
                  <a:pt x="3767575" y="7138914"/>
                </a:cubicBezTo>
                <a:cubicBezTo>
                  <a:pt x="3771550" y="7157048"/>
                  <a:pt x="3764190" y="7158237"/>
                  <a:pt x="3750482" y="7150427"/>
                </a:cubicBezTo>
                <a:cubicBezTo>
                  <a:pt x="3749806" y="7151981"/>
                  <a:pt x="3748746" y="7153369"/>
                  <a:pt x="3747196" y="7154312"/>
                </a:cubicBezTo>
                <a:cubicBezTo>
                  <a:pt x="3746818" y="7156228"/>
                  <a:pt x="3746633" y="7158227"/>
                  <a:pt x="3746256" y="7160142"/>
                </a:cubicBezTo>
                <a:cubicBezTo>
                  <a:pt x="3750612" y="7164809"/>
                  <a:pt x="3753502" y="7170226"/>
                  <a:pt x="3752356" y="7177582"/>
                </a:cubicBezTo>
                <a:cubicBezTo>
                  <a:pt x="3743783" y="7178938"/>
                  <a:pt x="3742515" y="7168220"/>
                  <a:pt x="3735534" y="7167495"/>
                </a:cubicBezTo>
                <a:cubicBezTo>
                  <a:pt x="3734236" y="7167855"/>
                  <a:pt x="3732916" y="7167743"/>
                  <a:pt x="3731490" y="7167353"/>
                </a:cubicBezTo>
                <a:cubicBezTo>
                  <a:pt x="3727160" y="7171015"/>
                  <a:pt x="3722746" y="7174873"/>
                  <a:pt x="3718524" y="7178812"/>
                </a:cubicBezTo>
                <a:cubicBezTo>
                  <a:pt x="3716272" y="7186613"/>
                  <a:pt x="3710298" y="7195106"/>
                  <a:pt x="3704060" y="7194241"/>
                </a:cubicBezTo>
                <a:cubicBezTo>
                  <a:pt x="3671380" y="7190196"/>
                  <a:pt x="3656525" y="7222784"/>
                  <a:pt x="3627676" y="7229878"/>
                </a:cubicBezTo>
                <a:cubicBezTo>
                  <a:pt x="3614961" y="7232896"/>
                  <a:pt x="3597935" y="7245825"/>
                  <a:pt x="3581481" y="7251147"/>
                </a:cubicBezTo>
                <a:cubicBezTo>
                  <a:pt x="3576953" y="7252644"/>
                  <a:pt x="3571093" y="7249864"/>
                  <a:pt x="3565790" y="7248944"/>
                </a:cubicBezTo>
                <a:cubicBezTo>
                  <a:pt x="3563740" y="7253135"/>
                  <a:pt x="3561581" y="7257050"/>
                  <a:pt x="3556027" y="7256713"/>
                </a:cubicBezTo>
                <a:cubicBezTo>
                  <a:pt x="3554290" y="7259655"/>
                  <a:pt x="3552278" y="7262707"/>
                  <a:pt x="3550543" y="7265650"/>
                </a:cubicBezTo>
                <a:cubicBezTo>
                  <a:pt x="3542808" y="7296021"/>
                  <a:pt x="3509204" y="7301971"/>
                  <a:pt x="3493171" y="7325728"/>
                </a:cubicBezTo>
                <a:cubicBezTo>
                  <a:pt x="3486690" y="7335387"/>
                  <a:pt x="3479262" y="7321528"/>
                  <a:pt x="3475491" y="7313418"/>
                </a:cubicBezTo>
                <a:cubicBezTo>
                  <a:pt x="3465392" y="7329822"/>
                  <a:pt x="3445810" y="7328700"/>
                  <a:pt x="3431280" y="7336937"/>
                </a:cubicBezTo>
                <a:cubicBezTo>
                  <a:pt x="3430305" y="7338131"/>
                  <a:pt x="3428947" y="7339157"/>
                  <a:pt x="3426906" y="7339655"/>
                </a:cubicBezTo>
                <a:cubicBezTo>
                  <a:pt x="3414232" y="7349394"/>
                  <a:pt x="3404802" y="7334894"/>
                  <a:pt x="3393460" y="7335277"/>
                </a:cubicBezTo>
                <a:cubicBezTo>
                  <a:pt x="3384064" y="7358456"/>
                  <a:pt x="3368390" y="7354643"/>
                  <a:pt x="3351314" y="7345136"/>
                </a:cubicBezTo>
                <a:cubicBezTo>
                  <a:pt x="3344699" y="7346188"/>
                  <a:pt x="3338000" y="7347434"/>
                  <a:pt x="3331492" y="7348763"/>
                </a:cubicBezTo>
                <a:cubicBezTo>
                  <a:pt x="3313192" y="7362524"/>
                  <a:pt x="3291150" y="7357096"/>
                  <a:pt x="3270837" y="7360277"/>
                </a:cubicBezTo>
                <a:cubicBezTo>
                  <a:pt x="3265988" y="7360941"/>
                  <a:pt x="3259912" y="7357605"/>
                  <a:pt x="3257169" y="7364962"/>
                </a:cubicBezTo>
                <a:cubicBezTo>
                  <a:pt x="3262178" y="7367602"/>
                  <a:pt x="3268046" y="7372465"/>
                  <a:pt x="3265081" y="7377183"/>
                </a:cubicBezTo>
                <a:cubicBezTo>
                  <a:pt x="3261695" y="7382873"/>
                  <a:pt x="3256288" y="7375900"/>
                  <a:pt x="3251709" y="7374371"/>
                </a:cubicBezTo>
                <a:cubicBezTo>
                  <a:pt x="3238163" y="7377723"/>
                  <a:pt x="3230039" y="7392211"/>
                  <a:pt x="3215121" y="7392425"/>
                </a:cubicBezTo>
                <a:cubicBezTo>
                  <a:pt x="3216018" y="7393508"/>
                  <a:pt x="3216256" y="7394536"/>
                  <a:pt x="3215472" y="7395813"/>
                </a:cubicBezTo>
                <a:cubicBezTo>
                  <a:pt x="3230282" y="7408954"/>
                  <a:pt x="3246253" y="7405270"/>
                  <a:pt x="3266861" y="7394593"/>
                </a:cubicBezTo>
                <a:cubicBezTo>
                  <a:pt x="3248234" y="7432704"/>
                  <a:pt x="3217924" y="7450483"/>
                  <a:pt x="3191157" y="7471653"/>
                </a:cubicBezTo>
                <a:cubicBezTo>
                  <a:pt x="3195767" y="7475737"/>
                  <a:pt x="3200483" y="7480099"/>
                  <a:pt x="3205092" y="7484183"/>
                </a:cubicBezTo>
                <a:cubicBezTo>
                  <a:pt x="3219482" y="7478888"/>
                  <a:pt x="3232643" y="7461736"/>
                  <a:pt x="3249300" y="7480072"/>
                </a:cubicBezTo>
                <a:cubicBezTo>
                  <a:pt x="3261532" y="7478691"/>
                  <a:pt x="3259206" y="7463584"/>
                  <a:pt x="3269130" y="7459120"/>
                </a:cubicBezTo>
                <a:cubicBezTo>
                  <a:pt x="3278521" y="7461125"/>
                  <a:pt x="3276611" y="7476007"/>
                  <a:pt x="3287975" y="7476096"/>
                </a:cubicBezTo>
                <a:cubicBezTo>
                  <a:pt x="3288273" y="7449192"/>
                  <a:pt x="3314739" y="7447069"/>
                  <a:pt x="3329616" y="7434362"/>
                </a:cubicBezTo>
                <a:cubicBezTo>
                  <a:pt x="3344301" y="7421570"/>
                  <a:pt x="3342710" y="7443059"/>
                  <a:pt x="3349005" y="7449033"/>
                </a:cubicBezTo>
                <a:cubicBezTo>
                  <a:pt x="3350579" y="7448562"/>
                  <a:pt x="3352091" y="7448757"/>
                  <a:pt x="3353626" y="7449425"/>
                </a:cubicBezTo>
                <a:cubicBezTo>
                  <a:pt x="3361181" y="7423135"/>
                  <a:pt x="3394636" y="7423820"/>
                  <a:pt x="3405244" y="7400476"/>
                </a:cubicBezTo>
                <a:cubicBezTo>
                  <a:pt x="3405413" y="7400088"/>
                  <a:pt x="3413446" y="7403119"/>
                  <a:pt x="3417835" y="7404566"/>
                </a:cubicBezTo>
                <a:cubicBezTo>
                  <a:pt x="3433934" y="7401631"/>
                  <a:pt x="3449380" y="7400725"/>
                  <a:pt x="3458514" y="7381821"/>
                </a:cubicBezTo>
                <a:cubicBezTo>
                  <a:pt x="3463968" y="7370330"/>
                  <a:pt x="3466202" y="7383548"/>
                  <a:pt x="3468470" y="7387770"/>
                </a:cubicBezTo>
                <a:cubicBezTo>
                  <a:pt x="3479093" y="7382222"/>
                  <a:pt x="3488987" y="7375204"/>
                  <a:pt x="3500169" y="7371517"/>
                </a:cubicBezTo>
                <a:cubicBezTo>
                  <a:pt x="3509332" y="7368803"/>
                  <a:pt x="3521973" y="7362284"/>
                  <a:pt x="3527451" y="7378530"/>
                </a:cubicBezTo>
                <a:cubicBezTo>
                  <a:pt x="3541582" y="7385368"/>
                  <a:pt x="3541363" y="7363322"/>
                  <a:pt x="3553201" y="7365468"/>
                </a:cubicBezTo>
                <a:cubicBezTo>
                  <a:pt x="3570339" y="7374307"/>
                  <a:pt x="3569605" y="7384386"/>
                  <a:pt x="3556493" y="7396705"/>
                </a:cubicBezTo>
                <a:cubicBezTo>
                  <a:pt x="3530608" y="7420568"/>
                  <a:pt x="3507628" y="7448236"/>
                  <a:pt x="3469488" y="7453602"/>
                </a:cubicBezTo>
                <a:cubicBezTo>
                  <a:pt x="3462214" y="7454596"/>
                  <a:pt x="3459623" y="7449541"/>
                  <a:pt x="3454828" y="7447456"/>
                </a:cubicBezTo>
                <a:cubicBezTo>
                  <a:pt x="3425540" y="7492252"/>
                  <a:pt x="3379500" y="7508968"/>
                  <a:pt x="3330508" y="7520934"/>
                </a:cubicBezTo>
                <a:cubicBezTo>
                  <a:pt x="3323901" y="7537700"/>
                  <a:pt x="3303906" y="7533857"/>
                  <a:pt x="3293096" y="7547178"/>
                </a:cubicBezTo>
                <a:cubicBezTo>
                  <a:pt x="3265348" y="7581091"/>
                  <a:pt x="3228237" y="7601920"/>
                  <a:pt x="3184251" y="7608670"/>
                </a:cubicBezTo>
                <a:cubicBezTo>
                  <a:pt x="3178188" y="7609499"/>
                  <a:pt x="3170691" y="7613631"/>
                  <a:pt x="3166835" y="7605717"/>
                </a:cubicBezTo>
                <a:cubicBezTo>
                  <a:pt x="3164626" y="7600829"/>
                  <a:pt x="3169531" y="7597417"/>
                  <a:pt x="3173845" y="7595364"/>
                </a:cubicBezTo>
                <a:cubicBezTo>
                  <a:pt x="3168706" y="7591974"/>
                  <a:pt x="3163745" y="7584502"/>
                  <a:pt x="3157794" y="7593466"/>
                </a:cubicBezTo>
                <a:cubicBezTo>
                  <a:pt x="3152096" y="7601849"/>
                  <a:pt x="3143970" y="7602705"/>
                  <a:pt x="3135537" y="7601117"/>
                </a:cubicBezTo>
                <a:cubicBezTo>
                  <a:pt x="3121613" y="7598526"/>
                  <a:pt x="3115134" y="7602410"/>
                  <a:pt x="3107262" y="7616316"/>
                </a:cubicBezTo>
                <a:cubicBezTo>
                  <a:pt x="3089084" y="7648152"/>
                  <a:pt x="3058073" y="7653382"/>
                  <a:pt x="3024253" y="7645144"/>
                </a:cubicBezTo>
                <a:cubicBezTo>
                  <a:pt x="3018420" y="7650693"/>
                  <a:pt x="3043278" y="7671671"/>
                  <a:pt x="3013977" y="7665628"/>
                </a:cubicBezTo>
                <a:cubicBezTo>
                  <a:pt x="2997042" y="7666813"/>
                  <a:pt x="2983284" y="7650199"/>
                  <a:pt x="2965280" y="7656465"/>
                </a:cubicBezTo>
                <a:cubicBezTo>
                  <a:pt x="2960820" y="7659377"/>
                  <a:pt x="2956094" y="7658708"/>
                  <a:pt x="2951490" y="7656707"/>
                </a:cubicBezTo>
                <a:cubicBezTo>
                  <a:pt x="2938848" y="7649592"/>
                  <a:pt x="2929176" y="7612575"/>
                  <a:pt x="2938089" y="7604667"/>
                </a:cubicBezTo>
                <a:cubicBezTo>
                  <a:pt x="2946724" y="7596870"/>
                  <a:pt x="2955037" y="7607648"/>
                  <a:pt x="2956301" y="7610508"/>
                </a:cubicBezTo>
                <a:cubicBezTo>
                  <a:pt x="2967440" y="7633143"/>
                  <a:pt x="2975397" y="7619044"/>
                  <a:pt x="2984325" y="7609526"/>
                </a:cubicBezTo>
                <a:cubicBezTo>
                  <a:pt x="2964452" y="7610124"/>
                  <a:pt x="2965916" y="7595743"/>
                  <a:pt x="2965278" y="7582526"/>
                </a:cubicBezTo>
                <a:cubicBezTo>
                  <a:pt x="2963913" y="7581471"/>
                  <a:pt x="2962823" y="7580303"/>
                  <a:pt x="2961267" y="7579165"/>
                </a:cubicBezTo>
                <a:cubicBezTo>
                  <a:pt x="2952640" y="7583268"/>
                  <a:pt x="2945047" y="7577655"/>
                  <a:pt x="2936998" y="7576236"/>
                </a:cubicBezTo>
                <a:cubicBezTo>
                  <a:pt x="2937947" y="7580344"/>
                  <a:pt x="2939005" y="7584733"/>
                  <a:pt x="2939869" y="7589036"/>
                </a:cubicBezTo>
                <a:cubicBezTo>
                  <a:pt x="2920358" y="7583555"/>
                  <a:pt x="2905297" y="7611895"/>
                  <a:pt x="2884541" y="7596167"/>
                </a:cubicBezTo>
                <a:cubicBezTo>
                  <a:pt x="2859222" y="7590933"/>
                  <a:pt x="2835221" y="7605217"/>
                  <a:pt x="2809564" y="7600761"/>
                </a:cubicBezTo>
                <a:cubicBezTo>
                  <a:pt x="2796214" y="7598420"/>
                  <a:pt x="2783552" y="7585058"/>
                  <a:pt x="2768607" y="7596349"/>
                </a:cubicBezTo>
                <a:cubicBezTo>
                  <a:pt x="2727299" y="7602184"/>
                  <a:pt x="2685399" y="7609379"/>
                  <a:pt x="2646661" y="7586754"/>
                </a:cubicBezTo>
                <a:cubicBezTo>
                  <a:pt x="2620948" y="7571413"/>
                  <a:pt x="2591020" y="7575727"/>
                  <a:pt x="2560064" y="7564576"/>
                </a:cubicBezTo>
                <a:cubicBezTo>
                  <a:pt x="2582445" y="7582859"/>
                  <a:pt x="2572083" y="7589904"/>
                  <a:pt x="2555330" y="7594865"/>
                </a:cubicBezTo>
                <a:cubicBezTo>
                  <a:pt x="2552382" y="7597973"/>
                  <a:pt x="2551527" y="7603609"/>
                  <a:pt x="2545374" y="7602549"/>
                </a:cubicBezTo>
                <a:cubicBezTo>
                  <a:pt x="2531296" y="7598738"/>
                  <a:pt x="2523288" y="7590404"/>
                  <a:pt x="2517326" y="7575796"/>
                </a:cubicBezTo>
                <a:cubicBezTo>
                  <a:pt x="2512008" y="7562854"/>
                  <a:pt x="2507199" y="7556604"/>
                  <a:pt x="2525900" y="7555033"/>
                </a:cubicBezTo>
                <a:cubicBezTo>
                  <a:pt x="2536005" y="7554344"/>
                  <a:pt x="2535073" y="7548623"/>
                  <a:pt x="2532085" y="7539237"/>
                </a:cubicBezTo>
                <a:cubicBezTo>
                  <a:pt x="2525228" y="7517770"/>
                  <a:pt x="2503901" y="7509651"/>
                  <a:pt x="2492398" y="7493097"/>
                </a:cubicBezTo>
                <a:cubicBezTo>
                  <a:pt x="2486382" y="7494869"/>
                  <a:pt x="2480495" y="7497393"/>
                  <a:pt x="2474456" y="7498694"/>
                </a:cubicBezTo>
                <a:cubicBezTo>
                  <a:pt x="2467780" y="7500412"/>
                  <a:pt x="2460030" y="7499351"/>
                  <a:pt x="2459474" y="7491716"/>
                </a:cubicBezTo>
                <a:cubicBezTo>
                  <a:pt x="2458658" y="7482582"/>
                  <a:pt x="2469037" y="7487558"/>
                  <a:pt x="2473367" y="7483894"/>
                </a:cubicBezTo>
                <a:cubicBezTo>
                  <a:pt x="2478102" y="7467239"/>
                  <a:pt x="2488139" y="7465135"/>
                  <a:pt x="2502231" y="7473111"/>
                </a:cubicBezTo>
                <a:lnTo>
                  <a:pt x="2502507" y="7473001"/>
                </a:lnTo>
                <a:cubicBezTo>
                  <a:pt x="2503981" y="7454926"/>
                  <a:pt x="2512931" y="7451654"/>
                  <a:pt x="2527811" y="7460438"/>
                </a:cubicBezTo>
                <a:cubicBezTo>
                  <a:pt x="2530107" y="7459356"/>
                  <a:pt x="2532210" y="7458191"/>
                  <a:pt x="2534421" y="7457303"/>
                </a:cubicBezTo>
                <a:cubicBezTo>
                  <a:pt x="2534963" y="7447142"/>
                  <a:pt x="2556575" y="7437826"/>
                  <a:pt x="2535855" y="7426735"/>
                </a:cubicBezTo>
                <a:lnTo>
                  <a:pt x="2535218" y="7427151"/>
                </a:lnTo>
                <a:cubicBezTo>
                  <a:pt x="2526929" y="7430477"/>
                  <a:pt x="2517952" y="7431195"/>
                  <a:pt x="2509969" y="7436964"/>
                </a:cubicBezTo>
                <a:cubicBezTo>
                  <a:pt x="2499628" y="7444484"/>
                  <a:pt x="2498091" y="7435959"/>
                  <a:pt x="2498616" y="7427407"/>
                </a:cubicBezTo>
                <a:cubicBezTo>
                  <a:pt x="2502724" y="7407475"/>
                  <a:pt x="2509384" y="7393734"/>
                  <a:pt x="2533601" y="7407271"/>
                </a:cubicBezTo>
                <a:cubicBezTo>
                  <a:pt x="2548076" y="7415414"/>
                  <a:pt x="2554180" y="7394039"/>
                  <a:pt x="2567377" y="7395157"/>
                </a:cubicBezTo>
                <a:cubicBezTo>
                  <a:pt x="2578550" y="7395163"/>
                  <a:pt x="2589084" y="7381954"/>
                  <a:pt x="2600465" y="7394064"/>
                </a:cubicBezTo>
                <a:cubicBezTo>
                  <a:pt x="2616919" y="7388744"/>
                  <a:pt x="2633372" y="7383423"/>
                  <a:pt x="2649827" y="7378101"/>
                </a:cubicBezTo>
                <a:cubicBezTo>
                  <a:pt x="2669989" y="7354291"/>
                  <a:pt x="2698004" y="7370633"/>
                  <a:pt x="2721539" y="7364233"/>
                </a:cubicBezTo>
                <a:cubicBezTo>
                  <a:pt x="2749176" y="7355225"/>
                  <a:pt x="2768009" y="7334996"/>
                  <a:pt x="2786243" y="7314043"/>
                </a:cubicBezTo>
                <a:cubicBezTo>
                  <a:pt x="2798327" y="7299891"/>
                  <a:pt x="2801304" y="7285704"/>
                  <a:pt x="2785979" y="7271645"/>
                </a:cubicBezTo>
                <a:cubicBezTo>
                  <a:pt x="2772841" y="7262004"/>
                  <a:pt x="2773052" y="7254702"/>
                  <a:pt x="2789551" y="7250323"/>
                </a:cubicBezTo>
                <a:cubicBezTo>
                  <a:pt x="2800394" y="7247416"/>
                  <a:pt x="2809428" y="7243950"/>
                  <a:pt x="2804532" y="7230036"/>
                </a:cubicBezTo>
                <a:cubicBezTo>
                  <a:pt x="2803758" y="7227621"/>
                  <a:pt x="2802984" y="7225204"/>
                  <a:pt x="2802211" y="7222789"/>
                </a:cubicBezTo>
                <a:cubicBezTo>
                  <a:pt x="2791158" y="7213592"/>
                  <a:pt x="2778710" y="7233826"/>
                  <a:pt x="2768050" y="7221102"/>
                </a:cubicBezTo>
                <a:cubicBezTo>
                  <a:pt x="2753132" y="7240724"/>
                  <a:pt x="2738590" y="7211756"/>
                  <a:pt x="2723722" y="7220771"/>
                </a:cubicBezTo>
                <a:cubicBezTo>
                  <a:pt x="2707838" y="7237893"/>
                  <a:pt x="2707838" y="7237893"/>
                  <a:pt x="2701360" y="7228143"/>
                </a:cubicBezTo>
                <a:cubicBezTo>
                  <a:pt x="2686558" y="7224942"/>
                  <a:pt x="2668307" y="7233872"/>
                  <a:pt x="2657758" y="7215653"/>
                </a:cubicBezTo>
                <a:cubicBezTo>
                  <a:pt x="2653574" y="7218454"/>
                  <a:pt x="2653468" y="7231808"/>
                  <a:pt x="2648107" y="7225781"/>
                </a:cubicBezTo>
                <a:cubicBezTo>
                  <a:pt x="2631896" y="7206946"/>
                  <a:pt x="2610982" y="7215181"/>
                  <a:pt x="2592031" y="7211560"/>
                </a:cubicBezTo>
                <a:cubicBezTo>
                  <a:pt x="2589844" y="7212919"/>
                  <a:pt x="2585936" y="7215610"/>
                  <a:pt x="2585637" y="7215249"/>
                </a:cubicBezTo>
                <a:cubicBezTo>
                  <a:pt x="2576112" y="7204637"/>
                  <a:pt x="2569584" y="7186087"/>
                  <a:pt x="2550445" y="7203873"/>
                </a:cubicBezTo>
                <a:cubicBezTo>
                  <a:pt x="2549555" y="7204872"/>
                  <a:pt x="2544033" y="7201314"/>
                  <a:pt x="2544656" y="7196732"/>
                </a:cubicBezTo>
                <a:cubicBezTo>
                  <a:pt x="2535222" y="7188010"/>
                  <a:pt x="2528787" y="7198612"/>
                  <a:pt x="2523882" y="7202025"/>
                </a:cubicBezTo>
                <a:cubicBezTo>
                  <a:pt x="2512184" y="7210570"/>
                  <a:pt x="2513792" y="7201102"/>
                  <a:pt x="2511730" y="7195354"/>
                </a:cubicBezTo>
                <a:cubicBezTo>
                  <a:pt x="2502809" y="7193321"/>
                  <a:pt x="2494076" y="7191373"/>
                  <a:pt x="2485239" y="7189146"/>
                </a:cubicBezTo>
                <a:cubicBezTo>
                  <a:pt x="2487841" y="7184733"/>
                  <a:pt x="2490660" y="7180876"/>
                  <a:pt x="2496017" y="7179046"/>
                </a:cubicBezTo>
                <a:cubicBezTo>
                  <a:pt x="2501819" y="7176717"/>
                  <a:pt x="2500102" y="7172274"/>
                  <a:pt x="2497833" y="7168053"/>
                </a:cubicBezTo>
                <a:cubicBezTo>
                  <a:pt x="2493509" y="7160165"/>
                  <a:pt x="2491267" y="7164273"/>
                  <a:pt x="2486407" y="7168629"/>
                </a:cubicBezTo>
                <a:cubicBezTo>
                  <a:pt x="2475077" y="7178951"/>
                  <a:pt x="2480202" y="7164545"/>
                  <a:pt x="2477341" y="7161683"/>
                </a:cubicBezTo>
                <a:cubicBezTo>
                  <a:pt x="2473059" y="7160513"/>
                  <a:pt x="2469585" y="7158539"/>
                  <a:pt x="2470079" y="7153209"/>
                </a:cubicBezTo>
                <a:cubicBezTo>
                  <a:pt x="2462956" y="7148610"/>
                  <a:pt x="2456759" y="7143720"/>
                  <a:pt x="2453663" y="7137666"/>
                </a:cubicBezTo>
                <a:lnTo>
                  <a:pt x="2452987" y="7134350"/>
                </a:lnTo>
                <a:lnTo>
                  <a:pt x="2356373" y="7101410"/>
                </a:lnTo>
                <a:lnTo>
                  <a:pt x="2353502" y="7105313"/>
                </a:lnTo>
                <a:cubicBezTo>
                  <a:pt x="2351727" y="7107689"/>
                  <a:pt x="2349436" y="7108368"/>
                  <a:pt x="2345108" y="7102327"/>
                </a:cubicBezTo>
                <a:cubicBezTo>
                  <a:pt x="2335181" y="7112566"/>
                  <a:pt x="2330048" y="7111258"/>
                  <a:pt x="2330086" y="7096487"/>
                </a:cubicBezTo>
                <a:cubicBezTo>
                  <a:pt x="2327598" y="7083852"/>
                  <a:pt x="2316880" y="7099062"/>
                  <a:pt x="2312940" y="7091341"/>
                </a:cubicBezTo>
                <a:cubicBezTo>
                  <a:pt x="2312345" y="7098475"/>
                  <a:pt x="2321249" y="7107893"/>
                  <a:pt x="2309622" y="7112079"/>
                </a:cubicBezTo>
                <a:cubicBezTo>
                  <a:pt x="2303244" y="7114158"/>
                  <a:pt x="2293252" y="7117206"/>
                  <a:pt x="2289166" y="7110345"/>
                </a:cubicBezTo>
                <a:cubicBezTo>
                  <a:pt x="2284290" y="7102680"/>
                  <a:pt x="2269414" y="7095979"/>
                  <a:pt x="2281268" y="7082881"/>
                </a:cubicBezTo>
                <a:cubicBezTo>
                  <a:pt x="2278752" y="7081325"/>
                  <a:pt x="2276344" y="7080046"/>
                  <a:pt x="2274019" y="7078574"/>
                </a:cubicBezTo>
                <a:cubicBezTo>
                  <a:pt x="2240034" y="7078581"/>
                  <a:pt x="2205330" y="7073424"/>
                  <a:pt x="2174238" y="7092481"/>
                </a:cubicBezTo>
                <a:cubicBezTo>
                  <a:pt x="2167122" y="7096781"/>
                  <a:pt x="2165129" y="7092448"/>
                  <a:pt x="2162156" y="7087226"/>
                </a:cubicBezTo>
                <a:cubicBezTo>
                  <a:pt x="2155201" y="7075423"/>
                  <a:pt x="2144666" y="7075000"/>
                  <a:pt x="2133230" y="7079269"/>
                </a:cubicBezTo>
                <a:cubicBezTo>
                  <a:pt x="2127909" y="7085734"/>
                  <a:pt x="2125775" y="7103752"/>
                  <a:pt x="2113308" y="7084698"/>
                </a:cubicBezTo>
                <a:cubicBezTo>
                  <a:pt x="2108394" y="7091804"/>
                  <a:pt x="2105660" y="7095468"/>
                  <a:pt x="2098476" y="7084718"/>
                </a:cubicBezTo>
                <a:cubicBezTo>
                  <a:pt x="2091292" y="7073968"/>
                  <a:pt x="2075949" y="7067296"/>
                  <a:pt x="2065355" y="7075398"/>
                </a:cubicBezTo>
                <a:cubicBezTo>
                  <a:pt x="2049136" y="7087521"/>
                  <a:pt x="2051329" y="7074612"/>
                  <a:pt x="2048601" y="7066724"/>
                </a:cubicBezTo>
                <a:cubicBezTo>
                  <a:pt x="2048341" y="7065226"/>
                  <a:pt x="2048081" y="7063726"/>
                  <a:pt x="2047821" y="7062226"/>
                </a:cubicBezTo>
                <a:cubicBezTo>
                  <a:pt x="2043932" y="7043900"/>
                  <a:pt x="2025548" y="7057854"/>
                  <a:pt x="2015805" y="7052462"/>
                </a:cubicBezTo>
                <a:cubicBezTo>
                  <a:pt x="2010354" y="7044546"/>
                  <a:pt x="1995873" y="7061586"/>
                  <a:pt x="1993734" y="7044480"/>
                </a:cubicBezTo>
                <a:cubicBezTo>
                  <a:pt x="1989508" y="7040563"/>
                  <a:pt x="1985281" y="7036646"/>
                  <a:pt x="1981055" y="7032729"/>
                </a:cubicBezTo>
                <a:cubicBezTo>
                  <a:pt x="1970351" y="7032694"/>
                  <a:pt x="1960876" y="7044517"/>
                  <a:pt x="1949233" y="7036680"/>
                </a:cubicBezTo>
                <a:cubicBezTo>
                  <a:pt x="1939800" y="7055222"/>
                  <a:pt x="1923402" y="7057795"/>
                  <a:pt x="1905308" y="7056396"/>
                </a:cubicBezTo>
                <a:cubicBezTo>
                  <a:pt x="1891919" y="7055193"/>
                  <a:pt x="1893366" y="7048198"/>
                  <a:pt x="1898680" y="7039650"/>
                </a:cubicBezTo>
                <a:cubicBezTo>
                  <a:pt x="1899588" y="7037040"/>
                  <a:pt x="1900218" y="7034542"/>
                  <a:pt x="1900848" y="7032043"/>
                </a:cubicBezTo>
                <a:cubicBezTo>
                  <a:pt x="1893170" y="7026625"/>
                  <a:pt x="1873062" y="7034054"/>
                  <a:pt x="1883179" y="7010265"/>
                </a:cubicBezTo>
                <a:cubicBezTo>
                  <a:pt x="1886622" y="7001826"/>
                  <a:pt x="1867359" y="7007311"/>
                  <a:pt x="1859557" y="7003227"/>
                </a:cubicBezTo>
                <a:cubicBezTo>
                  <a:pt x="1856973" y="7000255"/>
                  <a:pt x="1854388" y="6997282"/>
                  <a:pt x="1851996" y="6994393"/>
                </a:cubicBezTo>
                <a:cubicBezTo>
                  <a:pt x="1829499" y="6993159"/>
                  <a:pt x="1810104" y="7003669"/>
                  <a:pt x="1789589" y="7010460"/>
                </a:cubicBezTo>
                <a:cubicBezTo>
                  <a:pt x="1785851" y="7012762"/>
                  <a:pt x="1781921" y="7014982"/>
                  <a:pt x="1777992" y="7017200"/>
                </a:cubicBezTo>
                <a:cubicBezTo>
                  <a:pt x="1774878" y="7028554"/>
                  <a:pt x="1785658" y="7045720"/>
                  <a:pt x="1796232" y="7045004"/>
                </a:cubicBezTo>
                <a:cubicBezTo>
                  <a:pt x="1802784" y="7044619"/>
                  <a:pt x="1806336" y="7050091"/>
                  <a:pt x="1804277" y="7052200"/>
                </a:cubicBezTo>
                <a:cubicBezTo>
                  <a:pt x="1792593" y="7064909"/>
                  <a:pt x="1811615" y="7064171"/>
                  <a:pt x="1811772" y="7073250"/>
                </a:cubicBezTo>
                <a:cubicBezTo>
                  <a:pt x="1791770" y="7067325"/>
                  <a:pt x="1776315" y="7085557"/>
                  <a:pt x="1756558" y="7082742"/>
                </a:cubicBezTo>
                <a:lnTo>
                  <a:pt x="1757979" y="7081049"/>
                </a:lnTo>
                <a:cubicBezTo>
                  <a:pt x="1757234" y="7081187"/>
                  <a:pt x="1756489" y="7081326"/>
                  <a:pt x="1755554" y="7081380"/>
                </a:cubicBezTo>
                <a:cubicBezTo>
                  <a:pt x="1755852" y="7081742"/>
                  <a:pt x="1756343" y="7082186"/>
                  <a:pt x="1756558" y="7082742"/>
                </a:cubicBezTo>
                <a:cubicBezTo>
                  <a:pt x="1759393" y="7090907"/>
                  <a:pt x="1765082" y="7099850"/>
                  <a:pt x="1758809" y="7107981"/>
                </a:cubicBezTo>
                <a:cubicBezTo>
                  <a:pt x="1750693" y="7118777"/>
                  <a:pt x="1741512" y="7109471"/>
                  <a:pt x="1735308" y="7105385"/>
                </a:cubicBezTo>
                <a:cubicBezTo>
                  <a:pt x="1723302" y="7097855"/>
                  <a:pt x="1710440" y="7101734"/>
                  <a:pt x="1704268" y="7108061"/>
                </a:cubicBezTo>
                <a:cubicBezTo>
                  <a:pt x="1687363" y="7125432"/>
                  <a:pt x="1661675" y="7104788"/>
                  <a:pt x="1646757" y="7124408"/>
                </a:cubicBezTo>
                <a:cubicBezTo>
                  <a:pt x="1646311" y="7124909"/>
                  <a:pt x="1643435" y="7123657"/>
                  <a:pt x="1641793" y="7122712"/>
                </a:cubicBezTo>
                <a:cubicBezTo>
                  <a:pt x="1618518" y="7111203"/>
                  <a:pt x="1618518" y="7111203"/>
                  <a:pt x="1615873" y="7136163"/>
                </a:cubicBezTo>
                <a:cubicBezTo>
                  <a:pt x="1615603" y="7138357"/>
                  <a:pt x="1612886" y="7140409"/>
                  <a:pt x="1611213" y="7142685"/>
                </a:cubicBezTo>
                <a:cubicBezTo>
                  <a:pt x="1592215" y="7124488"/>
                  <a:pt x="1555162" y="7123161"/>
                  <a:pt x="1536898" y="7141558"/>
                </a:cubicBezTo>
                <a:cubicBezTo>
                  <a:pt x="1524999" y="7153714"/>
                  <a:pt x="1518925" y="7130970"/>
                  <a:pt x="1507949" y="7138904"/>
                </a:cubicBezTo>
                <a:cubicBezTo>
                  <a:pt x="1505316" y="7140763"/>
                  <a:pt x="1499070" y="7137816"/>
                  <a:pt x="1494513" y="7136759"/>
                </a:cubicBezTo>
                <a:cubicBezTo>
                  <a:pt x="1484163" y="7134337"/>
                  <a:pt x="1487258" y="7144001"/>
                  <a:pt x="1486674" y="7147443"/>
                </a:cubicBezTo>
                <a:cubicBezTo>
                  <a:pt x="1485280" y="7157465"/>
                  <a:pt x="1491836" y="7151306"/>
                  <a:pt x="1495174" y="7150447"/>
                </a:cubicBezTo>
                <a:cubicBezTo>
                  <a:pt x="1504913" y="7147982"/>
                  <a:pt x="1514736" y="7145323"/>
                  <a:pt x="1512893" y="7161620"/>
                </a:cubicBezTo>
                <a:cubicBezTo>
                  <a:pt x="1512133" y="7163367"/>
                  <a:pt x="1512393" y="7164868"/>
                  <a:pt x="1513590" y="7166313"/>
                </a:cubicBezTo>
                <a:cubicBezTo>
                  <a:pt x="1522522" y="7164651"/>
                  <a:pt x="1525667" y="7169485"/>
                  <a:pt x="1524074" y="7177342"/>
                </a:cubicBezTo>
                <a:cubicBezTo>
                  <a:pt x="1522796" y="7183948"/>
                  <a:pt x="1519884" y="7191692"/>
                  <a:pt x="1511790" y="7189328"/>
                </a:cubicBezTo>
                <a:cubicBezTo>
                  <a:pt x="1484377" y="7181565"/>
                  <a:pt x="1454522" y="7195154"/>
                  <a:pt x="1428465" y="7178506"/>
                </a:cubicBezTo>
                <a:cubicBezTo>
                  <a:pt x="1420550" y="7185693"/>
                  <a:pt x="1404836" y="7183018"/>
                  <a:pt x="1403992" y="7198595"/>
                </a:cubicBezTo>
                <a:cubicBezTo>
                  <a:pt x="1398414" y="7197786"/>
                  <a:pt x="1387454" y="7204110"/>
                  <a:pt x="1388140" y="7198863"/>
                </a:cubicBezTo>
                <a:cubicBezTo>
                  <a:pt x="1392401" y="7160743"/>
                  <a:pt x="1366189" y="7175916"/>
                  <a:pt x="1348886" y="7175322"/>
                </a:cubicBezTo>
                <a:cubicBezTo>
                  <a:pt x="1359115" y="7206342"/>
                  <a:pt x="1358056" y="7207730"/>
                  <a:pt x="1315041" y="7219061"/>
                </a:cubicBezTo>
                <a:cubicBezTo>
                  <a:pt x="1308947" y="7223111"/>
                  <a:pt x="1302817" y="7222525"/>
                  <a:pt x="1296825" y="7218995"/>
                </a:cubicBezTo>
                <a:cubicBezTo>
                  <a:pt x="1284379" y="7219821"/>
                  <a:pt x="1272940" y="7216233"/>
                  <a:pt x="1261839" y="7211866"/>
                </a:cubicBezTo>
                <a:cubicBezTo>
                  <a:pt x="1256300" y="7209921"/>
                  <a:pt x="1251853" y="7203365"/>
                  <a:pt x="1245088" y="7211052"/>
                </a:cubicBezTo>
                <a:cubicBezTo>
                  <a:pt x="1238770" y="7218240"/>
                  <a:pt x="1228915" y="7224119"/>
                  <a:pt x="1220847" y="7216452"/>
                </a:cubicBezTo>
                <a:cubicBezTo>
                  <a:pt x="1212778" y="7208784"/>
                  <a:pt x="1231065" y="7204491"/>
                  <a:pt x="1227057" y="7195353"/>
                </a:cubicBezTo>
                <a:cubicBezTo>
                  <a:pt x="1222220" y="7186550"/>
                  <a:pt x="1230961" y="7184805"/>
                  <a:pt x="1234884" y="7180504"/>
                </a:cubicBezTo>
                <a:cubicBezTo>
                  <a:pt x="1235338" y="7176312"/>
                  <a:pt x="1231152" y="7171256"/>
                  <a:pt x="1229923" y="7173032"/>
                </a:cubicBezTo>
                <a:cubicBezTo>
                  <a:pt x="1215686" y="7193182"/>
                  <a:pt x="1194532" y="7192530"/>
                  <a:pt x="1173422" y="7192824"/>
                </a:cubicBezTo>
                <a:cubicBezTo>
                  <a:pt x="1166017" y="7193070"/>
                  <a:pt x="1165056" y="7198428"/>
                  <a:pt x="1164201" y="7204063"/>
                </a:cubicBezTo>
                <a:cubicBezTo>
                  <a:pt x="1165313" y="7205702"/>
                  <a:pt x="1166425" y="7207341"/>
                  <a:pt x="1167537" y="7208980"/>
                </a:cubicBezTo>
                <a:cubicBezTo>
                  <a:pt x="1170206" y="7211758"/>
                  <a:pt x="1172874" y="7214535"/>
                  <a:pt x="1175351" y="7217231"/>
                </a:cubicBezTo>
                <a:cubicBezTo>
                  <a:pt x="1205930" y="7230298"/>
                  <a:pt x="1236509" y="7243366"/>
                  <a:pt x="1267088" y="7256433"/>
                </a:cubicBezTo>
                <a:cubicBezTo>
                  <a:pt x="1276379" y="7260242"/>
                  <a:pt x="1285123" y="7266355"/>
                  <a:pt x="1295944" y="7262974"/>
                </a:cubicBezTo>
                <a:cubicBezTo>
                  <a:pt x="1315885" y="7250158"/>
                  <a:pt x="1303613" y="7272086"/>
                  <a:pt x="1308921" y="7275088"/>
                </a:cubicBezTo>
                <a:cubicBezTo>
                  <a:pt x="1307953" y="7278364"/>
                  <a:pt x="1306792" y="7281556"/>
                  <a:pt x="1305716" y="7284554"/>
                </a:cubicBezTo>
                <a:cubicBezTo>
                  <a:pt x="1302457" y="7283136"/>
                  <a:pt x="1299473" y="7281607"/>
                  <a:pt x="1296296" y="7279995"/>
                </a:cubicBezTo>
                <a:cubicBezTo>
                  <a:pt x="1294430" y="7282188"/>
                  <a:pt x="1291037" y="7285795"/>
                  <a:pt x="1291037" y="7285795"/>
                </a:cubicBezTo>
                <a:cubicBezTo>
                  <a:pt x="1266669" y="7265263"/>
                  <a:pt x="1225174" y="7278870"/>
                  <a:pt x="1207719" y="7244015"/>
                </a:cubicBezTo>
                <a:cubicBezTo>
                  <a:pt x="1204913" y="7238404"/>
                  <a:pt x="1196634" y="7238039"/>
                  <a:pt x="1189918" y="7240896"/>
                </a:cubicBezTo>
                <a:cubicBezTo>
                  <a:pt x="1179972" y="7244888"/>
                  <a:pt x="1168702" y="7240910"/>
                  <a:pt x="1164724" y="7234327"/>
                </a:cubicBezTo>
                <a:cubicBezTo>
                  <a:pt x="1154903" y="7217580"/>
                  <a:pt x="1144579" y="7223488"/>
                  <a:pt x="1133043" y="7229560"/>
                </a:cubicBezTo>
                <a:cubicBezTo>
                  <a:pt x="1129188" y="7235278"/>
                  <a:pt x="1128990" y="7246746"/>
                  <a:pt x="1117008" y="7239686"/>
                </a:cubicBezTo>
                <a:cubicBezTo>
                  <a:pt x="1108332" y="7234989"/>
                  <a:pt x="1100132" y="7245980"/>
                  <a:pt x="1091434" y="7240809"/>
                </a:cubicBezTo>
                <a:cubicBezTo>
                  <a:pt x="1082932" y="7237807"/>
                  <a:pt x="1070035" y="7237049"/>
                  <a:pt x="1066845" y="7231272"/>
                </a:cubicBezTo>
                <a:cubicBezTo>
                  <a:pt x="1061256" y="7220523"/>
                  <a:pt x="1054688" y="7222518"/>
                  <a:pt x="1046775" y="7223930"/>
                </a:cubicBezTo>
                <a:cubicBezTo>
                  <a:pt x="1032717" y="7226365"/>
                  <a:pt x="1046653" y="7238896"/>
                  <a:pt x="1038033" y="7245082"/>
                </a:cubicBezTo>
                <a:cubicBezTo>
                  <a:pt x="1023938" y="7229249"/>
                  <a:pt x="1003823" y="7234594"/>
                  <a:pt x="985516" y="7232641"/>
                </a:cubicBezTo>
                <a:cubicBezTo>
                  <a:pt x="985409" y="7232362"/>
                  <a:pt x="985409" y="7232362"/>
                  <a:pt x="985409" y="7232362"/>
                </a:cubicBezTo>
                <a:cubicBezTo>
                  <a:pt x="969716" y="7235936"/>
                  <a:pt x="962520" y="7261920"/>
                  <a:pt x="940688" y="7249190"/>
                </a:cubicBezTo>
                <a:cubicBezTo>
                  <a:pt x="936765" y="7253491"/>
                  <a:pt x="932734" y="7257515"/>
                  <a:pt x="928897" y="7261622"/>
                </a:cubicBezTo>
                <a:cubicBezTo>
                  <a:pt x="906932" y="7253919"/>
                  <a:pt x="888870" y="7268706"/>
                  <a:pt x="868940" y="7272055"/>
                </a:cubicBezTo>
                <a:cubicBezTo>
                  <a:pt x="865039" y="7276827"/>
                  <a:pt x="860567" y="7275576"/>
                  <a:pt x="855687" y="7273685"/>
                </a:cubicBezTo>
                <a:cubicBezTo>
                  <a:pt x="845757" y="7276067"/>
                  <a:pt x="835089" y="7280670"/>
                  <a:pt x="828090" y="7267922"/>
                </a:cubicBezTo>
                <a:cubicBezTo>
                  <a:pt x="804872" y="7280931"/>
                  <a:pt x="789918" y="7262873"/>
                  <a:pt x="774455" y="7251758"/>
                </a:cubicBezTo>
                <a:cubicBezTo>
                  <a:pt x="757840" y="7240143"/>
                  <a:pt x="745532" y="7238026"/>
                  <a:pt x="735318" y="7257844"/>
                </a:cubicBezTo>
                <a:cubicBezTo>
                  <a:pt x="739700" y="7270841"/>
                  <a:pt x="727601" y="7267196"/>
                  <a:pt x="722229" y="7270636"/>
                </a:cubicBezTo>
                <a:cubicBezTo>
                  <a:pt x="718312" y="7277020"/>
                  <a:pt x="714239" y="7274324"/>
                  <a:pt x="710036" y="7270879"/>
                </a:cubicBezTo>
                <a:cubicBezTo>
                  <a:pt x="699303" y="7281924"/>
                  <a:pt x="681151" y="7275415"/>
                  <a:pt x="670211" y="7287987"/>
                </a:cubicBezTo>
                <a:cubicBezTo>
                  <a:pt x="665504" y="7293565"/>
                  <a:pt x="658824" y="7287425"/>
                  <a:pt x="658382" y="7282149"/>
                </a:cubicBezTo>
                <a:cubicBezTo>
                  <a:pt x="657650" y="7272820"/>
                  <a:pt x="653609" y="7266903"/>
                  <a:pt x="645021" y="7269869"/>
                </a:cubicBezTo>
                <a:cubicBezTo>
                  <a:pt x="634860" y="7273306"/>
                  <a:pt x="633720" y="7282746"/>
                  <a:pt x="638969" y="7294271"/>
                </a:cubicBezTo>
                <a:cubicBezTo>
                  <a:pt x="628828" y="7290323"/>
                  <a:pt x="625654" y="7282936"/>
                  <a:pt x="621760" y="7276159"/>
                </a:cubicBezTo>
                <a:cubicBezTo>
                  <a:pt x="612655" y="7270350"/>
                  <a:pt x="609291" y="7276513"/>
                  <a:pt x="605014" y="7283200"/>
                </a:cubicBezTo>
                <a:cubicBezTo>
                  <a:pt x="601774" y="7288029"/>
                  <a:pt x="598692" y="7296163"/>
                  <a:pt x="591089" y="7294244"/>
                </a:cubicBezTo>
                <a:cubicBezTo>
                  <a:pt x="581399" y="7291877"/>
                  <a:pt x="586674" y="7284467"/>
                  <a:pt x="587038" y="7278386"/>
                </a:cubicBezTo>
                <a:cubicBezTo>
                  <a:pt x="587441" y="7271168"/>
                  <a:pt x="579759" y="7271525"/>
                  <a:pt x="575940" y="7268246"/>
                </a:cubicBezTo>
                <a:cubicBezTo>
                  <a:pt x="570743" y="7273380"/>
                  <a:pt x="566506" y="7273155"/>
                  <a:pt x="563909" y="7266018"/>
                </a:cubicBezTo>
                <a:cubicBezTo>
                  <a:pt x="561527" y="7259436"/>
                  <a:pt x="564981" y="7255162"/>
                  <a:pt x="571258" y="7254889"/>
                </a:cubicBezTo>
                <a:cubicBezTo>
                  <a:pt x="578471" y="7254560"/>
                  <a:pt x="585583" y="7256035"/>
                  <a:pt x="592757" y="7256844"/>
                </a:cubicBezTo>
                <a:cubicBezTo>
                  <a:pt x="597031" y="7242298"/>
                  <a:pt x="605681" y="7252299"/>
                  <a:pt x="612771" y="7253302"/>
                </a:cubicBezTo>
                <a:cubicBezTo>
                  <a:pt x="611509" y="7244667"/>
                  <a:pt x="616059" y="7243643"/>
                  <a:pt x="623488" y="7243868"/>
                </a:cubicBezTo>
                <a:cubicBezTo>
                  <a:pt x="647642" y="7244438"/>
                  <a:pt x="670223" y="7231846"/>
                  <a:pt x="694837" y="7236080"/>
                </a:cubicBezTo>
                <a:cubicBezTo>
                  <a:pt x="704900" y="7228673"/>
                  <a:pt x="715575" y="7226153"/>
                  <a:pt x="728474" y="7226910"/>
                </a:cubicBezTo>
                <a:cubicBezTo>
                  <a:pt x="750120" y="7228005"/>
                  <a:pt x="770701" y="7222630"/>
                  <a:pt x="787207" y="7206703"/>
                </a:cubicBezTo>
                <a:cubicBezTo>
                  <a:pt x="744756" y="7181079"/>
                  <a:pt x="702389" y="7155260"/>
                  <a:pt x="651073" y="7152120"/>
                </a:cubicBezTo>
                <a:cubicBezTo>
                  <a:pt x="642408" y="7157363"/>
                  <a:pt x="637582" y="7152723"/>
                  <a:pt x="633750" y="7145281"/>
                </a:cubicBezTo>
                <a:cubicBezTo>
                  <a:pt x="638288" y="7140091"/>
                  <a:pt x="643959" y="7137012"/>
                  <a:pt x="650681" y="7136238"/>
                </a:cubicBezTo>
                <a:cubicBezTo>
                  <a:pt x="657196" y="7136992"/>
                  <a:pt x="661912" y="7127721"/>
                  <a:pt x="670241" y="7136889"/>
                </a:cubicBezTo>
                <a:cubicBezTo>
                  <a:pt x="681858" y="7150028"/>
                  <a:pt x="697424" y="7172972"/>
                  <a:pt x="709436" y="7135912"/>
                </a:cubicBezTo>
                <a:cubicBezTo>
                  <a:pt x="710004" y="7134079"/>
                  <a:pt x="717539" y="7134584"/>
                  <a:pt x="721645" y="7134059"/>
                </a:cubicBezTo>
                <a:cubicBezTo>
                  <a:pt x="732651" y="7128678"/>
                  <a:pt x="746799" y="7114500"/>
                  <a:pt x="745358" y="7142985"/>
                </a:cubicBezTo>
                <a:cubicBezTo>
                  <a:pt x="745196" y="7145456"/>
                  <a:pt x="752461" y="7148154"/>
                  <a:pt x="756151" y="7150683"/>
                </a:cubicBezTo>
                <a:cubicBezTo>
                  <a:pt x="763847" y="7148716"/>
                  <a:pt x="764396" y="7140636"/>
                  <a:pt x="768381" y="7135669"/>
                </a:cubicBezTo>
                <a:cubicBezTo>
                  <a:pt x="768092" y="7131615"/>
                  <a:pt x="767803" y="7127561"/>
                  <a:pt x="767512" y="7123507"/>
                </a:cubicBezTo>
                <a:cubicBezTo>
                  <a:pt x="762805" y="7115452"/>
                  <a:pt x="751630" y="7121222"/>
                  <a:pt x="746286" y="7113582"/>
                </a:cubicBezTo>
                <a:cubicBezTo>
                  <a:pt x="752175" y="7105284"/>
                  <a:pt x="760368" y="7111619"/>
                  <a:pt x="767174" y="7110652"/>
                </a:cubicBezTo>
                <a:cubicBezTo>
                  <a:pt x="774464" y="7108046"/>
                  <a:pt x="781671" y="7105634"/>
                  <a:pt x="788770" y="7102945"/>
                </a:cubicBezTo>
                <a:cubicBezTo>
                  <a:pt x="792798" y="7104696"/>
                  <a:pt x="796633" y="7106365"/>
                  <a:pt x="800469" y="7108033"/>
                </a:cubicBezTo>
                <a:cubicBezTo>
                  <a:pt x="799820" y="7104284"/>
                  <a:pt x="799360" y="7100619"/>
                  <a:pt x="798795" y="7096676"/>
                </a:cubicBezTo>
                <a:cubicBezTo>
                  <a:pt x="802103" y="7093263"/>
                  <a:pt x="805604" y="7089933"/>
                  <a:pt x="808914" y="7086520"/>
                </a:cubicBezTo>
                <a:cubicBezTo>
                  <a:pt x="808441" y="7078690"/>
                  <a:pt x="792413" y="7077265"/>
                  <a:pt x="800399" y="7065719"/>
                </a:cubicBezTo>
                <a:cubicBezTo>
                  <a:pt x="806051" y="7070026"/>
                  <a:pt x="811980" y="7074222"/>
                  <a:pt x="817826" y="7078612"/>
                </a:cubicBezTo>
                <a:cubicBezTo>
                  <a:pt x="817337" y="7072392"/>
                  <a:pt x="819726" y="7067424"/>
                  <a:pt x="823926" y="7063012"/>
                </a:cubicBezTo>
                <a:cubicBezTo>
                  <a:pt x="829153" y="7060433"/>
                  <a:pt x="828522" y="7049298"/>
                  <a:pt x="835211" y="7051745"/>
                </a:cubicBezTo>
                <a:cubicBezTo>
                  <a:pt x="843244" y="7054777"/>
                  <a:pt x="837308" y="7062131"/>
                  <a:pt x="835986" y="7067794"/>
                </a:cubicBezTo>
                <a:cubicBezTo>
                  <a:pt x="837136" y="7068295"/>
                  <a:pt x="838095" y="7068711"/>
                  <a:pt x="839054" y="7069129"/>
                </a:cubicBezTo>
                <a:cubicBezTo>
                  <a:pt x="838840" y="7068574"/>
                  <a:pt x="838541" y="7068213"/>
                  <a:pt x="838518" y="7067741"/>
                </a:cubicBezTo>
                <a:cubicBezTo>
                  <a:pt x="842616" y="7051500"/>
                  <a:pt x="835307" y="7028451"/>
                  <a:pt x="863092" y="7026439"/>
                </a:cubicBezTo>
                <a:cubicBezTo>
                  <a:pt x="865670" y="7027330"/>
                  <a:pt x="867443" y="7029025"/>
                  <a:pt x="869322" y="7030997"/>
                </a:cubicBezTo>
                <a:cubicBezTo>
                  <a:pt x="871648" y="7026695"/>
                  <a:pt x="853740" y="7009664"/>
                  <a:pt x="876625" y="7018924"/>
                </a:cubicBezTo>
                <a:cubicBezTo>
                  <a:pt x="885147" y="7022399"/>
                  <a:pt x="893330" y="7018794"/>
                  <a:pt x="901479" y="7018411"/>
                </a:cubicBezTo>
                <a:cubicBezTo>
                  <a:pt x="895480" y="6999166"/>
                  <a:pt x="883104" y="6995632"/>
                  <a:pt x="859965" y="7006363"/>
                </a:cubicBezTo>
                <a:cubicBezTo>
                  <a:pt x="853442" y="7009303"/>
                  <a:pt x="848101" y="7023155"/>
                  <a:pt x="839811" y="7012849"/>
                </a:cubicBezTo>
                <a:cubicBezTo>
                  <a:pt x="832013" y="7002988"/>
                  <a:pt x="832152" y="6986413"/>
                  <a:pt x="840918" y="6979365"/>
                </a:cubicBezTo>
                <a:cubicBezTo>
                  <a:pt x="853293" y="6969266"/>
                  <a:pt x="853266" y="6960936"/>
                  <a:pt x="850903" y="6946969"/>
                </a:cubicBezTo>
                <a:cubicBezTo>
                  <a:pt x="849249" y="6936085"/>
                  <a:pt x="854466" y="6923566"/>
                  <a:pt x="858516" y="6912156"/>
                </a:cubicBezTo>
                <a:cubicBezTo>
                  <a:pt x="858600" y="6911962"/>
                  <a:pt x="858961" y="6911657"/>
                  <a:pt x="859237" y="6911545"/>
                </a:cubicBezTo>
                <a:cubicBezTo>
                  <a:pt x="854982" y="6905074"/>
                  <a:pt x="849666" y="6899989"/>
                  <a:pt x="841449" y="6898958"/>
                </a:cubicBezTo>
                <a:cubicBezTo>
                  <a:pt x="840380" y="6904038"/>
                  <a:pt x="839119" y="6909034"/>
                  <a:pt x="837965" y="6914309"/>
                </a:cubicBezTo>
                <a:cubicBezTo>
                  <a:pt x="834789" y="6912698"/>
                  <a:pt x="829680" y="6911862"/>
                  <a:pt x="828907" y="6909445"/>
                </a:cubicBezTo>
                <a:cubicBezTo>
                  <a:pt x="826133" y="6900615"/>
                  <a:pt x="827640" y="6892952"/>
                  <a:pt x="838100" y="6889876"/>
                </a:cubicBezTo>
                <a:cubicBezTo>
                  <a:pt x="842245" y="6888213"/>
                  <a:pt x="848031" y="6887494"/>
                  <a:pt x="850319" y="6884331"/>
                </a:cubicBezTo>
                <a:cubicBezTo>
                  <a:pt x="855955" y="6876615"/>
                  <a:pt x="844347" y="6873414"/>
                  <a:pt x="843626" y="6874025"/>
                </a:cubicBezTo>
                <a:cubicBezTo>
                  <a:pt x="823997" y="6891368"/>
                  <a:pt x="820293" y="6838000"/>
                  <a:pt x="801076" y="6863838"/>
                </a:cubicBezTo>
                <a:cubicBezTo>
                  <a:pt x="794210" y="6873330"/>
                  <a:pt x="778845" y="6879819"/>
                  <a:pt x="765520" y="6872174"/>
                </a:cubicBezTo>
                <a:cubicBezTo>
                  <a:pt x="762436" y="6872451"/>
                  <a:pt x="759267" y="6872921"/>
                  <a:pt x="755990" y="6873114"/>
                </a:cubicBezTo>
                <a:cubicBezTo>
                  <a:pt x="755545" y="6873613"/>
                  <a:pt x="755077" y="6873641"/>
                  <a:pt x="754310" y="6873308"/>
                </a:cubicBezTo>
                <a:cubicBezTo>
                  <a:pt x="748215" y="6877357"/>
                  <a:pt x="742227" y="6881685"/>
                  <a:pt x="735834" y="6885374"/>
                </a:cubicBezTo>
                <a:cubicBezTo>
                  <a:pt x="730354" y="6888536"/>
                  <a:pt x="722384" y="6898472"/>
                  <a:pt x="718567" y="6889417"/>
                </a:cubicBezTo>
                <a:cubicBezTo>
                  <a:pt x="715156" y="6881004"/>
                  <a:pt x="700643" y="6873997"/>
                  <a:pt x="711814" y="6860371"/>
                </a:cubicBezTo>
                <a:cubicBezTo>
                  <a:pt x="727330" y="6841472"/>
                  <a:pt x="720149" y="6824948"/>
                  <a:pt x="701871" y="6811915"/>
                </a:cubicBezTo>
                <a:cubicBezTo>
                  <a:pt x="692934" y="6805718"/>
                  <a:pt x="695264" y="6795641"/>
                  <a:pt x="710981" y="6792541"/>
                </a:cubicBezTo>
                <a:cubicBezTo>
                  <a:pt x="745752" y="6785481"/>
                  <a:pt x="744938" y="6770569"/>
                  <a:pt x="731186" y="6742408"/>
                </a:cubicBezTo>
                <a:cubicBezTo>
                  <a:pt x="723583" y="6726856"/>
                  <a:pt x="739781" y="6741525"/>
                  <a:pt x="743965" y="6738723"/>
                </a:cubicBezTo>
                <a:cubicBezTo>
                  <a:pt x="748892" y="6735783"/>
                  <a:pt x="743173" y="6724285"/>
                  <a:pt x="752457" y="6726011"/>
                </a:cubicBezTo>
                <a:cubicBezTo>
                  <a:pt x="757759" y="6726931"/>
                  <a:pt x="756889" y="6734176"/>
                  <a:pt x="755819" y="6739258"/>
                </a:cubicBezTo>
                <a:cubicBezTo>
                  <a:pt x="773496" y="6757343"/>
                  <a:pt x="788471" y="6734973"/>
                  <a:pt x="804929" y="6737509"/>
                </a:cubicBezTo>
                <a:cubicBezTo>
                  <a:pt x="810168" y="6725461"/>
                  <a:pt x="794272" y="6719011"/>
                  <a:pt x="799963" y="6708547"/>
                </a:cubicBezTo>
                <a:cubicBezTo>
                  <a:pt x="795574" y="6707101"/>
                  <a:pt x="787335" y="6705596"/>
                  <a:pt x="787481" y="6704736"/>
                </a:cubicBezTo>
                <a:cubicBezTo>
                  <a:pt x="788689" y="6683079"/>
                  <a:pt x="789405" y="6660979"/>
                  <a:pt x="794703" y="6640408"/>
                </a:cubicBezTo>
                <a:cubicBezTo>
                  <a:pt x="795502" y="6637521"/>
                  <a:pt x="789992" y="6624496"/>
                  <a:pt x="806085" y="6619480"/>
                </a:cubicBezTo>
                <a:cubicBezTo>
                  <a:pt x="838931" y="6609504"/>
                  <a:pt x="825693" y="6642565"/>
                  <a:pt x="841589" y="6649015"/>
                </a:cubicBezTo>
                <a:cubicBezTo>
                  <a:pt x="845601" y="6638745"/>
                  <a:pt x="852579" y="6631612"/>
                  <a:pt x="865497" y="6638618"/>
                </a:cubicBezTo>
                <a:cubicBezTo>
                  <a:pt x="880034" y="6646094"/>
                  <a:pt x="876221" y="6631265"/>
                  <a:pt x="880098" y="6626020"/>
                </a:cubicBezTo>
                <a:cubicBezTo>
                  <a:pt x="880582" y="6624382"/>
                  <a:pt x="881257" y="6622828"/>
                  <a:pt x="881934" y="6621274"/>
                </a:cubicBezTo>
                <a:cubicBezTo>
                  <a:pt x="885574" y="6601368"/>
                  <a:pt x="904345" y="6609070"/>
                  <a:pt x="915605" y="6603107"/>
                </a:cubicBezTo>
                <a:cubicBezTo>
                  <a:pt x="921768" y="6600473"/>
                  <a:pt x="927161" y="6603281"/>
                  <a:pt x="932362" y="6606004"/>
                </a:cubicBezTo>
                <a:cubicBezTo>
                  <a:pt x="940060" y="6604037"/>
                  <a:pt x="941314" y="6596958"/>
                  <a:pt x="943741" y="6590851"/>
                </a:cubicBezTo>
                <a:cubicBezTo>
                  <a:pt x="942315" y="6590462"/>
                  <a:pt x="940995" y="6590349"/>
                  <a:pt x="939783" y="6590516"/>
                </a:cubicBezTo>
                <a:cubicBezTo>
                  <a:pt x="924371" y="6582427"/>
                  <a:pt x="916663" y="6574454"/>
                  <a:pt x="941367" y="6566943"/>
                </a:cubicBezTo>
                <a:cubicBezTo>
                  <a:pt x="932417" y="6556582"/>
                  <a:pt x="907625" y="6556429"/>
                  <a:pt x="919960" y="6533836"/>
                </a:cubicBezTo>
                <a:cubicBezTo>
                  <a:pt x="919079" y="6531142"/>
                  <a:pt x="918114" y="6528642"/>
                  <a:pt x="917233" y="6525948"/>
                </a:cubicBezTo>
                <a:cubicBezTo>
                  <a:pt x="896469" y="6527546"/>
                  <a:pt x="885070" y="6517044"/>
                  <a:pt x="880391" y="6497912"/>
                </a:cubicBezTo>
                <a:cubicBezTo>
                  <a:pt x="883518" y="6490722"/>
                  <a:pt x="888859" y="6490503"/>
                  <a:pt x="895227" y="6492118"/>
                </a:cubicBezTo>
                <a:cubicBezTo>
                  <a:pt x="886147" y="6467373"/>
                  <a:pt x="909281" y="6468192"/>
                  <a:pt x="917167" y="6472084"/>
                </a:cubicBezTo>
                <a:cubicBezTo>
                  <a:pt x="927738" y="6477143"/>
                  <a:pt x="934165" y="6470233"/>
                  <a:pt x="934050" y="6467873"/>
                </a:cubicBezTo>
                <a:cubicBezTo>
                  <a:pt x="931894" y="6438746"/>
                  <a:pt x="954678" y="6449810"/>
                  <a:pt x="967901" y="6445625"/>
                </a:cubicBezTo>
                <a:cubicBezTo>
                  <a:pt x="978914" y="6442327"/>
                  <a:pt x="994117" y="6451944"/>
                  <a:pt x="1000533" y="6435093"/>
                </a:cubicBezTo>
                <a:cubicBezTo>
                  <a:pt x="999629" y="6431928"/>
                  <a:pt x="998641" y="6428956"/>
                  <a:pt x="997736" y="6425791"/>
                </a:cubicBezTo>
                <a:cubicBezTo>
                  <a:pt x="986912" y="6421314"/>
                  <a:pt x="985581" y="6411262"/>
                  <a:pt x="983806" y="6401710"/>
                </a:cubicBezTo>
                <a:cubicBezTo>
                  <a:pt x="981315" y="6381217"/>
                  <a:pt x="988840" y="6371782"/>
                  <a:pt x="1009784" y="6379734"/>
                </a:cubicBezTo>
                <a:cubicBezTo>
                  <a:pt x="1021928" y="6384323"/>
                  <a:pt x="1024255" y="6380022"/>
                  <a:pt x="1021858" y="6369275"/>
                </a:cubicBezTo>
                <a:cubicBezTo>
                  <a:pt x="1019703" y="6367413"/>
                  <a:pt x="1016827" y="6366162"/>
                  <a:pt x="1015500" y="6363968"/>
                </a:cubicBezTo>
                <a:cubicBezTo>
                  <a:pt x="1009190" y="6353829"/>
                  <a:pt x="998717" y="6352741"/>
                  <a:pt x="990763" y="6361065"/>
                </a:cubicBezTo>
                <a:cubicBezTo>
                  <a:pt x="988790" y="6362981"/>
                  <a:pt x="983764" y="6361951"/>
                  <a:pt x="980212" y="6362254"/>
                </a:cubicBezTo>
                <a:cubicBezTo>
                  <a:pt x="975730" y="6364695"/>
                  <a:pt x="971246" y="6367135"/>
                  <a:pt x="966680" y="6369770"/>
                </a:cubicBezTo>
                <a:cubicBezTo>
                  <a:pt x="952511" y="6377703"/>
                  <a:pt x="938835" y="6366673"/>
                  <a:pt x="924049" y="6367635"/>
                </a:cubicBezTo>
                <a:cubicBezTo>
                  <a:pt x="908902" y="6368903"/>
                  <a:pt x="892907" y="6344849"/>
                  <a:pt x="880797" y="6377938"/>
                </a:cubicBezTo>
                <a:cubicBezTo>
                  <a:pt x="874151" y="6395844"/>
                  <a:pt x="853531" y="6369315"/>
                  <a:pt x="836154" y="6378856"/>
                </a:cubicBezTo>
                <a:cubicBezTo>
                  <a:pt x="841783" y="6369059"/>
                  <a:pt x="845868" y="6362287"/>
                  <a:pt x="850039" y="6355319"/>
                </a:cubicBezTo>
                <a:cubicBezTo>
                  <a:pt x="847731" y="6352237"/>
                  <a:pt x="845315" y="6348875"/>
                  <a:pt x="843007" y="6345791"/>
                </a:cubicBezTo>
                <a:cubicBezTo>
                  <a:pt x="839832" y="6344179"/>
                  <a:pt x="836570" y="6342761"/>
                  <a:pt x="833394" y="6341149"/>
                </a:cubicBezTo>
                <a:cubicBezTo>
                  <a:pt x="825718" y="6362996"/>
                  <a:pt x="808825" y="6357267"/>
                  <a:pt x="793111" y="6354592"/>
                </a:cubicBezTo>
                <a:cubicBezTo>
                  <a:pt x="784209" y="6358807"/>
                  <a:pt x="780791" y="6348310"/>
                  <a:pt x="773894" y="6347390"/>
                </a:cubicBezTo>
                <a:cubicBezTo>
                  <a:pt x="767949" y="6358438"/>
                  <a:pt x="743839" y="6358812"/>
                  <a:pt x="755185" y="6379920"/>
                </a:cubicBezTo>
                <a:cubicBezTo>
                  <a:pt x="755806" y="6381113"/>
                  <a:pt x="751974" y="6387304"/>
                  <a:pt x="745070" y="6384301"/>
                </a:cubicBezTo>
                <a:cubicBezTo>
                  <a:pt x="713763" y="6369761"/>
                  <a:pt x="713593" y="6370150"/>
                  <a:pt x="715650" y="6401082"/>
                </a:cubicBezTo>
                <a:cubicBezTo>
                  <a:pt x="709178" y="6393414"/>
                  <a:pt x="701152" y="6392465"/>
                  <a:pt x="693211" y="6391323"/>
                </a:cubicBezTo>
                <a:cubicBezTo>
                  <a:pt x="693126" y="6391517"/>
                  <a:pt x="693042" y="6391711"/>
                  <a:pt x="692957" y="6391906"/>
                </a:cubicBezTo>
                <a:cubicBezTo>
                  <a:pt x="692850" y="6391627"/>
                  <a:pt x="692850" y="6391627"/>
                  <a:pt x="692659" y="6391545"/>
                </a:cubicBezTo>
                <a:cubicBezTo>
                  <a:pt x="692438" y="6402538"/>
                  <a:pt x="691739" y="6403622"/>
                  <a:pt x="683960" y="6400008"/>
                </a:cubicBezTo>
                <a:cubicBezTo>
                  <a:pt x="672261" y="6394920"/>
                  <a:pt x="666222" y="6409854"/>
                  <a:pt x="655527" y="6406129"/>
                </a:cubicBezTo>
                <a:cubicBezTo>
                  <a:pt x="658435" y="6390525"/>
                  <a:pt x="644433" y="6390212"/>
                  <a:pt x="628423" y="6381401"/>
                </a:cubicBezTo>
                <a:cubicBezTo>
                  <a:pt x="654694" y="6384970"/>
                  <a:pt x="655245" y="6357483"/>
                  <a:pt x="674980" y="6359826"/>
                </a:cubicBezTo>
                <a:cubicBezTo>
                  <a:pt x="678295" y="6358496"/>
                  <a:pt x="681610" y="6357165"/>
                  <a:pt x="684926" y="6355834"/>
                </a:cubicBezTo>
                <a:cubicBezTo>
                  <a:pt x="686746" y="6352698"/>
                  <a:pt x="698533" y="6351816"/>
                  <a:pt x="687363" y="6346034"/>
                </a:cubicBezTo>
                <a:cubicBezTo>
                  <a:pt x="682845" y="6343838"/>
                  <a:pt x="674510" y="6346221"/>
                  <a:pt x="676825" y="6337755"/>
                </a:cubicBezTo>
                <a:cubicBezTo>
                  <a:pt x="679015" y="6330620"/>
                  <a:pt x="685835" y="6333817"/>
                  <a:pt x="691029" y="6334458"/>
                </a:cubicBezTo>
                <a:cubicBezTo>
                  <a:pt x="703313" y="6336104"/>
                  <a:pt x="715681" y="6337555"/>
                  <a:pt x="727966" y="6339200"/>
                </a:cubicBezTo>
                <a:cubicBezTo>
                  <a:pt x="732503" y="6334011"/>
                  <a:pt x="730874" y="6323598"/>
                  <a:pt x="741172" y="6322993"/>
                </a:cubicBezTo>
                <a:cubicBezTo>
                  <a:pt x="751784" y="6321139"/>
                  <a:pt x="755664" y="6329526"/>
                  <a:pt x="761216" y="6335638"/>
                </a:cubicBezTo>
                <a:cubicBezTo>
                  <a:pt x="764475" y="6337056"/>
                  <a:pt x="768013" y="6338363"/>
                  <a:pt x="771274" y="6339781"/>
                </a:cubicBezTo>
                <a:cubicBezTo>
                  <a:pt x="779272" y="6332399"/>
                  <a:pt x="788998" y="6325770"/>
                  <a:pt x="782912" y="6312494"/>
                </a:cubicBezTo>
                <a:cubicBezTo>
                  <a:pt x="776872" y="6313796"/>
                  <a:pt x="768928" y="6318427"/>
                  <a:pt x="765346" y="6316176"/>
                </a:cubicBezTo>
                <a:cubicBezTo>
                  <a:pt x="760782" y="6313038"/>
                  <a:pt x="766571" y="6306543"/>
                  <a:pt x="769259" y="6301936"/>
                </a:cubicBezTo>
                <a:cubicBezTo>
                  <a:pt x="773885" y="6304409"/>
                  <a:pt x="778510" y="6306884"/>
                  <a:pt x="783136" y="6309357"/>
                </a:cubicBezTo>
                <a:cubicBezTo>
                  <a:pt x="783536" y="6307913"/>
                  <a:pt x="784212" y="6306359"/>
                  <a:pt x="785379" y="6305250"/>
                </a:cubicBezTo>
                <a:cubicBezTo>
                  <a:pt x="796531" y="6299008"/>
                  <a:pt x="807576" y="6292490"/>
                  <a:pt x="817475" y="6306961"/>
                </a:cubicBezTo>
                <a:cubicBezTo>
                  <a:pt x="818118" y="6308627"/>
                  <a:pt x="818763" y="6310295"/>
                  <a:pt x="819215" y="6311877"/>
                </a:cubicBezTo>
                <a:cubicBezTo>
                  <a:pt x="837967" y="6313331"/>
                  <a:pt x="852912" y="6302040"/>
                  <a:pt x="869512" y="6295858"/>
                </a:cubicBezTo>
                <a:cubicBezTo>
                  <a:pt x="872851" y="6294998"/>
                  <a:pt x="878767" y="6295030"/>
                  <a:pt x="879167" y="6293587"/>
                </a:cubicBezTo>
                <a:cubicBezTo>
                  <a:pt x="885078" y="6272128"/>
                  <a:pt x="908817" y="6275751"/>
                  <a:pt x="920694" y="6263125"/>
                </a:cubicBezTo>
                <a:cubicBezTo>
                  <a:pt x="921623" y="6260987"/>
                  <a:pt x="922468" y="6259044"/>
                  <a:pt x="923207" y="6256823"/>
                </a:cubicBezTo>
                <a:cubicBezTo>
                  <a:pt x="917653" y="6250712"/>
                  <a:pt x="917205" y="6243354"/>
                  <a:pt x="920631" y="6236526"/>
                </a:cubicBezTo>
                <a:cubicBezTo>
                  <a:pt x="924163" y="6229975"/>
                  <a:pt x="928205" y="6235892"/>
                  <a:pt x="931932" y="6237282"/>
                </a:cubicBezTo>
                <a:cubicBezTo>
                  <a:pt x="934312" y="6236006"/>
                  <a:pt x="936691" y="6234731"/>
                  <a:pt x="939070" y="6233454"/>
                </a:cubicBezTo>
                <a:cubicBezTo>
                  <a:pt x="939854" y="6232177"/>
                  <a:pt x="940829" y="6230984"/>
                  <a:pt x="941421" y="6229624"/>
                </a:cubicBezTo>
                <a:cubicBezTo>
                  <a:pt x="954038" y="6222634"/>
                  <a:pt x="964985" y="6231554"/>
                  <a:pt x="976440" y="6233533"/>
                </a:cubicBezTo>
                <a:cubicBezTo>
                  <a:pt x="977200" y="6231783"/>
                  <a:pt x="977961" y="6230034"/>
                  <a:pt x="978529" y="6228203"/>
                </a:cubicBezTo>
                <a:cubicBezTo>
                  <a:pt x="991657" y="6214271"/>
                  <a:pt x="990717" y="6239510"/>
                  <a:pt x="1000026" y="6235933"/>
                </a:cubicBezTo>
                <a:cubicBezTo>
                  <a:pt x="1006145" y="6226580"/>
                  <a:pt x="1007999" y="6233855"/>
                  <a:pt x="1010759" y="6238522"/>
                </a:cubicBezTo>
                <a:cubicBezTo>
                  <a:pt x="1015918" y="6248159"/>
                  <a:pt x="1020992" y="6244358"/>
                  <a:pt x="1024717" y="6237891"/>
                </a:cubicBezTo>
                <a:cubicBezTo>
                  <a:pt x="1027213" y="6233200"/>
                  <a:pt x="1019691" y="6223228"/>
                  <a:pt x="1031930" y="6223929"/>
                </a:cubicBezTo>
                <a:cubicBezTo>
                  <a:pt x="1040592" y="6224462"/>
                  <a:pt x="1035915" y="6232596"/>
                  <a:pt x="1038246" y="6236150"/>
                </a:cubicBezTo>
                <a:cubicBezTo>
                  <a:pt x="1043057" y="6243441"/>
                  <a:pt x="1047945" y="6243083"/>
                  <a:pt x="1052825" y="6240844"/>
                </a:cubicBezTo>
                <a:lnTo>
                  <a:pt x="1066878" y="6234466"/>
                </a:lnTo>
                <a:lnTo>
                  <a:pt x="997266" y="6142871"/>
                </a:lnTo>
                <a:lnTo>
                  <a:pt x="997071" y="6142877"/>
                </a:lnTo>
                <a:cubicBezTo>
                  <a:pt x="995163" y="6140972"/>
                  <a:pt x="993422" y="6137896"/>
                  <a:pt x="991800" y="6136039"/>
                </a:cubicBezTo>
                <a:cubicBezTo>
                  <a:pt x="986994" y="6134738"/>
                  <a:pt x="983913" y="6132439"/>
                  <a:pt x="982277" y="6128924"/>
                </a:cubicBezTo>
                <a:lnTo>
                  <a:pt x="981902" y="6122654"/>
                </a:lnTo>
                <a:lnTo>
                  <a:pt x="958674" y="6092090"/>
                </a:lnTo>
                <a:lnTo>
                  <a:pt x="912525" y="6020146"/>
                </a:lnTo>
                <a:lnTo>
                  <a:pt x="901524" y="6026187"/>
                </a:lnTo>
                <a:cubicBezTo>
                  <a:pt x="892505" y="6028242"/>
                  <a:pt x="882698" y="6029292"/>
                  <a:pt x="873166" y="6033118"/>
                </a:cubicBezTo>
                <a:cubicBezTo>
                  <a:pt x="877638" y="6020737"/>
                  <a:pt x="891221" y="6016248"/>
                  <a:pt x="891780" y="6004475"/>
                </a:cubicBezTo>
                <a:cubicBezTo>
                  <a:pt x="891881" y="6002671"/>
                  <a:pt x="891982" y="6000865"/>
                  <a:pt x="892274" y="5999144"/>
                </a:cubicBezTo>
                <a:cubicBezTo>
                  <a:pt x="889205" y="5997810"/>
                  <a:pt x="886137" y="5996475"/>
                  <a:pt x="883068" y="5995141"/>
                </a:cubicBezTo>
                <a:cubicBezTo>
                  <a:pt x="876736" y="5998163"/>
                  <a:pt x="872534" y="6008350"/>
                  <a:pt x="863055" y="5998684"/>
                </a:cubicBezTo>
                <a:cubicBezTo>
                  <a:pt x="845975" y="5981320"/>
                  <a:pt x="831780" y="5980923"/>
                  <a:pt x="824630" y="6007851"/>
                </a:cubicBezTo>
                <a:cubicBezTo>
                  <a:pt x="824630" y="6007851"/>
                  <a:pt x="820264" y="6006876"/>
                  <a:pt x="817987" y="6006348"/>
                </a:cubicBezTo>
                <a:cubicBezTo>
                  <a:pt x="816250" y="6009290"/>
                  <a:pt x="814515" y="6012233"/>
                  <a:pt x="812864" y="6014979"/>
                </a:cubicBezTo>
                <a:cubicBezTo>
                  <a:pt x="781631" y="6003938"/>
                  <a:pt x="752416" y="6011335"/>
                  <a:pt x="723558" y="6024202"/>
                </a:cubicBezTo>
                <a:cubicBezTo>
                  <a:pt x="726862" y="6012930"/>
                  <a:pt x="736530" y="6001192"/>
                  <a:pt x="717734" y="5993018"/>
                </a:cubicBezTo>
                <a:cubicBezTo>
                  <a:pt x="713898" y="5991350"/>
                  <a:pt x="715000" y="5983048"/>
                  <a:pt x="718900" y="5978275"/>
                </a:cubicBezTo>
                <a:cubicBezTo>
                  <a:pt x="712952" y="5981464"/>
                  <a:pt x="706812" y="5984571"/>
                  <a:pt x="700119" y="5987899"/>
                </a:cubicBezTo>
                <a:cubicBezTo>
                  <a:pt x="698398" y="5975598"/>
                  <a:pt x="709775" y="5966219"/>
                  <a:pt x="703972" y="5954915"/>
                </a:cubicBezTo>
                <a:cubicBezTo>
                  <a:pt x="696739" y="5948997"/>
                  <a:pt x="700448" y="5944140"/>
                  <a:pt x="706266" y="5940202"/>
                </a:cubicBezTo>
                <a:cubicBezTo>
                  <a:pt x="709259" y="5938038"/>
                  <a:pt x="713304" y="5938179"/>
                  <a:pt x="715527" y="5941457"/>
                </a:cubicBezTo>
                <a:cubicBezTo>
                  <a:pt x="718072" y="5945566"/>
                  <a:pt x="718746" y="5949788"/>
                  <a:pt x="712537" y="5951477"/>
                </a:cubicBezTo>
                <a:cubicBezTo>
                  <a:pt x="718360" y="5969028"/>
                  <a:pt x="723888" y="5947403"/>
                  <a:pt x="729709" y="5951321"/>
                </a:cubicBezTo>
                <a:cubicBezTo>
                  <a:pt x="732281" y="5950129"/>
                  <a:pt x="735535" y="5949465"/>
                  <a:pt x="736848" y="5947495"/>
                </a:cubicBezTo>
                <a:cubicBezTo>
                  <a:pt x="741739" y="5939917"/>
                  <a:pt x="741939" y="5922675"/>
                  <a:pt x="754604" y="5930262"/>
                </a:cubicBezTo>
                <a:cubicBezTo>
                  <a:pt x="763303" y="5935431"/>
                  <a:pt x="766334" y="5951537"/>
                  <a:pt x="751788" y="5961385"/>
                </a:cubicBezTo>
                <a:cubicBezTo>
                  <a:pt x="749793" y="5962828"/>
                  <a:pt x="751239" y="5969465"/>
                  <a:pt x="751083" y="5974018"/>
                </a:cubicBezTo>
                <a:cubicBezTo>
                  <a:pt x="751275" y="5974102"/>
                  <a:pt x="751467" y="5974185"/>
                  <a:pt x="751659" y="5974269"/>
                </a:cubicBezTo>
                <a:cubicBezTo>
                  <a:pt x="751659" y="5974269"/>
                  <a:pt x="751659" y="5974269"/>
                  <a:pt x="751851" y="5974352"/>
                </a:cubicBezTo>
                <a:cubicBezTo>
                  <a:pt x="766966" y="5976304"/>
                  <a:pt x="776800" y="5969951"/>
                  <a:pt x="772471" y="5954206"/>
                </a:cubicBezTo>
                <a:cubicBezTo>
                  <a:pt x="770664" y="5947874"/>
                  <a:pt x="769991" y="5943654"/>
                  <a:pt x="773661" y="5939935"/>
                </a:cubicBezTo>
                <a:cubicBezTo>
                  <a:pt x="778689" y="5935190"/>
                  <a:pt x="785509" y="5938387"/>
                  <a:pt x="788606" y="5942277"/>
                </a:cubicBezTo>
                <a:cubicBezTo>
                  <a:pt x="805547" y="5962583"/>
                  <a:pt x="814708" y="5946235"/>
                  <a:pt x="823930" y="5934995"/>
                </a:cubicBezTo>
                <a:cubicBezTo>
                  <a:pt x="830238" y="5927571"/>
                  <a:pt x="836176" y="5919815"/>
                  <a:pt x="842809" y="5912822"/>
                </a:cubicBezTo>
                <a:lnTo>
                  <a:pt x="844054" y="5911871"/>
                </a:lnTo>
                <a:lnTo>
                  <a:pt x="792659" y="5816611"/>
                </a:lnTo>
                <a:lnTo>
                  <a:pt x="771802" y="5824675"/>
                </a:lnTo>
                <a:cubicBezTo>
                  <a:pt x="764288" y="5826713"/>
                  <a:pt x="756523" y="5827525"/>
                  <a:pt x="748250" y="5825833"/>
                </a:cubicBezTo>
                <a:cubicBezTo>
                  <a:pt x="748734" y="5824195"/>
                  <a:pt x="749134" y="5822752"/>
                  <a:pt x="749619" y="5821115"/>
                </a:cubicBezTo>
                <a:cubicBezTo>
                  <a:pt x="748074" y="5824139"/>
                  <a:pt x="746638" y="5827442"/>
                  <a:pt x="745201" y="5830746"/>
                </a:cubicBezTo>
                <a:cubicBezTo>
                  <a:pt x="743751" y="5829884"/>
                  <a:pt x="742217" y="5829216"/>
                  <a:pt x="740768" y="5828355"/>
                </a:cubicBezTo>
                <a:cubicBezTo>
                  <a:pt x="737569" y="5826271"/>
                  <a:pt x="731627" y="5831543"/>
                  <a:pt x="730433" y="5824324"/>
                </a:cubicBezTo>
                <a:cubicBezTo>
                  <a:pt x="723292" y="5820293"/>
                  <a:pt x="710576" y="5823312"/>
                  <a:pt x="710659" y="5809485"/>
                </a:cubicBezTo>
                <a:cubicBezTo>
                  <a:pt x="707376" y="5807596"/>
                  <a:pt x="704093" y="5805705"/>
                  <a:pt x="700917" y="5804093"/>
                </a:cubicBezTo>
                <a:cubicBezTo>
                  <a:pt x="699574" y="5803509"/>
                  <a:pt x="698340" y="5803203"/>
                  <a:pt x="696935" y="5803286"/>
                </a:cubicBezTo>
                <a:cubicBezTo>
                  <a:pt x="694556" y="5804562"/>
                  <a:pt x="692137" y="5806976"/>
                  <a:pt x="689966" y="5806725"/>
                </a:cubicBezTo>
                <a:cubicBezTo>
                  <a:pt x="679493" y="5805636"/>
                  <a:pt x="695542" y="5826941"/>
                  <a:pt x="679048" y="5819768"/>
                </a:cubicBezTo>
                <a:cubicBezTo>
                  <a:pt x="664940" y="5813401"/>
                  <a:pt x="671145" y="5803854"/>
                  <a:pt x="676053" y="5794666"/>
                </a:cubicBezTo>
                <a:cubicBezTo>
                  <a:pt x="675405" y="5785142"/>
                  <a:pt x="678323" y="5779480"/>
                  <a:pt x="689249" y="5782151"/>
                </a:cubicBezTo>
                <a:cubicBezTo>
                  <a:pt x="693201" y="5780405"/>
                  <a:pt x="697070" y="5778852"/>
                  <a:pt x="700939" y="5777300"/>
                </a:cubicBezTo>
                <a:cubicBezTo>
                  <a:pt x="702144" y="5775051"/>
                  <a:pt x="703265" y="5772997"/>
                  <a:pt x="704386" y="5770943"/>
                </a:cubicBezTo>
                <a:cubicBezTo>
                  <a:pt x="704594" y="5769416"/>
                  <a:pt x="703889" y="5768416"/>
                  <a:pt x="702355" y="5767749"/>
                </a:cubicBezTo>
                <a:cubicBezTo>
                  <a:pt x="682945" y="5760463"/>
                  <a:pt x="663527" y="5770503"/>
                  <a:pt x="644261" y="5768132"/>
                </a:cubicBezTo>
                <a:cubicBezTo>
                  <a:pt x="643776" y="5769769"/>
                  <a:pt x="642824" y="5771435"/>
                  <a:pt x="641765" y="5772823"/>
                </a:cubicBezTo>
                <a:cubicBezTo>
                  <a:pt x="620708" y="5789775"/>
                  <a:pt x="616894" y="5788579"/>
                  <a:pt x="603426" y="5762389"/>
                </a:cubicBezTo>
                <a:cubicBezTo>
                  <a:pt x="600065" y="5762776"/>
                  <a:pt x="596597" y="5762884"/>
                  <a:pt x="593128" y="5762993"/>
                </a:cubicBezTo>
                <a:cubicBezTo>
                  <a:pt x="595049" y="5758052"/>
                  <a:pt x="596886" y="5753306"/>
                  <a:pt x="598806" y="5748365"/>
                </a:cubicBezTo>
                <a:cubicBezTo>
                  <a:pt x="605906" y="5745676"/>
                  <a:pt x="613005" y="5742986"/>
                  <a:pt x="620188" y="5740103"/>
                </a:cubicBezTo>
                <a:cubicBezTo>
                  <a:pt x="630850" y="5733418"/>
                  <a:pt x="629347" y="5715897"/>
                  <a:pt x="644020" y="5712573"/>
                </a:cubicBezTo>
                <a:cubicBezTo>
                  <a:pt x="644539" y="5701940"/>
                  <a:pt x="642757" y="5690305"/>
                  <a:pt x="646322" y="5680534"/>
                </a:cubicBezTo>
                <a:cubicBezTo>
                  <a:pt x="652293" y="5664183"/>
                  <a:pt x="652499" y="5682064"/>
                  <a:pt x="655928" y="5683093"/>
                </a:cubicBezTo>
                <a:cubicBezTo>
                  <a:pt x="670208" y="5683296"/>
                  <a:pt x="677246" y="5694907"/>
                  <a:pt x="678001" y="5704708"/>
                </a:cubicBezTo>
                <a:cubicBezTo>
                  <a:pt x="680369" y="5740165"/>
                  <a:pt x="712362" y="5749458"/>
                  <a:pt x="732764" y="5767572"/>
                </a:cubicBezTo>
                <a:cubicBezTo>
                  <a:pt x="740019" y="5773963"/>
                  <a:pt x="750022" y="5780854"/>
                  <a:pt x="759894" y="5786997"/>
                </a:cubicBezTo>
                <a:lnTo>
                  <a:pt x="767041" y="5769131"/>
                </a:lnTo>
                <a:lnTo>
                  <a:pt x="754825" y="5746489"/>
                </a:lnTo>
                <a:cubicBezTo>
                  <a:pt x="725749" y="5687550"/>
                  <a:pt x="699022" y="5628083"/>
                  <a:pt x="674498" y="5568302"/>
                </a:cubicBezTo>
                <a:lnTo>
                  <a:pt x="656587" y="5520243"/>
                </a:lnTo>
                <a:lnTo>
                  <a:pt x="638315" y="5536771"/>
                </a:lnTo>
                <a:cubicBezTo>
                  <a:pt x="631454" y="5542192"/>
                  <a:pt x="623945" y="5546609"/>
                  <a:pt x="614790" y="5548519"/>
                </a:cubicBezTo>
                <a:cubicBezTo>
                  <a:pt x="606222" y="5557733"/>
                  <a:pt x="614963" y="5569621"/>
                  <a:pt x="610147" y="5580697"/>
                </a:cubicBezTo>
                <a:cubicBezTo>
                  <a:pt x="598432" y="5577219"/>
                  <a:pt x="598721" y="5567641"/>
                  <a:pt x="597099" y="5559310"/>
                </a:cubicBezTo>
                <a:cubicBezTo>
                  <a:pt x="595456" y="5558365"/>
                  <a:pt x="593730" y="5557614"/>
                  <a:pt x="592088" y="5556669"/>
                </a:cubicBezTo>
                <a:cubicBezTo>
                  <a:pt x="569494" y="5565096"/>
                  <a:pt x="542703" y="5558529"/>
                  <a:pt x="522522" y="5576092"/>
                </a:cubicBezTo>
                <a:cubicBezTo>
                  <a:pt x="488663" y="5582625"/>
                  <a:pt x="476602" y="5597251"/>
                  <a:pt x="477306" y="5631290"/>
                </a:cubicBezTo>
                <a:cubicBezTo>
                  <a:pt x="464638" y="5629479"/>
                  <a:pt x="469098" y="5612932"/>
                  <a:pt x="458701" y="5609567"/>
                </a:cubicBezTo>
                <a:cubicBezTo>
                  <a:pt x="440183" y="5601282"/>
                  <a:pt x="422048" y="5620429"/>
                  <a:pt x="403631" y="5610341"/>
                </a:cubicBezTo>
                <a:cubicBezTo>
                  <a:pt x="390876" y="5614499"/>
                  <a:pt x="376467" y="5613546"/>
                  <a:pt x="366477" y="5624451"/>
                </a:cubicBezTo>
                <a:cubicBezTo>
                  <a:pt x="361529" y="5654185"/>
                  <a:pt x="363245" y="5658629"/>
                  <a:pt x="384520" y="5650089"/>
                </a:cubicBezTo>
                <a:cubicBezTo>
                  <a:pt x="413530" y="5638445"/>
                  <a:pt x="403072" y="5655154"/>
                  <a:pt x="400663" y="5667508"/>
                </a:cubicBezTo>
                <a:cubicBezTo>
                  <a:pt x="399555" y="5673726"/>
                  <a:pt x="396850" y="5679945"/>
                  <a:pt x="394891" y="5686023"/>
                </a:cubicBezTo>
                <a:cubicBezTo>
                  <a:pt x="403438" y="5689971"/>
                  <a:pt x="410985" y="5694640"/>
                  <a:pt x="411234" y="5705607"/>
                </a:cubicBezTo>
                <a:cubicBezTo>
                  <a:pt x="393880" y="5729253"/>
                  <a:pt x="423601" y="5740100"/>
                  <a:pt x="425815" y="5760703"/>
                </a:cubicBezTo>
                <a:cubicBezTo>
                  <a:pt x="402898" y="5754664"/>
                  <a:pt x="376137" y="5764283"/>
                  <a:pt x="359713" y="5739118"/>
                </a:cubicBezTo>
                <a:cubicBezTo>
                  <a:pt x="356929" y="5753388"/>
                  <a:pt x="337536" y="5758124"/>
                  <a:pt x="339338" y="5776006"/>
                </a:cubicBezTo>
                <a:cubicBezTo>
                  <a:pt x="339842" y="5780616"/>
                  <a:pt x="328344" y="5785550"/>
                  <a:pt x="323098" y="5781883"/>
                </a:cubicBezTo>
                <a:cubicBezTo>
                  <a:pt x="314737" y="5775936"/>
                  <a:pt x="326765" y="5770307"/>
                  <a:pt x="326482" y="5768335"/>
                </a:cubicBezTo>
                <a:cubicBezTo>
                  <a:pt x="324342" y="5751230"/>
                  <a:pt x="346016" y="5741248"/>
                  <a:pt x="345495" y="5738249"/>
                </a:cubicBezTo>
                <a:cubicBezTo>
                  <a:pt x="339441" y="5708120"/>
                  <a:pt x="352477" y="5678669"/>
                  <a:pt x="346085" y="5649318"/>
                </a:cubicBezTo>
                <a:cubicBezTo>
                  <a:pt x="344921" y="5644651"/>
                  <a:pt x="339206" y="5641012"/>
                  <a:pt x="335724" y="5636956"/>
                </a:cubicBezTo>
                <a:cubicBezTo>
                  <a:pt x="324099" y="5621733"/>
                  <a:pt x="334764" y="5609274"/>
                  <a:pt x="345194" y="5603643"/>
                </a:cubicBezTo>
                <a:cubicBezTo>
                  <a:pt x="357559" y="5597235"/>
                  <a:pt x="369284" y="5583388"/>
                  <a:pt x="386607" y="5590229"/>
                </a:cubicBezTo>
                <a:cubicBezTo>
                  <a:pt x="382222" y="5563600"/>
                  <a:pt x="415604" y="5588052"/>
                  <a:pt x="418645" y="5567424"/>
                </a:cubicBezTo>
                <a:cubicBezTo>
                  <a:pt x="419169" y="5564649"/>
                  <a:pt x="419703" y="5585444"/>
                  <a:pt x="432257" y="5584897"/>
                </a:cubicBezTo>
                <a:cubicBezTo>
                  <a:pt x="435335" y="5582539"/>
                  <a:pt x="438497" y="5579985"/>
                  <a:pt x="441576" y="5577628"/>
                </a:cubicBezTo>
                <a:cubicBezTo>
                  <a:pt x="457767" y="5576582"/>
                  <a:pt x="469854" y="5556654"/>
                  <a:pt x="488678" y="5567382"/>
                </a:cubicBezTo>
                <a:cubicBezTo>
                  <a:pt x="496788" y="5554504"/>
                  <a:pt x="507690" y="5543071"/>
                  <a:pt x="507361" y="5526523"/>
                </a:cubicBezTo>
                <a:cubicBezTo>
                  <a:pt x="514915" y="5519641"/>
                  <a:pt x="522121" y="5517229"/>
                  <a:pt x="527095" y="5528865"/>
                </a:cubicBezTo>
                <a:cubicBezTo>
                  <a:pt x="531856" y="5539948"/>
                  <a:pt x="540771" y="5539898"/>
                  <a:pt x="550577" y="5538848"/>
                </a:cubicBezTo>
                <a:cubicBezTo>
                  <a:pt x="544983" y="5526017"/>
                  <a:pt x="548009" y="5520632"/>
                  <a:pt x="562409" y="5525277"/>
                </a:cubicBezTo>
                <a:cubicBezTo>
                  <a:pt x="576221" y="5518691"/>
                  <a:pt x="591497" y="5516208"/>
                  <a:pt x="606475" y="5512902"/>
                </a:cubicBezTo>
                <a:lnTo>
                  <a:pt x="647580" y="5496072"/>
                </a:lnTo>
                <a:lnTo>
                  <a:pt x="607388" y="5388228"/>
                </a:lnTo>
                <a:cubicBezTo>
                  <a:pt x="526326" y="5147437"/>
                  <a:pt x="478150" y="4905020"/>
                  <a:pt x="453415" y="4674602"/>
                </a:cubicBezTo>
                <a:lnTo>
                  <a:pt x="445372" y="4560575"/>
                </a:lnTo>
                <a:lnTo>
                  <a:pt x="440367" y="4554399"/>
                </a:lnTo>
                <a:cubicBezTo>
                  <a:pt x="432827" y="4549384"/>
                  <a:pt x="424581" y="4544371"/>
                  <a:pt x="423166" y="4532436"/>
                </a:cubicBezTo>
                <a:lnTo>
                  <a:pt x="443548" y="4534707"/>
                </a:lnTo>
                <a:lnTo>
                  <a:pt x="435236" y="4416866"/>
                </a:lnTo>
                <a:lnTo>
                  <a:pt x="434379" y="4414867"/>
                </a:lnTo>
                <a:cubicBezTo>
                  <a:pt x="432164" y="4409400"/>
                  <a:pt x="428994" y="4404579"/>
                  <a:pt x="421716" y="4402558"/>
                </a:cubicBezTo>
                <a:cubicBezTo>
                  <a:pt x="427331" y="4401244"/>
                  <a:pt x="429995" y="4397197"/>
                  <a:pt x="432354" y="4392891"/>
                </a:cubicBezTo>
                <a:lnTo>
                  <a:pt x="434371" y="4390321"/>
                </a:lnTo>
                <a:lnTo>
                  <a:pt x="434241" y="4181646"/>
                </a:lnTo>
                <a:lnTo>
                  <a:pt x="430424" y="4179383"/>
                </a:lnTo>
                <a:cubicBezTo>
                  <a:pt x="429063" y="4175760"/>
                  <a:pt x="429145" y="4170969"/>
                  <a:pt x="429388" y="4166628"/>
                </a:cubicBezTo>
                <a:cubicBezTo>
                  <a:pt x="421695" y="4166877"/>
                  <a:pt x="413472" y="4164917"/>
                  <a:pt x="410388" y="4175955"/>
                </a:cubicBezTo>
                <a:cubicBezTo>
                  <a:pt x="408228" y="4183718"/>
                  <a:pt x="403468" y="4188942"/>
                  <a:pt x="396319" y="4179168"/>
                </a:cubicBezTo>
                <a:cubicBezTo>
                  <a:pt x="396448" y="4174926"/>
                  <a:pt x="396585" y="4170685"/>
                  <a:pt x="396715" y="4166441"/>
                </a:cubicBezTo>
                <a:cubicBezTo>
                  <a:pt x="409163" y="4157425"/>
                  <a:pt x="415385" y="4152916"/>
                  <a:pt x="419512" y="4152898"/>
                </a:cubicBezTo>
                <a:cubicBezTo>
                  <a:pt x="423639" y="4152879"/>
                  <a:pt x="425668" y="4157350"/>
                  <a:pt x="429727" y="4166293"/>
                </a:cubicBezTo>
                <a:lnTo>
                  <a:pt x="434231" y="4164986"/>
                </a:lnTo>
                <a:lnTo>
                  <a:pt x="434223" y="4151615"/>
                </a:lnTo>
                <a:lnTo>
                  <a:pt x="437085" y="4107777"/>
                </a:lnTo>
                <a:lnTo>
                  <a:pt x="431693" y="4108549"/>
                </a:lnTo>
                <a:cubicBezTo>
                  <a:pt x="421512" y="4102943"/>
                  <a:pt x="419930" y="4093244"/>
                  <a:pt x="423340" y="4076700"/>
                </a:cubicBezTo>
                <a:cubicBezTo>
                  <a:pt x="427979" y="4082032"/>
                  <a:pt x="433192" y="4085673"/>
                  <a:pt x="436999" y="4089623"/>
                </a:cubicBezTo>
                <a:lnTo>
                  <a:pt x="438072" y="4092659"/>
                </a:lnTo>
                <a:lnTo>
                  <a:pt x="449316" y="3920482"/>
                </a:lnTo>
                <a:lnTo>
                  <a:pt x="470356" y="3759904"/>
                </a:lnTo>
                <a:lnTo>
                  <a:pt x="465255" y="3759889"/>
                </a:lnTo>
                <a:cubicBezTo>
                  <a:pt x="460041" y="3758457"/>
                  <a:pt x="457214" y="3753861"/>
                  <a:pt x="460630" y="3740850"/>
                </a:cubicBezTo>
                <a:cubicBezTo>
                  <a:pt x="461337" y="3737508"/>
                  <a:pt x="449086" y="3729869"/>
                  <a:pt x="442016" y="3725573"/>
                </a:cubicBezTo>
                <a:cubicBezTo>
                  <a:pt x="428350" y="3716979"/>
                  <a:pt x="429764" y="3706237"/>
                  <a:pt x="434005" y="3692869"/>
                </a:cubicBezTo>
                <a:cubicBezTo>
                  <a:pt x="439189" y="3676636"/>
                  <a:pt x="447436" y="3682365"/>
                  <a:pt x="458276" y="3685707"/>
                </a:cubicBezTo>
                <a:cubicBezTo>
                  <a:pt x="466993" y="3688332"/>
                  <a:pt x="473590" y="3686841"/>
                  <a:pt x="478833" y="3682932"/>
                </a:cubicBezTo>
                <a:lnTo>
                  <a:pt x="483389" y="3676598"/>
                </a:lnTo>
                <a:lnTo>
                  <a:pt x="486714" y="3658533"/>
                </a:lnTo>
                <a:lnTo>
                  <a:pt x="486078" y="3657539"/>
                </a:lnTo>
                <a:lnTo>
                  <a:pt x="486922" y="3657403"/>
                </a:lnTo>
                <a:lnTo>
                  <a:pt x="492618" y="3626449"/>
                </a:lnTo>
                <a:lnTo>
                  <a:pt x="505994" y="3566433"/>
                </a:lnTo>
                <a:lnTo>
                  <a:pt x="498330" y="3559665"/>
                </a:lnTo>
                <a:lnTo>
                  <a:pt x="508264" y="3556251"/>
                </a:lnTo>
                <a:lnTo>
                  <a:pt x="510748" y="3545098"/>
                </a:lnTo>
                <a:cubicBezTo>
                  <a:pt x="523251" y="3493932"/>
                  <a:pt x="536481" y="3449046"/>
                  <a:pt x="549836" y="3411313"/>
                </a:cubicBezTo>
                <a:cubicBezTo>
                  <a:pt x="564136" y="3360641"/>
                  <a:pt x="579989" y="3310511"/>
                  <a:pt x="597320" y="3260947"/>
                </a:cubicBezTo>
                <a:lnTo>
                  <a:pt x="612749" y="3223013"/>
                </a:lnTo>
                <a:lnTo>
                  <a:pt x="612249" y="3221787"/>
                </a:lnTo>
                <a:cubicBezTo>
                  <a:pt x="612502" y="3218079"/>
                  <a:pt x="613773" y="3215878"/>
                  <a:pt x="615687" y="3214621"/>
                </a:cubicBezTo>
                <a:lnTo>
                  <a:pt x="616207" y="3214513"/>
                </a:lnTo>
                <a:lnTo>
                  <a:pt x="629660" y="3181441"/>
                </a:lnTo>
                <a:lnTo>
                  <a:pt x="626951" y="3181059"/>
                </a:lnTo>
                <a:cubicBezTo>
                  <a:pt x="623682" y="3180283"/>
                  <a:pt x="620619" y="3178911"/>
                  <a:pt x="618028" y="3176047"/>
                </a:cubicBezTo>
                <a:lnTo>
                  <a:pt x="617556" y="3176047"/>
                </a:lnTo>
                <a:cubicBezTo>
                  <a:pt x="612372" y="3192757"/>
                  <a:pt x="600827" y="3198486"/>
                  <a:pt x="583861" y="3194188"/>
                </a:cubicBezTo>
                <a:cubicBezTo>
                  <a:pt x="580563" y="3194188"/>
                  <a:pt x="577972" y="3195383"/>
                  <a:pt x="575614" y="3196815"/>
                </a:cubicBezTo>
                <a:cubicBezTo>
                  <a:pt x="568781" y="3207080"/>
                  <a:pt x="566190" y="3222118"/>
                  <a:pt x="549225" y="3220925"/>
                </a:cubicBezTo>
                <a:cubicBezTo>
                  <a:pt x="538624" y="3228326"/>
                  <a:pt x="528491" y="3236681"/>
                  <a:pt x="514588" y="3234771"/>
                </a:cubicBezTo>
                <a:cubicBezTo>
                  <a:pt x="514355" y="3235248"/>
                  <a:pt x="514354" y="3235964"/>
                  <a:pt x="514355" y="3236442"/>
                </a:cubicBezTo>
                <a:cubicBezTo>
                  <a:pt x="513175" y="3238589"/>
                  <a:pt x="511997" y="3240023"/>
                  <a:pt x="510347" y="3241455"/>
                </a:cubicBezTo>
                <a:cubicBezTo>
                  <a:pt x="511997" y="3248139"/>
                  <a:pt x="515295" y="3257449"/>
                  <a:pt x="512939" y="3259358"/>
                </a:cubicBezTo>
                <a:cubicBezTo>
                  <a:pt x="504693" y="3266043"/>
                  <a:pt x="498331" y="3258404"/>
                  <a:pt x="491027" y="3254584"/>
                </a:cubicBezTo>
                <a:cubicBezTo>
                  <a:pt x="488198" y="3258165"/>
                  <a:pt x="485136" y="3261746"/>
                  <a:pt x="480423" y="3263178"/>
                </a:cubicBezTo>
                <a:cubicBezTo>
                  <a:pt x="475003" y="3272250"/>
                  <a:pt x="469584" y="3281082"/>
                  <a:pt x="463223" y="3292062"/>
                </a:cubicBezTo>
                <a:cubicBezTo>
                  <a:pt x="450735" y="3278455"/>
                  <a:pt x="442016" y="3253629"/>
                  <a:pt x="419396" y="3280366"/>
                </a:cubicBezTo>
                <a:cubicBezTo>
                  <a:pt x="414922" y="3285855"/>
                  <a:pt x="403140" y="3270817"/>
                  <a:pt x="397249" y="3262222"/>
                </a:cubicBezTo>
                <a:lnTo>
                  <a:pt x="397249" y="3261268"/>
                </a:lnTo>
                <a:cubicBezTo>
                  <a:pt x="396778" y="3232384"/>
                  <a:pt x="396542" y="3203499"/>
                  <a:pt x="396306" y="3174614"/>
                </a:cubicBezTo>
                <a:cubicBezTo>
                  <a:pt x="396070" y="3165303"/>
                  <a:pt x="397720" y="3157904"/>
                  <a:pt x="408558" y="3156233"/>
                </a:cubicBezTo>
                <a:cubicBezTo>
                  <a:pt x="408558" y="3156233"/>
                  <a:pt x="409973" y="3157426"/>
                  <a:pt x="409973" y="3157426"/>
                </a:cubicBezTo>
                <a:cubicBezTo>
                  <a:pt x="413978" y="3154323"/>
                  <a:pt x="421753" y="3150503"/>
                  <a:pt x="421518" y="3147878"/>
                </a:cubicBezTo>
                <a:cubicBezTo>
                  <a:pt x="417042" y="3107774"/>
                  <a:pt x="461574" y="3103715"/>
                  <a:pt x="473825" y="3076263"/>
                </a:cubicBezTo>
                <a:cubicBezTo>
                  <a:pt x="474532" y="3074353"/>
                  <a:pt x="479246" y="3074113"/>
                  <a:pt x="482309" y="3073160"/>
                </a:cubicBezTo>
                <a:cubicBezTo>
                  <a:pt x="483251" y="3067192"/>
                  <a:pt x="484428" y="3061224"/>
                  <a:pt x="485606" y="3055493"/>
                </a:cubicBezTo>
                <a:cubicBezTo>
                  <a:pt x="516003" y="3074113"/>
                  <a:pt x="530612" y="3040217"/>
                  <a:pt x="553703" y="3034965"/>
                </a:cubicBezTo>
                <a:cubicBezTo>
                  <a:pt x="553703" y="3034965"/>
                  <a:pt x="553937" y="3035442"/>
                  <a:pt x="553937" y="3035442"/>
                </a:cubicBezTo>
                <a:cubicBezTo>
                  <a:pt x="556294" y="3023745"/>
                  <a:pt x="552288" y="3006557"/>
                  <a:pt x="573965" y="3010137"/>
                </a:cubicBezTo>
                <a:cubicBezTo>
                  <a:pt x="578442" y="3006320"/>
                  <a:pt x="582919" y="3002261"/>
                  <a:pt x="587395" y="2998202"/>
                </a:cubicBezTo>
                <a:cubicBezTo>
                  <a:pt x="585275" y="2989608"/>
                  <a:pt x="583154" y="2981015"/>
                  <a:pt x="580798" y="2972421"/>
                </a:cubicBezTo>
                <a:cubicBezTo>
                  <a:pt x="570195" y="2956666"/>
                  <a:pt x="584097" y="2949265"/>
                  <a:pt x="591873" y="2939954"/>
                </a:cubicBezTo>
                <a:cubicBezTo>
                  <a:pt x="594230" y="2935897"/>
                  <a:pt x="596349" y="2931839"/>
                  <a:pt x="598705" y="2927780"/>
                </a:cubicBezTo>
                <a:cubicBezTo>
                  <a:pt x="602006" y="2912503"/>
                  <a:pt x="596113" y="2898419"/>
                  <a:pt x="592344" y="2883857"/>
                </a:cubicBezTo>
                <a:cubicBezTo>
                  <a:pt x="589516" y="2887915"/>
                  <a:pt x="586689" y="2891972"/>
                  <a:pt x="583861" y="2896031"/>
                </a:cubicBezTo>
                <a:cubicBezTo>
                  <a:pt x="590223" y="2845424"/>
                  <a:pt x="633107" y="2813912"/>
                  <a:pt x="650072" y="2768794"/>
                </a:cubicBezTo>
                <a:cubicBezTo>
                  <a:pt x="667507" y="2756382"/>
                  <a:pt x="684945" y="2743730"/>
                  <a:pt x="702380" y="2731317"/>
                </a:cubicBezTo>
                <a:cubicBezTo>
                  <a:pt x="707565" y="2718426"/>
                  <a:pt x="711571" y="2704580"/>
                  <a:pt x="725237" y="2697180"/>
                </a:cubicBezTo>
                <a:cubicBezTo>
                  <a:pt x="727120" y="2695508"/>
                  <a:pt x="729242" y="2694076"/>
                  <a:pt x="731362" y="2692405"/>
                </a:cubicBezTo>
                <a:cubicBezTo>
                  <a:pt x="764586" y="2641559"/>
                  <a:pt x="809119" y="2600738"/>
                  <a:pt x="853414" y="2559679"/>
                </a:cubicBezTo>
                <a:cubicBezTo>
                  <a:pt x="863782" y="2543446"/>
                  <a:pt x="874386" y="2526975"/>
                  <a:pt x="884988" y="2510504"/>
                </a:cubicBezTo>
                <a:cubicBezTo>
                  <a:pt x="884046" y="2501910"/>
                  <a:pt x="888758" y="2495225"/>
                  <a:pt x="892999" y="2488542"/>
                </a:cubicBezTo>
                <a:cubicBezTo>
                  <a:pt x="928814" y="2477322"/>
                  <a:pt x="956382" y="2452972"/>
                  <a:pt x="986306" y="2432443"/>
                </a:cubicBezTo>
                <a:cubicBezTo>
                  <a:pt x="978766" y="2411914"/>
                  <a:pt x="992668" y="2413107"/>
                  <a:pt x="1005627" y="2413346"/>
                </a:cubicBezTo>
                <a:cubicBezTo>
                  <a:pt x="996909" y="2392576"/>
                  <a:pt x="1005156" y="2385654"/>
                  <a:pt x="1025421" y="2388281"/>
                </a:cubicBezTo>
                <a:cubicBezTo>
                  <a:pt x="1029897" y="2383745"/>
                  <a:pt x="1034138" y="2379209"/>
                  <a:pt x="1038615" y="2374912"/>
                </a:cubicBezTo>
                <a:cubicBezTo>
                  <a:pt x="1038615" y="2373003"/>
                  <a:pt x="1038379" y="2371092"/>
                  <a:pt x="1037909" y="2369422"/>
                </a:cubicBezTo>
                <a:cubicBezTo>
                  <a:pt x="1032253" y="2367035"/>
                  <a:pt x="1028720" y="2361067"/>
                  <a:pt x="1032017" y="2357008"/>
                </a:cubicBezTo>
                <a:cubicBezTo>
                  <a:pt x="1040029" y="2347699"/>
                  <a:pt x="1043093" y="2361782"/>
                  <a:pt x="1049454" y="2362498"/>
                </a:cubicBezTo>
                <a:cubicBezTo>
                  <a:pt x="1052045" y="2360828"/>
                  <a:pt x="1054401" y="2359156"/>
                  <a:pt x="1056994" y="2357485"/>
                </a:cubicBezTo>
                <a:cubicBezTo>
                  <a:pt x="1060764" y="2352473"/>
                  <a:pt x="1064769" y="2347460"/>
                  <a:pt x="1068540" y="2342686"/>
                </a:cubicBezTo>
                <a:cubicBezTo>
                  <a:pt x="1070661" y="2336239"/>
                  <a:pt x="1074665" y="2331942"/>
                  <a:pt x="1081734" y="2330988"/>
                </a:cubicBezTo>
                <a:cubicBezTo>
                  <a:pt x="1085975" y="2326691"/>
                  <a:pt x="1090453" y="2322632"/>
                  <a:pt x="1094929" y="2318575"/>
                </a:cubicBezTo>
                <a:cubicBezTo>
                  <a:pt x="1096343" y="2307117"/>
                  <a:pt x="1103177" y="2304013"/>
                  <a:pt x="1113543" y="2306878"/>
                </a:cubicBezTo>
                <a:cubicBezTo>
                  <a:pt x="1117785" y="2306877"/>
                  <a:pt x="1122026" y="2306877"/>
                  <a:pt x="1126267" y="2306877"/>
                </a:cubicBezTo>
                <a:cubicBezTo>
                  <a:pt x="1130508" y="2306401"/>
                  <a:pt x="1134749" y="2305923"/>
                  <a:pt x="1138991" y="2305446"/>
                </a:cubicBezTo>
                <a:cubicBezTo>
                  <a:pt x="1141819" y="2301625"/>
                  <a:pt x="1144645" y="2297567"/>
                  <a:pt x="1147237" y="2293509"/>
                </a:cubicBezTo>
                <a:cubicBezTo>
                  <a:pt x="1152421" y="2275367"/>
                  <a:pt x="1179047" y="2280380"/>
                  <a:pt x="1182818" y="2260566"/>
                </a:cubicBezTo>
                <a:cubicBezTo>
                  <a:pt x="1184937" y="2258417"/>
                  <a:pt x="1187058" y="2256269"/>
                  <a:pt x="1189414" y="2254122"/>
                </a:cubicBezTo>
                <a:cubicBezTo>
                  <a:pt x="1192243" y="2248630"/>
                  <a:pt x="1195777" y="2243617"/>
                  <a:pt x="1202375" y="2241470"/>
                </a:cubicBezTo>
                <a:cubicBezTo>
                  <a:pt x="1208735" y="2235263"/>
                  <a:pt x="1215097" y="2228817"/>
                  <a:pt x="1221460" y="2222372"/>
                </a:cubicBezTo>
                <a:cubicBezTo>
                  <a:pt x="1218161" y="2202559"/>
                  <a:pt x="1228057" y="2195875"/>
                  <a:pt x="1246200" y="2197545"/>
                </a:cubicBezTo>
                <a:cubicBezTo>
                  <a:pt x="1233948" y="2180597"/>
                  <a:pt x="1241016" y="2176060"/>
                  <a:pt x="1258689" y="2177970"/>
                </a:cubicBezTo>
                <a:cubicBezTo>
                  <a:pt x="1258688" y="2176061"/>
                  <a:pt x="1259160" y="2174150"/>
                  <a:pt x="1260337" y="2172479"/>
                </a:cubicBezTo>
                <a:cubicBezTo>
                  <a:pt x="1259866" y="2170331"/>
                  <a:pt x="1259159" y="2168183"/>
                  <a:pt x="1258688" y="2166035"/>
                </a:cubicBezTo>
                <a:cubicBezTo>
                  <a:pt x="1252090" y="2163169"/>
                  <a:pt x="1246671" y="2158873"/>
                  <a:pt x="1244550" y="2150757"/>
                </a:cubicBezTo>
                <a:cubicBezTo>
                  <a:pt x="1252798" y="2145504"/>
                  <a:pt x="1258924" y="2156009"/>
                  <a:pt x="1266463" y="2153621"/>
                </a:cubicBezTo>
                <a:cubicBezTo>
                  <a:pt x="1267642" y="2152666"/>
                  <a:pt x="1269056" y="2152188"/>
                  <a:pt x="1270704" y="2151950"/>
                </a:cubicBezTo>
                <a:cubicBezTo>
                  <a:pt x="1273532" y="2146221"/>
                  <a:pt x="1276360" y="2140253"/>
                  <a:pt x="1278951" y="2134285"/>
                </a:cubicBezTo>
                <a:cubicBezTo>
                  <a:pt x="1277773" y="2125214"/>
                  <a:pt x="1280129" y="2113755"/>
                  <a:pt x="1286962" y="2111846"/>
                </a:cubicBezTo>
                <a:cubicBezTo>
                  <a:pt x="1322542" y="2101341"/>
                  <a:pt x="1323248" y="2060999"/>
                  <a:pt x="1349866" y="2040707"/>
                </a:cubicBezTo>
                <a:cubicBezTo>
                  <a:pt x="1361648" y="2031875"/>
                  <a:pt x="1373429" y="2010869"/>
                  <a:pt x="1388037" y="1997977"/>
                </a:cubicBezTo>
                <a:cubicBezTo>
                  <a:pt x="1392043" y="1994397"/>
                  <a:pt x="1399346" y="1994636"/>
                  <a:pt x="1405237" y="1993204"/>
                </a:cubicBezTo>
                <a:cubicBezTo>
                  <a:pt x="1405474" y="1987952"/>
                  <a:pt x="1405944" y="1982939"/>
                  <a:pt x="1411834" y="1980790"/>
                </a:cubicBezTo>
                <a:cubicBezTo>
                  <a:pt x="1412306" y="1976971"/>
                  <a:pt x="1413014" y="1972912"/>
                  <a:pt x="1413484" y="1969093"/>
                </a:cubicBezTo>
                <a:cubicBezTo>
                  <a:pt x="1407830" y="1934239"/>
                  <a:pt x="1439874" y="1912994"/>
                  <a:pt x="1445764" y="1881245"/>
                </a:cubicBezTo>
                <a:cubicBezTo>
                  <a:pt x="1448120" y="1868355"/>
                  <a:pt x="1462022" y="1879336"/>
                  <a:pt x="1469562" y="1886019"/>
                </a:cubicBezTo>
                <a:cubicBezTo>
                  <a:pt x="1472625" y="1864534"/>
                  <a:pt x="1493360" y="1856896"/>
                  <a:pt x="1504670" y="1841857"/>
                </a:cubicBezTo>
                <a:cubicBezTo>
                  <a:pt x="1505142" y="1840186"/>
                  <a:pt x="1506085" y="1838515"/>
                  <a:pt x="1507970" y="1837083"/>
                </a:cubicBezTo>
                <a:cubicBezTo>
                  <a:pt x="1516687" y="1821326"/>
                  <a:pt x="1532945" y="1832070"/>
                  <a:pt x="1544490" y="1826578"/>
                </a:cubicBezTo>
                <a:cubicBezTo>
                  <a:pt x="1543783" y="1798409"/>
                  <a:pt x="1561691" y="1795306"/>
                  <a:pt x="1583604" y="1797455"/>
                </a:cubicBezTo>
                <a:cubicBezTo>
                  <a:pt x="1589965" y="1793397"/>
                  <a:pt x="1596327" y="1789100"/>
                  <a:pt x="1602454" y="1784804"/>
                </a:cubicBezTo>
                <a:cubicBezTo>
                  <a:pt x="1615178" y="1762364"/>
                  <a:pt x="1640389" y="1758066"/>
                  <a:pt x="1659946" y="1745653"/>
                </a:cubicBezTo>
                <a:cubicBezTo>
                  <a:pt x="1664658" y="1742790"/>
                  <a:pt x="1672435" y="1743505"/>
                  <a:pt x="1671963" y="1734672"/>
                </a:cubicBezTo>
                <a:cubicBezTo>
                  <a:pt x="1665601" y="1734196"/>
                  <a:pt x="1657354" y="1731808"/>
                  <a:pt x="1658297" y="1725602"/>
                </a:cubicBezTo>
                <a:cubicBezTo>
                  <a:pt x="1659239" y="1718202"/>
                  <a:pt x="1667957" y="1722976"/>
                  <a:pt x="1673376" y="1722497"/>
                </a:cubicBezTo>
                <a:cubicBezTo>
                  <a:pt x="1685864" y="1712950"/>
                  <a:pt x="1687749" y="1694329"/>
                  <a:pt x="1703065" y="1687407"/>
                </a:cubicBezTo>
                <a:cubicBezTo>
                  <a:pt x="1701652" y="1686691"/>
                  <a:pt x="1700944" y="1685736"/>
                  <a:pt x="1701181" y="1684065"/>
                </a:cubicBezTo>
                <a:cubicBezTo>
                  <a:pt x="1679974" y="1677141"/>
                  <a:pt x="1665129" y="1688123"/>
                  <a:pt x="1648636" y="1708414"/>
                </a:cubicBezTo>
                <a:cubicBezTo>
                  <a:pt x="1650756" y="1660670"/>
                  <a:pt x="1674083" y="1628682"/>
                  <a:pt x="1692226" y="1594784"/>
                </a:cubicBezTo>
                <a:cubicBezTo>
                  <a:pt x="1685629" y="1592636"/>
                  <a:pt x="1678795" y="1590249"/>
                  <a:pt x="1672199" y="1588101"/>
                </a:cubicBezTo>
                <a:cubicBezTo>
                  <a:pt x="1659710" y="1600037"/>
                  <a:pt x="1653819" y="1623670"/>
                  <a:pt x="1628372" y="1612210"/>
                </a:cubicBezTo>
                <a:cubicBezTo>
                  <a:pt x="1616355" y="1619134"/>
                  <a:pt x="1625545" y="1633695"/>
                  <a:pt x="1617298" y="1642767"/>
                </a:cubicBezTo>
                <a:cubicBezTo>
                  <a:pt x="1606696" y="1644915"/>
                  <a:pt x="1601982" y="1628683"/>
                  <a:pt x="1590202" y="1633696"/>
                </a:cubicBezTo>
                <a:cubicBezTo>
                  <a:pt x="1601982" y="1661626"/>
                  <a:pt x="1575592" y="1675710"/>
                  <a:pt x="1565933" y="1695524"/>
                </a:cubicBezTo>
                <a:cubicBezTo>
                  <a:pt x="1556507" y="1715337"/>
                  <a:pt x="1548496" y="1692419"/>
                  <a:pt x="1539308" y="1689078"/>
                </a:cubicBezTo>
                <a:cubicBezTo>
                  <a:pt x="1537893" y="1690271"/>
                  <a:pt x="1536243" y="1690748"/>
                  <a:pt x="1534358" y="1690749"/>
                </a:cubicBezTo>
                <a:cubicBezTo>
                  <a:pt x="1538364" y="1721305"/>
                  <a:pt x="1503493" y="1735627"/>
                  <a:pt x="1503021" y="1764512"/>
                </a:cubicBezTo>
                <a:cubicBezTo>
                  <a:pt x="1503021" y="1764989"/>
                  <a:pt x="1493360" y="1765468"/>
                  <a:pt x="1488176" y="1765944"/>
                </a:cubicBezTo>
                <a:cubicBezTo>
                  <a:pt x="1472861" y="1776210"/>
                  <a:pt x="1457310" y="1784086"/>
                  <a:pt x="1456367" y="1807720"/>
                </a:cubicBezTo>
                <a:cubicBezTo>
                  <a:pt x="1455896" y="1822044"/>
                  <a:pt x="1447649" y="1809390"/>
                  <a:pt x="1443408" y="1806048"/>
                </a:cubicBezTo>
                <a:cubicBezTo>
                  <a:pt x="1434926" y="1816553"/>
                  <a:pt x="1427857" y="1828250"/>
                  <a:pt x="1417961" y="1837083"/>
                </a:cubicBezTo>
                <a:cubicBezTo>
                  <a:pt x="1409714" y="1844005"/>
                  <a:pt x="1399583" y="1856419"/>
                  <a:pt x="1386623" y="1842095"/>
                </a:cubicBezTo>
                <a:cubicBezTo>
                  <a:pt x="1368952" y="1841380"/>
                  <a:pt x="1379084" y="1864057"/>
                  <a:pt x="1365888" y="1867161"/>
                </a:cubicBezTo>
                <a:cubicBezTo>
                  <a:pt x="1344211" y="1865729"/>
                  <a:pt x="1340441" y="1854985"/>
                  <a:pt x="1348453" y="1836367"/>
                </a:cubicBezTo>
                <a:cubicBezTo>
                  <a:pt x="1364474" y="1800081"/>
                  <a:pt x="1375784" y="1761171"/>
                  <a:pt x="1412777" y="1738492"/>
                </a:cubicBezTo>
                <a:cubicBezTo>
                  <a:pt x="1419846" y="1734196"/>
                  <a:pt x="1424794" y="1738254"/>
                  <a:pt x="1430685" y="1738253"/>
                </a:cubicBezTo>
                <a:cubicBezTo>
                  <a:pt x="1440816" y="1678812"/>
                  <a:pt x="1480872" y="1640856"/>
                  <a:pt x="1526113" y="1606482"/>
                </a:cubicBezTo>
                <a:cubicBezTo>
                  <a:pt x="1525405" y="1586191"/>
                  <a:pt x="1547789" y="1581177"/>
                  <a:pt x="1552974" y="1562558"/>
                </a:cubicBezTo>
                <a:cubicBezTo>
                  <a:pt x="1566404" y="1515052"/>
                  <a:pt x="1595385" y="1476858"/>
                  <a:pt x="1637797" y="1450122"/>
                </a:cubicBezTo>
                <a:cubicBezTo>
                  <a:pt x="1643689" y="1446542"/>
                  <a:pt x="1649578" y="1438902"/>
                  <a:pt x="1657118" y="1445347"/>
                </a:cubicBezTo>
                <a:cubicBezTo>
                  <a:pt x="1661595" y="1449406"/>
                  <a:pt x="1658061" y="1455134"/>
                  <a:pt x="1654526" y="1459193"/>
                </a:cubicBezTo>
                <a:cubicBezTo>
                  <a:pt x="1661359" y="1460387"/>
                  <a:pt x="1669842" y="1465877"/>
                  <a:pt x="1671962" y="1453942"/>
                </a:cubicBezTo>
                <a:cubicBezTo>
                  <a:pt x="1674083" y="1442721"/>
                  <a:pt x="1682095" y="1438187"/>
                  <a:pt x="1691519" y="1436038"/>
                </a:cubicBezTo>
                <a:cubicBezTo>
                  <a:pt x="1707070" y="1432458"/>
                  <a:pt x="1712018" y="1425535"/>
                  <a:pt x="1713903" y="1407631"/>
                </a:cubicBezTo>
                <a:cubicBezTo>
                  <a:pt x="1718380" y="1366571"/>
                  <a:pt x="1748070" y="1347235"/>
                  <a:pt x="1786712" y="1340551"/>
                </a:cubicBezTo>
                <a:cubicBezTo>
                  <a:pt x="1790245" y="1332196"/>
                  <a:pt x="1755137" y="1321692"/>
                  <a:pt x="1788125" y="1314770"/>
                </a:cubicBezTo>
                <a:cubicBezTo>
                  <a:pt x="1805090" y="1305936"/>
                  <a:pt x="1826767" y="1316919"/>
                  <a:pt x="1842553" y="1302357"/>
                </a:cubicBezTo>
                <a:cubicBezTo>
                  <a:pt x="1845853" y="1297344"/>
                  <a:pt x="1851036" y="1295911"/>
                  <a:pt x="1856692" y="1295911"/>
                </a:cubicBezTo>
                <a:cubicBezTo>
                  <a:pt x="1872949" y="1297582"/>
                  <a:pt x="1899575" y="1331480"/>
                  <a:pt x="1893919" y="1343655"/>
                </a:cubicBezTo>
                <a:cubicBezTo>
                  <a:pt x="1888500" y="1355589"/>
                  <a:pt x="1875070" y="1348189"/>
                  <a:pt x="1872478" y="1345802"/>
                </a:cubicBezTo>
                <a:cubicBezTo>
                  <a:pt x="1850801" y="1327421"/>
                  <a:pt x="1848916" y="1345563"/>
                  <a:pt x="1843967" y="1359410"/>
                </a:cubicBezTo>
                <a:cubicBezTo>
                  <a:pt x="1864231" y="1349862"/>
                  <a:pt x="1869179" y="1365377"/>
                  <a:pt x="1875776" y="1378745"/>
                </a:cubicBezTo>
                <a:cubicBezTo>
                  <a:pt x="1877661" y="1379222"/>
                  <a:pt x="1879311" y="1379940"/>
                  <a:pt x="1881431" y="1380416"/>
                </a:cubicBezTo>
                <a:cubicBezTo>
                  <a:pt x="1888500" y="1372300"/>
                  <a:pt x="1898867" y="1374688"/>
                  <a:pt x="1907821" y="1372538"/>
                </a:cubicBezTo>
                <a:cubicBezTo>
                  <a:pt x="1904994" y="1368719"/>
                  <a:pt x="1901930" y="1364662"/>
                  <a:pt x="1899104" y="1360603"/>
                </a:cubicBezTo>
                <a:cubicBezTo>
                  <a:pt x="1921723" y="1357499"/>
                  <a:pt x="1924550" y="1321453"/>
                  <a:pt x="1953062" y="1328377"/>
                </a:cubicBezTo>
                <a:cubicBezTo>
                  <a:pt x="1981571" y="1322409"/>
                  <a:pt x="1999951" y="1296866"/>
                  <a:pt x="2028460" y="1289943"/>
                </a:cubicBezTo>
                <a:cubicBezTo>
                  <a:pt x="2043304" y="1286362"/>
                  <a:pt x="2062390" y="1294479"/>
                  <a:pt x="2072757" y="1276098"/>
                </a:cubicBezTo>
                <a:cubicBezTo>
                  <a:pt x="2112813" y="1251510"/>
                  <a:pt x="2152870" y="1225251"/>
                  <a:pt x="2203058" y="1231218"/>
                </a:cubicBezTo>
                <a:cubicBezTo>
                  <a:pt x="2236515" y="1235516"/>
                  <a:pt x="2265498" y="1217611"/>
                  <a:pt x="2302490" y="1215225"/>
                </a:cubicBezTo>
                <a:cubicBezTo>
                  <a:pt x="2271152" y="1206391"/>
                  <a:pt x="2278692" y="1194456"/>
                  <a:pt x="2293772" y="1181804"/>
                </a:cubicBezTo>
                <a:cubicBezTo>
                  <a:pt x="2295421" y="1177268"/>
                  <a:pt x="2293773" y="1171062"/>
                  <a:pt x="2300606" y="1169391"/>
                </a:cubicBezTo>
                <a:cubicBezTo>
                  <a:pt x="2316863" y="1167003"/>
                  <a:pt x="2328880" y="1172017"/>
                  <a:pt x="2341603" y="1184429"/>
                </a:cubicBezTo>
                <a:cubicBezTo>
                  <a:pt x="2352913" y="1195410"/>
                  <a:pt x="2360689" y="1199707"/>
                  <a:pt x="2342074" y="1209733"/>
                </a:cubicBezTo>
                <a:cubicBezTo>
                  <a:pt x="2331943" y="1214986"/>
                  <a:pt x="2335478" y="1220476"/>
                  <a:pt x="2342782" y="1228832"/>
                </a:cubicBezTo>
                <a:cubicBezTo>
                  <a:pt x="2359511" y="1247929"/>
                  <a:pt x="2385193" y="1246735"/>
                  <a:pt x="2404515" y="1258671"/>
                </a:cubicBezTo>
                <a:cubicBezTo>
                  <a:pt x="2409935" y="1254135"/>
                  <a:pt x="2414882" y="1248883"/>
                  <a:pt x="2420537" y="1244826"/>
                </a:cubicBezTo>
                <a:cubicBezTo>
                  <a:pt x="2426664" y="1240050"/>
                  <a:pt x="2435147" y="1237665"/>
                  <a:pt x="2439152" y="1245303"/>
                </a:cubicBezTo>
                <a:cubicBezTo>
                  <a:pt x="2444099" y="1254373"/>
                  <a:pt x="2431140" y="1253897"/>
                  <a:pt x="2428313" y="1259626"/>
                </a:cubicBezTo>
                <a:cubicBezTo>
                  <a:pt x="2430905" y="1278962"/>
                  <a:pt x="2421480" y="1285646"/>
                  <a:pt x="2403336" y="1283736"/>
                </a:cubicBezTo>
                <a:lnTo>
                  <a:pt x="2403101" y="1283975"/>
                </a:lnTo>
                <a:cubicBezTo>
                  <a:pt x="2409698" y="1303311"/>
                  <a:pt x="2401923" y="1310712"/>
                  <a:pt x="2382602" y="1308323"/>
                </a:cubicBezTo>
                <a:cubicBezTo>
                  <a:pt x="2380717" y="1310473"/>
                  <a:pt x="2379067" y="1312621"/>
                  <a:pt x="2377183" y="1314530"/>
                </a:cubicBezTo>
                <a:cubicBezTo>
                  <a:pt x="2380187" y="1322587"/>
                  <a:pt x="2370733" y="1335478"/>
                  <a:pt x="2376951" y="1342326"/>
                </a:cubicBezTo>
                <a:lnTo>
                  <a:pt x="2388169" y="1346308"/>
                </a:lnTo>
                <a:lnTo>
                  <a:pt x="2388937" y="1345885"/>
                </a:lnTo>
                <a:lnTo>
                  <a:pt x="2391080" y="1344878"/>
                </a:lnTo>
                <a:lnTo>
                  <a:pt x="2411583" y="1324557"/>
                </a:lnTo>
                <a:cubicBezTo>
                  <a:pt x="2415236" y="1318350"/>
                  <a:pt x="2418417" y="1317276"/>
                  <a:pt x="2421097" y="1318887"/>
                </a:cubicBezTo>
                <a:lnTo>
                  <a:pt x="2426824" y="1328076"/>
                </a:lnTo>
                <a:lnTo>
                  <a:pt x="2624333" y="1235235"/>
                </a:lnTo>
                <a:cubicBezTo>
                  <a:pt x="2939688" y="1099225"/>
                  <a:pt x="3259092" y="1009945"/>
                  <a:pt x="3559325" y="974917"/>
                </a:cubicBezTo>
                <a:lnTo>
                  <a:pt x="3731036" y="962513"/>
                </a:lnTo>
                <a:lnTo>
                  <a:pt x="3728923" y="956627"/>
                </a:lnTo>
                <a:cubicBezTo>
                  <a:pt x="3727995" y="954232"/>
                  <a:pt x="3726890" y="952337"/>
                  <a:pt x="3725183" y="952159"/>
                </a:cubicBezTo>
                <a:cubicBezTo>
                  <a:pt x="3724711" y="948338"/>
                  <a:pt x="3724475" y="944519"/>
                  <a:pt x="3724240" y="940939"/>
                </a:cubicBezTo>
                <a:cubicBezTo>
                  <a:pt x="3728245" y="940938"/>
                  <a:pt x="3732016" y="941177"/>
                  <a:pt x="3736021" y="941416"/>
                </a:cubicBezTo>
                <a:cubicBezTo>
                  <a:pt x="3736964" y="938313"/>
                  <a:pt x="3738849" y="933060"/>
                  <a:pt x="3738849" y="933060"/>
                </a:cubicBezTo>
                <a:cubicBezTo>
                  <a:pt x="3773249" y="943325"/>
                  <a:pt x="3810007" y="910621"/>
                  <a:pt x="3843701" y="938791"/>
                </a:cubicBezTo>
                <a:cubicBezTo>
                  <a:pt x="3849120" y="943326"/>
                  <a:pt x="3857838" y="939983"/>
                  <a:pt x="3863493" y="934016"/>
                </a:cubicBezTo>
                <a:cubicBezTo>
                  <a:pt x="3871976" y="925422"/>
                  <a:pt x="3885406" y="924468"/>
                  <a:pt x="3892475" y="929480"/>
                </a:cubicBezTo>
                <a:cubicBezTo>
                  <a:pt x="3910146" y="942371"/>
                  <a:pt x="3918158" y="931629"/>
                  <a:pt x="3927347" y="920170"/>
                </a:cubicBezTo>
                <a:cubicBezTo>
                  <a:pt x="3928761" y="912532"/>
                  <a:pt x="3923812" y="900595"/>
                  <a:pt x="3939364" y="902506"/>
                </a:cubicBezTo>
                <a:cubicBezTo>
                  <a:pt x="3950438" y="903459"/>
                  <a:pt x="3953972" y="888421"/>
                  <a:pt x="3965282" y="889853"/>
                </a:cubicBezTo>
                <a:cubicBezTo>
                  <a:pt x="3975414" y="889137"/>
                  <a:pt x="3989080" y="884124"/>
                  <a:pt x="3994971" y="888659"/>
                </a:cubicBezTo>
                <a:cubicBezTo>
                  <a:pt x="4005575" y="897254"/>
                  <a:pt x="4011464" y="892240"/>
                  <a:pt x="4019004" y="887227"/>
                </a:cubicBezTo>
                <a:cubicBezTo>
                  <a:pt x="4032435" y="878395"/>
                  <a:pt x="4012408" y="871711"/>
                  <a:pt x="4018534" y="861445"/>
                </a:cubicBezTo>
                <a:cubicBezTo>
                  <a:pt x="4040210" y="871472"/>
                  <a:pt x="4058589" y="856910"/>
                  <a:pt x="4078381" y="850703"/>
                </a:cubicBezTo>
                <a:cubicBezTo>
                  <a:pt x="4078618" y="850942"/>
                  <a:pt x="4078618" y="850942"/>
                  <a:pt x="4078618" y="850942"/>
                </a:cubicBezTo>
                <a:cubicBezTo>
                  <a:pt x="4093225" y="840200"/>
                  <a:pt x="4088984" y="810121"/>
                  <a:pt x="4117259" y="813463"/>
                </a:cubicBezTo>
                <a:cubicBezTo>
                  <a:pt x="4119380" y="807257"/>
                  <a:pt x="4121737" y="801290"/>
                  <a:pt x="4123857" y="795321"/>
                </a:cubicBezTo>
                <a:cubicBezTo>
                  <a:pt x="4150011" y="793412"/>
                  <a:pt x="4162028" y="770018"/>
                  <a:pt x="4181113" y="757603"/>
                </a:cubicBezTo>
                <a:cubicBezTo>
                  <a:pt x="4182998" y="750920"/>
                  <a:pt x="4188182" y="750204"/>
                  <a:pt x="4194072" y="749964"/>
                </a:cubicBezTo>
                <a:cubicBezTo>
                  <a:pt x="4203262" y="743042"/>
                  <a:pt x="4212215" y="733494"/>
                  <a:pt x="4225174" y="743520"/>
                </a:cubicBezTo>
                <a:cubicBezTo>
                  <a:pt x="4243317" y="719648"/>
                  <a:pt x="4266880" y="731583"/>
                  <a:pt x="4287851" y="736120"/>
                </a:cubicBezTo>
                <a:cubicBezTo>
                  <a:pt x="4310235" y="740656"/>
                  <a:pt x="4323901" y="737313"/>
                  <a:pt x="4325550" y="712248"/>
                </a:cubicBezTo>
                <a:cubicBezTo>
                  <a:pt x="4315182" y="700790"/>
                  <a:pt x="4329320" y="699118"/>
                  <a:pt x="4333325" y="693151"/>
                </a:cubicBezTo>
                <a:cubicBezTo>
                  <a:pt x="4334504" y="684795"/>
                  <a:pt x="4339923" y="685751"/>
                  <a:pt x="4345813" y="687421"/>
                </a:cubicBezTo>
                <a:cubicBezTo>
                  <a:pt x="4351940" y="671189"/>
                  <a:pt x="4373618" y="669757"/>
                  <a:pt x="4379272" y="651852"/>
                </a:cubicBezTo>
                <a:cubicBezTo>
                  <a:pt x="4381628" y="643975"/>
                  <a:pt x="4391289" y="647316"/>
                  <a:pt x="4394116" y="652568"/>
                </a:cubicBezTo>
                <a:cubicBezTo>
                  <a:pt x="4399064" y="661878"/>
                  <a:pt x="4405898" y="666175"/>
                  <a:pt x="4413437" y="659252"/>
                </a:cubicBezTo>
                <a:cubicBezTo>
                  <a:pt x="4422391" y="651136"/>
                  <a:pt x="4419328" y="640872"/>
                  <a:pt x="4408726" y="631323"/>
                </a:cubicBezTo>
                <a:cubicBezTo>
                  <a:pt x="4420978" y="630845"/>
                  <a:pt x="4427576" y="637051"/>
                  <a:pt x="4434644" y="642303"/>
                </a:cubicBezTo>
                <a:cubicBezTo>
                  <a:pt x="4446660" y="644213"/>
                  <a:pt x="4447368" y="636335"/>
                  <a:pt x="4448782" y="627503"/>
                </a:cubicBezTo>
                <a:cubicBezTo>
                  <a:pt x="4449959" y="621058"/>
                  <a:pt x="4449489" y="611270"/>
                  <a:pt x="4458206" y="609839"/>
                </a:cubicBezTo>
                <a:close/>
                <a:moveTo>
                  <a:pt x="3845671" y="596899"/>
                </a:moveTo>
                <a:cubicBezTo>
                  <a:pt x="3845385" y="599095"/>
                  <a:pt x="3846292" y="600552"/>
                  <a:pt x="3848388" y="601284"/>
                </a:cubicBezTo>
                <a:cubicBezTo>
                  <a:pt x="3848660" y="606263"/>
                  <a:pt x="3848958" y="611245"/>
                  <a:pt x="3849231" y="616223"/>
                </a:cubicBezTo>
                <a:cubicBezTo>
                  <a:pt x="3846625" y="615460"/>
                  <a:pt x="3842495" y="615453"/>
                  <a:pt x="3841664" y="613798"/>
                </a:cubicBezTo>
                <a:cubicBezTo>
                  <a:pt x="3838465" y="607461"/>
                  <a:pt x="3833762" y="599944"/>
                  <a:pt x="3845671" y="596899"/>
                </a:cubicBezTo>
                <a:close/>
                <a:moveTo>
                  <a:pt x="4558255" y="596899"/>
                </a:moveTo>
                <a:cubicBezTo>
                  <a:pt x="4562335" y="596904"/>
                  <a:pt x="4567223" y="597221"/>
                  <a:pt x="4567172" y="602740"/>
                </a:cubicBezTo>
                <a:cubicBezTo>
                  <a:pt x="4567136" y="608310"/>
                  <a:pt x="4562199" y="608199"/>
                  <a:pt x="4558119" y="608491"/>
                </a:cubicBezTo>
                <a:cubicBezTo>
                  <a:pt x="4554038" y="608168"/>
                  <a:pt x="4549151" y="608167"/>
                  <a:pt x="4549200" y="602623"/>
                </a:cubicBezTo>
                <a:cubicBezTo>
                  <a:pt x="4549250" y="597079"/>
                  <a:pt x="4554187" y="596892"/>
                  <a:pt x="4558255" y="596899"/>
                </a:cubicBezTo>
                <a:close/>
                <a:moveTo>
                  <a:pt x="4587643" y="520893"/>
                </a:moveTo>
                <a:cubicBezTo>
                  <a:pt x="4594216" y="522219"/>
                  <a:pt x="4595816" y="529176"/>
                  <a:pt x="4595531" y="535746"/>
                </a:cubicBezTo>
                <a:cubicBezTo>
                  <a:pt x="4595333" y="541158"/>
                  <a:pt x="4593908" y="547074"/>
                  <a:pt x="4587469" y="545717"/>
                </a:cubicBezTo>
                <a:cubicBezTo>
                  <a:pt x="4580573" y="544259"/>
                  <a:pt x="4573604" y="539709"/>
                  <a:pt x="4574719" y="531286"/>
                </a:cubicBezTo>
                <a:cubicBezTo>
                  <a:pt x="4575564" y="525017"/>
                  <a:pt x="4581244" y="519596"/>
                  <a:pt x="4587643" y="520893"/>
                </a:cubicBezTo>
                <a:close/>
                <a:moveTo>
                  <a:pt x="4088002" y="520703"/>
                </a:moveTo>
                <a:cubicBezTo>
                  <a:pt x="4090682" y="522989"/>
                  <a:pt x="4096399" y="525571"/>
                  <a:pt x="4097603" y="529513"/>
                </a:cubicBezTo>
                <a:cubicBezTo>
                  <a:pt x="4098831" y="533601"/>
                  <a:pt x="4093212" y="536845"/>
                  <a:pt x="4088946" y="535518"/>
                </a:cubicBezTo>
                <a:cubicBezTo>
                  <a:pt x="4085410" y="534425"/>
                  <a:pt x="4081380" y="531326"/>
                  <a:pt x="4079914" y="528062"/>
                </a:cubicBezTo>
                <a:cubicBezTo>
                  <a:pt x="4077856" y="523443"/>
                  <a:pt x="4081056" y="520578"/>
                  <a:pt x="4088002" y="520703"/>
                </a:cubicBezTo>
                <a:close/>
                <a:moveTo>
                  <a:pt x="4024770" y="508599"/>
                </a:moveTo>
                <a:cubicBezTo>
                  <a:pt x="4026862" y="507561"/>
                  <a:pt x="4029085" y="507677"/>
                  <a:pt x="4031224" y="510488"/>
                </a:cubicBezTo>
                <a:cubicBezTo>
                  <a:pt x="4036818" y="517824"/>
                  <a:pt x="4025036" y="518544"/>
                  <a:pt x="4024303" y="523989"/>
                </a:cubicBezTo>
                <a:cubicBezTo>
                  <a:pt x="4027207" y="525105"/>
                  <a:pt x="4030083" y="527119"/>
                  <a:pt x="4033010" y="527183"/>
                </a:cubicBezTo>
                <a:cubicBezTo>
                  <a:pt x="4046678" y="527486"/>
                  <a:pt x="4046047" y="540100"/>
                  <a:pt x="4049544" y="547955"/>
                </a:cubicBezTo>
                <a:cubicBezTo>
                  <a:pt x="4050411" y="549910"/>
                  <a:pt x="4039485" y="554870"/>
                  <a:pt x="4033754" y="550264"/>
                </a:cubicBezTo>
                <a:cubicBezTo>
                  <a:pt x="4025582" y="543696"/>
                  <a:pt x="4008875" y="539350"/>
                  <a:pt x="4024303" y="524002"/>
                </a:cubicBezTo>
                <a:cubicBezTo>
                  <a:pt x="4016702" y="523473"/>
                  <a:pt x="4012448" y="521061"/>
                  <a:pt x="4019107" y="513627"/>
                </a:cubicBezTo>
                <a:cubicBezTo>
                  <a:pt x="4020720" y="511829"/>
                  <a:pt x="4022680" y="509638"/>
                  <a:pt x="4024770" y="508599"/>
                </a:cubicBezTo>
                <a:close/>
                <a:moveTo>
                  <a:pt x="3398421" y="495975"/>
                </a:moveTo>
                <a:cubicBezTo>
                  <a:pt x="3405602" y="496824"/>
                  <a:pt x="3413714" y="501274"/>
                  <a:pt x="3419644" y="499154"/>
                </a:cubicBezTo>
                <a:cubicBezTo>
                  <a:pt x="3445154" y="490020"/>
                  <a:pt x="3454274" y="496831"/>
                  <a:pt x="3446657" y="522656"/>
                </a:cubicBezTo>
                <a:cubicBezTo>
                  <a:pt x="3448121" y="534415"/>
                  <a:pt x="3455549" y="550046"/>
                  <a:pt x="3440678" y="552795"/>
                </a:cubicBezTo>
                <a:cubicBezTo>
                  <a:pt x="3434303" y="553972"/>
                  <a:pt x="3410369" y="551195"/>
                  <a:pt x="3414548" y="527468"/>
                </a:cubicBezTo>
                <a:cubicBezTo>
                  <a:pt x="3415673" y="521046"/>
                  <a:pt x="3402949" y="523643"/>
                  <a:pt x="3396303" y="524406"/>
                </a:cubicBezTo>
                <a:cubicBezTo>
                  <a:pt x="3385039" y="525709"/>
                  <a:pt x="3380254" y="519097"/>
                  <a:pt x="3380849" y="509609"/>
                </a:cubicBezTo>
                <a:cubicBezTo>
                  <a:pt x="3381469" y="499873"/>
                  <a:pt x="3388340" y="494791"/>
                  <a:pt x="3398421" y="495975"/>
                </a:cubicBezTo>
                <a:close/>
                <a:moveTo>
                  <a:pt x="4634153" y="495308"/>
                </a:moveTo>
                <a:cubicBezTo>
                  <a:pt x="4656227" y="495158"/>
                  <a:pt x="4672375" y="497156"/>
                  <a:pt x="4660880" y="521071"/>
                </a:cubicBezTo>
                <a:cubicBezTo>
                  <a:pt x="4666821" y="539742"/>
                  <a:pt x="4655486" y="553475"/>
                  <a:pt x="4662404" y="568801"/>
                </a:cubicBezTo>
                <a:cubicBezTo>
                  <a:pt x="4666759" y="578417"/>
                  <a:pt x="4660803" y="590163"/>
                  <a:pt x="4650548" y="595402"/>
                </a:cubicBezTo>
                <a:cubicBezTo>
                  <a:pt x="4645601" y="597936"/>
                  <a:pt x="4636668" y="598318"/>
                  <a:pt x="4632354" y="595446"/>
                </a:cubicBezTo>
                <a:cubicBezTo>
                  <a:pt x="4618724" y="586375"/>
                  <a:pt x="4632949" y="580270"/>
                  <a:pt x="4636086" y="572719"/>
                </a:cubicBezTo>
                <a:cubicBezTo>
                  <a:pt x="4638308" y="567386"/>
                  <a:pt x="4636854" y="561678"/>
                  <a:pt x="4630131" y="560809"/>
                </a:cubicBezTo>
                <a:cubicBezTo>
                  <a:pt x="4619605" y="559448"/>
                  <a:pt x="4613490" y="566233"/>
                  <a:pt x="4613613" y="575459"/>
                </a:cubicBezTo>
                <a:cubicBezTo>
                  <a:pt x="4613886" y="594346"/>
                  <a:pt x="4604387" y="599390"/>
                  <a:pt x="4587790" y="597163"/>
                </a:cubicBezTo>
                <a:cubicBezTo>
                  <a:pt x="4570206" y="594805"/>
                  <a:pt x="4562590" y="584411"/>
                  <a:pt x="4561947" y="567083"/>
                </a:cubicBezTo>
                <a:cubicBezTo>
                  <a:pt x="4561289" y="549315"/>
                  <a:pt x="4567599" y="546816"/>
                  <a:pt x="4584940" y="549792"/>
                </a:cubicBezTo>
                <a:cubicBezTo>
                  <a:pt x="4601558" y="552649"/>
                  <a:pt x="4601239" y="535697"/>
                  <a:pt x="4599748" y="524807"/>
                </a:cubicBezTo>
                <a:cubicBezTo>
                  <a:pt x="4595776" y="495753"/>
                  <a:pt x="4612996" y="495449"/>
                  <a:pt x="4634153" y="495308"/>
                </a:cubicBezTo>
                <a:close/>
                <a:moveTo>
                  <a:pt x="4570258" y="127048"/>
                </a:moveTo>
                <a:cubicBezTo>
                  <a:pt x="4586841" y="125854"/>
                  <a:pt x="4574325" y="145726"/>
                  <a:pt x="4579221" y="150414"/>
                </a:cubicBezTo>
                <a:cubicBezTo>
                  <a:pt x="4591080" y="161781"/>
                  <a:pt x="4606303" y="169848"/>
                  <a:pt x="4620737" y="178265"/>
                </a:cubicBezTo>
                <a:cubicBezTo>
                  <a:pt x="4625970" y="181321"/>
                  <a:pt x="4634737" y="181377"/>
                  <a:pt x="4633818" y="189112"/>
                </a:cubicBezTo>
                <a:cubicBezTo>
                  <a:pt x="4632729" y="198381"/>
                  <a:pt x="4622190" y="200113"/>
                  <a:pt x="4616186" y="198999"/>
                </a:cubicBezTo>
                <a:cubicBezTo>
                  <a:pt x="4592434" y="194596"/>
                  <a:pt x="4579886" y="208675"/>
                  <a:pt x="4567887" y="227345"/>
                </a:cubicBezTo>
                <a:cubicBezTo>
                  <a:pt x="4577933" y="229400"/>
                  <a:pt x="4591884" y="226825"/>
                  <a:pt x="4597642" y="244480"/>
                </a:cubicBezTo>
                <a:cubicBezTo>
                  <a:pt x="4572455" y="233049"/>
                  <a:pt x="4559678" y="236883"/>
                  <a:pt x="4560448" y="267050"/>
                </a:cubicBezTo>
                <a:cubicBezTo>
                  <a:pt x="4561195" y="296566"/>
                  <a:pt x="4536435" y="298581"/>
                  <a:pt x="4514340" y="299321"/>
                </a:cubicBezTo>
                <a:cubicBezTo>
                  <a:pt x="4500970" y="299775"/>
                  <a:pt x="4488021" y="288108"/>
                  <a:pt x="4473758" y="298735"/>
                </a:cubicBezTo>
                <a:cubicBezTo>
                  <a:pt x="4470255" y="301343"/>
                  <a:pt x="4463712" y="298118"/>
                  <a:pt x="4462547" y="291270"/>
                </a:cubicBezTo>
                <a:cubicBezTo>
                  <a:pt x="4457585" y="262012"/>
                  <a:pt x="4462087" y="232879"/>
                  <a:pt x="4464104" y="203776"/>
                </a:cubicBezTo>
                <a:cubicBezTo>
                  <a:pt x="4464514" y="197715"/>
                  <a:pt x="4472118" y="198186"/>
                  <a:pt x="4477301" y="198114"/>
                </a:cubicBezTo>
                <a:cubicBezTo>
                  <a:pt x="4491875" y="197918"/>
                  <a:pt x="4503932" y="196586"/>
                  <a:pt x="4517317" y="185642"/>
                </a:cubicBezTo>
                <a:cubicBezTo>
                  <a:pt x="4532481" y="173237"/>
                  <a:pt x="4532367" y="194174"/>
                  <a:pt x="4536590" y="203134"/>
                </a:cubicBezTo>
                <a:cubicBezTo>
                  <a:pt x="4542191" y="204320"/>
                  <a:pt x="4547786" y="205451"/>
                  <a:pt x="4550304" y="198147"/>
                </a:cubicBezTo>
                <a:cubicBezTo>
                  <a:pt x="4549351" y="189445"/>
                  <a:pt x="4558054" y="189738"/>
                  <a:pt x="4561991" y="185577"/>
                </a:cubicBezTo>
                <a:cubicBezTo>
                  <a:pt x="4556880" y="179371"/>
                  <a:pt x="4536811" y="175917"/>
                  <a:pt x="4558414" y="164664"/>
                </a:cubicBezTo>
                <a:cubicBezTo>
                  <a:pt x="4561317" y="163162"/>
                  <a:pt x="4562137" y="157515"/>
                  <a:pt x="4563745" y="153721"/>
                </a:cubicBezTo>
                <a:cubicBezTo>
                  <a:pt x="4567527" y="144848"/>
                  <a:pt x="4555240" y="128130"/>
                  <a:pt x="4570258" y="127048"/>
                </a:cubicBezTo>
                <a:close/>
                <a:moveTo>
                  <a:pt x="3877397" y="116556"/>
                </a:moveTo>
                <a:cubicBezTo>
                  <a:pt x="3899809" y="124276"/>
                  <a:pt x="3929438" y="108450"/>
                  <a:pt x="3944138" y="125047"/>
                </a:cubicBezTo>
                <a:cubicBezTo>
                  <a:pt x="3955617" y="138025"/>
                  <a:pt x="3949337" y="165575"/>
                  <a:pt x="3954343" y="185805"/>
                </a:cubicBezTo>
                <a:cubicBezTo>
                  <a:pt x="3958041" y="200832"/>
                  <a:pt x="3981124" y="211224"/>
                  <a:pt x="3959615" y="230626"/>
                </a:cubicBezTo>
                <a:cubicBezTo>
                  <a:pt x="3996904" y="233751"/>
                  <a:pt x="3999609" y="232071"/>
                  <a:pt x="4008153" y="204259"/>
                </a:cubicBezTo>
                <a:cubicBezTo>
                  <a:pt x="4010470" y="196718"/>
                  <a:pt x="4016449" y="195245"/>
                  <a:pt x="4023048" y="196581"/>
                </a:cubicBezTo>
                <a:cubicBezTo>
                  <a:pt x="4035448" y="199086"/>
                  <a:pt x="4047671" y="198109"/>
                  <a:pt x="4060105" y="196718"/>
                </a:cubicBezTo>
                <a:cubicBezTo>
                  <a:pt x="4079369" y="194543"/>
                  <a:pt x="4077369" y="205126"/>
                  <a:pt x="4065519" y="221559"/>
                </a:cubicBezTo>
                <a:cubicBezTo>
                  <a:pt x="4082180" y="215228"/>
                  <a:pt x="4092316" y="211360"/>
                  <a:pt x="4104575" y="206710"/>
                </a:cubicBezTo>
                <a:cubicBezTo>
                  <a:pt x="4102540" y="230448"/>
                  <a:pt x="4097924" y="254449"/>
                  <a:pt x="4119753" y="271844"/>
                </a:cubicBezTo>
                <a:cubicBezTo>
                  <a:pt x="4125129" y="276138"/>
                  <a:pt x="4125040" y="283292"/>
                  <a:pt x="4121185" y="289210"/>
                </a:cubicBezTo>
                <a:cubicBezTo>
                  <a:pt x="4116568" y="296325"/>
                  <a:pt x="4109810" y="296092"/>
                  <a:pt x="4101762" y="295762"/>
                </a:cubicBezTo>
                <a:cubicBezTo>
                  <a:pt x="4085736" y="295113"/>
                  <a:pt x="4068489" y="288124"/>
                  <a:pt x="4054073" y="301485"/>
                </a:cubicBezTo>
                <a:cubicBezTo>
                  <a:pt x="4047829" y="307293"/>
                  <a:pt x="4035624" y="304170"/>
                  <a:pt x="4041850" y="323862"/>
                </a:cubicBezTo>
                <a:cubicBezTo>
                  <a:pt x="4048501" y="344931"/>
                  <a:pt x="4023985" y="337610"/>
                  <a:pt x="4010966" y="335807"/>
                </a:cubicBezTo>
                <a:cubicBezTo>
                  <a:pt x="4005340" y="342894"/>
                  <a:pt x="4011655" y="345976"/>
                  <a:pt x="4014662" y="349156"/>
                </a:cubicBezTo>
                <a:cubicBezTo>
                  <a:pt x="4021490" y="356435"/>
                  <a:pt x="4023312" y="362917"/>
                  <a:pt x="4015654" y="370996"/>
                </a:cubicBezTo>
                <a:cubicBezTo>
                  <a:pt x="4007144" y="379969"/>
                  <a:pt x="3999805" y="379211"/>
                  <a:pt x="3991544" y="370804"/>
                </a:cubicBezTo>
                <a:cubicBezTo>
                  <a:pt x="3975129" y="354056"/>
                  <a:pt x="3959828" y="359064"/>
                  <a:pt x="3945180" y="373803"/>
                </a:cubicBezTo>
                <a:cubicBezTo>
                  <a:pt x="3942403" y="376611"/>
                  <a:pt x="3938813" y="378110"/>
                  <a:pt x="3939520" y="383463"/>
                </a:cubicBezTo>
                <a:cubicBezTo>
                  <a:pt x="3941661" y="399661"/>
                  <a:pt x="3941131" y="401202"/>
                  <a:pt x="3926165" y="398518"/>
                </a:cubicBezTo>
                <a:cubicBezTo>
                  <a:pt x="3874089" y="389147"/>
                  <a:pt x="3820032" y="405703"/>
                  <a:pt x="3768840" y="386119"/>
                </a:cubicBezTo>
                <a:cubicBezTo>
                  <a:pt x="3770344" y="391610"/>
                  <a:pt x="3774431" y="398478"/>
                  <a:pt x="3763659" y="398422"/>
                </a:cubicBezTo>
                <a:cubicBezTo>
                  <a:pt x="3759041" y="398409"/>
                  <a:pt x="3751665" y="398698"/>
                  <a:pt x="3753451" y="391446"/>
                </a:cubicBezTo>
                <a:cubicBezTo>
                  <a:pt x="3755274" y="384055"/>
                  <a:pt x="3763269" y="386890"/>
                  <a:pt x="3768840" y="386105"/>
                </a:cubicBezTo>
                <a:cubicBezTo>
                  <a:pt x="3743316" y="371477"/>
                  <a:pt x="3752319" y="344848"/>
                  <a:pt x="3752125" y="324714"/>
                </a:cubicBezTo>
                <a:cubicBezTo>
                  <a:pt x="3751949" y="308587"/>
                  <a:pt x="3755981" y="291467"/>
                  <a:pt x="3751276" y="275585"/>
                </a:cubicBezTo>
                <a:cubicBezTo>
                  <a:pt x="3743050" y="247788"/>
                  <a:pt x="3760544" y="225851"/>
                  <a:pt x="3765675" y="201190"/>
                </a:cubicBezTo>
                <a:cubicBezTo>
                  <a:pt x="3766965" y="195011"/>
                  <a:pt x="3773971" y="195838"/>
                  <a:pt x="3779136" y="195713"/>
                </a:cubicBezTo>
                <a:cubicBezTo>
                  <a:pt x="3786513" y="195522"/>
                  <a:pt x="3793924" y="195616"/>
                  <a:pt x="3801317" y="195603"/>
                </a:cubicBezTo>
                <a:cubicBezTo>
                  <a:pt x="3858595" y="195562"/>
                  <a:pt x="3858559" y="195577"/>
                  <a:pt x="3852457" y="139166"/>
                </a:cubicBezTo>
                <a:cubicBezTo>
                  <a:pt x="3850404" y="120230"/>
                  <a:pt x="3856365" y="109318"/>
                  <a:pt x="3877397" y="116556"/>
                </a:cubicBezTo>
                <a:close/>
                <a:moveTo>
                  <a:pt x="4220865" y="101599"/>
                </a:moveTo>
                <a:cubicBezTo>
                  <a:pt x="4228317" y="115162"/>
                  <a:pt x="4248263" y="119389"/>
                  <a:pt x="4243475" y="134020"/>
                </a:cubicBezTo>
                <a:cubicBezTo>
                  <a:pt x="4237733" y="151631"/>
                  <a:pt x="4237025" y="178791"/>
                  <a:pt x="4209169" y="178054"/>
                </a:cubicBezTo>
                <a:cubicBezTo>
                  <a:pt x="4192301" y="177600"/>
                  <a:pt x="4178732" y="164113"/>
                  <a:pt x="4181189" y="146462"/>
                </a:cubicBezTo>
                <a:cubicBezTo>
                  <a:pt x="4184102" y="125425"/>
                  <a:pt x="4206663" y="118771"/>
                  <a:pt x="4220865" y="101599"/>
                </a:cubicBezTo>
                <a:close/>
                <a:moveTo>
                  <a:pt x="4283716" y="846"/>
                </a:moveTo>
                <a:cubicBezTo>
                  <a:pt x="4296865" y="4366"/>
                  <a:pt x="4309686" y="17926"/>
                  <a:pt x="4323434" y="23279"/>
                </a:cubicBezTo>
                <a:cubicBezTo>
                  <a:pt x="4333754" y="27305"/>
                  <a:pt x="4331098" y="41818"/>
                  <a:pt x="4328171" y="52035"/>
                </a:cubicBezTo>
                <a:cubicBezTo>
                  <a:pt x="4325840" y="60163"/>
                  <a:pt x="4320982" y="68683"/>
                  <a:pt x="4325544" y="76356"/>
                </a:cubicBezTo>
                <a:cubicBezTo>
                  <a:pt x="4347547" y="113377"/>
                  <a:pt x="4312076" y="102329"/>
                  <a:pt x="4303134" y="98881"/>
                </a:cubicBezTo>
                <a:cubicBezTo>
                  <a:pt x="4283523" y="91303"/>
                  <a:pt x="4246042" y="95984"/>
                  <a:pt x="4260229" y="59426"/>
                </a:cubicBezTo>
                <a:cubicBezTo>
                  <a:pt x="4260229" y="52337"/>
                  <a:pt x="4259895" y="50172"/>
                  <a:pt x="4260280" y="48141"/>
                </a:cubicBezTo>
                <a:cubicBezTo>
                  <a:pt x="4263354" y="31927"/>
                  <a:pt x="4255628" y="7037"/>
                  <a:pt x="4270412" y="1348"/>
                </a:cubicBezTo>
                <a:cubicBezTo>
                  <a:pt x="4274914" y="-385"/>
                  <a:pt x="4279333" y="-327"/>
                  <a:pt x="4283716" y="8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7615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24724" y="511785"/>
            <a:ext cx="6067278" cy="5793777"/>
          </a:xfrm>
          <a:custGeom>
            <a:avLst/>
            <a:gdLst>
              <a:gd name="connsiteX0" fmla="*/ 6030940 w 6067278"/>
              <a:gd name="connsiteY0" fmla="*/ 4143391 h 5793777"/>
              <a:gd name="connsiteX1" fmla="*/ 6067278 w 6067278"/>
              <a:gd name="connsiteY1" fmla="*/ 4161560 h 5793777"/>
              <a:gd name="connsiteX2" fmla="*/ 6067278 w 6067278"/>
              <a:gd name="connsiteY2" fmla="*/ 5775608 h 5793777"/>
              <a:gd name="connsiteX3" fmla="*/ 6030940 w 6067278"/>
              <a:gd name="connsiteY3" fmla="*/ 5793777 h 5793777"/>
              <a:gd name="connsiteX4" fmla="*/ 5319566 w 6067278"/>
              <a:gd name="connsiteY4" fmla="*/ 5438090 h 5793777"/>
              <a:gd name="connsiteX5" fmla="*/ 5319566 w 6067278"/>
              <a:gd name="connsiteY5" fmla="*/ 4499078 h 5793777"/>
              <a:gd name="connsiteX6" fmla="*/ 2995640 w 6067278"/>
              <a:gd name="connsiteY6" fmla="*/ 4143389 h 5793777"/>
              <a:gd name="connsiteX7" fmla="*/ 3707014 w 6067278"/>
              <a:gd name="connsiteY7" fmla="*/ 4499076 h 5793777"/>
              <a:gd name="connsiteX8" fmla="*/ 3707014 w 6067278"/>
              <a:gd name="connsiteY8" fmla="*/ 5438088 h 5793777"/>
              <a:gd name="connsiteX9" fmla="*/ 2995640 w 6067278"/>
              <a:gd name="connsiteY9" fmla="*/ 5793775 h 5793777"/>
              <a:gd name="connsiteX10" fmla="*/ 2284266 w 6067278"/>
              <a:gd name="connsiteY10" fmla="*/ 5438088 h 5793777"/>
              <a:gd name="connsiteX11" fmla="*/ 2284266 w 6067278"/>
              <a:gd name="connsiteY11" fmla="*/ 4499076 h 5793777"/>
              <a:gd name="connsiteX12" fmla="*/ 4519640 w 6067278"/>
              <a:gd name="connsiteY12" fmla="*/ 4143388 h 5793777"/>
              <a:gd name="connsiteX13" fmla="*/ 5231014 w 6067278"/>
              <a:gd name="connsiteY13" fmla="*/ 4499075 h 5793777"/>
              <a:gd name="connsiteX14" fmla="*/ 5231014 w 6067278"/>
              <a:gd name="connsiteY14" fmla="*/ 5438087 h 5793777"/>
              <a:gd name="connsiteX15" fmla="*/ 4519640 w 6067278"/>
              <a:gd name="connsiteY15" fmla="*/ 5793774 h 5793777"/>
              <a:gd name="connsiteX16" fmla="*/ 3808266 w 6067278"/>
              <a:gd name="connsiteY16" fmla="*/ 5438087 h 5793777"/>
              <a:gd name="connsiteX17" fmla="*/ 3808266 w 6067278"/>
              <a:gd name="connsiteY17" fmla="*/ 4499075 h 5793777"/>
              <a:gd name="connsiteX18" fmla="*/ 5283374 w 6067278"/>
              <a:gd name="connsiteY18" fmla="*/ 2762259 h 5793777"/>
              <a:gd name="connsiteX19" fmla="*/ 5994748 w 6067278"/>
              <a:gd name="connsiteY19" fmla="*/ 3117946 h 5793777"/>
              <a:gd name="connsiteX20" fmla="*/ 5994748 w 6067278"/>
              <a:gd name="connsiteY20" fmla="*/ 4056958 h 5793777"/>
              <a:gd name="connsiteX21" fmla="*/ 5283374 w 6067278"/>
              <a:gd name="connsiteY21" fmla="*/ 4412645 h 5793777"/>
              <a:gd name="connsiteX22" fmla="*/ 4572000 w 6067278"/>
              <a:gd name="connsiteY22" fmla="*/ 4056958 h 5793777"/>
              <a:gd name="connsiteX23" fmla="*/ 4572000 w 6067278"/>
              <a:gd name="connsiteY23" fmla="*/ 3117946 h 5793777"/>
              <a:gd name="connsiteX24" fmla="*/ 3749848 w 6067278"/>
              <a:gd name="connsiteY24" fmla="*/ 2762258 h 5793777"/>
              <a:gd name="connsiteX25" fmla="*/ 4461222 w 6067278"/>
              <a:gd name="connsiteY25" fmla="*/ 3117945 h 5793777"/>
              <a:gd name="connsiteX26" fmla="*/ 4461222 w 6067278"/>
              <a:gd name="connsiteY26" fmla="*/ 4056957 h 5793777"/>
              <a:gd name="connsiteX27" fmla="*/ 3749848 w 6067278"/>
              <a:gd name="connsiteY27" fmla="*/ 4412644 h 5793777"/>
              <a:gd name="connsiteX28" fmla="*/ 3038476 w 6067278"/>
              <a:gd name="connsiteY28" fmla="*/ 4056957 h 5793777"/>
              <a:gd name="connsiteX29" fmla="*/ 3038476 w 6067278"/>
              <a:gd name="connsiteY29" fmla="*/ 3117945 h 5793777"/>
              <a:gd name="connsiteX30" fmla="*/ 2235373 w 6067278"/>
              <a:gd name="connsiteY30" fmla="*/ 2762257 h 5793777"/>
              <a:gd name="connsiteX31" fmla="*/ 2946748 w 6067278"/>
              <a:gd name="connsiteY31" fmla="*/ 3117944 h 5793777"/>
              <a:gd name="connsiteX32" fmla="*/ 2946748 w 6067278"/>
              <a:gd name="connsiteY32" fmla="*/ 4056956 h 5793777"/>
              <a:gd name="connsiteX33" fmla="*/ 2235373 w 6067278"/>
              <a:gd name="connsiteY33" fmla="*/ 4412643 h 5793777"/>
              <a:gd name="connsiteX34" fmla="*/ 1524000 w 6067278"/>
              <a:gd name="connsiteY34" fmla="*/ 4056956 h 5793777"/>
              <a:gd name="connsiteX35" fmla="*/ 1524000 w 6067278"/>
              <a:gd name="connsiteY35" fmla="*/ 3117944 h 5793777"/>
              <a:gd name="connsiteX36" fmla="*/ 711373 w 6067278"/>
              <a:gd name="connsiteY36" fmla="*/ 2762256 h 5793777"/>
              <a:gd name="connsiteX37" fmla="*/ 1422747 w 6067278"/>
              <a:gd name="connsiteY37" fmla="*/ 3117943 h 5793777"/>
              <a:gd name="connsiteX38" fmla="*/ 1422747 w 6067278"/>
              <a:gd name="connsiteY38" fmla="*/ 4056955 h 5793777"/>
              <a:gd name="connsiteX39" fmla="*/ 711373 w 6067278"/>
              <a:gd name="connsiteY39" fmla="*/ 4412642 h 5793777"/>
              <a:gd name="connsiteX40" fmla="*/ 0 w 6067278"/>
              <a:gd name="connsiteY40" fmla="*/ 4056955 h 5793777"/>
              <a:gd name="connsiteX41" fmla="*/ 0 w 6067278"/>
              <a:gd name="connsiteY41" fmla="*/ 3117943 h 5793777"/>
              <a:gd name="connsiteX42" fmla="*/ 6030940 w 6067278"/>
              <a:gd name="connsiteY42" fmla="*/ 1387492 h 5793777"/>
              <a:gd name="connsiteX43" fmla="*/ 6067278 w 6067278"/>
              <a:gd name="connsiteY43" fmla="*/ 1405661 h 5793777"/>
              <a:gd name="connsiteX44" fmla="*/ 6067278 w 6067278"/>
              <a:gd name="connsiteY44" fmla="*/ 3019709 h 5793777"/>
              <a:gd name="connsiteX45" fmla="*/ 6030940 w 6067278"/>
              <a:gd name="connsiteY45" fmla="*/ 3037878 h 5793777"/>
              <a:gd name="connsiteX46" fmla="*/ 5319566 w 6067278"/>
              <a:gd name="connsiteY46" fmla="*/ 2682191 h 5793777"/>
              <a:gd name="connsiteX47" fmla="*/ 5319566 w 6067278"/>
              <a:gd name="connsiteY47" fmla="*/ 1743179 h 5793777"/>
              <a:gd name="connsiteX48" fmla="*/ 4508848 w 6067278"/>
              <a:gd name="connsiteY48" fmla="*/ 1381131 h 5793777"/>
              <a:gd name="connsiteX49" fmla="*/ 5220222 w 6067278"/>
              <a:gd name="connsiteY49" fmla="*/ 1736817 h 5793777"/>
              <a:gd name="connsiteX50" fmla="*/ 5220222 w 6067278"/>
              <a:gd name="connsiteY50" fmla="*/ 2675829 h 5793777"/>
              <a:gd name="connsiteX51" fmla="*/ 4508848 w 6067278"/>
              <a:gd name="connsiteY51" fmla="*/ 3031516 h 5793777"/>
              <a:gd name="connsiteX52" fmla="*/ 3797474 w 6067278"/>
              <a:gd name="connsiteY52" fmla="*/ 2675829 h 5793777"/>
              <a:gd name="connsiteX53" fmla="*/ 3797474 w 6067278"/>
              <a:gd name="connsiteY53" fmla="*/ 1736817 h 5793777"/>
              <a:gd name="connsiteX54" fmla="*/ 3013422 w 6067278"/>
              <a:gd name="connsiteY54" fmla="*/ 1381130 h 5793777"/>
              <a:gd name="connsiteX55" fmla="*/ 3724796 w 6067278"/>
              <a:gd name="connsiteY55" fmla="*/ 1736816 h 5793777"/>
              <a:gd name="connsiteX56" fmla="*/ 3724796 w 6067278"/>
              <a:gd name="connsiteY56" fmla="*/ 2675828 h 5793777"/>
              <a:gd name="connsiteX57" fmla="*/ 3013422 w 6067278"/>
              <a:gd name="connsiteY57" fmla="*/ 3031515 h 5793777"/>
              <a:gd name="connsiteX58" fmla="*/ 2302050 w 6067278"/>
              <a:gd name="connsiteY58" fmla="*/ 2675828 h 5793777"/>
              <a:gd name="connsiteX59" fmla="*/ 2302050 w 6067278"/>
              <a:gd name="connsiteY59" fmla="*/ 1736816 h 5793777"/>
              <a:gd name="connsiteX60" fmla="*/ 1460847 w 6067278"/>
              <a:gd name="connsiteY60" fmla="*/ 1381129 h 5793777"/>
              <a:gd name="connsiteX61" fmla="*/ 2172221 w 6067278"/>
              <a:gd name="connsiteY61" fmla="*/ 1736815 h 5793777"/>
              <a:gd name="connsiteX62" fmla="*/ 2172221 w 6067278"/>
              <a:gd name="connsiteY62" fmla="*/ 2675827 h 5793777"/>
              <a:gd name="connsiteX63" fmla="*/ 1460847 w 6067278"/>
              <a:gd name="connsiteY63" fmla="*/ 3031514 h 5793777"/>
              <a:gd name="connsiteX64" fmla="*/ 749474 w 6067278"/>
              <a:gd name="connsiteY64" fmla="*/ 2675827 h 5793777"/>
              <a:gd name="connsiteX65" fmla="*/ 749474 w 6067278"/>
              <a:gd name="connsiteY65" fmla="*/ 1736815 h 5793777"/>
              <a:gd name="connsiteX66" fmla="*/ 5287566 w 6067278"/>
              <a:gd name="connsiteY66" fmla="*/ 1 h 5793777"/>
              <a:gd name="connsiteX67" fmla="*/ 5998940 w 6067278"/>
              <a:gd name="connsiteY67" fmla="*/ 355688 h 5793777"/>
              <a:gd name="connsiteX68" fmla="*/ 5998940 w 6067278"/>
              <a:gd name="connsiteY68" fmla="*/ 1294700 h 5793777"/>
              <a:gd name="connsiteX69" fmla="*/ 5287566 w 6067278"/>
              <a:gd name="connsiteY69" fmla="*/ 1650387 h 5793777"/>
              <a:gd name="connsiteX70" fmla="*/ 4576192 w 6067278"/>
              <a:gd name="connsiteY70" fmla="*/ 1294700 h 5793777"/>
              <a:gd name="connsiteX71" fmla="*/ 4576192 w 6067278"/>
              <a:gd name="connsiteY71" fmla="*/ 355688 h 5793777"/>
              <a:gd name="connsiteX72" fmla="*/ 3754040 w 6067278"/>
              <a:gd name="connsiteY72" fmla="*/ 0 h 5793777"/>
              <a:gd name="connsiteX73" fmla="*/ 4465414 w 6067278"/>
              <a:gd name="connsiteY73" fmla="*/ 355687 h 5793777"/>
              <a:gd name="connsiteX74" fmla="*/ 4465414 w 6067278"/>
              <a:gd name="connsiteY74" fmla="*/ 1294700 h 5793777"/>
              <a:gd name="connsiteX75" fmla="*/ 3754040 w 6067278"/>
              <a:gd name="connsiteY75" fmla="*/ 1650386 h 5793777"/>
              <a:gd name="connsiteX76" fmla="*/ 3042666 w 6067278"/>
              <a:gd name="connsiteY76" fmla="*/ 1294700 h 5793777"/>
              <a:gd name="connsiteX77" fmla="*/ 3042666 w 6067278"/>
              <a:gd name="connsiteY77" fmla="*/ 355687 h 579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67278" h="5793777">
                <a:moveTo>
                  <a:pt x="6030940" y="4143391"/>
                </a:moveTo>
                <a:lnTo>
                  <a:pt x="6067278" y="4161560"/>
                </a:lnTo>
                <a:lnTo>
                  <a:pt x="6067278" y="5775608"/>
                </a:lnTo>
                <a:lnTo>
                  <a:pt x="6030940" y="5793777"/>
                </a:lnTo>
                <a:lnTo>
                  <a:pt x="5319566" y="5438090"/>
                </a:lnTo>
                <a:lnTo>
                  <a:pt x="5319566" y="4499078"/>
                </a:lnTo>
                <a:close/>
                <a:moveTo>
                  <a:pt x="2995640" y="4143389"/>
                </a:moveTo>
                <a:lnTo>
                  <a:pt x="3707014" y="4499076"/>
                </a:lnTo>
                <a:lnTo>
                  <a:pt x="3707014" y="5438088"/>
                </a:lnTo>
                <a:lnTo>
                  <a:pt x="2995640" y="5793775"/>
                </a:lnTo>
                <a:lnTo>
                  <a:pt x="2284266" y="5438088"/>
                </a:lnTo>
                <a:lnTo>
                  <a:pt x="2284266" y="4499076"/>
                </a:lnTo>
                <a:close/>
                <a:moveTo>
                  <a:pt x="4519640" y="4143388"/>
                </a:moveTo>
                <a:lnTo>
                  <a:pt x="5231014" y="4499075"/>
                </a:lnTo>
                <a:lnTo>
                  <a:pt x="5231014" y="5438087"/>
                </a:lnTo>
                <a:lnTo>
                  <a:pt x="4519640" y="5793774"/>
                </a:lnTo>
                <a:lnTo>
                  <a:pt x="3808266" y="5438087"/>
                </a:lnTo>
                <a:lnTo>
                  <a:pt x="3808266" y="4499075"/>
                </a:lnTo>
                <a:close/>
                <a:moveTo>
                  <a:pt x="5283374" y="2762259"/>
                </a:moveTo>
                <a:lnTo>
                  <a:pt x="5994748" y="3117946"/>
                </a:lnTo>
                <a:lnTo>
                  <a:pt x="5994748" y="4056958"/>
                </a:lnTo>
                <a:lnTo>
                  <a:pt x="5283374" y="4412645"/>
                </a:lnTo>
                <a:lnTo>
                  <a:pt x="4572000" y="4056958"/>
                </a:lnTo>
                <a:lnTo>
                  <a:pt x="4572000" y="3117946"/>
                </a:lnTo>
                <a:close/>
                <a:moveTo>
                  <a:pt x="3749848" y="2762258"/>
                </a:moveTo>
                <a:lnTo>
                  <a:pt x="4461222" y="3117945"/>
                </a:lnTo>
                <a:lnTo>
                  <a:pt x="4461222" y="4056957"/>
                </a:lnTo>
                <a:lnTo>
                  <a:pt x="3749848" y="4412644"/>
                </a:lnTo>
                <a:lnTo>
                  <a:pt x="3038476" y="4056957"/>
                </a:lnTo>
                <a:lnTo>
                  <a:pt x="3038476" y="3117945"/>
                </a:lnTo>
                <a:close/>
                <a:moveTo>
                  <a:pt x="2235373" y="2762257"/>
                </a:moveTo>
                <a:lnTo>
                  <a:pt x="2946748" y="3117944"/>
                </a:lnTo>
                <a:lnTo>
                  <a:pt x="2946748" y="4056956"/>
                </a:lnTo>
                <a:lnTo>
                  <a:pt x="2235373" y="4412643"/>
                </a:lnTo>
                <a:lnTo>
                  <a:pt x="1524000" y="4056956"/>
                </a:lnTo>
                <a:lnTo>
                  <a:pt x="1524000" y="3117944"/>
                </a:lnTo>
                <a:close/>
                <a:moveTo>
                  <a:pt x="711373" y="2762256"/>
                </a:moveTo>
                <a:lnTo>
                  <a:pt x="1422747" y="3117943"/>
                </a:lnTo>
                <a:lnTo>
                  <a:pt x="1422747" y="4056955"/>
                </a:lnTo>
                <a:lnTo>
                  <a:pt x="711373" y="4412642"/>
                </a:lnTo>
                <a:lnTo>
                  <a:pt x="0" y="4056955"/>
                </a:lnTo>
                <a:lnTo>
                  <a:pt x="0" y="3117943"/>
                </a:lnTo>
                <a:close/>
                <a:moveTo>
                  <a:pt x="6030940" y="1387492"/>
                </a:moveTo>
                <a:lnTo>
                  <a:pt x="6067278" y="1405661"/>
                </a:lnTo>
                <a:lnTo>
                  <a:pt x="6067278" y="3019709"/>
                </a:lnTo>
                <a:lnTo>
                  <a:pt x="6030940" y="3037878"/>
                </a:lnTo>
                <a:lnTo>
                  <a:pt x="5319566" y="2682191"/>
                </a:lnTo>
                <a:lnTo>
                  <a:pt x="5319566" y="1743179"/>
                </a:lnTo>
                <a:close/>
                <a:moveTo>
                  <a:pt x="4508848" y="1381131"/>
                </a:moveTo>
                <a:lnTo>
                  <a:pt x="5220222" y="1736817"/>
                </a:lnTo>
                <a:lnTo>
                  <a:pt x="5220222" y="2675829"/>
                </a:lnTo>
                <a:lnTo>
                  <a:pt x="4508848" y="3031516"/>
                </a:lnTo>
                <a:lnTo>
                  <a:pt x="3797474" y="2675829"/>
                </a:lnTo>
                <a:lnTo>
                  <a:pt x="3797474" y="1736817"/>
                </a:lnTo>
                <a:close/>
                <a:moveTo>
                  <a:pt x="3013422" y="1381130"/>
                </a:moveTo>
                <a:lnTo>
                  <a:pt x="3724796" y="1736816"/>
                </a:lnTo>
                <a:lnTo>
                  <a:pt x="3724796" y="2675828"/>
                </a:lnTo>
                <a:lnTo>
                  <a:pt x="3013422" y="3031515"/>
                </a:lnTo>
                <a:lnTo>
                  <a:pt x="2302050" y="2675828"/>
                </a:lnTo>
                <a:lnTo>
                  <a:pt x="2302050" y="1736816"/>
                </a:lnTo>
                <a:close/>
                <a:moveTo>
                  <a:pt x="1460847" y="1381129"/>
                </a:moveTo>
                <a:lnTo>
                  <a:pt x="2172221" y="1736815"/>
                </a:lnTo>
                <a:lnTo>
                  <a:pt x="2172221" y="2675827"/>
                </a:lnTo>
                <a:lnTo>
                  <a:pt x="1460847" y="3031514"/>
                </a:lnTo>
                <a:lnTo>
                  <a:pt x="749474" y="2675827"/>
                </a:lnTo>
                <a:lnTo>
                  <a:pt x="749474" y="1736815"/>
                </a:lnTo>
                <a:close/>
                <a:moveTo>
                  <a:pt x="5287566" y="1"/>
                </a:moveTo>
                <a:lnTo>
                  <a:pt x="5998940" y="355688"/>
                </a:lnTo>
                <a:lnTo>
                  <a:pt x="5998940" y="1294700"/>
                </a:lnTo>
                <a:lnTo>
                  <a:pt x="5287566" y="1650387"/>
                </a:lnTo>
                <a:lnTo>
                  <a:pt x="4576192" y="1294700"/>
                </a:lnTo>
                <a:lnTo>
                  <a:pt x="4576192" y="355688"/>
                </a:lnTo>
                <a:close/>
                <a:moveTo>
                  <a:pt x="3754040" y="0"/>
                </a:moveTo>
                <a:lnTo>
                  <a:pt x="4465414" y="355687"/>
                </a:lnTo>
                <a:lnTo>
                  <a:pt x="4465414" y="1294700"/>
                </a:lnTo>
                <a:lnTo>
                  <a:pt x="3754040" y="1650386"/>
                </a:lnTo>
                <a:lnTo>
                  <a:pt x="3042666" y="1294700"/>
                </a:lnTo>
                <a:lnTo>
                  <a:pt x="3042666" y="3556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8833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499BC7B-22D3-4FD0-83BB-A6A75E4DCF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5169" y="0"/>
            <a:ext cx="4767694" cy="3277535"/>
          </a:xfrm>
          <a:custGeom>
            <a:avLst/>
            <a:gdLst>
              <a:gd name="connsiteX0" fmla="*/ 611248 w 4767694"/>
              <a:gd name="connsiteY0" fmla="*/ 0 h 3277535"/>
              <a:gd name="connsiteX1" fmla="*/ 4156446 w 4767694"/>
              <a:gd name="connsiteY1" fmla="*/ 0 h 3277535"/>
              <a:gd name="connsiteX2" fmla="*/ 4767694 w 4767694"/>
              <a:gd name="connsiteY2" fmla="*/ 1222495 h 3277535"/>
              <a:gd name="connsiteX3" fmla="*/ 3740174 w 4767694"/>
              <a:gd name="connsiteY3" fmla="*/ 3277535 h 3277535"/>
              <a:gd name="connsiteX4" fmla="*/ 1027520 w 4767694"/>
              <a:gd name="connsiteY4" fmla="*/ 3277535 h 3277535"/>
              <a:gd name="connsiteX5" fmla="*/ 0 w 4767694"/>
              <a:gd name="connsiteY5" fmla="*/ 1222495 h 327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7694" h="3277535">
                <a:moveTo>
                  <a:pt x="611248" y="0"/>
                </a:moveTo>
                <a:lnTo>
                  <a:pt x="4156446" y="0"/>
                </a:lnTo>
                <a:lnTo>
                  <a:pt x="4767694" y="1222495"/>
                </a:lnTo>
                <a:lnTo>
                  <a:pt x="3740174" y="3277535"/>
                </a:lnTo>
                <a:lnTo>
                  <a:pt x="1027520" y="3277535"/>
                </a:lnTo>
                <a:lnTo>
                  <a:pt x="0" y="12224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DE287081-958B-4448-8D81-BD44684C6D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14061" y="1388924"/>
            <a:ext cx="2377939" cy="4110079"/>
          </a:xfrm>
          <a:custGeom>
            <a:avLst/>
            <a:gdLst>
              <a:gd name="connsiteX0" fmla="*/ 1027520 w 2377939"/>
              <a:gd name="connsiteY0" fmla="*/ 0 h 4110079"/>
              <a:gd name="connsiteX1" fmla="*/ 2377939 w 2377939"/>
              <a:gd name="connsiteY1" fmla="*/ 0 h 4110079"/>
              <a:gd name="connsiteX2" fmla="*/ 2377939 w 2377939"/>
              <a:gd name="connsiteY2" fmla="*/ 4110079 h 4110079"/>
              <a:gd name="connsiteX3" fmla="*/ 1027520 w 2377939"/>
              <a:gd name="connsiteY3" fmla="*/ 4110079 h 4110079"/>
              <a:gd name="connsiteX4" fmla="*/ 0 w 2377939"/>
              <a:gd name="connsiteY4" fmla="*/ 2055039 h 411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939" h="4110079">
                <a:moveTo>
                  <a:pt x="1027520" y="0"/>
                </a:moveTo>
                <a:lnTo>
                  <a:pt x="2377939" y="0"/>
                </a:lnTo>
                <a:lnTo>
                  <a:pt x="2377939" y="4110079"/>
                </a:lnTo>
                <a:lnTo>
                  <a:pt x="1027520" y="4110079"/>
                </a:lnTo>
                <a:lnTo>
                  <a:pt x="0" y="20550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23514C04-66A8-44CC-9F84-BEC070DE39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23063" y="3580461"/>
            <a:ext cx="4767694" cy="3277538"/>
          </a:xfrm>
          <a:custGeom>
            <a:avLst/>
            <a:gdLst>
              <a:gd name="connsiteX0" fmla="*/ 1027520 w 4767694"/>
              <a:gd name="connsiteY0" fmla="*/ 0 h 3277538"/>
              <a:gd name="connsiteX1" fmla="*/ 3740174 w 4767694"/>
              <a:gd name="connsiteY1" fmla="*/ 0 h 3277538"/>
              <a:gd name="connsiteX2" fmla="*/ 4767694 w 4767694"/>
              <a:gd name="connsiteY2" fmla="*/ 2055039 h 3277538"/>
              <a:gd name="connsiteX3" fmla="*/ 4156445 w 4767694"/>
              <a:gd name="connsiteY3" fmla="*/ 3277538 h 3277538"/>
              <a:gd name="connsiteX4" fmla="*/ 611250 w 4767694"/>
              <a:gd name="connsiteY4" fmla="*/ 3277538 h 3277538"/>
              <a:gd name="connsiteX5" fmla="*/ 0 w 4767694"/>
              <a:gd name="connsiteY5" fmla="*/ 2055039 h 327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7694" h="3277538">
                <a:moveTo>
                  <a:pt x="1027520" y="0"/>
                </a:moveTo>
                <a:lnTo>
                  <a:pt x="3740174" y="0"/>
                </a:lnTo>
                <a:lnTo>
                  <a:pt x="4767694" y="2055039"/>
                </a:lnTo>
                <a:lnTo>
                  <a:pt x="4156445" y="3277538"/>
                </a:lnTo>
                <a:lnTo>
                  <a:pt x="611250" y="3277538"/>
                </a:lnTo>
                <a:lnTo>
                  <a:pt x="0" y="20550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563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59196" y="1009473"/>
            <a:ext cx="6384462" cy="4806753"/>
          </a:xfrm>
          <a:custGeom>
            <a:avLst/>
            <a:gdLst>
              <a:gd name="connsiteX0" fmla="*/ 3052693 w 6384462"/>
              <a:gd name="connsiteY0" fmla="*/ 5 h 4806753"/>
              <a:gd name="connsiteX1" fmla="*/ 6384462 w 6384462"/>
              <a:gd name="connsiteY1" fmla="*/ 2706186 h 4806753"/>
              <a:gd name="connsiteX2" fmla="*/ 3845188 w 6384462"/>
              <a:gd name="connsiteY2" fmla="*/ 3807095 h 4806753"/>
              <a:gd name="connsiteX3" fmla="*/ 2558859 w 6384462"/>
              <a:gd name="connsiteY3" fmla="*/ 4664161 h 4806753"/>
              <a:gd name="connsiteX4" fmla="*/ 3619 w 6384462"/>
              <a:gd name="connsiteY4" fmla="*/ 3053077 h 4806753"/>
              <a:gd name="connsiteX5" fmla="*/ 2895073 w 6384462"/>
              <a:gd name="connsiteY5" fmla="*/ 4531 h 4806753"/>
              <a:gd name="connsiteX6" fmla="*/ 3052693 w 6384462"/>
              <a:gd name="connsiteY6" fmla="*/ 5 h 480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4462" h="4806753">
                <a:moveTo>
                  <a:pt x="3052693" y="5"/>
                </a:moveTo>
                <a:cubicBezTo>
                  <a:pt x="4680369" y="2881"/>
                  <a:pt x="6260091" y="1524586"/>
                  <a:pt x="6384462" y="2706186"/>
                </a:cubicBezTo>
                <a:cubicBezTo>
                  <a:pt x="6253013" y="4966077"/>
                  <a:pt x="4541267" y="3649131"/>
                  <a:pt x="3845188" y="3807095"/>
                </a:cubicBezTo>
                <a:cubicBezTo>
                  <a:pt x="3092040" y="3968752"/>
                  <a:pt x="2990103" y="4335042"/>
                  <a:pt x="2558859" y="4664161"/>
                </a:cubicBezTo>
                <a:cubicBezTo>
                  <a:pt x="1279425" y="5206874"/>
                  <a:pt x="42833" y="4098604"/>
                  <a:pt x="3619" y="3053077"/>
                </a:cubicBezTo>
                <a:cubicBezTo>
                  <a:pt x="-104806" y="628677"/>
                  <a:pt x="2254652" y="962"/>
                  <a:pt x="2895073" y="4531"/>
                </a:cubicBezTo>
                <a:cubicBezTo>
                  <a:pt x="2947631" y="1400"/>
                  <a:pt x="3000187" y="-88"/>
                  <a:pt x="305269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9087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181850" y="0"/>
            <a:ext cx="5048250" cy="6857999"/>
          </a:xfrm>
          <a:custGeom>
            <a:avLst/>
            <a:gdLst>
              <a:gd name="connsiteX0" fmla="*/ 1981555 w 5048250"/>
              <a:gd name="connsiteY0" fmla="*/ 0 h 6857999"/>
              <a:gd name="connsiteX1" fmla="*/ 5004669 w 5048250"/>
              <a:gd name="connsiteY1" fmla="*/ 0 h 6857999"/>
              <a:gd name="connsiteX2" fmla="*/ 5048250 w 5048250"/>
              <a:gd name="connsiteY2" fmla="*/ 6819899 h 6857999"/>
              <a:gd name="connsiteX3" fmla="*/ 2095500 w 5048250"/>
              <a:gd name="connsiteY3" fmla="*/ 6857999 h 6857999"/>
              <a:gd name="connsiteX4" fmla="*/ 0 w 5048250"/>
              <a:gd name="connsiteY4" fmla="*/ 4819649 h 6857999"/>
              <a:gd name="connsiteX5" fmla="*/ 0 w 5048250"/>
              <a:gd name="connsiteY5" fmla="*/ 20192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8250" h="6857999">
                <a:moveTo>
                  <a:pt x="1981555" y="0"/>
                </a:moveTo>
                <a:lnTo>
                  <a:pt x="5004669" y="0"/>
                </a:lnTo>
                <a:lnTo>
                  <a:pt x="5048250" y="6819899"/>
                </a:lnTo>
                <a:lnTo>
                  <a:pt x="2095500" y="6857999"/>
                </a:lnTo>
                <a:lnTo>
                  <a:pt x="0" y="4819649"/>
                </a:lnTo>
                <a:lnTo>
                  <a:pt x="0" y="20192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1864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582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13446" y="0"/>
            <a:ext cx="4988859" cy="6831106"/>
          </a:xfrm>
          <a:custGeom>
            <a:avLst/>
            <a:gdLst>
              <a:gd name="connsiteX0" fmla="*/ 3012141 w 4988859"/>
              <a:gd name="connsiteY0" fmla="*/ 0 h 6831106"/>
              <a:gd name="connsiteX1" fmla="*/ 4975412 w 4988859"/>
              <a:gd name="connsiteY1" fmla="*/ 2003612 h 6831106"/>
              <a:gd name="connsiteX2" fmla="*/ 4988859 w 4988859"/>
              <a:gd name="connsiteY2" fmla="*/ 4854388 h 6831106"/>
              <a:gd name="connsiteX3" fmla="*/ 2985247 w 4988859"/>
              <a:gd name="connsiteY3" fmla="*/ 6817659 h 6831106"/>
              <a:gd name="connsiteX4" fmla="*/ 0 w 4988859"/>
              <a:gd name="connsiteY4" fmla="*/ 6831106 h 6831106"/>
              <a:gd name="connsiteX5" fmla="*/ 13447 w 4988859"/>
              <a:gd name="connsiteY5" fmla="*/ 13447 h 683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8859" h="6831106">
                <a:moveTo>
                  <a:pt x="3012141" y="0"/>
                </a:moveTo>
                <a:lnTo>
                  <a:pt x="4975412" y="2003612"/>
                </a:lnTo>
                <a:cubicBezTo>
                  <a:pt x="4979894" y="2953871"/>
                  <a:pt x="4984377" y="3904129"/>
                  <a:pt x="4988859" y="4854388"/>
                </a:cubicBezTo>
                <a:lnTo>
                  <a:pt x="2985247" y="6817659"/>
                </a:lnTo>
                <a:lnTo>
                  <a:pt x="0" y="6831106"/>
                </a:lnTo>
                <a:cubicBezTo>
                  <a:pt x="4482" y="4558553"/>
                  <a:pt x="8965" y="2286000"/>
                  <a:pt x="13447" y="134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8641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3446"/>
            <a:ext cx="7516906" cy="4155141"/>
          </a:xfrm>
          <a:custGeom>
            <a:avLst/>
            <a:gdLst>
              <a:gd name="connsiteX0" fmla="*/ 0 w 7516906"/>
              <a:gd name="connsiteY0" fmla="*/ 0 h 4155141"/>
              <a:gd name="connsiteX1" fmla="*/ 7516906 w 7516906"/>
              <a:gd name="connsiteY1" fmla="*/ 0 h 4155141"/>
              <a:gd name="connsiteX2" fmla="*/ 2918012 w 7516906"/>
              <a:gd name="connsiteY2" fmla="*/ 4155141 h 4155141"/>
              <a:gd name="connsiteX3" fmla="*/ 0 w 7516906"/>
              <a:gd name="connsiteY3" fmla="*/ 1331259 h 415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6906" h="4155141">
                <a:moveTo>
                  <a:pt x="0" y="0"/>
                </a:moveTo>
                <a:lnTo>
                  <a:pt x="7516906" y="0"/>
                </a:lnTo>
                <a:lnTo>
                  <a:pt x="2918012" y="4155141"/>
                </a:lnTo>
                <a:lnTo>
                  <a:pt x="0" y="1331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-26799" y="1725705"/>
            <a:ext cx="2729658" cy="5091954"/>
          </a:xfrm>
          <a:custGeom>
            <a:avLst/>
            <a:gdLst>
              <a:gd name="connsiteX0" fmla="*/ 0 w 2729658"/>
              <a:gd name="connsiteY0" fmla="*/ 0 h 5091954"/>
              <a:gd name="connsiteX1" fmla="*/ 18287 w 2729658"/>
              <a:gd name="connsiteY1" fmla="*/ 0 h 5091954"/>
              <a:gd name="connsiteX2" fmla="*/ 2729658 w 2729658"/>
              <a:gd name="connsiteY2" fmla="*/ 2644589 h 5091954"/>
              <a:gd name="connsiteX3" fmla="*/ 26799 w 2729658"/>
              <a:gd name="connsiteY3" fmla="*/ 5091954 h 509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658" h="5091954">
                <a:moveTo>
                  <a:pt x="0" y="0"/>
                </a:moveTo>
                <a:lnTo>
                  <a:pt x="18287" y="0"/>
                </a:lnTo>
                <a:lnTo>
                  <a:pt x="2729658" y="2644589"/>
                </a:lnTo>
                <a:lnTo>
                  <a:pt x="26799" y="50919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2047" y="2460813"/>
            <a:ext cx="7113494" cy="4410635"/>
          </a:xfrm>
          <a:custGeom>
            <a:avLst/>
            <a:gdLst>
              <a:gd name="connsiteX0" fmla="*/ 4908177 w 7113494"/>
              <a:gd name="connsiteY0" fmla="*/ 0 h 4410635"/>
              <a:gd name="connsiteX1" fmla="*/ 7113494 w 7113494"/>
              <a:gd name="connsiteY1" fmla="*/ 4410635 h 4410635"/>
              <a:gd name="connsiteX2" fmla="*/ 0 w 7113494"/>
              <a:gd name="connsiteY2" fmla="*/ 4397188 h 441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3494" h="4410635">
                <a:moveTo>
                  <a:pt x="4908177" y="0"/>
                </a:moveTo>
                <a:lnTo>
                  <a:pt x="7113494" y="4410635"/>
                </a:lnTo>
                <a:lnTo>
                  <a:pt x="0" y="43971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7769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187407" y="-30086"/>
            <a:ext cx="7029859" cy="6888086"/>
          </a:xfrm>
          <a:custGeom>
            <a:avLst/>
            <a:gdLst>
              <a:gd name="connsiteX0" fmla="*/ 3618159 w 7029859"/>
              <a:gd name="connsiteY0" fmla="*/ 3926549 h 6888086"/>
              <a:gd name="connsiteX1" fmla="*/ 3781665 w 7029859"/>
              <a:gd name="connsiteY1" fmla="*/ 3995859 h 6888086"/>
              <a:gd name="connsiteX2" fmla="*/ 5236874 w 7029859"/>
              <a:gd name="connsiteY2" fmla="*/ 5475248 h 6888086"/>
              <a:gd name="connsiteX3" fmla="*/ 5234170 w 7029859"/>
              <a:gd name="connsiteY3" fmla="*/ 5803381 h 6888086"/>
              <a:gd name="connsiteX4" fmla="*/ 4131441 w 7029859"/>
              <a:gd name="connsiteY4" fmla="*/ 6888086 h 6888086"/>
              <a:gd name="connsiteX5" fmla="*/ 3064861 w 7029859"/>
              <a:gd name="connsiteY5" fmla="*/ 6888086 h 6888086"/>
              <a:gd name="connsiteX6" fmla="*/ 1971440 w 7029859"/>
              <a:gd name="connsiteY6" fmla="*/ 5776497 h 6888086"/>
              <a:gd name="connsiteX7" fmla="*/ 1974144 w 7029859"/>
              <a:gd name="connsiteY7" fmla="*/ 5448364 h 6888086"/>
              <a:gd name="connsiteX8" fmla="*/ 3453532 w 7029859"/>
              <a:gd name="connsiteY8" fmla="*/ 3993155 h 6888086"/>
              <a:gd name="connsiteX9" fmla="*/ 3618159 w 7029859"/>
              <a:gd name="connsiteY9" fmla="*/ 3926549 h 6888086"/>
              <a:gd name="connsiteX10" fmla="*/ 1713333 w 7029859"/>
              <a:gd name="connsiteY10" fmla="*/ 1976728 h 6888086"/>
              <a:gd name="connsiteX11" fmla="*/ 1876841 w 7029859"/>
              <a:gd name="connsiteY11" fmla="*/ 2046037 h 6888086"/>
              <a:gd name="connsiteX12" fmla="*/ 3332049 w 7029859"/>
              <a:gd name="connsiteY12" fmla="*/ 3525426 h 6888086"/>
              <a:gd name="connsiteX13" fmla="*/ 3329345 w 7029859"/>
              <a:gd name="connsiteY13" fmla="*/ 3853558 h 6888086"/>
              <a:gd name="connsiteX14" fmla="*/ 1849957 w 7029859"/>
              <a:gd name="connsiteY14" fmla="*/ 5308767 h 6888086"/>
              <a:gd name="connsiteX15" fmla="*/ 1521824 w 7029859"/>
              <a:gd name="connsiteY15" fmla="*/ 5306064 h 6888086"/>
              <a:gd name="connsiteX16" fmla="*/ 66616 w 7029859"/>
              <a:gd name="connsiteY16" fmla="*/ 3826675 h 6888086"/>
              <a:gd name="connsiteX17" fmla="*/ 69319 w 7029859"/>
              <a:gd name="connsiteY17" fmla="*/ 3498541 h 6888086"/>
              <a:gd name="connsiteX18" fmla="*/ 1548707 w 7029859"/>
              <a:gd name="connsiteY18" fmla="*/ 2043333 h 6888086"/>
              <a:gd name="connsiteX19" fmla="*/ 1713333 w 7029859"/>
              <a:gd name="connsiteY19" fmla="*/ 1976728 h 6888086"/>
              <a:gd name="connsiteX20" fmla="*/ 5532299 w 7029859"/>
              <a:gd name="connsiteY20" fmla="*/ 1976726 h 6888086"/>
              <a:gd name="connsiteX21" fmla="*/ 5695805 w 7029859"/>
              <a:gd name="connsiteY21" fmla="*/ 2046035 h 6888086"/>
              <a:gd name="connsiteX22" fmla="*/ 7004591 w 7029859"/>
              <a:gd name="connsiteY22" fmla="*/ 3376569 h 6888086"/>
              <a:gd name="connsiteX23" fmla="*/ 7004591 w 7029859"/>
              <a:gd name="connsiteY23" fmla="*/ 3994927 h 6888086"/>
              <a:gd name="connsiteX24" fmla="*/ 5668922 w 7029859"/>
              <a:gd name="connsiteY24" fmla="*/ 5308767 h 6888086"/>
              <a:gd name="connsiteX25" fmla="*/ 5340789 w 7029859"/>
              <a:gd name="connsiteY25" fmla="*/ 5306063 h 6888086"/>
              <a:gd name="connsiteX26" fmla="*/ 3885580 w 7029859"/>
              <a:gd name="connsiteY26" fmla="*/ 3826673 h 6888086"/>
              <a:gd name="connsiteX27" fmla="*/ 3888284 w 7029859"/>
              <a:gd name="connsiteY27" fmla="*/ 3498541 h 6888086"/>
              <a:gd name="connsiteX28" fmla="*/ 5367672 w 7029859"/>
              <a:gd name="connsiteY28" fmla="*/ 2043332 h 6888086"/>
              <a:gd name="connsiteX29" fmla="*/ 5532299 w 7029859"/>
              <a:gd name="connsiteY29" fmla="*/ 1976726 h 6888086"/>
              <a:gd name="connsiteX30" fmla="*/ 7004591 w 7029859"/>
              <a:gd name="connsiteY30" fmla="*/ 369821 h 6888086"/>
              <a:gd name="connsiteX31" fmla="*/ 7004591 w 7029859"/>
              <a:gd name="connsiteY31" fmla="*/ 3043307 h 6888086"/>
              <a:gd name="connsiteX32" fmla="*/ 5830744 w 7029859"/>
              <a:gd name="connsiteY32" fmla="*/ 1849955 h 6888086"/>
              <a:gd name="connsiteX33" fmla="*/ 5833448 w 7029859"/>
              <a:gd name="connsiteY33" fmla="*/ 1521822 h 6888086"/>
              <a:gd name="connsiteX34" fmla="*/ 4026634 w 7029859"/>
              <a:gd name="connsiteY34" fmla="*/ 30086 h 6888086"/>
              <a:gd name="connsiteX35" fmla="*/ 7029859 w 7029859"/>
              <a:gd name="connsiteY35" fmla="*/ 30086 h 6888086"/>
              <a:gd name="connsiteX36" fmla="*/ 5668922 w 7029859"/>
              <a:gd name="connsiteY36" fmla="*/ 1368780 h 6888086"/>
              <a:gd name="connsiteX37" fmla="*/ 5340789 w 7029859"/>
              <a:gd name="connsiteY37" fmla="*/ 1366076 h 6888086"/>
              <a:gd name="connsiteX38" fmla="*/ 3618159 w 7029859"/>
              <a:gd name="connsiteY38" fmla="*/ 8 h 6888086"/>
              <a:gd name="connsiteX39" fmla="*/ 3705330 w 7029859"/>
              <a:gd name="connsiteY39" fmla="*/ 17718 h 6888086"/>
              <a:gd name="connsiteX40" fmla="*/ 3728371 w 7029859"/>
              <a:gd name="connsiteY40" fmla="*/ 30085 h 6888086"/>
              <a:gd name="connsiteX41" fmla="*/ 3728373 w 7029859"/>
              <a:gd name="connsiteY41" fmla="*/ 30085 h 6888086"/>
              <a:gd name="connsiteX42" fmla="*/ 3745512 w 7029859"/>
              <a:gd name="connsiteY42" fmla="*/ 39285 h 6888086"/>
              <a:gd name="connsiteX43" fmla="*/ 3781665 w 7029859"/>
              <a:gd name="connsiteY43" fmla="*/ 69317 h 6888086"/>
              <a:gd name="connsiteX44" fmla="*/ 5236874 w 7029859"/>
              <a:gd name="connsiteY44" fmla="*/ 1548707 h 6888086"/>
              <a:gd name="connsiteX45" fmla="*/ 5234170 w 7029859"/>
              <a:gd name="connsiteY45" fmla="*/ 1876838 h 6888086"/>
              <a:gd name="connsiteX46" fmla="*/ 3754782 w 7029859"/>
              <a:gd name="connsiteY46" fmla="*/ 3332047 h 6888086"/>
              <a:gd name="connsiteX47" fmla="*/ 3426649 w 7029859"/>
              <a:gd name="connsiteY47" fmla="*/ 3329344 h 6888086"/>
              <a:gd name="connsiteX48" fmla="*/ 1971440 w 7029859"/>
              <a:gd name="connsiteY48" fmla="*/ 1849954 h 6888086"/>
              <a:gd name="connsiteX49" fmla="*/ 1974143 w 7029859"/>
              <a:gd name="connsiteY49" fmla="*/ 1521823 h 6888086"/>
              <a:gd name="connsiteX50" fmla="*/ 3453532 w 7029859"/>
              <a:gd name="connsiteY50" fmla="*/ 66613 h 6888086"/>
              <a:gd name="connsiteX51" fmla="*/ 3490175 w 7029859"/>
              <a:gd name="connsiteY51" fmla="*/ 37181 h 6888086"/>
              <a:gd name="connsiteX52" fmla="*/ 3503934 w 7029859"/>
              <a:gd name="connsiteY52" fmla="*/ 30085 h 6888086"/>
              <a:gd name="connsiteX53" fmla="*/ 3503936 w 7029859"/>
              <a:gd name="connsiteY53" fmla="*/ 30085 h 6888086"/>
              <a:gd name="connsiteX54" fmla="*/ 3530707 w 7029859"/>
              <a:gd name="connsiteY54" fmla="*/ 16278 h 6888086"/>
              <a:gd name="connsiteX55" fmla="*/ 3618159 w 7029859"/>
              <a:gd name="connsiteY55" fmla="*/ 8 h 688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29859" h="6888086">
                <a:moveTo>
                  <a:pt x="3618159" y="3926549"/>
                </a:moveTo>
                <a:cubicBezTo>
                  <a:pt x="3677540" y="3927038"/>
                  <a:pt x="3736733" y="3950180"/>
                  <a:pt x="3781665" y="3995859"/>
                </a:cubicBezTo>
                <a:lnTo>
                  <a:pt x="5236874" y="5475248"/>
                </a:lnTo>
                <a:cubicBezTo>
                  <a:pt x="5326739" y="5566605"/>
                  <a:pt x="5325528" y="5713516"/>
                  <a:pt x="5234170" y="5803381"/>
                </a:cubicBezTo>
                <a:lnTo>
                  <a:pt x="4131441" y="6888086"/>
                </a:lnTo>
                <a:lnTo>
                  <a:pt x="3064861" y="6888086"/>
                </a:lnTo>
                <a:lnTo>
                  <a:pt x="1971440" y="5776497"/>
                </a:lnTo>
                <a:cubicBezTo>
                  <a:pt x="1881576" y="5685139"/>
                  <a:pt x="1882786" y="5538229"/>
                  <a:pt x="1974144" y="5448364"/>
                </a:cubicBezTo>
                <a:lnTo>
                  <a:pt x="3453532" y="3993155"/>
                </a:lnTo>
                <a:cubicBezTo>
                  <a:pt x="3499211" y="3948223"/>
                  <a:pt x="3558778" y="3926059"/>
                  <a:pt x="3618159" y="3926549"/>
                </a:cubicBezTo>
                <a:close/>
                <a:moveTo>
                  <a:pt x="1713333" y="1976728"/>
                </a:moveTo>
                <a:cubicBezTo>
                  <a:pt x="1772715" y="1977217"/>
                  <a:pt x="1831909" y="2000358"/>
                  <a:pt x="1876841" y="2046037"/>
                </a:cubicBezTo>
                <a:lnTo>
                  <a:pt x="3332049" y="3525426"/>
                </a:lnTo>
                <a:cubicBezTo>
                  <a:pt x="3421914" y="3616783"/>
                  <a:pt x="3420703" y="3763694"/>
                  <a:pt x="3329345" y="3853558"/>
                </a:cubicBezTo>
                <a:lnTo>
                  <a:pt x="1849957" y="5308767"/>
                </a:lnTo>
                <a:cubicBezTo>
                  <a:pt x="1758600" y="5398632"/>
                  <a:pt x="1611689" y="5397422"/>
                  <a:pt x="1521824" y="5306064"/>
                </a:cubicBezTo>
                <a:lnTo>
                  <a:pt x="66616" y="3826675"/>
                </a:lnTo>
                <a:cubicBezTo>
                  <a:pt x="-23249" y="3735317"/>
                  <a:pt x="-22039" y="3588407"/>
                  <a:pt x="69319" y="3498541"/>
                </a:cubicBezTo>
                <a:lnTo>
                  <a:pt x="1548707" y="2043333"/>
                </a:lnTo>
                <a:cubicBezTo>
                  <a:pt x="1594386" y="1998401"/>
                  <a:pt x="1653954" y="1976237"/>
                  <a:pt x="1713333" y="1976728"/>
                </a:cubicBezTo>
                <a:close/>
                <a:moveTo>
                  <a:pt x="5532299" y="1976726"/>
                </a:moveTo>
                <a:cubicBezTo>
                  <a:pt x="5591679" y="1977215"/>
                  <a:pt x="5650874" y="2000357"/>
                  <a:pt x="5695805" y="2046035"/>
                </a:cubicBezTo>
                <a:lnTo>
                  <a:pt x="7004591" y="3376569"/>
                </a:lnTo>
                <a:lnTo>
                  <a:pt x="7004591" y="3994927"/>
                </a:lnTo>
                <a:lnTo>
                  <a:pt x="5668922" y="5308767"/>
                </a:lnTo>
                <a:cubicBezTo>
                  <a:pt x="5577564" y="5398631"/>
                  <a:pt x="5430653" y="5397420"/>
                  <a:pt x="5340789" y="5306063"/>
                </a:cubicBezTo>
                <a:lnTo>
                  <a:pt x="3885580" y="3826673"/>
                </a:lnTo>
                <a:cubicBezTo>
                  <a:pt x="3795714" y="3735316"/>
                  <a:pt x="3796926" y="3588406"/>
                  <a:pt x="3888284" y="3498541"/>
                </a:cubicBezTo>
                <a:lnTo>
                  <a:pt x="5367672" y="2043332"/>
                </a:lnTo>
                <a:cubicBezTo>
                  <a:pt x="5413351" y="1998399"/>
                  <a:pt x="5472918" y="1976237"/>
                  <a:pt x="5532299" y="1976726"/>
                </a:cubicBezTo>
                <a:close/>
                <a:moveTo>
                  <a:pt x="7004591" y="369821"/>
                </a:moveTo>
                <a:lnTo>
                  <a:pt x="7004591" y="3043307"/>
                </a:lnTo>
                <a:lnTo>
                  <a:pt x="5830744" y="1849955"/>
                </a:lnTo>
                <a:cubicBezTo>
                  <a:pt x="5740879" y="1758597"/>
                  <a:pt x="5742090" y="1611687"/>
                  <a:pt x="5833448" y="1521822"/>
                </a:cubicBezTo>
                <a:close/>
                <a:moveTo>
                  <a:pt x="4026634" y="30086"/>
                </a:moveTo>
                <a:lnTo>
                  <a:pt x="7029859" y="30086"/>
                </a:lnTo>
                <a:lnTo>
                  <a:pt x="5668922" y="1368780"/>
                </a:lnTo>
                <a:cubicBezTo>
                  <a:pt x="5577565" y="1458645"/>
                  <a:pt x="5430653" y="1457435"/>
                  <a:pt x="5340789" y="1366076"/>
                </a:cubicBezTo>
                <a:close/>
                <a:moveTo>
                  <a:pt x="3618159" y="8"/>
                </a:moveTo>
                <a:cubicBezTo>
                  <a:pt x="3647849" y="253"/>
                  <a:pt x="3677492" y="6161"/>
                  <a:pt x="3705330" y="17718"/>
                </a:cubicBezTo>
                <a:lnTo>
                  <a:pt x="3728371" y="30085"/>
                </a:lnTo>
                <a:lnTo>
                  <a:pt x="3728373" y="30085"/>
                </a:lnTo>
                <a:lnTo>
                  <a:pt x="3745512" y="39285"/>
                </a:lnTo>
                <a:cubicBezTo>
                  <a:pt x="3758308" y="47886"/>
                  <a:pt x="3770432" y="57897"/>
                  <a:pt x="3781665" y="69317"/>
                </a:cubicBezTo>
                <a:lnTo>
                  <a:pt x="5236874" y="1548707"/>
                </a:lnTo>
                <a:cubicBezTo>
                  <a:pt x="5326739" y="1640065"/>
                  <a:pt x="5325528" y="1786973"/>
                  <a:pt x="5234170" y="1876838"/>
                </a:cubicBezTo>
                <a:lnTo>
                  <a:pt x="3754782" y="3332047"/>
                </a:lnTo>
                <a:cubicBezTo>
                  <a:pt x="3663424" y="3421911"/>
                  <a:pt x="3516513" y="3420701"/>
                  <a:pt x="3426649" y="3329344"/>
                </a:cubicBezTo>
                <a:lnTo>
                  <a:pt x="1971440" y="1849954"/>
                </a:lnTo>
                <a:cubicBezTo>
                  <a:pt x="1881576" y="1758597"/>
                  <a:pt x="1882787" y="1611688"/>
                  <a:pt x="1974143" y="1521823"/>
                </a:cubicBezTo>
                <a:lnTo>
                  <a:pt x="3453532" y="66613"/>
                </a:lnTo>
                <a:cubicBezTo>
                  <a:pt x="3464952" y="55380"/>
                  <a:pt x="3477240" y="45570"/>
                  <a:pt x="3490175" y="37181"/>
                </a:cubicBezTo>
                <a:lnTo>
                  <a:pt x="3503934" y="30085"/>
                </a:lnTo>
                <a:lnTo>
                  <a:pt x="3503936" y="30085"/>
                </a:lnTo>
                <a:lnTo>
                  <a:pt x="3530707" y="16278"/>
                </a:lnTo>
                <a:cubicBezTo>
                  <a:pt x="3558732" y="5182"/>
                  <a:pt x="3588468" y="-236"/>
                  <a:pt x="361815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92729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-2019301" y="-729023"/>
            <a:ext cx="8916380" cy="7194602"/>
          </a:xfrm>
          <a:custGeom>
            <a:avLst/>
            <a:gdLst>
              <a:gd name="connsiteX0" fmla="*/ 3804238 w 8916380"/>
              <a:gd name="connsiteY0" fmla="*/ 5686931 h 7194602"/>
              <a:gd name="connsiteX1" fmla="*/ 4558073 w 8916380"/>
              <a:gd name="connsiteY1" fmla="*/ 6440767 h 7194602"/>
              <a:gd name="connsiteX2" fmla="*/ 3804238 w 8916380"/>
              <a:gd name="connsiteY2" fmla="*/ 7194602 h 7194602"/>
              <a:gd name="connsiteX3" fmla="*/ 3050402 w 8916380"/>
              <a:gd name="connsiteY3" fmla="*/ 6440767 h 7194602"/>
              <a:gd name="connsiteX4" fmla="*/ 2498113 w 8916380"/>
              <a:gd name="connsiteY4" fmla="*/ 4362449 h 7194602"/>
              <a:gd name="connsiteX5" fmla="*/ 3738924 w 8916380"/>
              <a:gd name="connsiteY5" fmla="*/ 5603261 h 7194602"/>
              <a:gd name="connsiteX6" fmla="*/ 2498113 w 8916380"/>
              <a:gd name="connsiteY6" fmla="*/ 6844072 h 7194602"/>
              <a:gd name="connsiteX7" fmla="*/ 1257300 w 8916380"/>
              <a:gd name="connsiteY7" fmla="*/ 5603261 h 7194602"/>
              <a:gd name="connsiteX8" fmla="*/ 1240812 w 8916380"/>
              <a:gd name="connsiteY8" fmla="*/ 3064488 h 7194602"/>
              <a:gd name="connsiteX9" fmla="*/ 2481623 w 8916380"/>
              <a:gd name="connsiteY9" fmla="*/ 4305299 h 7194602"/>
              <a:gd name="connsiteX10" fmla="*/ 1240812 w 8916380"/>
              <a:gd name="connsiteY10" fmla="*/ 5546110 h 7194602"/>
              <a:gd name="connsiteX11" fmla="*/ 0 w 8916380"/>
              <a:gd name="connsiteY11" fmla="*/ 4305299 h 7194602"/>
              <a:gd name="connsiteX12" fmla="*/ 8508395 w 8916380"/>
              <a:gd name="connsiteY12" fmla="*/ 2589230 h 7194602"/>
              <a:gd name="connsiteX13" fmla="*/ 8916380 w 8916380"/>
              <a:gd name="connsiteY13" fmla="*/ 2996887 h 7194602"/>
              <a:gd name="connsiteX14" fmla="*/ 6367906 w 8916380"/>
              <a:gd name="connsiteY14" fmla="*/ 5547408 h 7194602"/>
              <a:gd name="connsiteX15" fmla="*/ 5959921 w 8916380"/>
              <a:gd name="connsiteY15" fmla="*/ 5139751 h 7194602"/>
              <a:gd name="connsiteX16" fmla="*/ 2060147 w 8916380"/>
              <a:gd name="connsiteY16" fmla="*/ 1357829 h 7194602"/>
              <a:gd name="connsiteX17" fmla="*/ 6294445 w 8916380"/>
              <a:gd name="connsiteY17" fmla="*/ 5598685 h 7194602"/>
              <a:gd name="connsiteX18" fmla="*/ 5114019 w 8916380"/>
              <a:gd name="connsiteY18" fmla="*/ 6777286 h 7194602"/>
              <a:gd name="connsiteX19" fmla="*/ 879720 w 8916380"/>
              <a:gd name="connsiteY19" fmla="*/ 2536430 h 7194602"/>
              <a:gd name="connsiteX20" fmla="*/ 5911317 w 8916380"/>
              <a:gd name="connsiteY20" fmla="*/ 0 h 7194602"/>
              <a:gd name="connsiteX21" fmla="*/ 8445180 w 8916380"/>
              <a:gd name="connsiteY21" fmla="*/ 2533864 h 7194602"/>
              <a:gd name="connsiteX22" fmla="*/ 5911317 w 8916380"/>
              <a:gd name="connsiteY22" fmla="*/ 5067726 h 7194602"/>
              <a:gd name="connsiteX23" fmla="*/ 3377454 w 8916380"/>
              <a:gd name="connsiteY23" fmla="*/ 2533864 h 7194602"/>
              <a:gd name="connsiteX24" fmla="*/ 3317263 w 8916380"/>
              <a:gd name="connsiteY24" fmla="*/ 0 h 7194602"/>
              <a:gd name="connsiteX25" fmla="*/ 4558073 w 8916380"/>
              <a:gd name="connsiteY25" fmla="*/ 1240812 h 7194602"/>
              <a:gd name="connsiteX26" fmla="*/ 3317263 w 8916380"/>
              <a:gd name="connsiteY26" fmla="*/ 2481623 h 7194602"/>
              <a:gd name="connsiteX27" fmla="*/ 2076451 w 8916380"/>
              <a:gd name="connsiteY27" fmla="*/ 1240812 h 719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916380" h="7194602">
                <a:moveTo>
                  <a:pt x="3804238" y="5686931"/>
                </a:moveTo>
                <a:lnTo>
                  <a:pt x="4558073" y="6440767"/>
                </a:lnTo>
                <a:lnTo>
                  <a:pt x="3804238" y="7194602"/>
                </a:lnTo>
                <a:lnTo>
                  <a:pt x="3050402" y="6440767"/>
                </a:lnTo>
                <a:close/>
                <a:moveTo>
                  <a:pt x="2498113" y="4362449"/>
                </a:moveTo>
                <a:lnTo>
                  <a:pt x="3738924" y="5603261"/>
                </a:lnTo>
                <a:lnTo>
                  <a:pt x="2498113" y="6844072"/>
                </a:lnTo>
                <a:lnTo>
                  <a:pt x="1257300" y="5603261"/>
                </a:lnTo>
                <a:close/>
                <a:moveTo>
                  <a:pt x="1240812" y="3064488"/>
                </a:moveTo>
                <a:lnTo>
                  <a:pt x="2481623" y="4305299"/>
                </a:lnTo>
                <a:lnTo>
                  <a:pt x="1240812" y="5546110"/>
                </a:lnTo>
                <a:lnTo>
                  <a:pt x="0" y="4305299"/>
                </a:lnTo>
                <a:close/>
                <a:moveTo>
                  <a:pt x="8508395" y="2589230"/>
                </a:moveTo>
                <a:lnTo>
                  <a:pt x="8916380" y="2996887"/>
                </a:lnTo>
                <a:lnTo>
                  <a:pt x="6367906" y="5547408"/>
                </a:lnTo>
                <a:lnTo>
                  <a:pt x="5959921" y="5139751"/>
                </a:lnTo>
                <a:close/>
                <a:moveTo>
                  <a:pt x="2060147" y="1357829"/>
                </a:moveTo>
                <a:lnTo>
                  <a:pt x="6294445" y="5598685"/>
                </a:lnTo>
                <a:lnTo>
                  <a:pt x="5114019" y="6777286"/>
                </a:lnTo>
                <a:lnTo>
                  <a:pt x="879720" y="2536430"/>
                </a:lnTo>
                <a:close/>
                <a:moveTo>
                  <a:pt x="5911317" y="0"/>
                </a:moveTo>
                <a:lnTo>
                  <a:pt x="8445180" y="2533864"/>
                </a:lnTo>
                <a:lnTo>
                  <a:pt x="5911317" y="5067726"/>
                </a:lnTo>
                <a:lnTo>
                  <a:pt x="3377454" y="2533864"/>
                </a:lnTo>
                <a:close/>
                <a:moveTo>
                  <a:pt x="3317263" y="0"/>
                </a:moveTo>
                <a:lnTo>
                  <a:pt x="4558073" y="1240812"/>
                </a:lnTo>
                <a:lnTo>
                  <a:pt x="3317263" y="2481623"/>
                </a:lnTo>
                <a:lnTo>
                  <a:pt x="2076451" y="1240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9032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5577168" y="1"/>
            <a:ext cx="6614832" cy="6858000"/>
          </a:xfrm>
          <a:custGeom>
            <a:avLst/>
            <a:gdLst>
              <a:gd name="connsiteX0" fmla="*/ 5836210 w 6614832"/>
              <a:gd name="connsiteY0" fmla="*/ 4017084 h 6858000"/>
              <a:gd name="connsiteX1" fmla="*/ 6614832 w 6614832"/>
              <a:gd name="connsiteY1" fmla="*/ 5257220 h 6858000"/>
              <a:gd name="connsiteX2" fmla="*/ 6614832 w 6614832"/>
              <a:gd name="connsiteY2" fmla="*/ 6858000 h 6858000"/>
              <a:gd name="connsiteX3" fmla="*/ 4298828 w 6614832"/>
              <a:gd name="connsiteY3" fmla="*/ 6858000 h 6858000"/>
              <a:gd name="connsiteX4" fmla="*/ 4183243 w 6614832"/>
              <a:gd name="connsiteY4" fmla="*/ 6673605 h 6858000"/>
              <a:gd name="connsiteX5" fmla="*/ 6614832 w 6614832"/>
              <a:gd name="connsiteY5" fmla="*/ 2765744 h 6858000"/>
              <a:gd name="connsiteX6" fmla="*/ 6614832 w 6614832"/>
              <a:gd name="connsiteY6" fmla="*/ 4879288 h 6858000"/>
              <a:gd name="connsiteX7" fmla="*/ 5954319 w 6614832"/>
              <a:gd name="connsiteY7" fmla="*/ 3827268 h 6858000"/>
              <a:gd name="connsiteX8" fmla="*/ 3551365 w 6614832"/>
              <a:gd name="connsiteY8" fmla="*/ 0 h 6858000"/>
              <a:gd name="connsiteX9" fmla="*/ 6614832 w 6614832"/>
              <a:gd name="connsiteY9" fmla="*/ 0 h 6858000"/>
              <a:gd name="connsiteX10" fmla="*/ 6614832 w 6614832"/>
              <a:gd name="connsiteY10" fmla="*/ 2385364 h 6858000"/>
              <a:gd name="connsiteX11" fmla="*/ 5835446 w 6614832"/>
              <a:gd name="connsiteY11" fmla="*/ 3637932 h 6858000"/>
              <a:gd name="connsiteX12" fmla="*/ 0 w 6614832"/>
              <a:gd name="connsiteY12" fmla="*/ 0 h 6858000"/>
              <a:gd name="connsiteX13" fmla="*/ 3314080 w 6614832"/>
              <a:gd name="connsiteY13" fmla="*/ 0 h 6858000"/>
              <a:gd name="connsiteX14" fmla="*/ 5717337 w 6614832"/>
              <a:gd name="connsiteY14" fmla="*/ 3827747 h 6858000"/>
              <a:gd name="connsiteX15" fmla="*/ 4064464 w 6614832"/>
              <a:gd name="connsiteY15" fmla="*/ 64841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4832" h="6858000">
                <a:moveTo>
                  <a:pt x="5836210" y="4017084"/>
                </a:moveTo>
                <a:lnTo>
                  <a:pt x="6614832" y="5257220"/>
                </a:lnTo>
                <a:lnTo>
                  <a:pt x="6614832" y="6858000"/>
                </a:lnTo>
                <a:lnTo>
                  <a:pt x="4298828" y="6858000"/>
                </a:lnTo>
                <a:lnTo>
                  <a:pt x="4183243" y="6673605"/>
                </a:lnTo>
                <a:close/>
                <a:moveTo>
                  <a:pt x="6614832" y="2765744"/>
                </a:moveTo>
                <a:lnTo>
                  <a:pt x="6614832" y="4879288"/>
                </a:lnTo>
                <a:lnTo>
                  <a:pt x="5954319" y="3827268"/>
                </a:lnTo>
                <a:close/>
                <a:moveTo>
                  <a:pt x="3551365" y="0"/>
                </a:moveTo>
                <a:lnTo>
                  <a:pt x="6614832" y="0"/>
                </a:lnTo>
                <a:lnTo>
                  <a:pt x="6614832" y="2385364"/>
                </a:lnTo>
                <a:lnTo>
                  <a:pt x="5835446" y="3637932"/>
                </a:lnTo>
                <a:close/>
                <a:moveTo>
                  <a:pt x="0" y="0"/>
                </a:moveTo>
                <a:lnTo>
                  <a:pt x="3314080" y="0"/>
                </a:lnTo>
                <a:lnTo>
                  <a:pt x="5717337" y="3827747"/>
                </a:lnTo>
                <a:lnTo>
                  <a:pt x="4064464" y="6484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30737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013947" y="0"/>
            <a:ext cx="4988860" cy="2504058"/>
          </a:xfrm>
          <a:custGeom>
            <a:avLst/>
            <a:gdLst>
              <a:gd name="connsiteX0" fmla="*/ 9629 w 4988860"/>
              <a:gd name="connsiteY0" fmla="*/ 0 h 2504058"/>
              <a:gd name="connsiteX1" fmla="*/ 4979231 w 4988860"/>
              <a:gd name="connsiteY1" fmla="*/ 0 h 2504058"/>
              <a:gd name="connsiteX2" fmla="*/ 4988860 w 4988860"/>
              <a:gd name="connsiteY2" fmla="*/ 9629 h 2504058"/>
              <a:gd name="connsiteX3" fmla="*/ 2494430 w 4988860"/>
              <a:gd name="connsiteY3" fmla="*/ 2504058 h 2504058"/>
              <a:gd name="connsiteX4" fmla="*/ 0 w 4988860"/>
              <a:gd name="connsiteY4" fmla="*/ 9629 h 250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8860" h="2504058">
                <a:moveTo>
                  <a:pt x="9629" y="0"/>
                </a:moveTo>
                <a:lnTo>
                  <a:pt x="4979231" y="0"/>
                </a:lnTo>
                <a:lnTo>
                  <a:pt x="4988860" y="9629"/>
                </a:lnTo>
                <a:lnTo>
                  <a:pt x="2494430" y="2504058"/>
                </a:lnTo>
                <a:lnTo>
                  <a:pt x="0" y="96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9690847" y="-28470"/>
            <a:ext cx="2532530" cy="2532529"/>
          </a:xfrm>
          <a:custGeom>
            <a:avLst/>
            <a:gdLst>
              <a:gd name="connsiteX0" fmla="*/ 38100 w 2532530"/>
              <a:gd name="connsiteY0" fmla="*/ 0 h 2532529"/>
              <a:gd name="connsiteX1" fmla="*/ 2532530 w 2532530"/>
              <a:gd name="connsiteY1" fmla="*/ 0 h 2532529"/>
              <a:gd name="connsiteX2" fmla="*/ 2532530 w 2532530"/>
              <a:gd name="connsiteY2" fmla="*/ 2494429 h 2532529"/>
              <a:gd name="connsiteX3" fmla="*/ 2494430 w 2532530"/>
              <a:gd name="connsiteY3" fmla="*/ 2532529 h 2532529"/>
              <a:gd name="connsiteX4" fmla="*/ 0 w 2532530"/>
              <a:gd name="connsiteY4" fmla="*/ 38100 h 253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530" h="2532529">
                <a:moveTo>
                  <a:pt x="38100" y="0"/>
                </a:moveTo>
                <a:lnTo>
                  <a:pt x="2532530" y="0"/>
                </a:lnTo>
                <a:lnTo>
                  <a:pt x="2532530" y="2494429"/>
                </a:lnTo>
                <a:lnTo>
                  <a:pt x="2494430" y="2532529"/>
                </a:lnTo>
                <a:lnTo>
                  <a:pt x="0" y="38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6871447" y="322729"/>
            <a:ext cx="4988860" cy="4988858"/>
          </a:xfrm>
          <a:custGeom>
            <a:avLst/>
            <a:gdLst>
              <a:gd name="connsiteX0" fmla="*/ 2494430 w 4988860"/>
              <a:gd name="connsiteY0" fmla="*/ 0 h 4988858"/>
              <a:gd name="connsiteX1" fmla="*/ 4988860 w 4988860"/>
              <a:gd name="connsiteY1" fmla="*/ 2494429 h 4988858"/>
              <a:gd name="connsiteX2" fmla="*/ 2494430 w 4988860"/>
              <a:gd name="connsiteY2" fmla="*/ 4988858 h 4988858"/>
              <a:gd name="connsiteX3" fmla="*/ 0 w 4988860"/>
              <a:gd name="connsiteY3" fmla="*/ 2494429 h 498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8860" h="4988858">
                <a:moveTo>
                  <a:pt x="2494430" y="0"/>
                </a:moveTo>
                <a:lnTo>
                  <a:pt x="4988860" y="2494429"/>
                </a:lnTo>
                <a:lnTo>
                  <a:pt x="2494430" y="4988858"/>
                </a:lnTo>
                <a:lnTo>
                  <a:pt x="0" y="2494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9690847" y="3173051"/>
            <a:ext cx="2532530" cy="3713421"/>
          </a:xfrm>
          <a:custGeom>
            <a:avLst/>
            <a:gdLst>
              <a:gd name="connsiteX0" fmla="*/ 2494430 w 2532530"/>
              <a:gd name="connsiteY0" fmla="*/ 0 h 3713421"/>
              <a:gd name="connsiteX1" fmla="*/ 2532530 w 2532530"/>
              <a:gd name="connsiteY1" fmla="*/ 38100 h 3713421"/>
              <a:gd name="connsiteX2" fmla="*/ 2532530 w 2532530"/>
              <a:gd name="connsiteY2" fmla="*/ 3713421 h 3713421"/>
              <a:gd name="connsiteX3" fmla="*/ 1218992 w 2532530"/>
              <a:gd name="connsiteY3" fmla="*/ 3713421 h 3713421"/>
              <a:gd name="connsiteX4" fmla="*/ 0 w 2532530"/>
              <a:gd name="connsiteY4" fmla="*/ 2494429 h 371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530" h="3713421">
                <a:moveTo>
                  <a:pt x="2494430" y="0"/>
                </a:moveTo>
                <a:lnTo>
                  <a:pt x="2532530" y="38100"/>
                </a:lnTo>
                <a:lnTo>
                  <a:pt x="2532530" y="3713421"/>
                </a:lnTo>
                <a:lnTo>
                  <a:pt x="1218992" y="3713421"/>
                </a:lnTo>
                <a:lnTo>
                  <a:pt x="0" y="2494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67460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895976" y="1840344"/>
            <a:ext cx="1200150" cy="2232149"/>
          </a:xfrm>
          <a:custGeom>
            <a:avLst/>
            <a:gdLst>
              <a:gd name="connsiteX0" fmla="*/ 0 w 1200150"/>
              <a:gd name="connsiteY0" fmla="*/ 0 h 2232149"/>
              <a:gd name="connsiteX1" fmla="*/ 1200150 w 1200150"/>
              <a:gd name="connsiteY1" fmla="*/ 0 h 2232149"/>
              <a:gd name="connsiteX2" fmla="*/ 1200150 w 1200150"/>
              <a:gd name="connsiteY2" fmla="*/ 2232149 h 2232149"/>
              <a:gd name="connsiteX3" fmla="*/ 0 w 1200150"/>
              <a:gd name="connsiteY3" fmla="*/ 2232149 h 223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2232149">
                <a:moveTo>
                  <a:pt x="0" y="0"/>
                </a:moveTo>
                <a:lnTo>
                  <a:pt x="1200150" y="0"/>
                </a:lnTo>
                <a:lnTo>
                  <a:pt x="1200150" y="2232149"/>
                </a:lnTo>
                <a:lnTo>
                  <a:pt x="0" y="22321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7800975" y="1940832"/>
            <a:ext cx="4651001" cy="2913555"/>
          </a:xfrm>
          <a:custGeom>
            <a:avLst/>
            <a:gdLst>
              <a:gd name="connsiteX0" fmla="*/ 0 w 1200150"/>
              <a:gd name="connsiteY0" fmla="*/ 0 h 2232149"/>
              <a:gd name="connsiteX1" fmla="*/ 1200150 w 1200150"/>
              <a:gd name="connsiteY1" fmla="*/ 0 h 2232149"/>
              <a:gd name="connsiteX2" fmla="*/ 1200150 w 1200150"/>
              <a:gd name="connsiteY2" fmla="*/ 2232149 h 2232149"/>
              <a:gd name="connsiteX3" fmla="*/ 0 w 1200150"/>
              <a:gd name="connsiteY3" fmla="*/ 2232149 h 223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2232149">
                <a:moveTo>
                  <a:pt x="0" y="0"/>
                </a:moveTo>
                <a:lnTo>
                  <a:pt x="1200150" y="0"/>
                </a:lnTo>
                <a:lnTo>
                  <a:pt x="1200150" y="2232149"/>
                </a:lnTo>
                <a:lnTo>
                  <a:pt x="0" y="22321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14917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177119" cy="4760259"/>
          </a:xfrm>
          <a:custGeom>
            <a:avLst/>
            <a:gdLst>
              <a:gd name="connsiteX0" fmla="*/ 0 w 5177119"/>
              <a:gd name="connsiteY0" fmla="*/ 0 h 4760259"/>
              <a:gd name="connsiteX1" fmla="*/ 4728214 w 5177119"/>
              <a:gd name="connsiteY1" fmla="*/ 0 h 4760259"/>
              <a:gd name="connsiteX2" fmla="*/ 4797340 w 5177119"/>
              <a:gd name="connsiteY2" fmla="*/ 113785 h 4760259"/>
              <a:gd name="connsiteX3" fmla="*/ 5177119 w 5177119"/>
              <a:gd name="connsiteY3" fmla="*/ 1613647 h 4760259"/>
              <a:gd name="connsiteX4" fmla="*/ 2030507 w 5177119"/>
              <a:gd name="connsiteY4" fmla="*/ 4760259 h 4760259"/>
              <a:gd name="connsiteX5" fmla="*/ 28969 w 5177119"/>
              <a:gd name="connsiteY5" fmla="*/ 4041726 h 4760259"/>
              <a:gd name="connsiteX6" fmla="*/ 0 w 5177119"/>
              <a:gd name="connsiteY6" fmla="*/ 4015397 h 476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7119" h="4760259">
                <a:moveTo>
                  <a:pt x="0" y="0"/>
                </a:moveTo>
                <a:lnTo>
                  <a:pt x="4728214" y="0"/>
                </a:lnTo>
                <a:lnTo>
                  <a:pt x="4797340" y="113785"/>
                </a:lnTo>
                <a:cubicBezTo>
                  <a:pt x="5039542" y="559639"/>
                  <a:pt x="5177119" y="1070577"/>
                  <a:pt x="5177119" y="1613647"/>
                </a:cubicBezTo>
                <a:cubicBezTo>
                  <a:pt x="5177119" y="3351473"/>
                  <a:pt x="3768333" y="4760259"/>
                  <a:pt x="2030507" y="4760259"/>
                </a:cubicBezTo>
                <a:cubicBezTo>
                  <a:pt x="1270208" y="4760259"/>
                  <a:pt x="572890" y="4490609"/>
                  <a:pt x="28969" y="4041726"/>
                </a:cubicBezTo>
                <a:lnTo>
                  <a:pt x="0" y="4015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87120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458296" y="1569104"/>
            <a:ext cx="677642" cy="677642"/>
          </a:xfrm>
          <a:custGeom>
            <a:avLst/>
            <a:gdLst>
              <a:gd name="connsiteX0" fmla="*/ 338821 w 677642"/>
              <a:gd name="connsiteY0" fmla="*/ 0 h 677642"/>
              <a:gd name="connsiteX1" fmla="*/ 677642 w 677642"/>
              <a:gd name="connsiteY1" fmla="*/ 338821 h 677642"/>
              <a:gd name="connsiteX2" fmla="*/ 338821 w 677642"/>
              <a:gd name="connsiteY2" fmla="*/ 677642 h 677642"/>
              <a:gd name="connsiteX3" fmla="*/ 0 w 677642"/>
              <a:gd name="connsiteY3" fmla="*/ 338821 h 677642"/>
              <a:gd name="connsiteX4" fmla="*/ 338821 w 677642"/>
              <a:gd name="connsiteY4" fmla="*/ 0 h 6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42" h="677642">
                <a:moveTo>
                  <a:pt x="338821" y="0"/>
                </a:moveTo>
                <a:cubicBezTo>
                  <a:pt x="525947" y="0"/>
                  <a:pt x="677642" y="151695"/>
                  <a:pt x="677642" y="338821"/>
                </a:cubicBezTo>
                <a:cubicBezTo>
                  <a:pt x="677642" y="525947"/>
                  <a:pt x="525947" y="677642"/>
                  <a:pt x="338821" y="677642"/>
                </a:cubicBezTo>
                <a:cubicBezTo>
                  <a:pt x="151695" y="677642"/>
                  <a:pt x="0" y="525947"/>
                  <a:pt x="0" y="338821"/>
                </a:cubicBezTo>
                <a:cubicBezTo>
                  <a:pt x="0" y="151695"/>
                  <a:pt x="151695" y="0"/>
                  <a:pt x="33882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7899739" y="4182370"/>
            <a:ext cx="1161188" cy="1161188"/>
          </a:xfrm>
          <a:custGeom>
            <a:avLst/>
            <a:gdLst>
              <a:gd name="connsiteX0" fmla="*/ 338821 w 677642"/>
              <a:gd name="connsiteY0" fmla="*/ 0 h 677642"/>
              <a:gd name="connsiteX1" fmla="*/ 677642 w 677642"/>
              <a:gd name="connsiteY1" fmla="*/ 338821 h 677642"/>
              <a:gd name="connsiteX2" fmla="*/ 338821 w 677642"/>
              <a:gd name="connsiteY2" fmla="*/ 677642 h 677642"/>
              <a:gd name="connsiteX3" fmla="*/ 0 w 677642"/>
              <a:gd name="connsiteY3" fmla="*/ 338821 h 677642"/>
              <a:gd name="connsiteX4" fmla="*/ 338821 w 677642"/>
              <a:gd name="connsiteY4" fmla="*/ 0 h 6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42" h="677642">
                <a:moveTo>
                  <a:pt x="338821" y="0"/>
                </a:moveTo>
                <a:cubicBezTo>
                  <a:pt x="525947" y="0"/>
                  <a:pt x="677642" y="151695"/>
                  <a:pt x="677642" y="338821"/>
                </a:cubicBezTo>
                <a:cubicBezTo>
                  <a:pt x="677642" y="525947"/>
                  <a:pt x="525947" y="677642"/>
                  <a:pt x="338821" y="677642"/>
                </a:cubicBezTo>
                <a:cubicBezTo>
                  <a:pt x="151695" y="677642"/>
                  <a:pt x="0" y="525947"/>
                  <a:pt x="0" y="338821"/>
                </a:cubicBezTo>
                <a:cubicBezTo>
                  <a:pt x="0" y="151695"/>
                  <a:pt x="151695" y="0"/>
                  <a:pt x="33882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747138" y="5130398"/>
            <a:ext cx="677642" cy="677642"/>
          </a:xfrm>
          <a:custGeom>
            <a:avLst/>
            <a:gdLst>
              <a:gd name="connsiteX0" fmla="*/ 338821 w 677642"/>
              <a:gd name="connsiteY0" fmla="*/ 0 h 677642"/>
              <a:gd name="connsiteX1" fmla="*/ 677642 w 677642"/>
              <a:gd name="connsiteY1" fmla="*/ 338821 h 677642"/>
              <a:gd name="connsiteX2" fmla="*/ 338821 w 677642"/>
              <a:gd name="connsiteY2" fmla="*/ 677642 h 677642"/>
              <a:gd name="connsiteX3" fmla="*/ 0 w 677642"/>
              <a:gd name="connsiteY3" fmla="*/ 338821 h 677642"/>
              <a:gd name="connsiteX4" fmla="*/ 338821 w 677642"/>
              <a:gd name="connsiteY4" fmla="*/ 0 h 6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42" h="677642">
                <a:moveTo>
                  <a:pt x="338821" y="0"/>
                </a:moveTo>
                <a:cubicBezTo>
                  <a:pt x="525947" y="0"/>
                  <a:pt x="677642" y="151695"/>
                  <a:pt x="677642" y="338821"/>
                </a:cubicBezTo>
                <a:cubicBezTo>
                  <a:pt x="677642" y="525947"/>
                  <a:pt x="525947" y="677642"/>
                  <a:pt x="338821" y="677642"/>
                </a:cubicBezTo>
                <a:cubicBezTo>
                  <a:pt x="151695" y="677642"/>
                  <a:pt x="0" y="525947"/>
                  <a:pt x="0" y="338821"/>
                </a:cubicBezTo>
                <a:cubicBezTo>
                  <a:pt x="0" y="151695"/>
                  <a:pt x="151695" y="0"/>
                  <a:pt x="33882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2634587" y="1898068"/>
            <a:ext cx="1488070" cy="1488070"/>
          </a:xfrm>
          <a:custGeom>
            <a:avLst/>
            <a:gdLst>
              <a:gd name="connsiteX0" fmla="*/ 338821 w 677642"/>
              <a:gd name="connsiteY0" fmla="*/ 0 h 677642"/>
              <a:gd name="connsiteX1" fmla="*/ 677642 w 677642"/>
              <a:gd name="connsiteY1" fmla="*/ 338821 h 677642"/>
              <a:gd name="connsiteX2" fmla="*/ 338821 w 677642"/>
              <a:gd name="connsiteY2" fmla="*/ 677642 h 677642"/>
              <a:gd name="connsiteX3" fmla="*/ 0 w 677642"/>
              <a:gd name="connsiteY3" fmla="*/ 338821 h 677642"/>
              <a:gd name="connsiteX4" fmla="*/ 338821 w 677642"/>
              <a:gd name="connsiteY4" fmla="*/ 0 h 67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42" h="677642">
                <a:moveTo>
                  <a:pt x="338821" y="0"/>
                </a:moveTo>
                <a:cubicBezTo>
                  <a:pt x="525947" y="0"/>
                  <a:pt x="677642" y="151695"/>
                  <a:pt x="677642" y="338821"/>
                </a:cubicBezTo>
                <a:cubicBezTo>
                  <a:pt x="677642" y="525947"/>
                  <a:pt x="525947" y="677642"/>
                  <a:pt x="338821" y="677642"/>
                </a:cubicBezTo>
                <a:cubicBezTo>
                  <a:pt x="151695" y="677642"/>
                  <a:pt x="0" y="525947"/>
                  <a:pt x="0" y="338821"/>
                </a:cubicBezTo>
                <a:cubicBezTo>
                  <a:pt x="0" y="151695"/>
                  <a:pt x="151695" y="0"/>
                  <a:pt x="33882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64635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9228289" cy="6858000"/>
          </a:xfrm>
          <a:custGeom>
            <a:avLst/>
            <a:gdLst>
              <a:gd name="connsiteX0" fmla="*/ 3003696 w 9228289"/>
              <a:gd name="connsiteY0" fmla="*/ 4988262 h 6858000"/>
              <a:gd name="connsiteX1" fmla="*/ 3044898 w 9228289"/>
              <a:gd name="connsiteY1" fmla="*/ 5016141 h 6858000"/>
              <a:gd name="connsiteX2" fmla="*/ 3279140 w 9228289"/>
              <a:gd name="connsiteY2" fmla="*/ 5254477 h 6858000"/>
              <a:gd name="connsiteX3" fmla="*/ 3044899 w 9228289"/>
              <a:gd name="connsiteY3" fmla="*/ 5016140 h 6858000"/>
              <a:gd name="connsiteX4" fmla="*/ 3989722 w 9228289"/>
              <a:gd name="connsiteY4" fmla="*/ 4310450 h 6858000"/>
              <a:gd name="connsiteX5" fmla="*/ 3979734 w 9228289"/>
              <a:gd name="connsiteY5" fmla="*/ 4313856 h 6858000"/>
              <a:gd name="connsiteX6" fmla="*/ 3936890 w 9228289"/>
              <a:gd name="connsiteY6" fmla="*/ 4344877 h 6858000"/>
              <a:gd name="connsiteX7" fmla="*/ 4050698 w 9228289"/>
              <a:gd name="connsiteY7" fmla="*/ 4296484 h 6858000"/>
              <a:gd name="connsiteX8" fmla="*/ 4028080 w 9228289"/>
              <a:gd name="connsiteY8" fmla="*/ 4297371 h 6858000"/>
              <a:gd name="connsiteX9" fmla="*/ 4006764 w 9228289"/>
              <a:gd name="connsiteY9" fmla="*/ 4304638 h 6858000"/>
              <a:gd name="connsiteX10" fmla="*/ 4645995 w 9228289"/>
              <a:gd name="connsiteY10" fmla="*/ 4035795 h 6858000"/>
              <a:gd name="connsiteX11" fmla="*/ 4635666 w 9228289"/>
              <a:gd name="connsiteY11" fmla="*/ 4039317 h 6858000"/>
              <a:gd name="connsiteX12" fmla="*/ 4591370 w 9228289"/>
              <a:gd name="connsiteY12" fmla="*/ 4071390 h 6858000"/>
              <a:gd name="connsiteX13" fmla="*/ 4709037 w 9228289"/>
              <a:gd name="connsiteY13" fmla="*/ 4021358 h 6858000"/>
              <a:gd name="connsiteX14" fmla="*/ 4685650 w 9228289"/>
              <a:gd name="connsiteY14" fmla="*/ 4022273 h 6858000"/>
              <a:gd name="connsiteX15" fmla="*/ 4663610 w 9228289"/>
              <a:gd name="connsiteY15" fmla="*/ 4029788 h 6858000"/>
              <a:gd name="connsiteX16" fmla="*/ 6291167 w 9228289"/>
              <a:gd name="connsiteY16" fmla="*/ 1995488 h 6858000"/>
              <a:gd name="connsiteX17" fmla="*/ 6280834 w 9228289"/>
              <a:gd name="connsiteY17" fmla="*/ 1999012 h 6858000"/>
              <a:gd name="connsiteX18" fmla="*/ 6236538 w 9228289"/>
              <a:gd name="connsiteY18" fmla="*/ 2031085 h 6858000"/>
              <a:gd name="connsiteX19" fmla="*/ 6194885 w 9228289"/>
              <a:gd name="connsiteY19" fmla="*/ 2227741 h 6858000"/>
              <a:gd name="connsiteX20" fmla="*/ 6208134 w 9228289"/>
              <a:gd name="connsiteY20" fmla="*/ 2248072 h 6858000"/>
              <a:gd name="connsiteX21" fmla="*/ 6194886 w 9228289"/>
              <a:gd name="connsiteY21" fmla="*/ 2227742 h 6858000"/>
              <a:gd name="connsiteX22" fmla="*/ 6236538 w 9228289"/>
              <a:gd name="connsiteY22" fmla="*/ 2031087 h 6858000"/>
              <a:gd name="connsiteX23" fmla="*/ 6354211 w 9228289"/>
              <a:gd name="connsiteY23" fmla="*/ 1981053 h 6858000"/>
              <a:gd name="connsiteX24" fmla="*/ 6330818 w 9228289"/>
              <a:gd name="connsiteY24" fmla="*/ 1981968 h 6858000"/>
              <a:gd name="connsiteX25" fmla="*/ 6308772 w 9228289"/>
              <a:gd name="connsiteY25" fmla="*/ 1989486 h 6858000"/>
              <a:gd name="connsiteX26" fmla="*/ 7838251 w 9228289"/>
              <a:gd name="connsiteY26" fmla="*/ 799760 h 6858000"/>
              <a:gd name="connsiteX27" fmla="*/ 7827600 w 9228289"/>
              <a:gd name="connsiteY27" fmla="*/ 803392 h 6858000"/>
              <a:gd name="connsiteX28" fmla="*/ 7781938 w 9228289"/>
              <a:gd name="connsiteY28" fmla="*/ 836455 h 6858000"/>
              <a:gd name="connsiteX29" fmla="*/ 7725888 w 9228289"/>
              <a:gd name="connsiteY29" fmla="*/ 968520 h 6858000"/>
              <a:gd name="connsiteX30" fmla="*/ 7740224 w 9228289"/>
              <a:gd name="connsiteY30" fmla="*/ 898106 h 6858000"/>
              <a:gd name="connsiteX31" fmla="*/ 7781937 w 9228289"/>
              <a:gd name="connsiteY31" fmla="*/ 836456 h 6858000"/>
              <a:gd name="connsiteX32" fmla="*/ 7903242 w 9228289"/>
              <a:gd name="connsiteY32" fmla="*/ 784878 h 6858000"/>
              <a:gd name="connsiteX33" fmla="*/ 7879126 w 9228289"/>
              <a:gd name="connsiteY33" fmla="*/ 785823 h 6858000"/>
              <a:gd name="connsiteX34" fmla="*/ 7856400 w 9228289"/>
              <a:gd name="connsiteY34" fmla="*/ 793572 h 6858000"/>
              <a:gd name="connsiteX35" fmla="*/ 8535253 w 9228289"/>
              <a:gd name="connsiteY35" fmla="*/ 0 h 6858000"/>
              <a:gd name="connsiteX36" fmla="*/ 9060906 w 9228289"/>
              <a:gd name="connsiteY36" fmla="*/ 0 h 6858000"/>
              <a:gd name="connsiteX37" fmla="*/ 9174530 w 9228289"/>
              <a:gd name="connsiteY37" fmla="*/ 115611 h 6858000"/>
              <a:gd name="connsiteX38" fmla="*/ 9172233 w 9228289"/>
              <a:gd name="connsiteY38" fmla="*/ 380696 h 6858000"/>
              <a:gd name="connsiteX39" fmla="*/ 8907148 w 9228289"/>
              <a:gd name="connsiteY39" fmla="*/ 378399 h 6858000"/>
              <a:gd name="connsiteX40" fmla="*/ 0 w 9228289"/>
              <a:gd name="connsiteY40" fmla="*/ 0 h 6858000"/>
              <a:gd name="connsiteX41" fmla="*/ 7810445 w 9228289"/>
              <a:gd name="connsiteY41" fmla="*/ 0 h 6858000"/>
              <a:gd name="connsiteX42" fmla="*/ 7802137 w 9228289"/>
              <a:gd name="connsiteY42" fmla="*/ 12280 h 6858000"/>
              <a:gd name="connsiteX43" fmla="*/ 7787936 w 9228289"/>
              <a:gd name="connsiteY43" fmla="*/ 91688 h 6858000"/>
              <a:gd name="connsiteX44" fmla="*/ 7795640 w 9228289"/>
              <a:gd name="connsiteY44" fmla="*/ 121059 h 6858000"/>
              <a:gd name="connsiteX45" fmla="*/ 7808490 w 9228289"/>
              <a:gd name="connsiteY45" fmla="*/ 170051 h 6858000"/>
              <a:gd name="connsiteX46" fmla="*/ 7808490 w 9228289"/>
              <a:gd name="connsiteY46" fmla="*/ 170050 h 6858000"/>
              <a:gd name="connsiteX47" fmla="*/ 7795640 w 9228289"/>
              <a:gd name="connsiteY47" fmla="*/ 121059 h 6858000"/>
              <a:gd name="connsiteX48" fmla="*/ 7787936 w 9228289"/>
              <a:gd name="connsiteY48" fmla="*/ 91689 h 6858000"/>
              <a:gd name="connsiteX49" fmla="*/ 7802137 w 9228289"/>
              <a:gd name="connsiteY49" fmla="*/ 12280 h 6858000"/>
              <a:gd name="connsiteX50" fmla="*/ 7810446 w 9228289"/>
              <a:gd name="connsiteY50" fmla="*/ 0 h 6858000"/>
              <a:gd name="connsiteX51" fmla="*/ 8142527 w 9228289"/>
              <a:gd name="connsiteY51" fmla="*/ 0 h 6858000"/>
              <a:gd name="connsiteX52" fmla="*/ 8524990 w 9228289"/>
              <a:gd name="connsiteY52" fmla="*/ 392546 h 6858000"/>
              <a:gd name="connsiteX53" fmla="*/ 8534132 w 9228289"/>
              <a:gd name="connsiteY53" fmla="*/ 406576 h 6858000"/>
              <a:gd name="connsiteX54" fmla="*/ 8491196 w 9228289"/>
              <a:gd name="connsiteY54" fmla="*/ 609295 h 6858000"/>
              <a:gd name="connsiteX55" fmla="*/ 8358179 w 9228289"/>
              <a:gd name="connsiteY55" fmla="*/ 663049 h 6858000"/>
              <a:gd name="connsiteX56" fmla="*/ 8288074 w 9228289"/>
              <a:gd name="connsiteY56" fmla="*/ 648775 h 6858000"/>
              <a:gd name="connsiteX57" fmla="*/ 8097752 w 9228289"/>
              <a:gd name="connsiteY57" fmla="*/ 453436 h 6858000"/>
              <a:gd name="connsiteX58" fmla="*/ 8046419 w 9228289"/>
              <a:gd name="connsiteY58" fmla="*/ 418377 h 6858000"/>
              <a:gd name="connsiteX59" fmla="*/ 8039271 w 9228289"/>
              <a:gd name="connsiteY59" fmla="*/ 416888 h 6858000"/>
              <a:gd name="connsiteX60" fmla="*/ 8039270 w 9228289"/>
              <a:gd name="connsiteY60" fmla="*/ 416888 h 6858000"/>
              <a:gd name="connsiteX61" fmla="*/ 7987666 w 9228289"/>
              <a:gd name="connsiteY61" fmla="*/ 406149 h 6858000"/>
              <a:gd name="connsiteX62" fmla="*/ 7876387 w 9228289"/>
              <a:gd name="connsiteY62" fmla="*/ 450554 h 6858000"/>
              <a:gd name="connsiteX63" fmla="*/ 7873508 w 9228289"/>
              <a:gd name="connsiteY63" fmla="*/ 671918 h 6858000"/>
              <a:gd name="connsiteX64" fmla="*/ 8014842 w 9228289"/>
              <a:gd name="connsiteY64" fmla="*/ 816977 h 6858000"/>
              <a:gd name="connsiteX65" fmla="*/ 7985371 w 9228289"/>
              <a:gd name="connsiteY65" fmla="*/ 797039 h 6858000"/>
              <a:gd name="connsiteX66" fmla="*/ 7932915 w 9228289"/>
              <a:gd name="connsiteY66" fmla="*/ 783716 h 6858000"/>
              <a:gd name="connsiteX67" fmla="*/ 7922021 w 9228289"/>
              <a:gd name="connsiteY67" fmla="*/ 784142 h 6858000"/>
              <a:gd name="connsiteX68" fmla="*/ 7985371 w 9228289"/>
              <a:gd name="connsiteY68" fmla="*/ 797040 h 6858000"/>
              <a:gd name="connsiteX69" fmla="*/ 8014841 w 9228289"/>
              <a:gd name="connsiteY69" fmla="*/ 816979 h 6858000"/>
              <a:gd name="connsiteX70" fmla="*/ 8460443 w 9228289"/>
              <a:gd name="connsiteY70" fmla="*/ 1274330 h 6858000"/>
              <a:gd name="connsiteX71" fmla="*/ 8472219 w 9228289"/>
              <a:gd name="connsiteY71" fmla="*/ 1292401 h 6858000"/>
              <a:gd name="connsiteX72" fmla="*/ 8429285 w 9228289"/>
              <a:gd name="connsiteY72" fmla="*/ 1495121 h 6858000"/>
              <a:gd name="connsiteX73" fmla="*/ 8225851 w 9228289"/>
              <a:gd name="connsiteY73" fmla="*/ 1534538 h 6858000"/>
              <a:gd name="connsiteX74" fmla="*/ 8218918 w 9228289"/>
              <a:gd name="connsiteY74" fmla="*/ 1529846 h 6858000"/>
              <a:gd name="connsiteX75" fmla="*/ 7738567 w 9228289"/>
              <a:gd name="connsiteY75" fmla="*/ 1036832 h 6858000"/>
              <a:gd name="connsiteX76" fmla="*/ 7738566 w 9228289"/>
              <a:gd name="connsiteY76" fmla="*/ 1036830 h 6858000"/>
              <a:gd name="connsiteX77" fmla="*/ 7030953 w 9228289"/>
              <a:gd name="connsiteY77" fmla="*/ 310558 h 6858000"/>
              <a:gd name="connsiteX78" fmla="*/ 6809588 w 9228289"/>
              <a:gd name="connsiteY78" fmla="*/ 307679 h 6858000"/>
              <a:gd name="connsiteX79" fmla="*/ 6806709 w 9228289"/>
              <a:gd name="connsiteY79" fmla="*/ 529042 h 6858000"/>
              <a:gd name="connsiteX80" fmla="*/ 7201908 w 9228289"/>
              <a:gd name="connsiteY80" fmla="*/ 934660 h 6858000"/>
              <a:gd name="connsiteX81" fmla="*/ 7133906 w 9228289"/>
              <a:gd name="connsiteY81" fmla="*/ 920816 h 6858000"/>
              <a:gd name="connsiteX82" fmla="*/ 7000888 w 9228289"/>
              <a:gd name="connsiteY82" fmla="*/ 974567 h 6858000"/>
              <a:gd name="connsiteX83" fmla="*/ 6967038 w 9228289"/>
              <a:gd name="connsiteY83" fmla="*/ 1019649 h 6858000"/>
              <a:gd name="connsiteX84" fmla="*/ 6960720 w 9228289"/>
              <a:gd name="connsiteY84" fmla="*/ 1037178 h 6858000"/>
              <a:gd name="connsiteX85" fmla="*/ 6955884 w 9228289"/>
              <a:gd name="connsiteY85" fmla="*/ 1044717 h 6858000"/>
              <a:gd name="connsiteX86" fmla="*/ 6954696 w 9228289"/>
              <a:gd name="connsiteY86" fmla="*/ 1053891 h 6858000"/>
              <a:gd name="connsiteX87" fmla="*/ 6948579 w 9228289"/>
              <a:gd name="connsiteY87" fmla="*/ 1070862 h 6858000"/>
              <a:gd name="connsiteX88" fmla="*/ 6945540 w 9228289"/>
              <a:gd name="connsiteY88" fmla="*/ 1124607 h 6858000"/>
              <a:gd name="connsiteX89" fmla="*/ 6945540 w 9228289"/>
              <a:gd name="connsiteY89" fmla="*/ 1124609 h 6858000"/>
              <a:gd name="connsiteX90" fmla="*/ 6945540 w 9228289"/>
              <a:gd name="connsiteY90" fmla="*/ 1124609 h 6858000"/>
              <a:gd name="connsiteX91" fmla="*/ 6953383 w 9228289"/>
              <a:gd name="connsiteY91" fmla="*/ 1157896 h 6858000"/>
              <a:gd name="connsiteX92" fmla="*/ 6945540 w 9228289"/>
              <a:gd name="connsiteY92" fmla="*/ 1124609 h 6858000"/>
              <a:gd name="connsiteX93" fmla="*/ 6954696 w 9228289"/>
              <a:gd name="connsiteY93" fmla="*/ 1053891 h 6858000"/>
              <a:gd name="connsiteX94" fmla="*/ 6960720 w 9228289"/>
              <a:gd name="connsiteY94" fmla="*/ 1037178 h 6858000"/>
              <a:gd name="connsiteX95" fmla="*/ 7000888 w 9228289"/>
              <a:gd name="connsiteY95" fmla="*/ 974570 h 6858000"/>
              <a:gd name="connsiteX96" fmla="*/ 7133906 w 9228289"/>
              <a:gd name="connsiteY96" fmla="*/ 920818 h 6858000"/>
              <a:gd name="connsiteX97" fmla="*/ 7201909 w 9228289"/>
              <a:gd name="connsiteY97" fmla="*/ 934662 h 6858000"/>
              <a:gd name="connsiteX98" fmla="*/ 7692617 w 9228289"/>
              <a:gd name="connsiteY98" fmla="*/ 1438307 h 6858000"/>
              <a:gd name="connsiteX99" fmla="*/ 7704284 w 9228289"/>
              <a:gd name="connsiteY99" fmla="*/ 1501169 h 6858000"/>
              <a:gd name="connsiteX100" fmla="*/ 7648235 w 9228289"/>
              <a:gd name="connsiteY100" fmla="*/ 1633236 h 6858000"/>
              <a:gd name="connsiteX101" fmla="*/ 7444802 w 9228289"/>
              <a:gd name="connsiteY101" fmla="*/ 1672652 h 6858000"/>
              <a:gd name="connsiteX102" fmla="*/ 7406187 w 9228289"/>
              <a:gd name="connsiteY102" fmla="*/ 1646526 h 6858000"/>
              <a:gd name="connsiteX103" fmla="*/ 6976019 w 9228289"/>
              <a:gd name="connsiteY103" fmla="*/ 1205017 h 6858000"/>
              <a:gd name="connsiteX104" fmla="*/ 6976017 w 9228289"/>
              <a:gd name="connsiteY104" fmla="*/ 1205013 h 6858000"/>
              <a:gd name="connsiteX105" fmla="*/ 6115625 w 9228289"/>
              <a:gd name="connsiteY105" fmla="*/ 321937 h 6858000"/>
              <a:gd name="connsiteX106" fmla="*/ 5894261 w 9228289"/>
              <a:gd name="connsiteY106" fmla="*/ 319056 h 6858000"/>
              <a:gd name="connsiteX107" fmla="*/ 5891382 w 9228289"/>
              <a:gd name="connsiteY107" fmla="*/ 540419 h 6858000"/>
              <a:gd name="connsiteX108" fmla="*/ 6509410 w 9228289"/>
              <a:gd name="connsiteY108" fmla="*/ 1174741 h 6858000"/>
              <a:gd name="connsiteX109" fmla="*/ 6467177 w 9228289"/>
              <a:gd name="connsiteY109" fmla="*/ 1166142 h 6858000"/>
              <a:gd name="connsiteX110" fmla="*/ 6338137 w 9228289"/>
              <a:gd name="connsiteY110" fmla="*/ 1218286 h 6858000"/>
              <a:gd name="connsiteX111" fmla="*/ 6283764 w 9228289"/>
              <a:gd name="connsiteY111" fmla="*/ 1346403 h 6858000"/>
              <a:gd name="connsiteX112" fmla="*/ 6297672 w 9228289"/>
              <a:gd name="connsiteY112" fmla="*/ 1278094 h 6858000"/>
              <a:gd name="connsiteX113" fmla="*/ 6338137 w 9228289"/>
              <a:gd name="connsiteY113" fmla="*/ 1218287 h 6858000"/>
              <a:gd name="connsiteX114" fmla="*/ 6467176 w 9228289"/>
              <a:gd name="connsiteY114" fmla="*/ 1166143 h 6858000"/>
              <a:gd name="connsiteX115" fmla="*/ 6509410 w 9228289"/>
              <a:gd name="connsiteY115" fmla="*/ 1174742 h 6858000"/>
              <a:gd name="connsiteX116" fmla="*/ 7033056 w 9228289"/>
              <a:gd name="connsiteY116" fmla="*/ 1712194 h 6858000"/>
              <a:gd name="connsiteX117" fmla="*/ 7039858 w 9228289"/>
              <a:gd name="connsiteY117" fmla="*/ 1748839 h 6858000"/>
              <a:gd name="connsiteX118" fmla="*/ 6985484 w 9228289"/>
              <a:gd name="connsiteY118" fmla="*/ 1876953 h 6858000"/>
              <a:gd name="connsiteX119" fmla="*/ 6856445 w 9228289"/>
              <a:gd name="connsiteY119" fmla="*/ 1929097 h 6858000"/>
              <a:gd name="connsiteX120" fmla="*/ 6810248 w 9228289"/>
              <a:gd name="connsiteY120" fmla="*/ 1919693 h 6858000"/>
              <a:gd name="connsiteX121" fmla="*/ 6291314 w 9228289"/>
              <a:gd name="connsiteY121" fmla="*/ 1387076 h 6858000"/>
              <a:gd name="connsiteX122" fmla="*/ 6291313 w 9228289"/>
              <a:gd name="connsiteY122" fmla="*/ 1387074 h 6858000"/>
              <a:gd name="connsiteX123" fmla="*/ 6280512 w 9228289"/>
              <a:gd name="connsiteY123" fmla="*/ 1375988 h 6858000"/>
              <a:gd name="connsiteX124" fmla="*/ 6059147 w 9228289"/>
              <a:gd name="connsiteY124" fmla="*/ 1373109 h 6858000"/>
              <a:gd name="connsiteX125" fmla="*/ 6056267 w 9228289"/>
              <a:gd name="connsiteY125" fmla="*/ 1594472 h 6858000"/>
              <a:gd name="connsiteX126" fmla="*/ 6464772 w 9228289"/>
              <a:gd name="connsiteY126" fmla="*/ 2013747 h 6858000"/>
              <a:gd name="connsiteX127" fmla="*/ 6433886 w 9228289"/>
              <a:gd name="connsiteY127" fmla="*/ 1992850 h 6858000"/>
              <a:gd name="connsiteX128" fmla="*/ 6382998 w 9228289"/>
              <a:gd name="connsiteY128" fmla="*/ 1979925 h 6858000"/>
              <a:gd name="connsiteX129" fmla="*/ 6372433 w 9228289"/>
              <a:gd name="connsiteY129" fmla="*/ 1980338 h 6858000"/>
              <a:gd name="connsiteX130" fmla="*/ 6433888 w 9228289"/>
              <a:gd name="connsiteY130" fmla="*/ 1992851 h 6858000"/>
              <a:gd name="connsiteX131" fmla="*/ 6464774 w 9228289"/>
              <a:gd name="connsiteY131" fmla="*/ 2013749 h 6858000"/>
              <a:gd name="connsiteX132" fmla="*/ 6912872 w 9228289"/>
              <a:gd name="connsiteY132" fmla="*/ 2473661 h 6858000"/>
              <a:gd name="connsiteX133" fmla="*/ 6925537 w 9228289"/>
              <a:gd name="connsiteY133" fmla="*/ 2493096 h 6858000"/>
              <a:gd name="connsiteX134" fmla="*/ 6883885 w 9228289"/>
              <a:gd name="connsiteY134" fmla="*/ 2689752 h 6858000"/>
              <a:gd name="connsiteX135" fmla="*/ 6686536 w 9228289"/>
              <a:gd name="connsiteY135" fmla="*/ 2727989 h 6858000"/>
              <a:gd name="connsiteX136" fmla="*/ 6650151 w 9228289"/>
              <a:gd name="connsiteY136" fmla="*/ 2703372 h 6858000"/>
              <a:gd name="connsiteX137" fmla="*/ 6211338 w 9228289"/>
              <a:gd name="connsiteY137" fmla="*/ 2252988 h 6858000"/>
              <a:gd name="connsiteX138" fmla="*/ 6211336 w 9228289"/>
              <a:gd name="connsiteY138" fmla="*/ 2252987 h 6858000"/>
              <a:gd name="connsiteX139" fmla="*/ 6090011 w 9228289"/>
              <a:gd name="connsiteY139" fmla="*/ 2128463 h 6858000"/>
              <a:gd name="connsiteX140" fmla="*/ 5868648 w 9228289"/>
              <a:gd name="connsiteY140" fmla="*/ 2125584 h 6858000"/>
              <a:gd name="connsiteX141" fmla="*/ 5832056 w 9228289"/>
              <a:gd name="connsiteY141" fmla="*/ 2294719 h 6858000"/>
              <a:gd name="connsiteX142" fmla="*/ 5854286 w 9228289"/>
              <a:gd name="connsiteY142" fmla="*/ 2329157 h 6858000"/>
              <a:gd name="connsiteX143" fmla="*/ 5569767 w 9228289"/>
              <a:gd name="connsiteY143" fmla="*/ 2039665 h 6858000"/>
              <a:gd name="connsiteX144" fmla="*/ 5312612 w 9228289"/>
              <a:gd name="connsiteY144" fmla="*/ 2037436 h 6858000"/>
              <a:gd name="connsiteX145" fmla="*/ 5261869 w 9228289"/>
              <a:gd name="connsiteY145" fmla="*/ 2130849 h 6858000"/>
              <a:gd name="connsiteX146" fmla="*/ 5279776 w 9228289"/>
              <a:gd name="connsiteY146" fmla="*/ 2081171 h 6858000"/>
              <a:gd name="connsiteX147" fmla="*/ 5312612 w 9228289"/>
              <a:gd name="connsiteY147" fmla="*/ 2037437 h 6858000"/>
              <a:gd name="connsiteX148" fmla="*/ 5441652 w 9228289"/>
              <a:gd name="connsiteY148" fmla="*/ 1985293 h 6858000"/>
              <a:gd name="connsiteX149" fmla="*/ 5569766 w 9228289"/>
              <a:gd name="connsiteY149" fmla="*/ 2039666 h 6858000"/>
              <a:gd name="connsiteX150" fmla="*/ 5854285 w 9228289"/>
              <a:gd name="connsiteY150" fmla="*/ 2329157 h 6858000"/>
              <a:gd name="connsiteX151" fmla="*/ 5865767 w 9228289"/>
              <a:gd name="connsiteY151" fmla="*/ 2346947 h 6858000"/>
              <a:gd name="connsiteX152" fmla="*/ 5975886 w 9228289"/>
              <a:gd name="connsiteY152" fmla="*/ 2459969 h 6858000"/>
              <a:gd name="connsiteX153" fmla="*/ 6001611 w 9228289"/>
              <a:gd name="connsiteY153" fmla="*/ 2499446 h 6858000"/>
              <a:gd name="connsiteX154" fmla="*/ 5959959 w 9228289"/>
              <a:gd name="connsiteY154" fmla="*/ 2696102 h 6858000"/>
              <a:gd name="connsiteX155" fmla="*/ 5762610 w 9228289"/>
              <a:gd name="connsiteY155" fmla="*/ 2734339 h 6858000"/>
              <a:gd name="connsiteX156" fmla="*/ 5724328 w 9228289"/>
              <a:gd name="connsiteY156" fmla="*/ 2708438 h 6858000"/>
              <a:gd name="connsiteX157" fmla="*/ 5288716 w 9228289"/>
              <a:gd name="connsiteY157" fmla="*/ 2261343 h 6858000"/>
              <a:gd name="connsiteX158" fmla="*/ 5288712 w 9228289"/>
              <a:gd name="connsiteY158" fmla="*/ 2261335 h 6858000"/>
              <a:gd name="connsiteX159" fmla="*/ 5261337 w 9228289"/>
              <a:gd name="connsiteY159" fmla="*/ 2233238 h 6858000"/>
              <a:gd name="connsiteX160" fmla="*/ 5039973 w 9228289"/>
              <a:gd name="connsiteY160" fmla="*/ 2230358 h 6858000"/>
              <a:gd name="connsiteX161" fmla="*/ 5037093 w 9228289"/>
              <a:gd name="connsiteY161" fmla="*/ 2451721 h 6858000"/>
              <a:gd name="connsiteX162" fmla="*/ 5475590 w 9228289"/>
              <a:gd name="connsiteY162" fmla="*/ 2901780 h 6858000"/>
              <a:gd name="connsiteX163" fmla="*/ 5412558 w 9228289"/>
              <a:gd name="connsiteY163" fmla="*/ 2888946 h 6858000"/>
              <a:gd name="connsiteX164" fmla="*/ 5283519 w 9228289"/>
              <a:gd name="connsiteY164" fmla="*/ 2941090 h 6858000"/>
              <a:gd name="connsiteX165" fmla="*/ 5247803 w 9228289"/>
              <a:gd name="connsiteY165" fmla="*/ 2993879 h 6858000"/>
              <a:gd name="connsiteX166" fmla="*/ 5283519 w 9228289"/>
              <a:gd name="connsiteY166" fmla="*/ 2941092 h 6858000"/>
              <a:gd name="connsiteX167" fmla="*/ 5412558 w 9228289"/>
              <a:gd name="connsiteY167" fmla="*/ 2888947 h 6858000"/>
              <a:gd name="connsiteX168" fmla="*/ 5475589 w 9228289"/>
              <a:gd name="connsiteY168" fmla="*/ 2901780 h 6858000"/>
              <a:gd name="connsiteX169" fmla="*/ 5974515 w 9228289"/>
              <a:gd name="connsiteY169" fmla="*/ 3413859 h 6858000"/>
              <a:gd name="connsiteX170" fmla="*/ 5985239 w 9228289"/>
              <a:gd name="connsiteY170" fmla="*/ 3471642 h 6858000"/>
              <a:gd name="connsiteX171" fmla="*/ 5930867 w 9228289"/>
              <a:gd name="connsiteY171" fmla="*/ 3599756 h 6858000"/>
              <a:gd name="connsiteX172" fmla="*/ 5801828 w 9228289"/>
              <a:gd name="connsiteY172" fmla="*/ 3651900 h 6858000"/>
              <a:gd name="connsiteX173" fmla="*/ 5738266 w 9228289"/>
              <a:gd name="connsiteY173" fmla="*/ 3638961 h 6858000"/>
              <a:gd name="connsiteX174" fmla="*/ 5239970 w 9228289"/>
              <a:gd name="connsiteY174" fmla="*/ 3127529 h 6858000"/>
              <a:gd name="connsiteX175" fmla="*/ 5239970 w 9228289"/>
              <a:gd name="connsiteY175" fmla="*/ 3127528 h 6858000"/>
              <a:gd name="connsiteX176" fmla="*/ 4912028 w 9228289"/>
              <a:gd name="connsiteY176" fmla="*/ 2790940 h 6858000"/>
              <a:gd name="connsiteX177" fmla="*/ 4690664 w 9228289"/>
              <a:gd name="connsiteY177" fmla="*/ 2788060 h 6858000"/>
              <a:gd name="connsiteX178" fmla="*/ 4687785 w 9228289"/>
              <a:gd name="connsiteY178" fmla="*/ 3009422 h 6858000"/>
              <a:gd name="connsiteX179" fmla="*/ 4767962 w 9228289"/>
              <a:gd name="connsiteY179" fmla="*/ 3091714 h 6858000"/>
              <a:gd name="connsiteX180" fmla="*/ 4707709 w 9228289"/>
              <a:gd name="connsiteY180" fmla="*/ 3079446 h 6858000"/>
              <a:gd name="connsiteX181" fmla="*/ 4578671 w 9228289"/>
              <a:gd name="connsiteY181" fmla="*/ 3131590 h 6858000"/>
              <a:gd name="connsiteX182" fmla="*/ 4578659 w 9228289"/>
              <a:gd name="connsiteY182" fmla="*/ 3131607 h 6858000"/>
              <a:gd name="connsiteX183" fmla="*/ 4545835 w 9228289"/>
              <a:gd name="connsiteY183" fmla="*/ 3175327 h 6858000"/>
              <a:gd name="connsiteX184" fmla="*/ 4539710 w 9228289"/>
              <a:gd name="connsiteY184" fmla="*/ 3192318 h 6858000"/>
              <a:gd name="connsiteX185" fmla="*/ 4535013 w 9228289"/>
              <a:gd name="connsiteY185" fmla="*/ 3199639 h 6858000"/>
              <a:gd name="connsiteX186" fmla="*/ 4533859 w 9228289"/>
              <a:gd name="connsiteY186" fmla="*/ 3208551 h 6858000"/>
              <a:gd name="connsiteX187" fmla="*/ 4527928 w 9228289"/>
              <a:gd name="connsiteY187" fmla="*/ 3225007 h 6858000"/>
              <a:gd name="connsiteX188" fmla="*/ 4524979 w 9228289"/>
              <a:gd name="connsiteY188" fmla="*/ 3277142 h 6858000"/>
              <a:gd name="connsiteX189" fmla="*/ 4524978 w 9228289"/>
              <a:gd name="connsiteY189" fmla="*/ 3277144 h 6858000"/>
              <a:gd name="connsiteX190" fmla="*/ 4524979 w 9228289"/>
              <a:gd name="connsiteY190" fmla="*/ 3277143 h 6858000"/>
              <a:gd name="connsiteX191" fmla="*/ 4524979 w 9228289"/>
              <a:gd name="connsiteY191" fmla="*/ 3277142 h 6858000"/>
              <a:gd name="connsiteX192" fmla="*/ 4533859 w 9228289"/>
              <a:gd name="connsiteY192" fmla="*/ 3208551 h 6858000"/>
              <a:gd name="connsiteX193" fmla="*/ 4539710 w 9228289"/>
              <a:gd name="connsiteY193" fmla="*/ 3192318 h 6858000"/>
              <a:gd name="connsiteX194" fmla="*/ 4578659 w 9228289"/>
              <a:gd name="connsiteY194" fmla="*/ 3131607 h 6858000"/>
              <a:gd name="connsiteX195" fmla="*/ 4578671 w 9228289"/>
              <a:gd name="connsiteY195" fmla="*/ 3131592 h 6858000"/>
              <a:gd name="connsiteX196" fmla="*/ 4707709 w 9228289"/>
              <a:gd name="connsiteY196" fmla="*/ 3079447 h 6858000"/>
              <a:gd name="connsiteX197" fmla="*/ 4767962 w 9228289"/>
              <a:gd name="connsiteY197" fmla="*/ 3091716 h 6858000"/>
              <a:gd name="connsiteX198" fmla="*/ 5270190 w 9228289"/>
              <a:gd name="connsiteY198" fmla="*/ 3607185 h 6858000"/>
              <a:gd name="connsiteX199" fmla="*/ 5280390 w 9228289"/>
              <a:gd name="connsiteY199" fmla="*/ 3662142 h 6858000"/>
              <a:gd name="connsiteX200" fmla="*/ 5226017 w 9228289"/>
              <a:gd name="connsiteY200" fmla="*/ 3790258 h 6858000"/>
              <a:gd name="connsiteX201" fmla="*/ 5096979 w 9228289"/>
              <a:gd name="connsiteY201" fmla="*/ 3842402 h 6858000"/>
              <a:gd name="connsiteX202" fmla="*/ 5035574 w 9228289"/>
              <a:gd name="connsiteY202" fmla="*/ 3829901 h 6858000"/>
              <a:gd name="connsiteX203" fmla="*/ 4635804 w 9228289"/>
              <a:gd name="connsiteY203" fmla="*/ 3419592 h 6858000"/>
              <a:gd name="connsiteX204" fmla="*/ 4584472 w 9228289"/>
              <a:gd name="connsiteY204" fmla="*/ 3384533 h 6858000"/>
              <a:gd name="connsiteX205" fmla="*/ 4572005 w 9228289"/>
              <a:gd name="connsiteY205" fmla="*/ 3381938 h 6858000"/>
              <a:gd name="connsiteX206" fmla="*/ 4572004 w 9228289"/>
              <a:gd name="connsiteY206" fmla="*/ 3381935 h 6858000"/>
              <a:gd name="connsiteX207" fmla="*/ 4525718 w 9228289"/>
              <a:gd name="connsiteY207" fmla="*/ 3372304 h 6858000"/>
              <a:gd name="connsiteX208" fmla="*/ 4414441 w 9228289"/>
              <a:gd name="connsiteY208" fmla="*/ 3416710 h 6858000"/>
              <a:gd name="connsiteX209" fmla="*/ 4411560 w 9228289"/>
              <a:gd name="connsiteY209" fmla="*/ 3638074 h 6858000"/>
              <a:gd name="connsiteX210" fmla="*/ 4811529 w 9228289"/>
              <a:gd name="connsiteY210" fmla="*/ 4048587 h 6858000"/>
              <a:gd name="connsiteX211" fmla="*/ 4788719 w 9228289"/>
              <a:gd name="connsiteY211" fmla="*/ 4033155 h 6858000"/>
              <a:gd name="connsiteX212" fmla="*/ 4737831 w 9228289"/>
              <a:gd name="connsiteY212" fmla="*/ 4020230 h 6858000"/>
              <a:gd name="connsiteX213" fmla="*/ 4727267 w 9228289"/>
              <a:gd name="connsiteY213" fmla="*/ 4020643 h 6858000"/>
              <a:gd name="connsiteX214" fmla="*/ 4788718 w 9228289"/>
              <a:gd name="connsiteY214" fmla="*/ 4033155 h 6858000"/>
              <a:gd name="connsiteX215" fmla="*/ 4811529 w 9228289"/>
              <a:gd name="connsiteY215" fmla="*/ 4048588 h 6858000"/>
              <a:gd name="connsiteX216" fmla="*/ 5273262 w 9228289"/>
              <a:gd name="connsiteY216" fmla="*/ 4522496 h 6858000"/>
              <a:gd name="connsiteX217" fmla="*/ 5280368 w 9228289"/>
              <a:gd name="connsiteY217" fmla="*/ 4533401 h 6858000"/>
              <a:gd name="connsiteX218" fmla="*/ 5238717 w 9228289"/>
              <a:gd name="connsiteY218" fmla="*/ 4730058 h 6858000"/>
              <a:gd name="connsiteX219" fmla="*/ 5041367 w 9228289"/>
              <a:gd name="connsiteY219" fmla="*/ 4768294 h 6858000"/>
              <a:gd name="connsiteX220" fmla="*/ 4982870 w 9228289"/>
              <a:gd name="connsiteY220" fmla="*/ 4728715 h 6858000"/>
              <a:gd name="connsiteX221" fmla="*/ 4581385 w 9228289"/>
              <a:gd name="connsiteY221" fmla="*/ 4316644 h 6858000"/>
              <a:gd name="connsiteX222" fmla="*/ 4581382 w 9228289"/>
              <a:gd name="connsiteY222" fmla="*/ 4316640 h 6858000"/>
              <a:gd name="connsiteX223" fmla="*/ 3867977 w 9228289"/>
              <a:gd name="connsiteY223" fmla="*/ 3584426 h 6858000"/>
              <a:gd name="connsiteX224" fmla="*/ 3646614 w 9228289"/>
              <a:gd name="connsiteY224" fmla="*/ 3581545 h 6858000"/>
              <a:gd name="connsiteX225" fmla="*/ 3643734 w 9228289"/>
              <a:gd name="connsiteY225" fmla="*/ 3802909 h 6858000"/>
              <a:gd name="connsiteX226" fmla="*/ 4151176 w 9228289"/>
              <a:gd name="connsiteY226" fmla="*/ 4323729 h 6858000"/>
              <a:gd name="connsiteX227" fmla="*/ 4127770 w 9228289"/>
              <a:gd name="connsiteY227" fmla="*/ 4307895 h 6858000"/>
              <a:gd name="connsiteX228" fmla="*/ 4078550 w 9228289"/>
              <a:gd name="connsiteY228" fmla="*/ 4295393 h 6858000"/>
              <a:gd name="connsiteX229" fmla="*/ 4068334 w 9228289"/>
              <a:gd name="connsiteY229" fmla="*/ 4295793 h 6858000"/>
              <a:gd name="connsiteX230" fmla="*/ 4127770 w 9228289"/>
              <a:gd name="connsiteY230" fmla="*/ 4307895 h 6858000"/>
              <a:gd name="connsiteX231" fmla="*/ 4151175 w 9228289"/>
              <a:gd name="connsiteY231" fmla="*/ 4323730 h 6858000"/>
              <a:gd name="connsiteX232" fmla="*/ 4451821 w 9228289"/>
              <a:gd name="connsiteY232" fmla="*/ 4632302 h 6858000"/>
              <a:gd name="connsiteX233" fmla="*/ 4462084 w 9228289"/>
              <a:gd name="connsiteY233" fmla="*/ 4648053 h 6858000"/>
              <a:gd name="connsiteX234" fmla="*/ 4421798 w 9228289"/>
              <a:gd name="connsiteY234" fmla="*/ 4838267 h 6858000"/>
              <a:gd name="connsiteX235" fmla="*/ 4230913 w 9228289"/>
              <a:gd name="connsiteY235" fmla="*/ 4875250 h 6858000"/>
              <a:gd name="connsiteX236" fmla="*/ 4219900 w 9228289"/>
              <a:gd name="connsiteY236" fmla="*/ 4867798 h 6858000"/>
              <a:gd name="connsiteX237" fmla="*/ 3898343 w 9228289"/>
              <a:gd name="connsiteY237" fmla="*/ 4537763 h 6858000"/>
              <a:gd name="connsiteX238" fmla="*/ 3898342 w 9228289"/>
              <a:gd name="connsiteY238" fmla="*/ 4537761 h 6858000"/>
              <a:gd name="connsiteX239" fmla="*/ 3858285 w 9228289"/>
              <a:gd name="connsiteY239" fmla="*/ 4496648 h 6858000"/>
              <a:gd name="connsiteX240" fmla="*/ 3636921 w 9228289"/>
              <a:gd name="connsiteY240" fmla="*/ 4493768 h 6858000"/>
              <a:gd name="connsiteX241" fmla="*/ 3600329 w 9228289"/>
              <a:gd name="connsiteY241" fmla="*/ 4662904 h 6858000"/>
              <a:gd name="connsiteX242" fmla="*/ 3600977 w 9228289"/>
              <a:gd name="connsiteY242" fmla="*/ 4663908 h 6858000"/>
              <a:gd name="connsiteX243" fmla="*/ 3600980 w 9228289"/>
              <a:gd name="connsiteY243" fmla="*/ 4663911 h 6858000"/>
              <a:gd name="connsiteX244" fmla="*/ 3634042 w 9228289"/>
              <a:gd name="connsiteY244" fmla="*/ 4715133 h 6858000"/>
              <a:gd name="connsiteX245" fmla="*/ 3772525 w 9228289"/>
              <a:gd name="connsiteY245" fmla="*/ 4857267 h 6858000"/>
              <a:gd name="connsiteX246" fmla="*/ 3774280 w 9228289"/>
              <a:gd name="connsiteY246" fmla="*/ 4859960 h 6858000"/>
              <a:gd name="connsiteX247" fmla="*/ 3733993 w 9228289"/>
              <a:gd name="connsiteY247" fmla="*/ 5050172 h 6858000"/>
              <a:gd name="connsiteX248" fmla="*/ 3609181 w 9228289"/>
              <a:gd name="connsiteY248" fmla="*/ 5100608 h 6858000"/>
              <a:gd name="connsiteX249" fmla="*/ 3558219 w 9228289"/>
              <a:gd name="connsiteY249" fmla="*/ 5090233 h 6858000"/>
              <a:gd name="connsiteX250" fmla="*/ 3205266 w 9228289"/>
              <a:gd name="connsiteY250" fmla="*/ 4727975 h 6858000"/>
              <a:gd name="connsiteX251" fmla="*/ 3196492 w 9228289"/>
              <a:gd name="connsiteY251" fmla="*/ 4680702 h 6858000"/>
              <a:gd name="connsiteX252" fmla="*/ 3249083 w 9228289"/>
              <a:gd name="connsiteY252" fmla="*/ 4556785 h 6858000"/>
              <a:gd name="connsiteX253" fmla="*/ 3373895 w 9228289"/>
              <a:gd name="connsiteY253" fmla="*/ 4506349 h 6858000"/>
              <a:gd name="connsiteX254" fmla="*/ 3439692 w 9228289"/>
              <a:gd name="connsiteY254" fmla="*/ 4519744 h 6858000"/>
              <a:gd name="connsiteX255" fmla="*/ 3373893 w 9228289"/>
              <a:gd name="connsiteY255" fmla="*/ 4506348 h 6858000"/>
              <a:gd name="connsiteX256" fmla="*/ 3249082 w 9228289"/>
              <a:gd name="connsiteY256" fmla="*/ 4556784 h 6858000"/>
              <a:gd name="connsiteX257" fmla="*/ 3196491 w 9228289"/>
              <a:gd name="connsiteY257" fmla="*/ 4680702 h 6858000"/>
              <a:gd name="connsiteX258" fmla="*/ 3205265 w 9228289"/>
              <a:gd name="connsiteY258" fmla="*/ 4727975 h 6858000"/>
              <a:gd name="connsiteX259" fmla="*/ 3113422 w 9228289"/>
              <a:gd name="connsiteY259" fmla="*/ 4633710 h 6858000"/>
              <a:gd name="connsiteX260" fmla="*/ 2892060 w 9228289"/>
              <a:gd name="connsiteY260" fmla="*/ 4630831 h 6858000"/>
              <a:gd name="connsiteX261" fmla="*/ 2889180 w 9228289"/>
              <a:gd name="connsiteY261" fmla="*/ 4852194 h 6858000"/>
              <a:gd name="connsiteX262" fmla="*/ 3509087 w 9228289"/>
              <a:gd name="connsiteY262" fmla="*/ 5488445 h 6858000"/>
              <a:gd name="connsiteX263" fmla="*/ 3509116 w 9228289"/>
              <a:gd name="connsiteY263" fmla="*/ 5488473 h 6858000"/>
              <a:gd name="connsiteX264" fmla="*/ 4455437 w 9228289"/>
              <a:gd name="connsiteY264" fmla="*/ 6459745 h 6858000"/>
              <a:gd name="connsiteX265" fmla="*/ 4477321 w 9228289"/>
              <a:gd name="connsiteY265" fmla="*/ 6493329 h 6858000"/>
              <a:gd name="connsiteX266" fmla="*/ 4437034 w 9228289"/>
              <a:gd name="connsiteY266" fmla="*/ 6683542 h 6858000"/>
              <a:gd name="connsiteX267" fmla="*/ 4188304 w 9228289"/>
              <a:gd name="connsiteY267" fmla="*/ 6681387 h 6858000"/>
              <a:gd name="connsiteX268" fmla="*/ 3557227 w 9228289"/>
              <a:gd name="connsiteY268" fmla="*/ 6039273 h 6858000"/>
              <a:gd name="connsiteX269" fmla="*/ 2849766 w 9228289"/>
              <a:gd name="connsiteY269" fmla="*/ 5313162 h 6858000"/>
              <a:gd name="connsiteX270" fmla="*/ 2830993 w 9228289"/>
              <a:gd name="connsiteY270" fmla="*/ 5300340 h 6858000"/>
              <a:gd name="connsiteX271" fmla="*/ 2830992 w 9228289"/>
              <a:gd name="connsiteY271" fmla="*/ 5300339 h 6858000"/>
              <a:gd name="connsiteX272" fmla="*/ 2798435 w 9228289"/>
              <a:gd name="connsiteY272" fmla="*/ 5278104 h 6858000"/>
              <a:gd name="connsiteX273" fmla="*/ 2628404 w 9228289"/>
              <a:gd name="connsiteY273" fmla="*/ 5310282 h 6858000"/>
              <a:gd name="connsiteX274" fmla="*/ 2591813 w 9228289"/>
              <a:gd name="connsiteY274" fmla="*/ 5479418 h 6858000"/>
              <a:gd name="connsiteX275" fmla="*/ 2617713 w 9228289"/>
              <a:gd name="connsiteY275" fmla="*/ 5519545 h 6858000"/>
              <a:gd name="connsiteX276" fmla="*/ 2328711 w 9228289"/>
              <a:gd name="connsiteY276" fmla="*/ 5225489 h 6858000"/>
              <a:gd name="connsiteX277" fmla="*/ 2076565 w 9228289"/>
              <a:gd name="connsiteY277" fmla="*/ 5223303 h 6858000"/>
              <a:gd name="connsiteX278" fmla="*/ 2076559 w 9228289"/>
              <a:gd name="connsiteY278" fmla="*/ 5223312 h 6858000"/>
              <a:gd name="connsiteX279" fmla="*/ 2044370 w 9228289"/>
              <a:gd name="connsiteY279" fmla="*/ 5266186 h 6858000"/>
              <a:gd name="connsiteX280" fmla="*/ 2038364 w 9228289"/>
              <a:gd name="connsiteY280" fmla="*/ 5282848 h 6858000"/>
              <a:gd name="connsiteX281" fmla="*/ 2033759 w 9228289"/>
              <a:gd name="connsiteY281" fmla="*/ 5290025 h 6858000"/>
              <a:gd name="connsiteX282" fmla="*/ 2032627 w 9228289"/>
              <a:gd name="connsiteY282" fmla="*/ 5298761 h 6858000"/>
              <a:gd name="connsiteX283" fmla="*/ 2026811 w 9228289"/>
              <a:gd name="connsiteY283" fmla="*/ 5314899 h 6858000"/>
              <a:gd name="connsiteX284" fmla="*/ 2023920 w 9228289"/>
              <a:gd name="connsiteY284" fmla="*/ 5366016 h 6858000"/>
              <a:gd name="connsiteX285" fmla="*/ 2023920 w 9228289"/>
              <a:gd name="connsiteY285" fmla="*/ 5366018 h 6858000"/>
              <a:gd name="connsiteX286" fmla="*/ 2023920 w 9228289"/>
              <a:gd name="connsiteY286" fmla="*/ 5366019 h 6858000"/>
              <a:gd name="connsiteX287" fmla="*/ 2023920 w 9228289"/>
              <a:gd name="connsiteY287" fmla="*/ 5366016 h 6858000"/>
              <a:gd name="connsiteX288" fmla="*/ 2032627 w 9228289"/>
              <a:gd name="connsiteY288" fmla="*/ 5298761 h 6858000"/>
              <a:gd name="connsiteX289" fmla="*/ 2038364 w 9228289"/>
              <a:gd name="connsiteY289" fmla="*/ 5282848 h 6858000"/>
              <a:gd name="connsiteX290" fmla="*/ 2076559 w 9228289"/>
              <a:gd name="connsiteY290" fmla="*/ 5223312 h 6858000"/>
              <a:gd name="connsiteX291" fmla="*/ 2076565 w 9228289"/>
              <a:gd name="connsiteY291" fmla="*/ 5223304 h 6858000"/>
              <a:gd name="connsiteX292" fmla="*/ 2203090 w 9228289"/>
              <a:gd name="connsiteY292" fmla="*/ 5172176 h 6858000"/>
              <a:gd name="connsiteX293" fmla="*/ 2328711 w 9228289"/>
              <a:gd name="connsiteY293" fmla="*/ 5225490 h 6858000"/>
              <a:gd name="connsiteX294" fmla="*/ 2617713 w 9228289"/>
              <a:gd name="connsiteY294" fmla="*/ 5519546 h 6858000"/>
              <a:gd name="connsiteX295" fmla="*/ 2625524 w 9228289"/>
              <a:gd name="connsiteY295" fmla="*/ 5531648 h 6858000"/>
              <a:gd name="connsiteX296" fmla="*/ 2743273 w 9228289"/>
              <a:gd name="connsiteY296" fmla="*/ 5652499 h 6858000"/>
              <a:gd name="connsiteX297" fmla="*/ 2771871 w 9228289"/>
              <a:gd name="connsiteY297" fmla="*/ 5696389 h 6858000"/>
              <a:gd name="connsiteX298" fmla="*/ 2731033 w 9228289"/>
              <a:gd name="connsiteY298" fmla="*/ 5889214 h 6858000"/>
              <a:gd name="connsiteX299" fmla="*/ 2537529 w 9228289"/>
              <a:gd name="connsiteY299" fmla="*/ 5926707 h 6858000"/>
              <a:gd name="connsiteX300" fmla="*/ 2487415 w 9228289"/>
              <a:gd name="connsiteY300" fmla="*/ 5892800 h 6858000"/>
              <a:gd name="connsiteX301" fmla="*/ 2061445 w 9228289"/>
              <a:gd name="connsiteY301" fmla="*/ 5455599 h 6858000"/>
              <a:gd name="connsiteX302" fmla="*/ 2061442 w 9228289"/>
              <a:gd name="connsiteY302" fmla="*/ 5455594 h 6858000"/>
              <a:gd name="connsiteX303" fmla="*/ 1922669 w 9228289"/>
              <a:gd name="connsiteY303" fmla="*/ 5313162 h 6858000"/>
              <a:gd name="connsiteX304" fmla="*/ 1701304 w 9228289"/>
              <a:gd name="connsiteY304" fmla="*/ 5310281 h 6858000"/>
              <a:gd name="connsiteX305" fmla="*/ 1698425 w 9228289"/>
              <a:gd name="connsiteY305" fmla="*/ 5531646 h 6858000"/>
              <a:gd name="connsiteX306" fmla="*/ 2990710 w 9228289"/>
              <a:gd name="connsiteY306" fmla="*/ 6858000 h 6858000"/>
              <a:gd name="connsiteX307" fmla="*/ 0 w 9228289"/>
              <a:gd name="connsiteY30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9228289" h="6858000">
                <a:moveTo>
                  <a:pt x="3003696" y="4988262"/>
                </a:moveTo>
                <a:lnTo>
                  <a:pt x="3044898" y="5016141"/>
                </a:lnTo>
                <a:lnTo>
                  <a:pt x="3279140" y="5254477"/>
                </a:lnTo>
                <a:lnTo>
                  <a:pt x="3044899" y="5016140"/>
                </a:lnTo>
                <a:close/>
                <a:moveTo>
                  <a:pt x="3989722" y="4310450"/>
                </a:moveTo>
                <a:lnTo>
                  <a:pt x="3979734" y="4313856"/>
                </a:lnTo>
                <a:lnTo>
                  <a:pt x="3936890" y="4344877"/>
                </a:lnTo>
                <a:close/>
                <a:moveTo>
                  <a:pt x="4050698" y="4296484"/>
                </a:moveTo>
                <a:lnTo>
                  <a:pt x="4028080" y="4297371"/>
                </a:lnTo>
                <a:lnTo>
                  <a:pt x="4006764" y="4304638"/>
                </a:lnTo>
                <a:close/>
                <a:moveTo>
                  <a:pt x="4645995" y="4035795"/>
                </a:moveTo>
                <a:lnTo>
                  <a:pt x="4635666" y="4039317"/>
                </a:lnTo>
                <a:cubicBezTo>
                  <a:pt x="4619759" y="4047502"/>
                  <a:pt x="4604800" y="4058191"/>
                  <a:pt x="4591370" y="4071390"/>
                </a:cubicBezTo>
                <a:close/>
                <a:moveTo>
                  <a:pt x="4709037" y="4021358"/>
                </a:moveTo>
                <a:lnTo>
                  <a:pt x="4685650" y="4022273"/>
                </a:lnTo>
                <a:lnTo>
                  <a:pt x="4663610" y="4029788"/>
                </a:lnTo>
                <a:close/>
                <a:moveTo>
                  <a:pt x="6291167" y="1995488"/>
                </a:moveTo>
                <a:lnTo>
                  <a:pt x="6280834" y="1999012"/>
                </a:lnTo>
                <a:cubicBezTo>
                  <a:pt x="6264927" y="2007197"/>
                  <a:pt x="6249968" y="2017885"/>
                  <a:pt x="6236538" y="2031085"/>
                </a:cubicBezTo>
                <a:cubicBezTo>
                  <a:pt x="6182817" y="2083882"/>
                  <a:pt x="6168826" y="2161843"/>
                  <a:pt x="6194885" y="2227741"/>
                </a:cubicBezTo>
                <a:lnTo>
                  <a:pt x="6208134" y="2248072"/>
                </a:lnTo>
                <a:lnTo>
                  <a:pt x="6194886" y="2227742"/>
                </a:lnTo>
                <a:cubicBezTo>
                  <a:pt x="6168826" y="2161844"/>
                  <a:pt x="6182818" y="2083884"/>
                  <a:pt x="6236538" y="2031087"/>
                </a:cubicBezTo>
                <a:close/>
                <a:moveTo>
                  <a:pt x="6354211" y="1981053"/>
                </a:moveTo>
                <a:lnTo>
                  <a:pt x="6330818" y="1981968"/>
                </a:lnTo>
                <a:lnTo>
                  <a:pt x="6308772" y="1989486"/>
                </a:lnTo>
                <a:close/>
                <a:moveTo>
                  <a:pt x="7838251" y="799760"/>
                </a:moveTo>
                <a:lnTo>
                  <a:pt x="7827600" y="803392"/>
                </a:lnTo>
                <a:cubicBezTo>
                  <a:pt x="7811202" y="811829"/>
                  <a:pt x="7795782" y="822848"/>
                  <a:pt x="7781938" y="836455"/>
                </a:cubicBezTo>
                <a:cubicBezTo>
                  <a:pt x="7745019" y="872737"/>
                  <a:pt x="7726303" y="920549"/>
                  <a:pt x="7725888" y="968520"/>
                </a:cubicBezTo>
                <a:lnTo>
                  <a:pt x="7740224" y="898106"/>
                </a:lnTo>
                <a:cubicBezTo>
                  <a:pt x="7749569" y="875621"/>
                  <a:pt x="7763479" y="854597"/>
                  <a:pt x="7781937" y="836456"/>
                </a:cubicBezTo>
                <a:close/>
                <a:moveTo>
                  <a:pt x="7903242" y="784878"/>
                </a:moveTo>
                <a:lnTo>
                  <a:pt x="7879126" y="785823"/>
                </a:lnTo>
                <a:lnTo>
                  <a:pt x="7856400" y="793572"/>
                </a:lnTo>
                <a:close/>
                <a:moveTo>
                  <a:pt x="8535253" y="0"/>
                </a:moveTo>
                <a:lnTo>
                  <a:pt x="9060906" y="0"/>
                </a:lnTo>
                <a:lnTo>
                  <a:pt x="9174530" y="115611"/>
                </a:lnTo>
                <a:cubicBezTo>
                  <a:pt x="9247097" y="189447"/>
                  <a:pt x="9246068" y="308130"/>
                  <a:pt x="9172233" y="380696"/>
                </a:cubicBezTo>
                <a:cubicBezTo>
                  <a:pt x="9098397" y="453262"/>
                  <a:pt x="8979715" y="452234"/>
                  <a:pt x="8907148" y="378399"/>
                </a:cubicBezTo>
                <a:close/>
                <a:moveTo>
                  <a:pt x="0" y="0"/>
                </a:moveTo>
                <a:lnTo>
                  <a:pt x="7810445" y="0"/>
                </a:lnTo>
                <a:lnTo>
                  <a:pt x="7802137" y="12280"/>
                </a:lnTo>
                <a:cubicBezTo>
                  <a:pt x="7791622" y="37575"/>
                  <a:pt x="7786883" y="64719"/>
                  <a:pt x="7787936" y="91688"/>
                </a:cubicBezTo>
                <a:lnTo>
                  <a:pt x="7795640" y="121059"/>
                </a:lnTo>
                <a:lnTo>
                  <a:pt x="7808490" y="170051"/>
                </a:lnTo>
                <a:lnTo>
                  <a:pt x="7808490" y="170050"/>
                </a:lnTo>
                <a:lnTo>
                  <a:pt x="7795640" y="121059"/>
                </a:lnTo>
                <a:lnTo>
                  <a:pt x="7787936" y="91689"/>
                </a:lnTo>
                <a:cubicBezTo>
                  <a:pt x="7786884" y="64719"/>
                  <a:pt x="7791623" y="37575"/>
                  <a:pt x="7802137" y="12280"/>
                </a:cubicBezTo>
                <a:lnTo>
                  <a:pt x="7810446" y="0"/>
                </a:lnTo>
                <a:lnTo>
                  <a:pt x="8142527" y="0"/>
                </a:lnTo>
                <a:lnTo>
                  <a:pt x="8524990" y="392546"/>
                </a:lnTo>
                <a:lnTo>
                  <a:pt x="8534132" y="406576"/>
                </a:lnTo>
                <a:cubicBezTo>
                  <a:pt x="8560996" y="474506"/>
                  <a:pt x="8546573" y="554871"/>
                  <a:pt x="8491196" y="609295"/>
                </a:cubicBezTo>
                <a:cubicBezTo>
                  <a:pt x="8454279" y="645579"/>
                  <a:pt x="8406150" y="663464"/>
                  <a:pt x="8358179" y="663049"/>
                </a:cubicBezTo>
                <a:lnTo>
                  <a:pt x="8288074" y="648775"/>
                </a:lnTo>
                <a:lnTo>
                  <a:pt x="8097752" y="453436"/>
                </a:lnTo>
                <a:cubicBezTo>
                  <a:pt x="8082670" y="437954"/>
                  <a:pt x="8065162" y="426264"/>
                  <a:pt x="8046419" y="418377"/>
                </a:cubicBezTo>
                <a:lnTo>
                  <a:pt x="8039271" y="416888"/>
                </a:lnTo>
                <a:lnTo>
                  <a:pt x="8039270" y="416888"/>
                </a:lnTo>
                <a:lnTo>
                  <a:pt x="7987666" y="406149"/>
                </a:lnTo>
                <a:cubicBezTo>
                  <a:pt x="7947607" y="405627"/>
                  <a:pt x="7907349" y="420388"/>
                  <a:pt x="7876387" y="450554"/>
                </a:cubicBezTo>
                <a:cubicBezTo>
                  <a:pt x="7814465" y="510887"/>
                  <a:pt x="7813176" y="609996"/>
                  <a:pt x="7873508" y="671918"/>
                </a:cubicBezTo>
                <a:lnTo>
                  <a:pt x="8014842" y="816977"/>
                </a:lnTo>
                <a:lnTo>
                  <a:pt x="7985371" y="797039"/>
                </a:lnTo>
                <a:cubicBezTo>
                  <a:pt x="7968507" y="790029"/>
                  <a:pt x="7950822" y="785586"/>
                  <a:pt x="7932915" y="783716"/>
                </a:cubicBezTo>
                <a:lnTo>
                  <a:pt x="7922021" y="784142"/>
                </a:lnTo>
                <a:lnTo>
                  <a:pt x="7985371" y="797040"/>
                </a:lnTo>
                <a:lnTo>
                  <a:pt x="8014841" y="816979"/>
                </a:lnTo>
                <a:lnTo>
                  <a:pt x="8460443" y="1274330"/>
                </a:lnTo>
                <a:lnTo>
                  <a:pt x="8472219" y="1292401"/>
                </a:lnTo>
                <a:cubicBezTo>
                  <a:pt x="8499084" y="1360332"/>
                  <a:pt x="8484660" y="1440697"/>
                  <a:pt x="8429285" y="1495121"/>
                </a:cubicBezTo>
                <a:cubicBezTo>
                  <a:pt x="8373908" y="1549547"/>
                  <a:pt x="8293305" y="1562575"/>
                  <a:pt x="8225851" y="1534538"/>
                </a:cubicBezTo>
                <a:lnTo>
                  <a:pt x="8218918" y="1529846"/>
                </a:lnTo>
                <a:lnTo>
                  <a:pt x="7738567" y="1036832"/>
                </a:lnTo>
                <a:lnTo>
                  <a:pt x="7738566" y="1036830"/>
                </a:lnTo>
                <a:lnTo>
                  <a:pt x="7030953" y="310558"/>
                </a:lnTo>
                <a:cubicBezTo>
                  <a:pt x="6970619" y="248636"/>
                  <a:pt x="6871510" y="247346"/>
                  <a:pt x="6809588" y="307679"/>
                </a:cubicBezTo>
                <a:cubicBezTo>
                  <a:pt x="6747665" y="368011"/>
                  <a:pt x="6746374" y="467118"/>
                  <a:pt x="6806709" y="529042"/>
                </a:cubicBezTo>
                <a:lnTo>
                  <a:pt x="7201908" y="934660"/>
                </a:lnTo>
                <a:lnTo>
                  <a:pt x="7133906" y="920816"/>
                </a:lnTo>
                <a:cubicBezTo>
                  <a:pt x="7085935" y="920400"/>
                  <a:pt x="7037805" y="938283"/>
                  <a:pt x="7000888" y="974567"/>
                </a:cubicBezTo>
                <a:cubicBezTo>
                  <a:pt x="6987043" y="988173"/>
                  <a:pt x="6975759" y="1003401"/>
                  <a:pt x="6967038" y="1019649"/>
                </a:cubicBezTo>
                <a:lnTo>
                  <a:pt x="6960720" y="1037178"/>
                </a:lnTo>
                <a:lnTo>
                  <a:pt x="6955884" y="1044717"/>
                </a:lnTo>
                <a:lnTo>
                  <a:pt x="6954696" y="1053891"/>
                </a:lnTo>
                <a:lnTo>
                  <a:pt x="6948579" y="1070862"/>
                </a:lnTo>
                <a:cubicBezTo>
                  <a:pt x="6944994" y="1088555"/>
                  <a:pt x="6943979" y="1106670"/>
                  <a:pt x="6945540" y="1124607"/>
                </a:cubicBezTo>
                <a:lnTo>
                  <a:pt x="6945540" y="1124609"/>
                </a:lnTo>
                <a:lnTo>
                  <a:pt x="6945540" y="1124609"/>
                </a:lnTo>
                <a:lnTo>
                  <a:pt x="6953383" y="1157896"/>
                </a:lnTo>
                <a:lnTo>
                  <a:pt x="6945540" y="1124609"/>
                </a:lnTo>
                <a:lnTo>
                  <a:pt x="6954696" y="1053891"/>
                </a:lnTo>
                <a:lnTo>
                  <a:pt x="6960720" y="1037178"/>
                </a:lnTo>
                <a:lnTo>
                  <a:pt x="7000888" y="974570"/>
                </a:lnTo>
                <a:cubicBezTo>
                  <a:pt x="7037805" y="938286"/>
                  <a:pt x="7085935" y="920402"/>
                  <a:pt x="7133906" y="920818"/>
                </a:cubicBezTo>
                <a:lnTo>
                  <a:pt x="7201909" y="934662"/>
                </a:lnTo>
                <a:lnTo>
                  <a:pt x="7692617" y="1438307"/>
                </a:lnTo>
                <a:lnTo>
                  <a:pt x="7704284" y="1501169"/>
                </a:lnTo>
                <a:cubicBezTo>
                  <a:pt x="7703868" y="1549141"/>
                  <a:pt x="7685153" y="1596952"/>
                  <a:pt x="7648235" y="1633236"/>
                </a:cubicBezTo>
                <a:cubicBezTo>
                  <a:pt x="7592858" y="1687660"/>
                  <a:pt x="7512256" y="1700688"/>
                  <a:pt x="7444802" y="1672652"/>
                </a:cubicBezTo>
                <a:lnTo>
                  <a:pt x="7406187" y="1646526"/>
                </a:lnTo>
                <a:lnTo>
                  <a:pt x="6976019" y="1205017"/>
                </a:lnTo>
                <a:lnTo>
                  <a:pt x="6976017" y="1205013"/>
                </a:lnTo>
                <a:lnTo>
                  <a:pt x="6115625" y="321937"/>
                </a:lnTo>
                <a:cubicBezTo>
                  <a:pt x="6055292" y="260014"/>
                  <a:pt x="5956186" y="258723"/>
                  <a:pt x="5894261" y="319056"/>
                </a:cubicBezTo>
                <a:cubicBezTo>
                  <a:pt x="5832339" y="379388"/>
                  <a:pt x="5831050" y="478495"/>
                  <a:pt x="5891382" y="540419"/>
                </a:cubicBezTo>
                <a:lnTo>
                  <a:pt x="6509410" y="1174741"/>
                </a:lnTo>
                <a:lnTo>
                  <a:pt x="6467177" y="1166142"/>
                </a:lnTo>
                <a:cubicBezTo>
                  <a:pt x="6420641" y="1165739"/>
                  <a:pt x="6373951" y="1183088"/>
                  <a:pt x="6338137" y="1218286"/>
                </a:cubicBezTo>
                <a:cubicBezTo>
                  <a:pt x="6302324" y="1253484"/>
                  <a:pt x="6284168" y="1299867"/>
                  <a:pt x="6283764" y="1346403"/>
                </a:cubicBezTo>
                <a:lnTo>
                  <a:pt x="6297672" y="1278094"/>
                </a:lnTo>
                <a:cubicBezTo>
                  <a:pt x="6306738" y="1256281"/>
                  <a:pt x="6320231" y="1235886"/>
                  <a:pt x="6338137" y="1218287"/>
                </a:cubicBezTo>
                <a:cubicBezTo>
                  <a:pt x="6373950" y="1183089"/>
                  <a:pt x="6420641" y="1165740"/>
                  <a:pt x="6467176" y="1166143"/>
                </a:cubicBezTo>
                <a:lnTo>
                  <a:pt x="6509410" y="1174742"/>
                </a:lnTo>
                <a:lnTo>
                  <a:pt x="7033056" y="1712194"/>
                </a:lnTo>
                <a:lnTo>
                  <a:pt x="7039858" y="1748839"/>
                </a:lnTo>
                <a:cubicBezTo>
                  <a:pt x="7039454" y="1795375"/>
                  <a:pt x="7021298" y="1841755"/>
                  <a:pt x="6985484" y="1876953"/>
                </a:cubicBezTo>
                <a:cubicBezTo>
                  <a:pt x="6949671" y="1912152"/>
                  <a:pt x="6902981" y="1929501"/>
                  <a:pt x="6856445" y="1929097"/>
                </a:cubicBezTo>
                <a:lnTo>
                  <a:pt x="6810248" y="1919693"/>
                </a:lnTo>
                <a:lnTo>
                  <a:pt x="6291314" y="1387076"/>
                </a:lnTo>
                <a:lnTo>
                  <a:pt x="6291313" y="1387074"/>
                </a:lnTo>
                <a:lnTo>
                  <a:pt x="6280512" y="1375988"/>
                </a:lnTo>
                <a:cubicBezTo>
                  <a:pt x="6220178" y="1314066"/>
                  <a:pt x="6121070" y="1312775"/>
                  <a:pt x="6059147" y="1373109"/>
                </a:cubicBezTo>
                <a:cubicBezTo>
                  <a:pt x="5997225" y="1433441"/>
                  <a:pt x="5995934" y="1532550"/>
                  <a:pt x="6056267" y="1594472"/>
                </a:cubicBezTo>
                <a:lnTo>
                  <a:pt x="6464772" y="2013747"/>
                </a:lnTo>
                <a:lnTo>
                  <a:pt x="6433886" y="1992850"/>
                </a:lnTo>
                <a:cubicBezTo>
                  <a:pt x="6417527" y="1986050"/>
                  <a:pt x="6400370" y="1981739"/>
                  <a:pt x="6382998" y="1979925"/>
                </a:cubicBezTo>
                <a:lnTo>
                  <a:pt x="6372433" y="1980338"/>
                </a:lnTo>
                <a:lnTo>
                  <a:pt x="6433888" y="1992851"/>
                </a:lnTo>
                <a:lnTo>
                  <a:pt x="6464774" y="2013749"/>
                </a:lnTo>
                <a:lnTo>
                  <a:pt x="6912872" y="2473661"/>
                </a:lnTo>
                <a:lnTo>
                  <a:pt x="6925537" y="2493096"/>
                </a:lnTo>
                <a:cubicBezTo>
                  <a:pt x="6951597" y="2558995"/>
                  <a:pt x="6937605" y="2636956"/>
                  <a:pt x="6883885" y="2689752"/>
                </a:cubicBezTo>
                <a:cubicBezTo>
                  <a:pt x="6830165" y="2742550"/>
                  <a:pt x="6751973" y="2755187"/>
                  <a:pt x="6686536" y="2727989"/>
                </a:cubicBezTo>
                <a:lnTo>
                  <a:pt x="6650151" y="2703372"/>
                </a:lnTo>
                <a:lnTo>
                  <a:pt x="6211338" y="2252988"/>
                </a:lnTo>
                <a:lnTo>
                  <a:pt x="6211336" y="2252987"/>
                </a:lnTo>
                <a:lnTo>
                  <a:pt x="6090011" y="2128463"/>
                </a:lnTo>
                <a:cubicBezTo>
                  <a:pt x="6029679" y="2066540"/>
                  <a:pt x="5930570" y="2065250"/>
                  <a:pt x="5868648" y="2125584"/>
                </a:cubicBezTo>
                <a:cubicBezTo>
                  <a:pt x="5822206" y="2170832"/>
                  <a:pt x="5809870" y="2237892"/>
                  <a:pt x="5832056" y="2294719"/>
                </a:cubicBezTo>
                <a:lnTo>
                  <a:pt x="5854286" y="2329157"/>
                </a:lnTo>
                <a:lnTo>
                  <a:pt x="5569767" y="2039665"/>
                </a:lnTo>
                <a:cubicBezTo>
                  <a:pt x="5499371" y="1968038"/>
                  <a:pt x="5384238" y="1967039"/>
                  <a:pt x="5312612" y="2037436"/>
                </a:cubicBezTo>
                <a:cubicBezTo>
                  <a:pt x="5285753" y="2063834"/>
                  <a:pt x="5268824" y="2096523"/>
                  <a:pt x="5261869" y="2130849"/>
                </a:cubicBezTo>
                <a:lnTo>
                  <a:pt x="5279776" y="2081171"/>
                </a:lnTo>
                <a:cubicBezTo>
                  <a:pt x="5288235" y="2065409"/>
                  <a:pt x="5299182" y="2050637"/>
                  <a:pt x="5312612" y="2037437"/>
                </a:cubicBezTo>
                <a:cubicBezTo>
                  <a:pt x="5348425" y="2002240"/>
                  <a:pt x="5395115" y="1984889"/>
                  <a:pt x="5441652" y="1985293"/>
                </a:cubicBezTo>
                <a:cubicBezTo>
                  <a:pt x="5488187" y="1985697"/>
                  <a:pt x="5534569" y="2003852"/>
                  <a:pt x="5569766" y="2039666"/>
                </a:cubicBezTo>
                <a:lnTo>
                  <a:pt x="5854285" y="2329157"/>
                </a:lnTo>
                <a:lnTo>
                  <a:pt x="5865767" y="2346947"/>
                </a:lnTo>
                <a:lnTo>
                  <a:pt x="5975886" y="2459969"/>
                </a:lnTo>
                <a:lnTo>
                  <a:pt x="6001611" y="2499446"/>
                </a:lnTo>
                <a:cubicBezTo>
                  <a:pt x="6027671" y="2565345"/>
                  <a:pt x="6013680" y="2643307"/>
                  <a:pt x="5959959" y="2696102"/>
                </a:cubicBezTo>
                <a:cubicBezTo>
                  <a:pt x="5906239" y="2748901"/>
                  <a:pt x="5828047" y="2761538"/>
                  <a:pt x="5762610" y="2734339"/>
                </a:cubicBezTo>
                <a:lnTo>
                  <a:pt x="5724328" y="2708438"/>
                </a:lnTo>
                <a:lnTo>
                  <a:pt x="5288716" y="2261343"/>
                </a:lnTo>
                <a:lnTo>
                  <a:pt x="5288712" y="2261335"/>
                </a:lnTo>
                <a:lnTo>
                  <a:pt x="5261337" y="2233238"/>
                </a:lnTo>
                <a:cubicBezTo>
                  <a:pt x="5201003" y="2171314"/>
                  <a:pt x="5101896" y="2170025"/>
                  <a:pt x="5039973" y="2230358"/>
                </a:cubicBezTo>
                <a:cubicBezTo>
                  <a:pt x="4978050" y="2290690"/>
                  <a:pt x="4976760" y="2389798"/>
                  <a:pt x="5037093" y="2451721"/>
                </a:cubicBezTo>
                <a:lnTo>
                  <a:pt x="5475590" y="2901780"/>
                </a:lnTo>
                <a:lnTo>
                  <a:pt x="5412558" y="2888946"/>
                </a:lnTo>
                <a:cubicBezTo>
                  <a:pt x="5366022" y="2888543"/>
                  <a:pt x="5319333" y="2905891"/>
                  <a:pt x="5283519" y="2941090"/>
                </a:cubicBezTo>
                <a:lnTo>
                  <a:pt x="5247803" y="2993879"/>
                </a:lnTo>
                <a:lnTo>
                  <a:pt x="5283519" y="2941092"/>
                </a:lnTo>
                <a:cubicBezTo>
                  <a:pt x="5319332" y="2905892"/>
                  <a:pt x="5366022" y="2888543"/>
                  <a:pt x="5412558" y="2888947"/>
                </a:cubicBezTo>
                <a:lnTo>
                  <a:pt x="5475589" y="2901780"/>
                </a:lnTo>
                <a:lnTo>
                  <a:pt x="5974515" y="3413859"/>
                </a:lnTo>
                <a:lnTo>
                  <a:pt x="5985239" y="3471642"/>
                </a:lnTo>
                <a:cubicBezTo>
                  <a:pt x="5984836" y="3518177"/>
                  <a:pt x="5966680" y="3564559"/>
                  <a:pt x="5930867" y="3599756"/>
                </a:cubicBezTo>
                <a:cubicBezTo>
                  <a:pt x="5895052" y="3634954"/>
                  <a:pt x="5848364" y="3652304"/>
                  <a:pt x="5801828" y="3651900"/>
                </a:cubicBezTo>
                <a:lnTo>
                  <a:pt x="5738266" y="3638961"/>
                </a:lnTo>
                <a:lnTo>
                  <a:pt x="5239970" y="3127529"/>
                </a:lnTo>
                <a:lnTo>
                  <a:pt x="5239970" y="3127528"/>
                </a:lnTo>
                <a:lnTo>
                  <a:pt x="4912028" y="2790940"/>
                </a:lnTo>
                <a:cubicBezTo>
                  <a:pt x="4851694" y="2729016"/>
                  <a:pt x="4752588" y="2727726"/>
                  <a:pt x="4690664" y="2788060"/>
                </a:cubicBezTo>
                <a:cubicBezTo>
                  <a:pt x="4628742" y="2848391"/>
                  <a:pt x="4627452" y="2947499"/>
                  <a:pt x="4687785" y="3009422"/>
                </a:cubicBezTo>
                <a:lnTo>
                  <a:pt x="4767962" y="3091714"/>
                </a:lnTo>
                <a:lnTo>
                  <a:pt x="4707709" y="3079446"/>
                </a:lnTo>
                <a:cubicBezTo>
                  <a:pt x="4661173" y="3079043"/>
                  <a:pt x="4614484" y="3096393"/>
                  <a:pt x="4578671" y="3131590"/>
                </a:cubicBezTo>
                <a:lnTo>
                  <a:pt x="4578659" y="3131607"/>
                </a:lnTo>
                <a:lnTo>
                  <a:pt x="4545835" y="3175327"/>
                </a:lnTo>
                <a:lnTo>
                  <a:pt x="4539710" y="3192318"/>
                </a:lnTo>
                <a:lnTo>
                  <a:pt x="4535013" y="3199639"/>
                </a:lnTo>
                <a:lnTo>
                  <a:pt x="4533859" y="3208551"/>
                </a:lnTo>
                <a:lnTo>
                  <a:pt x="4527928" y="3225007"/>
                </a:lnTo>
                <a:lnTo>
                  <a:pt x="4524979" y="3277142"/>
                </a:lnTo>
                <a:lnTo>
                  <a:pt x="4524978" y="3277144"/>
                </a:lnTo>
                <a:lnTo>
                  <a:pt x="4524979" y="3277143"/>
                </a:lnTo>
                <a:lnTo>
                  <a:pt x="4524979" y="3277142"/>
                </a:lnTo>
                <a:lnTo>
                  <a:pt x="4533859" y="3208551"/>
                </a:lnTo>
                <a:lnTo>
                  <a:pt x="4539710" y="3192318"/>
                </a:lnTo>
                <a:lnTo>
                  <a:pt x="4578659" y="3131607"/>
                </a:lnTo>
                <a:lnTo>
                  <a:pt x="4578671" y="3131592"/>
                </a:lnTo>
                <a:cubicBezTo>
                  <a:pt x="4614484" y="3096394"/>
                  <a:pt x="4661173" y="3079044"/>
                  <a:pt x="4707709" y="3079447"/>
                </a:cubicBezTo>
                <a:lnTo>
                  <a:pt x="4767962" y="3091716"/>
                </a:lnTo>
                <a:lnTo>
                  <a:pt x="5270190" y="3607185"/>
                </a:lnTo>
                <a:lnTo>
                  <a:pt x="5280390" y="3662142"/>
                </a:lnTo>
                <a:cubicBezTo>
                  <a:pt x="5279987" y="3708678"/>
                  <a:pt x="5261831" y="3755061"/>
                  <a:pt x="5226017" y="3790258"/>
                </a:cubicBezTo>
                <a:cubicBezTo>
                  <a:pt x="5190203" y="3825456"/>
                  <a:pt x="5143515" y="3842805"/>
                  <a:pt x="5096979" y="3842402"/>
                </a:cubicBezTo>
                <a:lnTo>
                  <a:pt x="5035574" y="3829901"/>
                </a:lnTo>
                <a:lnTo>
                  <a:pt x="4635804" y="3419592"/>
                </a:lnTo>
                <a:cubicBezTo>
                  <a:pt x="4620722" y="3404111"/>
                  <a:pt x="4603215" y="3392420"/>
                  <a:pt x="4584472" y="3384533"/>
                </a:cubicBezTo>
                <a:lnTo>
                  <a:pt x="4572005" y="3381938"/>
                </a:lnTo>
                <a:lnTo>
                  <a:pt x="4572004" y="3381935"/>
                </a:lnTo>
                <a:lnTo>
                  <a:pt x="4525718" y="3372304"/>
                </a:lnTo>
                <a:cubicBezTo>
                  <a:pt x="4485660" y="3371782"/>
                  <a:pt x="4445402" y="3386543"/>
                  <a:pt x="4414441" y="3416710"/>
                </a:cubicBezTo>
                <a:cubicBezTo>
                  <a:pt x="4352517" y="3477043"/>
                  <a:pt x="4351227" y="3576150"/>
                  <a:pt x="4411560" y="3638074"/>
                </a:cubicBezTo>
                <a:lnTo>
                  <a:pt x="4811529" y="4048587"/>
                </a:lnTo>
                <a:lnTo>
                  <a:pt x="4788719" y="4033155"/>
                </a:lnTo>
                <a:cubicBezTo>
                  <a:pt x="4772360" y="4026354"/>
                  <a:pt x="4755203" y="4022044"/>
                  <a:pt x="4737831" y="4020230"/>
                </a:cubicBezTo>
                <a:lnTo>
                  <a:pt x="4727267" y="4020643"/>
                </a:lnTo>
                <a:lnTo>
                  <a:pt x="4788718" y="4033155"/>
                </a:lnTo>
                <a:lnTo>
                  <a:pt x="4811529" y="4048588"/>
                </a:lnTo>
                <a:lnTo>
                  <a:pt x="5273262" y="4522496"/>
                </a:lnTo>
                <a:lnTo>
                  <a:pt x="5280368" y="4533401"/>
                </a:lnTo>
                <a:cubicBezTo>
                  <a:pt x="5306427" y="4599299"/>
                  <a:pt x="5292436" y="4677261"/>
                  <a:pt x="5238717" y="4730058"/>
                </a:cubicBezTo>
                <a:cubicBezTo>
                  <a:pt x="5184997" y="4782855"/>
                  <a:pt x="5106804" y="4795492"/>
                  <a:pt x="5041367" y="4768294"/>
                </a:cubicBezTo>
                <a:lnTo>
                  <a:pt x="4982870" y="4728715"/>
                </a:lnTo>
                <a:lnTo>
                  <a:pt x="4581385" y="4316644"/>
                </a:lnTo>
                <a:lnTo>
                  <a:pt x="4581382" y="4316640"/>
                </a:lnTo>
                <a:lnTo>
                  <a:pt x="3867977" y="3584426"/>
                </a:lnTo>
                <a:cubicBezTo>
                  <a:pt x="3807645" y="3522502"/>
                  <a:pt x="3708537" y="3521212"/>
                  <a:pt x="3646614" y="3581545"/>
                </a:cubicBezTo>
                <a:cubicBezTo>
                  <a:pt x="3584691" y="3641877"/>
                  <a:pt x="3583400" y="3740987"/>
                  <a:pt x="3643734" y="3802909"/>
                </a:cubicBezTo>
                <a:lnTo>
                  <a:pt x="4151176" y="4323729"/>
                </a:lnTo>
                <a:lnTo>
                  <a:pt x="4127770" y="4307895"/>
                </a:lnTo>
                <a:cubicBezTo>
                  <a:pt x="4111947" y="4301318"/>
                  <a:pt x="4095354" y="4297148"/>
                  <a:pt x="4078550" y="4295393"/>
                </a:cubicBezTo>
                <a:lnTo>
                  <a:pt x="4068334" y="4295793"/>
                </a:lnTo>
                <a:lnTo>
                  <a:pt x="4127770" y="4307895"/>
                </a:lnTo>
                <a:lnTo>
                  <a:pt x="4151175" y="4323730"/>
                </a:lnTo>
                <a:lnTo>
                  <a:pt x="4451821" y="4632302"/>
                </a:lnTo>
                <a:lnTo>
                  <a:pt x="4462084" y="4648053"/>
                </a:lnTo>
                <a:cubicBezTo>
                  <a:pt x="4487290" y="4711792"/>
                  <a:pt x="4473757" y="4787199"/>
                  <a:pt x="4421798" y="4838267"/>
                </a:cubicBezTo>
                <a:cubicBezTo>
                  <a:pt x="4369838" y="4889334"/>
                  <a:pt x="4294207" y="4901558"/>
                  <a:pt x="4230913" y="4875250"/>
                </a:cubicBezTo>
                <a:lnTo>
                  <a:pt x="4219900" y="4867798"/>
                </a:lnTo>
                <a:lnTo>
                  <a:pt x="3898343" y="4537763"/>
                </a:lnTo>
                <a:lnTo>
                  <a:pt x="3898342" y="4537761"/>
                </a:lnTo>
                <a:lnTo>
                  <a:pt x="3858285" y="4496648"/>
                </a:lnTo>
                <a:cubicBezTo>
                  <a:pt x="3797951" y="4434725"/>
                  <a:pt x="3698845" y="4433435"/>
                  <a:pt x="3636921" y="4493768"/>
                </a:cubicBezTo>
                <a:cubicBezTo>
                  <a:pt x="3590479" y="4539017"/>
                  <a:pt x="3578143" y="4606078"/>
                  <a:pt x="3600329" y="4662904"/>
                </a:cubicBezTo>
                <a:lnTo>
                  <a:pt x="3600977" y="4663908"/>
                </a:lnTo>
                <a:lnTo>
                  <a:pt x="3600980" y="4663911"/>
                </a:lnTo>
                <a:lnTo>
                  <a:pt x="3634042" y="4715133"/>
                </a:lnTo>
                <a:lnTo>
                  <a:pt x="3772525" y="4857267"/>
                </a:lnTo>
                <a:lnTo>
                  <a:pt x="3774280" y="4859960"/>
                </a:lnTo>
                <a:cubicBezTo>
                  <a:pt x="3799486" y="4923699"/>
                  <a:pt x="3785953" y="4999105"/>
                  <a:pt x="3733993" y="5050172"/>
                </a:cubicBezTo>
                <a:cubicBezTo>
                  <a:pt x="3699353" y="5084218"/>
                  <a:pt x="3654193" y="5100998"/>
                  <a:pt x="3609181" y="5100608"/>
                </a:cubicBezTo>
                <a:lnTo>
                  <a:pt x="3558219" y="5090233"/>
                </a:lnTo>
                <a:lnTo>
                  <a:pt x="3205266" y="4727975"/>
                </a:lnTo>
                <a:lnTo>
                  <a:pt x="3196492" y="4680702"/>
                </a:lnTo>
                <a:cubicBezTo>
                  <a:pt x="3196882" y="4635691"/>
                  <a:pt x="3214443" y="4590829"/>
                  <a:pt x="3249083" y="4556785"/>
                </a:cubicBezTo>
                <a:cubicBezTo>
                  <a:pt x="3283724" y="4522739"/>
                  <a:pt x="3328884" y="4505959"/>
                  <a:pt x="3373895" y="4506349"/>
                </a:cubicBezTo>
                <a:lnTo>
                  <a:pt x="3439692" y="4519744"/>
                </a:lnTo>
                <a:lnTo>
                  <a:pt x="3373893" y="4506348"/>
                </a:lnTo>
                <a:cubicBezTo>
                  <a:pt x="3328882" y="4505957"/>
                  <a:pt x="3283722" y="4522739"/>
                  <a:pt x="3249082" y="4556784"/>
                </a:cubicBezTo>
                <a:cubicBezTo>
                  <a:pt x="3214443" y="4590828"/>
                  <a:pt x="3196880" y="4635691"/>
                  <a:pt x="3196491" y="4680702"/>
                </a:cubicBezTo>
                <a:lnTo>
                  <a:pt x="3205265" y="4727975"/>
                </a:lnTo>
                <a:lnTo>
                  <a:pt x="3113422" y="4633710"/>
                </a:lnTo>
                <a:cubicBezTo>
                  <a:pt x="3053091" y="4571788"/>
                  <a:pt x="2953983" y="4570499"/>
                  <a:pt x="2892060" y="4630831"/>
                </a:cubicBezTo>
                <a:cubicBezTo>
                  <a:pt x="2830137" y="4691163"/>
                  <a:pt x="2828847" y="4790270"/>
                  <a:pt x="2889180" y="4852194"/>
                </a:cubicBezTo>
                <a:lnTo>
                  <a:pt x="3509087" y="5488445"/>
                </a:lnTo>
                <a:lnTo>
                  <a:pt x="3509116" y="5488473"/>
                </a:lnTo>
                <a:lnTo>
                  <a:pt x="4455437" y="6459745"/>
                </a:lnTo>
                <a:lnTo>
                  <a:pt x="4477321" y="6493329"/>
                </a:lnTo>
                <a:cubicBezTo>
                  <a:pt x="4502527" y="6557068"/>
                  <a:pt x="4488994" y="6632474"/>
                  <a:pt x="4437034" y="6683542"/>
                </a:cubicBezTo>
                <a:cubicBezTo>
                  <a:pt x="4367753" y="6751632"/>
                  <a:pt x="4256394" y="6750665"/>
                  <a:pt x="4188304" y="6681387"/>
                </a:cubicBezTo>
                <a:lnTo>
                  <a:pt x="3557227" y="6039273"/>
                </a:lnTo>
                <a:lnTo>
                  <a:pt x="2849766" y="5313162"/>
                </a:lnTo>
                <a:lnTo>
                  <a:pt x="2830993" y="5300340"/>
                </a:lnTo>
                <a:lnTo>
                  <a:pt x="2830992" y="5300339"/>
                </a:lnTo>
                <a:lnTo>
                  <a:pt x="2798435" y="5278104"/>
                </a:lnTo>
                <a:cubicBezTo>
                  <a:pt x="2742206" y="5254447"/>
                  <a:pt x="2674847" y="5265033"/>
                  <a:pt x="2628404" y="5310282"/>
                </a:cubicBezTo>
                <a:cubicBezTo>
                  <a:pt x="2581962" y="5355532"/>
                  <a:pt x="2569626" y="5422592"/>
                  <a:pt x="2591813" y="5479418"/>
                </a:cubicBezTo>
                <a:lnTo>
                  <a:pt x="2617713" y="5519545"/>
                </a:lnTo>
                <a:lnTo>
                  <a:pt x="2328711" y="5225489"/>
                </a:lnTo>
                <a:cubicBezTo>
                  <a:pt x="2259686" y="5155257"/>
                  <a:pt x="2146796" y="5154279"/>
                  <a:pt x="2076565" y="5223303"/>
                </a:cubicBezTo>
                <a:lnTo>
                  <a:pt x="2076559" y="5223312"/>
                </a:lnTo>
                <a:lnTo>
                  <a:pt x="2044370" y="5266186"/>
                </a:lnTo>
                <a:lnTo>
                  <a:pt x="2038364" y="5282848"/>
                </a:lnTo>
                <a:lnTo>
                  <a:pt x="2033759" y="5290025"/>
                </a:lnTo>
                <a:lnTo>
                  <a:pt x="2032627" y="5298761"/>
                </a:lnTo>
                <a:lnTo>
                  <a:pt x="2026811" y="5314899"/>
                </a:lnTo>
                <a:lnTo>
                  <a:pt x="2023920" y="5366016"/>
                </a:lnTo>
                <a:lnTo>
                  <a:pt x="2023920" y="5366018"/>
                </a:lnTo>
                <a:lnTo>
                  <a:pt x="2023920" y="5366019"/>
                </a:lnTo>
                <a:lnTo>
                  <a:pt x="2023920" y="5366016"/>
                </a:lnTo>
                <a:lnTo>
                  <a:pt x="2032627" y="5298761"/>
                </a:lnTo>
                <a:lnTo>
                  <a:pt x="2038364" y="5282848"/>
                </a:lnTo>
                <a:lnTo>
                  <a:pt x="2076559" y="5223312"/>
                </a:lnTo>
                <a:lnTo>
                  <a:pt x="2076565" y="5223304"/>
                </a:lnTo>
                <a:cubicBezTo>
                  <a:pt x="2111681" y="5188792"/>
                  <a:pt x="2157462" y="5171780"/>
                  <a:pt x="2203090" y="5172176"/>
                </a:cubicBezTo>
                <a:cubicBezTo>
                  <a:pt x="2248720" y="5172572"/>
                  <a:pt x="2294199" y="5190373"/>
                  <a:pt x="2328711" y="5225490"/>
                </a:cubicBezTo>
                <a:lnTo>
                  <a:pt x="2617713" y="5519546"/>
                </a:lnTo>
                <a:lnTo>
                  <a:pt x="2625524" y="5531648"/>
                </a:lnTo>
                <a:lnTo>
                  <a:pt x="2743273" y="5652499"/>
                </a:lnTo>
                <a:lnTo>
                  <a:pt x="2771871" y="5696389"/>
                </a:lnTo>
                <a:cubicBezTo>
                  <a:pt x="2797425" y="5761004"/>
                  <a:pt x="2783706" y="5837446"/>
                  <a:pt x="2731033" y="5889214"/>
                </a:cubicBezTo>
                <a:cubicBezTo>
                  <a:pt x="2678358" y="5940983"/>
                  <a:pt x="2601690" y="5953375"/>
                  <a:pt x="2537529" y="5926707"/>
                </a:cubicBezTo>
                <a:lnTo>
                  <a:pt x="2487415" y="5892800"/>
                </a:lnTo>
                <a:lnTo>
                  <a:pt x="2061445" y="5455599"/>
                </a:lnTo>
                <a:lnTo>
                  <a:pt x="2061442" y="5455594"/>
                </a:lnTo>
                <a:lnTo>
                  <a:pt x="1922669" y="5313162"/>
                </a:lnTo>
                <a:cubicBezTo>
                  <a:pt x="1862338" y="5251238"/>
                  <a:pt x="1763229" y="5249949"/>
                  <a:pt x="1701304" y="5310281"/>
                </a:cubicBezTo>
                <a:cubicBezTo>
                  <a:pt x="1639383" y="5370615"/>
                  <a:pt x="1638093" y="5469722"/>
                  <a:pt x="1698425" y="5531646"/>
                </a:cubicBezTo>
                <a:lnTo>
                  <a:pt x="29907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18595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425325" cy="6858000"/>
          </a:xfrm>
          <a:custGeom>
            <a:avLst/>
            <a:gdLst>
              <a:gd name="connsiteX0" fmla="*/ 826299 w 5452315"/>
              <a:gd name="connsiteY0" fmla="*/ 0 h 6858000"/>
              <a:gd name="connsiteX1" fmla="*/ 2605316 w 5452315"/>
              <a:gd name="connsiteY1" fmla="*/ 0 h 6858000"/>
              <a:gd name="connsiteX2" fmla="*/ 3132148 w 5452315"/>
              <a:gd name="connsiteY2" fmla="*/ 1281207 h 6858000"/>
              <a:gd name="connsiteX3" fmla="*/ 3668576 w 5452315"/>
              <a:gd name="connsiteY3" fmla="*/ 0 h 6858000"/>
              <a:gd name="connsiteX4" fmla="*/ 5452315 w 5452315"/>
              <a:gd name="connsiteY4" fmla="*/ 0 h 6858000"/>
              <a:gd name="connsiteX5" fmla="*/ 4015969 w 5452315"/>
              <a:gd name="connsiteY5" fmla="*/ 3430577 h 6858000"/>
              <a:gd name="connsiteX6" fmla="*/ 5425325 w 5452315"/>
              <a:gd name="connsiteY6" fmla="*/ 6858000 h 6858000"/>
              <a:gd name="connsiteX7" fmla="*/ 3646309 w 5452315"/>
              <a:gd name="connsiteY7" fmla="*/ 6858000 h 6858000"/>
              <a:gd name="connsiteX8" fmla="*/ 3118434 w 5452315"/>
              <a:gd name="connsiteY8" fmla="*/ 5574256 h 6858000"/>
              <a:gd name="connsiteX9" fmla="*/ 2580944 w 5452315"/>
              <a:gd name="connsiteY9" fmla="*/ 6857999 h 6858000"/>
              <a:gd name="connsiteX10" fmla="*/ 797205 w 5452315"/>
              <a:gd name="connsiteY10" fmla="*/ 6857999 h 6858000"/>
              <a:gd name="connsiteX11" fmla="*/ 2234612 w 5452315"/>
              <a:gd name="connsiteY11" fmla="*/ 3424887 h 6858000"/>
              <a:gd name="connsiteX12" fmla="*/ 0 w 5452315"/>
              <a:gd name="connsiteY12" fmla="*/ 0 h 6858000"/>
              <a:gd name="connsiteX13" fmla="*/ 616070 w 5452315"/>
              <a:gd name="connsiteY13" fmla="*/ 0 h 6858000"/>
              <a:gd name="connsiteX14" fmla="*/ 2037588 w 5452315"/>
              <a:gd name="connsiteY14" fmla="*/ 3422277 h 6858000"/>
              <a:gd name="connsiteX15" fmla="*/ 611995 w 5452315"/>
              <a:gd name="connsiteY15" fmla="*/ 6858000 h 6858000"/>
              <a:gd name="connsiteX16" fmla="*/ 587 w 5452315"/>
              <a:gd name="connsiteY16" fmla="*/ 6858000 h 6858000"/>
              <a:gd name="connsiteX17" fmla="*/ 0 w 5452315"/>
              <a:gd name="connsiteY17" fmla="*/ 6857999 h 6858000"/>
              <a:gd name="connsiteX0" fmla="*/ 826299 w 5452315"/>
              <a:gd name="connsiteY0" fmla="*/ 0 h 6858000"/>
              <a:gd name="connsiteX1" fmla="*/ 2605316 w 5452315"/>
              <a:gd name="connsiteY1" fmla="*/ 0 h 6858000"/>
              <a:gd name="connsiteX2" fmla="*/ 3668576 w 5452315"/>
              <a:gd name="connsiteY2" fmla="*/ 0 h 6858000"/>
              <a:gd name="connsiteX3" fmla="*/ 5452315 w 5452315"/>
              <a:gd name="connsiteY3" fmla="*/ 0 h 6858000"/>
              <a:gd name="connsiteX4" fmla="*/ 4015969 w 5452315"/>
              <a:gd name="connsiteY4" fmla="*/ 3430577 h 6858000"/>
              <a:gd name="connsiteX5" fmla="*/ 5425325 w 5452315"/>
              <a:gd name="connsiteY5" fmla="*/ 6858000 h 6858000"/>
              <a:gd name="connsiteX6" fmla="*/ 3646309 w 5452315"/>
              <a:gd name="connsiteY6" fmla="*/ 6858000 h 6858000"/>
              <a:gd name="connsiteX7" fmla="*/ 3118434 w 5452315"/>
              <a:gd name="connsiteY7" fmla="*/ 5574256 h 6858000"/>
              <a:gd name="connsiteX8" fmla="*/ 2580944 w 5452315"/>
              <a:gd name="connsiteY8" fmla="*/ 6857999 h 6858000"/>
              <a:gd name="connsiteX9" fmla="*/ 797205 w 5452315"/>
              <a:gd name="connsiteY9" fmla="*/ 6857999 h 6858000"/>
              <a:gd name="connsiteX10" fmla="*/ 2234612 w 5452315"/>
              <a:gd name="connsiteY10" fmla="*/ 3424887 h 6858000"/>
              <a:gd name="connsiteX11" fmla="*/ 826299 w 5452315"/>
              <a:gd name="connsiteY11" fmla="*/ 0 h 6858000"/>
              <a:gd name="connsiteX12" fmla="*/ 0 w 5452315"/>
              <a:gd name="connsiteY12" fmla="*/ 0 h 6858000"/>
              <a:gd name="connsiteX13" fmla="*/ 616070 w 5452315"/>
              <a:gd name="connsiteY13" fmla="*/ 0 h 6858000"/>
              <a:gd name="connsiteX14" fmla="*/ 2037588 w 5452315"/>
              <a:gd name="connsiteY14" fmla="*/ 3422277 h 6858000"/>
              <a:gd name="connsiteX15" fmla="*/ 611995 w 5452315"/>
              <a:gd name="connsiteY15" fmla="*/ 6858000 h 6858000"/>
              <a:gd name="connsiteX16" fmla="*/ 587 w 5452315"/>
              <a:gd name="connsiteY16" fmla="*/ 6858000 h 6858000"/>
              <a:gd name="connsiteX17" fmla="*/ 0 w 5452315"/>
              <a:gd name="connsiteY17" fmla="*/ 6857999 h 6858000"/>
              <a:gd name="connsiteX18" fmla="*/ 0 w 5452315"/>
              <a:gd name="connsiteY18" fmla="*/ 0 h 6858000"/>
              <a:gd name="connsiteX0" fmla="*/ 826299 w 5452315"/>
              <a:gd name="connsiteY0" fmla="*/ 0 h 6858000"/>
              <a:gd name="connsiteX1" fmla="*/ 2605316 w 5452315"/>
              <a:gd name="connsiteY1" fmla="*/ 0 h 6858000"/>
              <a:gd name="connsiteX2" fmla="*/ 3668576 w 5452315"/>
              <a:gd name="connsiteY2" fmla="*/ 0 h 6858000"/>
              <a:gd name="connsiteX3" fmla="*/ 5452315 w 5452315"/>
              <a:gd name="connsiteY3" fmla="*/ 0 h 6858000"/>
              <a:gd name="connsiteX4" fmla="*/ 4015969 w 5452315"/>
              <a:gd name="connsiteY4" fmla="*/ 3430577 h 6858000"/>
              <a:gd name="connsiteX5" fmla="*/ 5425325 w 5452315"/>
              <a:gd name="connsiteY5" fmla="*/ 6858000 h 6858000"/>
              <a:gd name="connsiteX6" fmla="*/ 3646309 w 5452315"/>
              <a:gd name="connsiteY6" fmla="*/ 6858000 h 6858000"/>
              <a:gd name="connsiteX7" fmla="*/ 2580944 w 5452315"/>
              <a:gd name="connsiteY7" fmla="*/ 6857999 h 6858000"/>
              <a:gd name="connsiteX8" fmla="*/ 797205 w 5452315"/>
              <a:gd name="connsiteY8" fmla="*/ 6857999 h 6858000"/>
              <a:gd name="connsiteX9" fmla="*/ 2234612 w 5452315"/>
              <a:gd name="connsiteY9" fmla="*/ 3424887 h 6858000"/>
              <a:gd name="connsiteX10" fmla="*/ 826299 w 5452315"/>
              <a:gd name="connsiteY10" fmla="*/ 0 h 6858000"/>
              <a:gd name="connsiteX11" fmla="*/ 0 w 5452315"/>
              <a:gd name="connsiteY11" fmla="*/ 0 h 6858000"/>
              <a:gd name="connsiteX12" fmla="*/ 616070 w 5452315"/>
              <a:gd name="connsiteY12" fmla="*/ 0 h 6858000"/>
              <a:gd name="connsiteX13" fmla="*/ 2037588 w 5452315"/>
              <a:gd name="connsiteY13" fmla="*/ 3422277 h 6858000"/>
              <a:gd name="connsiteX14" fmla="*/ 611995 w 5452315"/>
              <a:gd name="connsiteY14" fmla="*/ 6858000 h 6858000"/>
              <a:gd name="connsiteX15" fmla="*/ 587 w 5452315"/>
              <a:gd name="connsiteY15" fmla="*/ 6858000 h 6858000"/>
              <a:gd name="connsiteX16" fmla="*/ 0 w 5452315"/>
              <a:gd name="connsiteY16" fmla="*/ 6857999 h 6858000"/>
              <a:gd name="connsiteX17" fmla="*/ 0 w 5452315"/>
              <a:gd name="connsiteY17" fmla="*/ 0 h 6858000"/>
              <a:gd name="connsiteX0" fmla="*/ 826299 w 5452315"/>
              <a:gd name="connsiteY0" fmla="*/ 0 h 6858000"/>
              <a:gd name="connsiteX1" fmla="*/ 2605316 w 5452315"/>
              <a:gd name="connsiteY1" fmla="*/ 0 h 6858000"/>
              <a:gd name="connsiteX2" fmla="*/ 3668576 w 5452315"/>
              <a:gd name="connsiteY2" fmla="*/ 0 h 6858000"/>
              <a:gd name="connsiteX3" fmla="*/ 5452315 w 5452315"/>
              <a:gd name="connsiteY3" fmla="*/ 0 h 6858000"/>
              <a:gd name="connsiteX4" fmla="*/ 4015969 w 5452315"/>
              <a:gd name="connsiteY4" fmla="*/ 3430577 h 6858000"/>
              <a:gd name="connsiteX5" fmla="*/ 5425325 w 5452315"/>
              <a:gd name="connsiteY5" fmla="*/ 6858000 h 6858000"/>
              <a:gd name="connsiteX6" fmla="*/ 2580944 w 5452315"/>
              <a:gd name="connsiteY6" fmla="*/ 6857999 h 6858000"/>
              <a:gd name="connsiteX7" fmla="*/ 797205 w 5452315"/>
              <a:gd name="connsiteY7" fmla="*/ 6857999 h 6858000"/>
              <a:gd name="connsiteX8" fmla="*/ 2234612 w 5452315"/>
              <a:gd name="connsiteY8" fmla="*/ 3424887 h 6858000"/>
              <a:gd name="connsiteX9" fmla="*/ 826299 w 5452315"/>
              <a:gd name="connsiteY9" fmla="*/ 0 h 6858000"/>
              <a:gd name="connsiteX10" fmla="*/ 0 w 5452315"/>
              <a:gd name="connsiteY10" fmla="*/ 0 h 6858000"/>
              <a:gd name="connsiteX11" fmla="*/ 616070 w 5452315"/>
              <a:gd name="connsiteY11" fmla="*/ 0 h 6858000"/>
              <a:gd name="connsiteX12" fmla="*/ 2037588 w 5452315"/>
              <a:gd name="connsiteY12" fmla="*/ 3422277 h 6858000"/>
              <a:gd name="connsiteX13" fmla="*/ 611995 w 5452315"/>
              <a:gd name="connsiteY13" fmla="*/ 6858000 h 6858000"/>
              <a:gd name="connsiteX14" fmla="*/ 587 w 5452315"/>
              <a:gd name="connsiteY14" fmla="*/ 6858000 h 6858000"/>
              <a:gd name="connsiteX15" fmla="*/ 0 w 5452315"/>
              <a:gd name="connsiteY15" fmla="*/ 6857999 h 6858000"/>
              <a:gd name="connsiteX16" fmla="*/ 0 w 5452315"/>
              <a:gd name="connsiteY16" fmla="*/ 0 h 6858000"/>
              <a:gd name="connsiteX0" fmla="*/ 826299 w 5452315"/>
              <a:gd name="connsiteY0" fmla="*/ 0 h 6858000"/>
              <a:gd name="connsiteX1" fmla="*/ 2605316 w 5452315"/>
              <a:gd name="connsiteY1" fmla="*/ 0 h 6858000"/>
              <a:gd name="connsiteX2" fmla="*/ 3668576 w 5452315"/>
              <a:gd name="connsiteY2" fmla="*/ 0 h 6858000"/>
              <a:gd name="connsiteX3" fmla="*/ 5452315 w 5452315"/>
              <a:gd name="connsiteY3" fmla="*/ 0 h 6858000"/>
              <a:gd name="connsiteX4" fmla="*/ 4015969 w 5452315"/>
              <a:gd name="connsiteY4" fmla="*/ 3430577 h 6858000"/>
              <a:gd name="connsiteX5" fmla="*/ 5425325 w 5452315"/>
              <a:gd name="connsiteY5" fmla="*/ 6858000 h 6858000"/>
              <a:gd name="connsiteX6" fmla="*/ 797205 w 5452315"/>
              <a:gd name="connsiteY6" fmla="*/ 6857999 h 6858000"/>
              <a:gd name="connsiteX7" fmla="*/ 2234612 w 5452315"/>
              <a:gd name="connsiteY7" fmla="*/ 3424887 h 6858000"/>
              <a:gd name="connsiteX8" fmla="*/ 826299 w 5452315"/>
              <a:gd name="connsiteY8" fmla="*/ 0 h 6858000"/>
              <a:gd name="connsiteX9" fmla="*/ 0 w 5452315"/>
              <a:gd name="connsiteY9" fmla="*/ 0 h 6858000"/>
              <a:gd name="connsiteX10" fmla="*/ 616070 w 5452315"/>
              <a:gd name="connsiteY10" fmla="*/ 0 h 6858000"/>
              <a:gd name="connsiteX11" fmla="*/ 2037588 w 5452315"/>
              <a:gd name="connsiteY11" fmla="*/ 3422277 h 6858000"/>
              <a:gd name="connsiteX12" fmla="*/ 611995 w 5452315"/>
              <a:gd name="connsiteY12" fmla="*/ 6858000 h 6858000"/>
              <a:gd name="connsiteX13" fmla="*/ 587 w 5452315"/>
              <a:gd name="connsiteY13" fmla="*/ 6858000 h 6858000"/>
              <a:gd name="connsiteX14" fmla="*/ 0 w 5452315"/>
              <a:gd name="connsiteY14" fmla="*/ 6857999 h 6858000"/>
              <a:gd name="connsiteX15" fmla="*/ 0 w 5452315"/>
              <a:gd name="connsiteY15" fmla="*/ 0 h 6858000"/>
              <a:gd name="connsiteX0" fmla="*/ 826299 w 5452315"/>
              <a:gd name="connsiteY0" fmla="*/ 0 h 6858000"/>
              <a:gd name="connsiteX1" fmla="*/ 2605316 w 5452315"/>
              <a:gd name="connsiteY1" fmla="*/ 0 h 6858000"/>
              <a:gd name="connsiteX2" fmla="*/ 5452315 w 5452315"/>
              <a:gd name="connsiteY2" fmla="*/ 0 h 6858000"/>
              <a:gd name="connsiteX3" fmla="*/ 4015969 w 5452315"/>
              <a:gd name="connsiteY3" fmla="*/ 3430577 h 6858000"/>
              <a:gd name="connsiteX4" fmla="*/ 5425325 w 5452315"/>
              <a:gd name="connsiteY4" fmla="*/ 6858000 h 6858000"/>
              <a:gd name="connsiteX5" fmla="*/ 797205 w 5452315"/>
              <a:gd name="connsiteY5" fmla="*/ 6857999 h 6858000"/>
              <a:gd name="connsiteX6" fmla="*/ 2234612 w 5452315"/>
              <a:gd name="connsiteY6" fmla="*/ 3424887 h 6858000"/>
              <a:gd name="connsiteX7" fmla="*/ 826299 w 5452315"/>
              <a:gd name="connsiteY7" fmla="*/ 0 h 6858000"/>
              <a:gd name="connsiteX8" fmla="*/ 0 w 5452315"/>
              <a:gd name="connsiteY8" fmla="*/ 0 h 6858000"/>
              <a:gd name="connsiteX9" fmla="*/ 616070 w 5452315"/>
              <a:gd name="connsiteY9" fmla="*/ 0 h 6858000"/>
              <a:gd name="connsiteX10" fmla="*/ 2037588 w 5452315"/>
              <a:gd name="connsiteY10" fmla="*/ 3422277 h 6858000"/>
              <a:gd name="connsiteX11" fmla="*/ 611995 w 5452315"/>
              <a:gd name="connsiteY11" fmla="*/ 6858000 h 6858000"/>
              <a:gd name="connsiteX12" fmla="*/ 587 w 5452315"/>
              <a:gd name="connsiteY12" fmla="*/ 6858000 h 6858000"/>
              <a:gd name="connsiteX13" fmla="*/ 0 w 5452315"/>
              <a:gd name="connsiteY13" fmla="*/ 6857999 h 6858000"/>
              <a:gd name="connsiteX14" fmla="*/ 0 w 5452315"/>
              <a:gd name="connsiteY14" fmla="*/ 0 h 6858000"/>
              <a:gd name="connsiteX0" fmla="*/ 826299 w 5452315"/>
              <a:gd name="connsiteY0" fmla="*/ 0 h 6858000"/>
              <a:gd name="connsiteX1" fmla="*/ 5452315 w 5452315"/>
              <a:gd name="connsiteY1" fmla="*/ 0 h 6858000"/>
              <a:gd name="connsiteX2" fmla="*/ 4015969 w 5452315"/>
              <a:gd name="connsiteY2" fmla="*/ 3430577 h 6858000"/>
              <a:gd name="connsiteX3" fmla="*/ 5425325 w 5452315"/>
              <a:gd name="connsiteY3" fmla="*/ 6858000 h 6858000"/>
              <a:gd name="connsiteX4" fmla="*/ 797205 w 5452315"/>
              <a:gd name="connsiteY4" fmla="*/ 6857999 h 6858000"/>
              <a:gd name="connsiteX5" fmla="*/ 2234612 w 5452315"/>
              <a:gd name="connsiteY5" fmla="*/ 3424887 h 6858000"/>
              <a:gd name="connsiteX6" fmla="*/ 826299 w 5452315"/>
              <a:gd name="connsiteY6" fmla="*/ 0 h 6858000"/>
              <a:gd name="connsiteX7" fmla="*/ 0 w 5452315"/>
              <a:gd name="connsiteY7" fmla="*/ 0 h 6858000"/>
              <a:gd name="connsiteX8" fmla="*/ 616070 w 5452315"/>
              <a:gd name="connsiteY8" fmla="*/ 0 h 6858000"/>
              <a:gd name="connsiteX9" fmla="*/ 2037588 w 5452315"/>
              <a:gd name="connsiteY9" fmla="*/ 3422277 h 6858000"/>
              <a:gd name="connsiteX10" fmla="*/ 611995 w 5452315"/>
              <a:gd name="connsiteY10" fmla="*/ 6858000 h 6858000"/>
              <a:gd name="connsiteX11" fmla="*/ 587 w 5452315"/>
              <a:gd name="connsiteY11" fmla="*/ 6858000 h 6858000"/>
              <a:gd name="connsiteX12" fmla="*/ 0 w 5452315"/>
              <a:gd name="connsiteY12" fmla="*/ 6857999 h 6858000"/>
              <a:gd name="connsiteX13" fmla="*/ 0 w 5452315"/>
              <a:gd name="connsiteY13" fmla="*/ 0 h 6858000"/>
              <a:gd name="connsiteX0" fmla="*/ 826299 w 5425325"/>
              <a:gd name="connsiteY0" fmla="*/ 0 h 6858000"/>
              <a:gd name="connsiteX1" fmla="*/ 2663395 w 5425325"/>
              <a:gd name="connsiteY1" fmla="*/ 0 h 6858000"/>
              <a:gd name="connsiteX2" fmla="*/ 4015969 w 5425325"/>
              <a:gd name="connsiteY2" fmla="*/ 3430577 h 6858000"/>
              <a:gd name="connsiteX3" fmla="*/ 5425325 w 5425325"/>
              <a:gd name="connsiteY3" fmla="*/ 6858000 h 6858000"/>
              <a:gd name="connsiteX4" fmla="*/ 797205 w 5425325"/>
              <a:gd name="connsiteY4" fmla="*/ 6857999 h 6858000"/>
              <a:gd name="connsiteX5" fmla="*/ 2234612 w 5425325"/>
              <a:gd name="connsiteY5" fmla="*/ 3424887 h 6858000"/>
              <a:gd name="connsiteX6" fmla="*/ 826299 w 5425325"/>
              <a:gd name="connsiteY6" fmla="*/ 0 h 6858000"/>
              <a:gd name="connsiteX7" fmla="*/ 0 w 5425325"/>
              <a:gd name="connsiteY7" fmla="*/ 0 h 6858000"/>
              <a:gd name="connsiteX8" fmla="*/ 616070 w 5425325"/>
              <a:gd name="connsiteY8" fmla="*/ 0 h 6858000"/>
              <a:gd name="connsiteX9" fmla="*/ 2037588 w 5425325"/>
              <a:gd name="connsiteY9" fmla="*/ 3422277 h 6858000"/>
              <a:gd name="connsiteX10" fmla="*/ 611995 w 5425325"/>
              <a:gd name="connsiteY10" fmla="*/ 6858000 h 6858000"/>
              <a:gd name="connsiteX11" fmla="*/ 587 w 5425325"/>
              <a:gd name="connsiteY11" fmla="*/ 6858000 h 6858000"/>
              <a:gd name="connsiteX12" fmla="*/ 0 w 5425325"/>
              <a:gd name="connsiteY12" fmla="*/ 6857999 h 6858000"/>
              <a:gd name="connsiteX13" fmla="*/ 0 w 5425325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5325" h="6858000">
                <a:moveTo>
                  <a:pt x="826299" y="0"/>
                </a:moveTo>
                <a:lnTo>
                  <a:pt x="2663395" y="0"/>
                </a:lnTo>
                <a:lnTo>
                  <a:pt x="4015969" y="3430577"/>
                </a:lnTo>
                <a:lnTo>
                  <a:pt x="5425325" y="6858000"/>
                </a:lnTo>
                <a:lnTo>
                  <a:pt x="797205" y="6857999"/>
                </a:lnTo>
                <a:lnTo>
                  <a:pt x="2234612" y="3424887"/>
                </a:lnTo>
                <a:lnTo>
                  <a:pt x="826299" y="0"/>
                </a:lnTo>
                <a:close/>
                <a:moveTo>
                  <a:pt x="0" y="0"/>
                </a:moveTo>
                <a:lnTo>
                  <a:pt x="616070" y="0"/>
                </a:lnTo>
                <a:lnTo>
                  <a:pt x="2037588" y="3422277"/>
                </a:lnTo>
                <a:lnTo>
                  <a:pt x="611995" y="6858000"/>
                </a:lnTo>
                <a:lnTo>
                  <a:pt x="587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33650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68940" y="352613"/>
            <a:ext cx="5549367" cy="6267731"/>
          </a:xfrm>
          <a:custGeom>
            <a:avLst/>
            <a:gdLst>
              <a:gd name="connsiteX0" fmla="*/ 1801315 w 5549367"/>
              <a:gd name="connsiteY0" fmla="*/ 5982078 h 6267731"/>
              <a:gd name="connsiteX1" fmla="*/ 1823819 w 5549367"/>
              <a:gd name="connsiteY1" fmla="*/ 6002162 h 6267731"/>
              <a:gd name="connsiteX2" fmla="*/ 1826531 w 5549367"/>
              <a:gd name="connsiteY2" fmla="*/ 6007190 h 6267731"/>
              <a:gd name="connsiteX3" fmla="*/ 1836955 w 5549367"/>
              <a:gd name="connsiteY3" fmla="*/ 6015132 h 6267731"/>
              <a:gd name="connsiteX4" fmla="*/ 1836984 w 5549367"/>
              <a:gd name="connsiteY4" fmla="*/ 6138934 h 6267731"/>
              <a:gd name="connsiteX5" fmla="*/ 1808117 w 5549367"/>
              <a:gd name="connsiteY5" fmla="*/ 6172001 h 6267731"/>
              <a:gd name="connsiteX6" fmla="*/ 1747818 w 5549367"/>
              <a:gd name="connsiteY6" fmla="*/ 6184903 h 6267731"/>
              <a:gd name="connsiteX7" fmla="*/ 1735415 w 5549367"/>
              <a:gd name="connsiteY7" fmla="*/ 6191300 h 6267731"/>
              <a:gd name="connsiteX8" fmla="*/ 1697195 w 5549367"/>
              <a:gd name="connsiteY8" fmla="*/ 6212442 h 6267731"/>
              <a:gd name="connsiteX9" fmla="*/ 1716239 w 5549367"/>
              <a:gd name="connsiteY9" fmla="*/ 6221996 h 6267731"/>
              <a:gd name="connsiteX10" fmla="*/ 1733128 w 5549367"/>
              <a:gd name="connsiteY10" fmla="*/ 6229423 h 6267731"/>
              <a:gd name="connsiteX11" fmla="*/ 1724259 w 5549367"/>
              <a:gd name="connsiteY11" fmla="*/ 6252395 h 6267731"/>
              <a:gd name="connsiteX12" fmla="*/ 1656966 w 5549367"/>
              <a:gd name="connsiteY12" fmla="*/ 6267153 h 6267731"/>
              <a:gd name="connsiteX13" fmla="*/ 1637351 w 5549367"/>
              <a:gd name="connsiteY13" fmla="*/ 6256501 h 6267731"/>
              <a:gd name="connsiteX14" fmla="*/ 1654694 w 5549367"/>
              <a:gd name="connsiteY14" fmla="*/ 6248573 h 6267731"/>
              <a:gd name="connsiteX15" fmla="*/ 1676524 w 5549367"/>
              <a:gd name="connsiteY15" fmla="*/ 6240902 h 6267731"/>
              <a:gd name="connsiteX16" fmla="*/ 1665602 w 5549367"/>
              <a:gd name="connsiteY16" fmla="*/ 6219543 h 6267731"/>
              <a:gd name="connsiteX17" fmla="*/ 1620681 w 5549367"/>
              <a:gd name="connsiteY17" fmla="*/ 6186760 h 6267731"/>
              <a:gd name="connsiteX18" fmla="*/ 1597547 w 5549367"/>
              <a:gd name="connsiteY18" fmla="*/ 6150440 h 6267731"/>
              <a:gd name="connsiteX19" fmla="*/ 1589308 w 5549367"/>
              <a:gd name="connsiteY19" fmla="*/ 6146930 h 6267731"/>
              <a:gd name="connsiteX20" fmla="*/ 1570322 w 5549367"/>
              <a:gd name="connsiteY20" fmla="*/ 6146957 h 6267731"/>
              <a:gd name="connsiteX21" fmla="*/ 1561482 w 5549367"/>
              <a:gd name="connsiteY21" fmla="*/ 6158679 h 6267731"/>
              <a:gd name="connsiteX22" fmla="*/ 1565088 w 5549367"/>
              <a:gd name="connsiteY22" fmla="*/ 6180431 h 6267731"/>
              <a:gd name="connsiteX23" fmla="*/ 1535386 w 5549367"/>
              <a:gd name="connsiteY23" fmla="*/ 6163938 h 6267731"/>
              <a:gd name="connsiteX24" fmla="*/ 1525988 w 5549367"/>
              <a:gd name="connsiteY24" fmla="*/ 6121248 h 6267731"/>
              <a:gd name="connsiteX25" fmla="*/ 1531735 w 5549367"/>
              <a:gd name="connsiteY25" fmla="*/ 6108847 h 6267731"/>
              <a:gd name="connsiteX26" fmla="*/ 1528407 w 5549367"/>
              <a:gd name="connsiteY26" fmla="*/ 6089400 h 6267731"/>
              <a:gd name="connsiteX27" fmla="*/ 1534521 w 5549367"/>
              <a:gd name="connsiteY27" fmla="*/ 6051805 h 6267731"/>
              <a:gd name="connsiteX28" fmla="*/ 1542804 w 5549367"/>
              <a:gd name="connsiteY28" fmla="*/ 6034580 h 6267731"/>
              <a:gd name="connsiteX29" fmla="*/ 1567932 w 5549367"/>
              <a:gd name="connsiteY29" fmla="*/ 6002691 h 6267731"/>
              <a:gd name="connsiteX30" fmla="*/ 1534257 w 5549367"/>
              <a:gd name="connsiteY30" fmla="*/ 5987675 h 6267731"/>
              <a:gd name="connsiteX31" fmla="*/ 1587710 w 5549367"/>
              <a:gd name="connsiteY31" fmla="*/ 5983609 h 6267731"/>
              <a:gd name="connsiteX32" fmla="*/ 1593457 w 5549367"/>
              <a:gd name="connsiteY32" fmla="*/ 5998192 h 6267731"/>
              <a:gd name="connsiteX33" fmla="*/ 1605346 w 5549367"/>
              <a:gd name="connsiteY33" fmla="*/ 6021692 h 6267731"/>
              <a:gd name="connsiteX34" fmla="*/ 1617515 w 5549367"/>
              <a:gd name="connsiteY34" fmla="*/ 5997961 h 6267731"/>
              <a:gd name="connsiteX35" fmla="*/ 1632205 w 5549367"/>
              <a:gd name="connsiteY35" fmla="*/ 5982417 h 6267731"/>
              <a:gd name="connsiteX36" fmla="*/ 1801315 w 5549367"/>
              <a:gd name="connsiteY36" fmla="*/ 5982078 h 6267731"/>
              <a:gd name="connsiteX37" fmla="*/ 1013448 w 5549367"/>
              <a:gd name="connsiteY37" fmla="*/ 5665121 h 6267731"/>
              <a:gd name="connsiteX38" fmla="*/ 1014192 w 5549367"/>
              <a:gd name="connsiteY38" fmla="*/ 5680910 h 6267731"/>
              <a:gd name="connsiteX39" fmla="*/ 1011729 w 5549367"/>
              <a:gd name="connsiteY39" fmla="*/ 5680960 h 6267731"/>
              <a:gd name="connsiteX40" fmla="*/ 1009267 w 5549367"/>
              <a:gd name="connsiteY40" fmla="*/ 5680898 h 6267731"/>
              <a:gd name="connsiteX41" fmla="*/ 1005410 w 5549367"/>
              <a:gd name="connsiteY41" fmla="*/ 5665257 h 6267731"/>
              <a:gd name="connsiteX42" fmla="*/ 1013448 w 5549367"/>
              <a:gd name="connsiteY42" fmla="*/ 5665121 h 6267731"/>
              <a:gd name="connsiteX43" fmla="*/ 1111255 w 5549367"/>
              <a:gd name="connsiteY43" fmla="*/ 5600943 h 6267731"/>
              <a:gd name="connsiteX44" fmla="*/ 1136615 w 5549367"/>
              <a:gd name="connsiteY44" fmla="*/ 5613402 h 6267731"/>
              <a:gd name="connsiteX45" fmla="*/ 1163250 w 5549367"/>
              <a:gd name="connsiteY45" fmla="*/ 5628807 h 6267731"/>
              <a:gd name="connsiteX46" fmla="*/ 1137557 w 5549367"/>
              <a:gd name="connsiteY46" fmla="*/ 5667677 h 6267731"/>
              <a:gd name="connsiteX47" fmla="*/ 1116954 w 5549367"/>
              <a:gd name="connsiteY47" fmla="*/ 5638952 h 6267731"/>
              <a:gd name="connsiteX48" fmla="*/ 1114041 w 5549367"/>
              <a:gd name="connsiteY48" fmla="*/ 5638978 h 6267731"/>
              <a:gd name="connsiteX49" fmla="*/ 1111134 w 5549367"/>
              <a:gd name="connsiteY49" fmla="*/ 5638952 h 6267731"/>
              <a:gd name="connsiteX50" fmla="*/ 1104447 w 5549367"/>
              <a:gd name="connsiteY50" fmla="*/ 5651604 h 6267731"/>
              <a:gd name="connsiteX51" fmla="*/ 1092203 w 5549367"/>
              <a:gd name="connsiteY51" fmla="*/ 5677139 h 6267731"/>
              <a:gd name="connsiteX52" fmla="*/ 1076970 w 5549367"/>
              <a:gd name="connsiteY52" fmla="*/ 5693844 h 6267731"/>
              <a:gd name="connsiteX53" fmla="*/ 1066266 w 5549367"/>
              <a:gd name="connsiteY53" fmla="*/ 5664364 h 6267731"/>
              <a:gd name="connsiteX54" fmla="*/ 1053616 w 5549367"/>
              <a:gd name="connsiteY54" fmla="*/ 5670923 h 6267731"/>
              <a:gd name="connsiteX55" fmla="*/ 1053610 w 5549367"/>
              <a:gd name="connsiteY55" fmla="*/ 5670923 h 6267731"/>
              <a:gd name="connsiteX56" fmla="*/ 1034872 w 5549367"/>
              <a:gd name="connsiteY56" fmla="*/ 5703259 h 6267731"/>
              <a:gd name="connsiteX57" fmla="*/ 1028715 w 5549367"/>
              <a:gd name="connsiteY57" fmla="*/ 5690099 h 6267731"/>
              <a:gd name="connsiteX58" fmla="*/ 1034909 w 5549367"/>
              <a:gd name="connsiteY58" fmla="*/ 5670677 h 6267731"/>
              <a:gd name="connsiteX59" fmla="*/ 1060116 w 5549367"/>
              <a:gd name="connsiteY59" fmla="*/ 5644659 h 6267731"/>
              <a:gd name="connsiteX60" fmla="*/ 1085715 w 5549367"/>
              <a:gd name="connsiteY60" fmla="*/ 5613042 h 6267731"/>
              <a:gd name="connsiteX61" fmla="*/ 1085722 w 5549367"/>
              <a:gd name="connsiteY61" fmla="*/ 5613042 h 6267731"/>
              <a:gd name="connsiteX62" fmla="*/ 1111255 w 5549367"/>
              <a:gd name="connsiteY62" fmla="*/ 5600943 h 6267731"/>
              <a:gd name="connsiteX63" fmla="*/ 1740760 w 5549367"/>
              <a:gd name="connsiteY63" fmla="*/ 5600725 h 6267731"/>
              <a:gd name="connsiteX64" fmla="*/ 1750358 w 5549367"/>
              <a:gd name="connsiteY64" fmla="*/ 5608294 h 6267731"/>
              <a:gd name="connsiteX65" fmla="*/ 1756381 w 5549367"/>
              <a:gd name="connsiteY65" fmla="*/ 5631141 h 6267731"/>
              <a:gd name="connsiteX66" fmla="*/ 1802977 w 5549367"/>
              <a:gd name="connsiteY66" fmla="*/ 5627840 h 6267731"/>
              <a:gd name="connsiteX67" fmla="*/ 1831541 w 5549367"/>
              <a:gd name="connsiteY67" fmla="*/ 5620066 h 6267731"/>
              <a:gd name="connsiteX68" fmla="*/ 1839252 w 5549367"/>
              <a:gd name="connsiteY68" fmla="*/ 5675217 h 6267731"/>
              <a:gd name="connsiteX69" fmla="*/ 1826927 w 5549367"/>
              <a:gd name="connsiteY69" fmla="*/ 5676140 h 6267731"/>
              <a:gd name="connsiteX70" fmla="*/ 1793328 w 5549367"/>
              <a:gd name="connsiteY70" fmla="*/ 5692283 h 6267731"/>
              <a:gd name="connsiteX71" fmla="*/ 1807686 w 5549367"/>
              <a:gd name="connsiteY71" fmla="*/ 5714767 h 6267731"/>
              <a:gd name="connsiteX72" fmla="*/ 1799064 w 5549367"/>
              <a:gd name="connsiteY72" fmla="*/ 5745791 h 6267731"/>
              <a:gd name="connsiteX73" fmla="*/ 1771622 w 5549367"/>
              <a:gd name="connsiteY73" fmla="*/ 5746481 h 6267731"/>
              <a:gd name="connsiteX74" fmla="*/ 1739989 w 5549367"/>
              <a:gd name="connsiteY74" fmla="*/ 5746931 h 6267731"/>
              <a:gd name="connsiteX75" fmla="*/ 1713267 w 5549367"/>
              <a:gd name="connsiteY75" fmla="*/ 5744861 h 6267731"/>
              <a:gd name="connsiteX76" fmla="*/ 1692022 w 5549367"/>
              <a:gd name="connsiteY76" fmla="*/ 5742567 h 6267731"/>
              <a:gd name="connsiteX77" fmla="*/ 1643479 w 5549367"/>
              <a:gd name="connsiteY77" fmla="*/ 5742885 h 6267731"/>
              <a:gd name="connsiteX78" fmla="*/ 1639681 w 5549367"/>
              <a:gd name="connsiteY78" fmla="*/ 5715899 h 6267731"/>
              <a:gd name="connsiteX79" fmla="*/ 1728796 w 5549367"/>
              <a:gd name="connsiteY79" fmla="*/ 5602690 h 6267731"/>
              <a:gd name="connsiteX80" fmla="*/ 1740760 w 5549367"/>
              <a:gd name="connsiteY80" fmla="*/ 5600725 h 6267731"/>
              <a:gd name="connsiteX81" fmla="*/ 1104902 w 5549367"/>
              <a:gd name="connsiteY81" fmla="*/ 5575299 h 6267731"/>
              <a:gd name="connsiteX82" fmla="*/ 1130402 w 5549367"/>
              <a:gd name="connsiteY82" fmla="*/ 5581662 h 6267731"/>
              <a:gd name="connsiteX83" fmla="*/ 1128455 w 5549367"/>
              <a:gd name="connsiteY83" fmla="*/ 5593358 h 6267731"/>
              <a:gd name="connsiteX84" fmla="*/ 1104902 w 5549367"/>
              <a:gd name="connsiteY84" fmla="*/ 5575299 h 6267731"/>
              <a:gd name="connsiteX85" fmla="*/ 1022029 w 5549367"/>
              <a:gd name="connsiteY85" fmla="*/ 5562601 h 6267731"/>
              <a:gd name="connsiteX86" fmla="*/ 1045155 w 5549367"/>
              <a:gd name="connsiteY86" fmla="*/ 5567033 h 6267731"/>
              <a:gd name="connsiteX87" fmla="*/ 1003297 w 5549367"/>
              <a:gd name="connsiteY87" fmla="*/ 5570867 h 6267731"/>
              <a:gd name="connsiteX88" fmla="*/ 1022029 w 5549367"/>
              <a:gd name="connsiteY88" fmla="*/ 5562601 h 6267731"/>
              <a:gd name="connsiteX89" fmla="*/ 2556464 w 5549367"/>
              <a:gd name="connsiteY89" fmla="*/ 5499116 h 6267731"/>
              <a:gd name="connsiteX90" fmla="*/ 2570307 w 5549367"/>
              <a:gd name="connsiteY90" fmla="*/ 5510706 h 6267731"/>
              <a:gd name="connsiteX91" fmla="*/ 2601225 w 5549367"/>
              <a:gd name="connsiteY91" fmla="*/ 5518382 h 6267731"/>
              <a:gd name="connsiteX92" fmla="*/ 2633102 w 5549367"/>
              <a:gd name="connsiteY92" fmla="*/ 5518567 h 6267731"/>
              <a:gd name="connsiteX93" fmla="*/ 2626550 w 5549367"/>
              <a:gd name="connsiteY93" fmla="*/ 5546832 h 6267731"/>
              <a:gd name="connsiteX94" fmla="*/ 2577593 w 5549367"/>
              <a:gd name="connsiteY94" fmla="*/ 5574255 h 6267731"/>
              <a:gd name="connsiteX95" fmla="*/ 2515233 w 5549367"/>
              <a:gd name="connsiteY95" fmla="*/ 5576663 h 6267731"/>
              <a:gd name="connsiteX96" fmla="*/ 2509784 w 5549367"/>
              <a:gd name="connsiteY96" fmla="*/ 5576502 h 6267731"/>
              <a:gd name="connsiteX97" fmla="*/ 2484072 w 5549367"/>
              <a:gd name="connsiteY97" fmla="*/ 5516013 h 6267731"/>
              <a:gd name="connsiteX98" fmla="*/ 2507035 w 5549367"/>
              <a:gd name="connsiteY98" fmla="*/ 5516423 h 6267731"/>
              <a:gd name="connsiteX99" fmla="*/ 2542137 w 5549367"/>
              <a:gd name="connsiteY99" fmla="*/ 5514290 h 6267731"/>
              <a:gd name="connsiteX100" fmla="*/ 2556464 w 5549367"/>
              <a:gd name="connsiteY100" fmla="*/ 5499116 h 6267731"/>
              <a:gd name="connsiteX101" fmla="*/ 1003297 w 5549367"/>
              <a:gd name="connsiteY101" fmla="*/ 5435599 h 6267731"/>
              <a:gd name="connsiteX102" fmla="*/ 1117506 w 5549367"/>
              <a:gd name="connsiteY102" fmla="*/ 5435761 h 6267731"/>
              <a:gd name="connsiteX103" fmla="*/ 1081811 w 5549367"/>
              <a:gd name="connsiteY103" fmla="*/ 5442768 h 6267731"/>
              <a:gd name="connsiteX104" fmla="*/ 1036349 w 5549367"/>
              <a:gd name="connsiteY104" fmla="*/ 5440673 h 6267731"/>
              <a:gd name="connsiteX105" fmla="*/ 1003297 w 5549367"/>
              <a:gd name="connsiteY105" fmla="*/ 5435599 h 6267731"/>
              <a:gd name="connsiteX106" fmla="*/ 1630631 w 5549367"/>
              <a:gd name="connsiteY106" fmla="*/ 5410914 h 6267731"/>
              <a:gd name="connsiteX107" fmla="*/ 1632045 w 5549367"/>
              <a:gd name="connsiteY107" fmla="*/ 5413063 h 6267731"/>
              <a:gd name="connsiteX108" fmla="*/ 1632280 w 5549367"/>
              <a:gd name="connsiteY108" fmla="*/ 5411153 h 6267731"/>
              <a:gd name="connsiteX109" fmla="*/ 1630631 w 5549367"/>
              <a:gd name="connsiteY109" fmla="*/ 5410914 h 6267731"/>
              <a:gd name="connsiteX110" fmla="*/ 1869345 w 5549367"/>
              <a:gd name="connsiteY110" fmla="*/ 5410602 h 6267731"/>
              <a:gd name="connsiteX111" fmla="*/ 1879769 w 5549367"/>
              <a:gd name="connsiteY111" fmla="*/ 5412437 h 6267731"/>
              <a:gd name="connsiteX112" fmla="*/ 1880290 w 5549367"/>
              <a:gd name="connsiteY112" fmla="*/ 5429454 h 6267731"/>
              <a:gd name="connsiteX113" fmla="*/ 1872514 w 5549367"/>
              <a:gd name="connsiteY113" fmla="*/ 5429256 h 6267731"/>
              <a:gd name="connsiteX114" fmla="*/ 1869345 w 5549367"/>
              <a:gd name="connsiteY114" fmla="*/ 5410602 h 6267731"/>
              <a:gd name="connsiteX115" fmla="*/ 1440012 w 5549367"/>
              <a:gd name="connsiteY115" fmla="*/ 5341448 h 6267731"/>
              <a:gd name="connsiteX116" fmla="*/ 1440248 w 5549367"/>
              <a:gd name="connsiteY116" fmla="*/ 5342880 h 6267731"/>
              <a:gd name="connsiteX117" fmla="*/ 1441426 w 5549367"/>
              <a:gd name="connsiteY117" fmla="*/ 5341686 h 6267731"/>
              <a:gd name="connsiteX118" fmla="*/ 1440012 w 5549367"/>
              <a:gd name="connsiteY118" fmla="*/ 5341448 h 6267731"/>
              <a:gd name="connsiteX119" fmla="*/ 1035259 w 5549367"/>
              <a:gd name="connsiteY119" fmla="*/ 5233043 h 6267731"/>
              <a:gd name="connsiteX120" fmla="*/ 1038483 w 5549367"/>
              <a:gd name="connsiteY120" fmla="*/ 5241352 h 6267731"/>
              <a:gd name="connsiteX121" fmla="*/ 1019217 w 5549367"/>
              <a:gd name="connsiteY121" fmla="*/ 5262487 h 6267731"/>
              <a:gd name="connsiteX122" fmla="*/ 1003291 w 5549367"/>
              <a:gd name="connsiteY122" fmla="*/ 5249786 h 6267731"/>
              <a:gd name="connsiteX123" fmla="*/ 1026453 w 5549367"/>
              <a:gd name="connsiteY123" fmla="*/ 5233637 h 6267731"/>
              <a:gd name="connsiteX124" fmla="*/ 1035259 w 5549367"/>
              <a:gd name="connsiteY124" fmla="*/ 5233043 h 6267731"/>
              <a:gd name="connsiteX125" fmla="*/ 1981274 w 5549367"/>
              <a:gd name="connsiteY125" fmla="*/ 5232399 h 6267731"/>
              <a:gd name="connsiteX126" fmla="*/ 1981336 w 5549367"/>
              <a:gd name="connsiteY126" fmla="*/ 5232535 h 6267731"/>
              <a:gd name="connsiteX127" fmla="*/ 1981212 w 5549367"/>
              <a:gd name="connsiteY127" fmla="*/ 5232511 h 6267731"/>
              <a:gd name="connsiteX128" fmla="*/ 1981181 w 5549367"/>
              <a:gd name="connsiteY128" fmla="*/ 5232412 h 6267731"/>
              <a:gd name="connsiteX129" fmla="*/ 1981274 w 5549367"/>
              <a:gd name="connsiteY129" fmla="*/ 5232399 h 6267731"/>
              <a:gd name="connsiteX130" fmla="*/ 1991320 w 5549367"/>
              <a:gd name="connsiteY130" fmla="*/ 5220216 h 6267731"/>
              <a:gd name="connsiteX131" fmla="*/ 1996691 w 5549367"/>
              <a:gd name="connsiteY131" fmla="*/ 5225042 h 6267731"/>
              <a:gd name="connsiteX132" fmla="*/ 1987140 w 5549367"/>
              <a:gd name="connsiteY132" fmla="*/ 5237468 h 6267731"/>
              <a:gd name="connsiteX133" fmla="*/ 1983736 w 5549367"/>
              <a:gd name="connsiteY133" fmla="*/ 5221929 h 6267731"/>
              <a:gd name="connsiteX134" fmla="*/ 1991320 w 5549367"/>
              <a:gd name="connsiteY134" fmla="*/ 5220216 h 6267731"/>
              <a:gd name="connsiteX135" fmla="*/ 2335770 w 5549367"/>
              <a:gd name="connsiteY135" fmla="*/ 5207067 h 6267731"/>
              <a:gd name="connsiteX136" fmla="*/ 2351773 w 5549367"/>
              <a:gd name="connsiteY136" fmla="*/ 5215501 h 6267731"/>
              <a:gd name="connsiteX137" fmla="*/ 2367499 w 5549367"/>
              <a:gd name="connsiteY137" fmla="*/ 5237071 h 6267731"/>
              <a:gd name="connsiteX138" fmla="*/ 2332760 w 5549367"/>
              <a:gd name="connsiteY138" fmla="*/ 5234888 h 6267731"/>
              <a:gd name="connsiteX139" fmla="*/ 2311929 w 5549367"/>
              <a:gd name="connsiteY139" fmla="*/ 5217226 h 6267731"/>
              <a:gd name="connsiteX140" fmla="*/ 2317977 w 5549367"/>
              <a:gd name="connsiteY140" fmla="*/ 5209051 h 6267731"/>
              <a:gd name="connsiteX141" fmla="*/ 2335770 w 5549367"/>
              <a:gd name="connsiteY141" fmla="*/ 5207067 h 6267731"/>
              <a:gd name="connsiteX142" fmla="*/ 2484354 w 5549367"/>
              <a:gd name="connsiteY142" fmla="*/ 5195883 h 6267731"/>
              <a:gd name="connsiteX143" fmla="*/ 2551963 w 5549367"/>
              <a:gd name="connsiteY143" fmla="*/ 5214396 h 6267731"/>
              <a:gd name="connsiteX144" fmla="*/ 2550335 w 5549367"/>
              <a:gd name="connsiteY144" fmla="*/ 5277513 h 6267731"/>
              <a:gd name="connsiteX145" fmla="*/ 2477122 w 5549367"/>
              <a:gd name="connsiteY145" fmla="*/ 5277586 h 6267731"/>
              <a:gd name="connsiteX146" fmla="*/ 2440629 w 5549367"/>
              <a:gd name="connsiteY146" fmla="*/ 5245973 h 6267731"/>
              <a:gd name="connsiteX147" fmla="*/ 2423789 w 5549367"/>
              <a:gd name="connsiteY147" fmla="*/ 5219942 h 6267731"/>
              <a:gd name="connsiteX148" fmla="*/ 2413604 w 5549367"/>
              <a:gd name="connsiteY148" fmla="*/ 5203050 h 6267731"/>
              <a:gd name="connsiteX149" fmla="*/ 2484354 w 5549367"/>
              <a:gd name="connsiteY149" fmla="*/ 5195883 h 6267731"/>
              <a:gd name="connsiteX150" fmla="*/ 2355511 w 5549367"/>
              <a:gd name="connsiteY150" fmla="*/ 5194299 h 6267731"/>
              <a:gd name="connsiteX151" fmla="*/ 2366774 w 5549367"/>
              <a:gd name="connsiteY151" fmla="*/ 5206020 h 6267731"/>
              <a:gd name="connsiteX152" fmla="*/ 2379294 w 5549367"/>
              <a:gd name="connsiteY152" fmla="*/ 5206926 h 6267731"/>
              <a:gd name="connsiteX153" fmla="*/ 2392298 w 5549367"/>
              <a:gd name="connsiteY153" fmla="*/ 5201121 h 6267731"/>
              <a:gd name="connsiteX154" fmla="*/ 2396174 w 5549367"/>
              <a:gd name="connsiteY154" fmla="*/ 5222814 h 6267731"/>
              <a:gd name="connsiteX155" fmla="*/ 2379549 w 5549367"/>
              <a:gd name="connsiteY155" fmla="*/ 5224390 h 6267731"/>
              <a:gd name="connsiteX156" fmla="*/ 2366067 w 5549367"/>
              <a:gd name="connsiteY156" fmla="*/ 5214269 h 6267731"/>
              <a:gd name="connsiteX157" fmla="*/ 2349485 w 5549367"/>
              <a:gd name="connsiteY157" fmla="*/ 5197972 h 6267731"/>
              <a:gd name="connsiteX158" fmla="*/ 2355511 w 5549367"/>
              <a:gd name="connsiteY158" fmla="*/ 5194299 h 6267731"/>
              <a:gd name="connsiteX159" fmla="*/ 605078 w 5549367"/>
              <a:gd name="connsiteY159" fmla="*/ 5181634 h 6267731"/>
              <a:gd name="connsiteX160" fmla="*/ 611783 w 5549367"/>
              <a:gd name="connsiteY160" fmla="*/ 5190490 h 6267731"/>
              <a:gd name="connsiteX161" fmla="*/ 602151 w 5549367"/>
              <a:gd name="connsiteY161" fmla="*/ 5195401 h 6267731"/>
              <a:gd name="connsiteX162" fmla="*/ 596885 w 5549367"/>
              <a:gd name="connsiteY162" fmla="*/ 5189039 h 6267731"/>
              <a:gd name="connsiteX163" fmla="*/ 605078 w 5549367"/>
              <a:gd name="connsiteY163" fmla="*/ 5181634 h 6267731"/>
              <a:gd name="connsiteX164" fmla="*/ 2590781 w 5549367"/>
              <a:gd name="connsiteY164" fmla="*/ 5168899 h 6267731"/>
              <a:gd name="connsiteX165" fmla="*/ 2591737 w 5549367"/>
              <a:gd name="connsiteY165" fmla="*/ 5169383 h 6267731"/>
              <a:gd name="connsiteX166" fmla="*/ 2591333 w 5549367"/>
              <a:gd name="connsiteY166" fmla="*/ 5169457 h 6267731"/>
              <a:gd name="connsiteX167" fmla="*/ 2590824 w 5549367"/>
              <a:gd name="connsiteY167" fmla="*/ 5169383 h 6267731"/>
              <a:gd name="connsiteX168" fmla="*/ 2590781 w 5549367"/>
              <a:gd name="connsiteY168" fmla="*/ 5168899 h 6267731"/>
              <a:gd name="connsiteX169" fmla="*/ 2664863 w 5549367"/>
              <a:gd name="connsiteY169" fmla="*/ 5156391 h 6267731"/>
              <a:gd name="connsiteX170" fmla="*/ 2699121 w 5549367"/>
              <a:gd name="connsiteY170" fmla="*/ 5207031 h 6267731"/>
              <a:gd name="connsiteX171" fmla="*/ 2683602 w 5549367"/>
              <a:gd name="connsiteY171" fmla="*/ 5222458 h 6267731"/>
              <a:gd name="connsiteX172" fmla="*/ 2654106 w 5549367"/>
              <a:gd name="connsiteY172" fmla="*/ 5210863 h 6267731"/>
              <a:gd name="connsiteX173" fmla="*/ 2648509 w 5549367"/>
              <a:gd name="connsiteY173" fmla="*/ 5201648 h 6267731"/>
              <a:gd name="connsiteX174" fmla="*/ 2616233 w 5549367"/>
              <a:gd name="connsiteY174" fmla="*/ 5195038 h 6267731"/>
              <a:gd name="connsiteX175" fmla="*/ 2594109 w 5549367"/>
              <a:gd name="connsiteY175" fmla="*/ 5177301 h 6267731"/>
              <a:gd name="connsiteX176" fmla="*/ 2593749 w 5549367"/>
              <a:gd name="connsiteY176" fmla="*/ 5180410 h 6267731"/>
              <a:gd name="connsiteX177" fmla="*/ 2584751 w 5549367"/>
              <a:gd name="connsiteY177" fmla="*/ 5184587 h 6267731"/>
              <a:gd name="connsiteX178" fmla="*/ 2578115 w 5549367"/>
              <a:gd name="connsiteY178" fmla="*/ 5176128 h 6267731"/>
              <a:gd name="connsiteX179" fmla="*/ 2594928 w 5549367"/>
              <a:gd name="connsiteY179" fmla="*/ 5170223 h 6267731"/>
              <a:gd name="connsiteX180" fmla="*/ 2594517 w 5549367"/>
              <a:gd name="connsiteY180" fmla="*/ 5173774 h 6267731"/>
              <a:gd name="connsiteX181" fmla="*/ 2628061 w 5549367"/>
              <a:gd name="connsiteY181" fmla="*/ 5166066 h 6267731"/>
              <a:gd name="connsiteX182" fmla="*/ 2664863 w 5549367"/>
              <a:gd name="connsiteY182" fmla="*/ 5156391 h 6267731"/>
              <a:gd name="connsiteX183" fmla="*/ 1493125 w 5549367"/>
              <a:gd name="connsiteY183" fmla="*/ 5156290 h 6267731"/>
              <a:gd name="connsiteX184" fmla="*/ 1498583 w 5549367"/>
              <a:gd name="connsiteY184" fmla="*/ 5161896 h 6267731"/>
              <a:gd name="connsiteX185" fmla="*/ 1491557 w 5549367"/>
              <a:gd name="connsiteY185" fmla="*/ 5167166 h 6267731"/>
              <a:gd name="connsiteX186" fmla="*/ 1486372 w 5549367"/>
              <a:gd name="connsiteY186" fmla="*/ 5162863 h 6267731"/>
              <a:gd name="connsiteX187" fmla="*/ 1493125 w 5549367"/>
              <a:gd name="connsiteY187" fmla="*/ 5156290 h 6267731"/>
              <a:gd name="connsiteX188" fmla="*/ 2500821 w 5549367"/>
              <a:gd name="connsiteY188" fmla="*/ 5156199 h 6267731"/>
              <a:gd name="connsiteX189" fmla="*/ 2463781 w 5549367"/>
              <a:gd name="connsiteY189" fmla="*/ 5158680 h 6267731"/>
              <a:gd name="connsiteX190" fmla="*/ 2500821 w 5549367"/>
              <a:gd name="connsiteY190" fmla="*/ 5156199 h 6267731"/>
              <a:gd name="connsiteX191" fmla="*/ 2032973 w 5549367"/>
              <a:gd name="connsiteY191" fmla="*/ 5144418 h 6267731"/>
              <a:gd name="connsiteX192" fmla="*/ 2043786 w 5549367"/>
              <a:gd name="connsiteY192" fmla="*/ 5146887 h 6267731"/>
              <a:gd name="connsiteX193" fmla="*/ 2041715 w 5549367"/>
              <a:gd name="connsiteY193" fmla="*/ 5158247 h 6267731"/>
              <a:gd name="connsiteX194" fmla="*/ 1981181 w 5549367"/>
              <a:gd name="connsiteY194" fmla="*/ 5172112 h 6267731"/>
              <a:gd name="connsiteX195" fmla="*/ 2032973 w 5549367"/>
              <a:gd name="connsiteY195" fmla="*/ 5144418 h 6267731"/>
              <a:gd name="connsiteX196" fmla="*/ 912922 w 5549367"/>
              <a:gd name="connsiteY196" fmla="*/ 5143530 h 6267731"/>
              <a:gd name="connsiteX197" fmla="*/ 921183 w 5549367"/>
              <a:gd name="connsiteY197" fmla="*/ 5149385 h 6267731"/>
              <a:gd name="connsiteX198" fmla="*/ 908445 w 5549367"/>
              <a:gd name="connsiteY198" fmla="*/ 5154917 h 6267731"/>
              <a:gd name="connsiteX199" fmla="*/ 902336 w 5549367"/>
              <a:gd name="connsiteY199" fmla="*/ 5147276 h 6267731"/>
              <a:gd name="connsiteX200" fmla="*/ 912922 w 5549367"/>
              <a:gd name="connsiteY200" fmla="*/ 5143530 h 6267731"/>
              <a:gd name="connsiteX201" fmla="*/ 673088 w 5549367"/>
              <a:gd name="connsiteY201" fmla="*/ 5119542 h 6267731"/>
              <a:gd name="connsiteX202" fmla="*/ 723354 w 5549367"/>
              <a:gd name="connsiteY202" fmla="*/ 5167440 h 6267731"/>
              <a:gd name="connsiteX203" fmla="*/ 673088 w 5549367"/>
              <a:gd name="connsiteY203" fmla="*/ 5119542 h 6267731"/>
              <a:gd name="connsiteX204" fmla="*/ 3011091 w 5549367"/>
              <a:gd name="connsiteY204" fmla="*/ 5105550 h 6267731"/>
              <a:gd name="connsiteX205" fmla="*/ 3019245 w 5549367"/>
              <a:gd name="connsiteY205" fmla="*/ 5107576 h 6267731"/>
              <a:gd name="connsiteX206" fmla="*/ 3020201 w 5549367"/>
              <a:gd name="connsiteY206" fmla="*/ 5113169 h 6267731"/>
              <a:gd name="connsiteX207" fmla="*/ 2984481 w 5549367"/>
              <a:gd name="connsiteY207" fmla="*/ 5122744 h 6267731"/>
              <a:gd name="connsiteX208" fmla="*/ 2989505 w 5549367"/>
              <a:gd name="connsiteY208" fmla="*/ 5114323 h 6267731"/>
              <a:gd name="connsiteX209" fmla="*/ 3011091 w 5549367"/>
              <a:gd name="connsiteY209" fmla="*/ 5105550 h 6267731"/>
              <a:gd name="connsiteX210" fmla="*/ 1779074 w 5549367"/>
              <a:gd name="connsiteY210" fmla="*/ 5096524 h 6267731"/>
              <a:gd name="connsiteX211" fmla="*/ 1779074 w 5549367"/>
              <a:gd name="connsiteY211" fmla="*/ 5097001 h 6267731"/>
              <a:gd name="connsiteX212" fmla="*/ 1779545 w 5549367"/>
              <a:gd name="connsiteY212" fmla="*/ 5096524 h 6267731"/>
              <a:gd name="connsiteX213" fmla="*/ 1779074 w 5549367"/>
              <a:gd name="connsiteY213" fmla="*/ 5096524 h 6267731"/>
              <a:gd name="connsiteX214" fmla="*/ 1588926 w 5549367"/>
              <a:gd name="connsiteY214" fmla="*/ 5086975 h 6267731"/>
              <a:gd name="connsiteX215" fmla="*/ 1587276 w 5549367"/>
              <a:gd name="connsiteY215" fmla="*/ 5087214 h 6267731"/>
              <a:gd name="connsiteX216" fmla="*/ 1588690 w 5549367"/>
              <a:gd name="connsiteY216" fmla="*/ 5087453 h 6267731"/>
              <a:gd name="connsiteX217" fmla="*/ 1588926 w 5549367"/>
              <a:gd name="connsiteY217" fmla="*/ 5086975 h 6267731"/>
              <a:gd name="connsiteX218" fmla="*/ 2196808 w 5549367"/>
              <a:gd name="connsiteY218" fmla="*/ 5067411 h 6267731"/>
              <a:gd name="connsiteX219" fmla="*/ 2200974 w 5549367"/>
              <a:gd name="connsiteY219" fmla="*/ 5076838 h 6267731"/>
              <a:gd name="connsiteX220" fmla="*/ 2187301 w 5549367"/>
              <a:gd name="connsiteY220" fmla="*/ 5087640 h 6267731"/>
              <a:gd name="connsiteX221" fmla="*/ 2158981 w 5549367"/>
              <a:gd name="connsiteY221" fmla="*/ 5078858 h 6267731"/>
              <a:gd name="connsiteX222" fmla="*/ 2196808 w 5549367"/>
              <a:gd name="connsiteY222" fmla="*/ 5067411 h 6267731"/>
              <a:gd name="connsiteX223" fmla="*/ 2151018 w 5549367"/>
              <a:gd name="connsiteY223" fmla="*/ 5067299 h 6267731"/>
              <a:gd name="connsiteX224" fmla="*/ 2153678 w 5549367"/>
              <a:gd name="connsiteY224" fmla="*/ 5078623 h 6267731"/>
              <a:gd name="connsiteX225" fmla="*/ 2133915 w 5549367"/>
              <a:gd name="connsiteY225" fmla="*/ 5092266 h 6267731"/>
              <a:gd name="connsiteX226" fmla="*/ 2121122 w 5549367"/>
              <a:gd name="connsiteY226" fmla="*/ 5086969 h 6267731"/>
              <a:gd name="connsiteX227" fmla="*/ 2136606 w 5549367"/>
              <a:gd name="connsiteY227" fmla="*/ 5071268 h 6267731"/>
              <a:gd name="connsiteX228" fmla="*/ 2151018 w 5549367"/>
              <a:gd name="connsiteY228" fmla="*/ 5067299 h 6267731"/>
              <a:gd name="connsiteX229" fmla="*/ 2146281 w 5549367"/>
              <a:gd name="connsiteY229" fmla="*/ 5067299 h 6267731"/>
              <a:gd name="connsiteX230" fmla="*/ 2146729 w 5549367"/>
              <a:gd name="connsiteY230" fmla="*/ 5067746 h 6267731"/>
              <a:gd name="connsiteX231" fmla="*/ 2146436 w 5549367"/>
              <a:gd name="connsiteY231" fmla="*/ 5067820 h 6267731"/>
              <a:gd name="connsiteX232" fmla="*/ 2146281 w 5549367"/>
              <a:gd name="connsiteY232" fmla="*/ 5067299 h 6267731"/>
              <a:gd name="connsiteX233" fmla="*/ 2146281 w 5549367"/>
              <a:gd name="connsiteY233" fmla="*/ 5067299 h 6267731"/>
              <a:gd name="connsiteX234" fmla="*/ 2146864 w 5549367"/>
              <a:gd name="connsiteY234" fmla="*/ 5067511 h 6267731"/>
              <a:gd name="connsiteX235" fmla="*/ 2146727 w 5549367"/>
              <a:gd name="connsiteY235" fmla="*/ 5067734 h 6267731"/>
              <a:gd name="connsiteX236" fmla="*/ 2146281 w 5549367"/>
              <a:gd name="connsiteY236" fmla="*/ 5067299 h 6267731"/>
              <a:gd name="connsiteX237" fmla="*/ 1447157 w 5549367"/>
              <a:gd name="connsiteY237" fmla="*/ 5054599 h 6267731"/>
              <a:gd name="connsiteX238" fmla="*/ 1442748 w 5549367"/>
              <a:gd name="connsiteY238" fmla="*/ 5085022 h 6267731"/>
              <a:gd name="connsiteX239" fmla="*/ 1447157 w 5549367"/>
              <a:gd name="connsiteY239" fmla="*/ 5054599 h 6267731"/>
              <a:gd name="connsiteX240" fmla="*/ 3235833 w 5549367"/>
              <a:gd name="connsiteY240" fmla="*/ 4978399 h 6267731"/>
              <a:gd name="connsiteX241" fmla="*/ 3185678 w 5549367"/>
              <a:gd name="connsiteY241" fmla="*/ 5041119 h 6267731"/>
              <a:gd name="connsiteX242" fmla="*/ 3175668 w 5549367"/>
              <a:gd name="connsiteY242" fmla="*/ 5039333 h 6267731"/>
              <a:gd name="connsiteX243" fmla="*/ 3184226 w 5549367"/>
              <a:gd name="connsiteY243" fmla="*/ 5013760 h 6267731"/>
              <a:gd name="connsiteX244" fmla="*/ 3235833 w 5549367"/>
              <a:gd name="connsiteY244" fmla="*/ 4978399 h 6267731"/>
              <a:gd name="connsiteX245" fmla="*/ 2547598 w 5549367"/>
              <a:gd name="connsiteY245" fmla="*/ 4965699 h 6267731"/>
              <a:gd name="connsiteX246" fmla="*/ 2555064 w 5549367"/>
              <a:gd name="connsiteY246" fmla="*/ 4974716 h 6267731"/>
              <a:gd name="connsiteX247" fmla="*/ 2545713 w 5549367"/>
              <a:gd name="connsiteY247" fmla="*/ 4985408 h 6267731"/>
              <a:gd name="connsiteX248" fmla="*/ 2540020 w 5549367"/>
              <a:gd name="connsiteY248" fmla="*/ 4976452 h 6267731"/>
              <a:gd name="connsiteX249" fmla="*/ 2547598 w 5549367"/>
              <a:gd name="connsiteY249" fmla="*/ 4965699 h 6267731"/>
              <a:gd name="connsiteX250" fmla="*/ 1613431 w 5549367"/>
              <a:gd name="connsiteY250" fmla="*/ 4964513 h 6267731"/>
              <a:gd name="connsiteX251" fmla="*/ 1612724 w 5549367"/>
              <a:gd name="connsiteY251" fmla="*/ 4966423 h 6267731"/>
              <a:gd name="connsiteX252" fmla="*/ 1613195 w 5549367"/>
              <a:gd name="connsiteY252" fmla="*/ 4966423 h 6267731"/>
              <a:gd name="connsiteX253" fmla="*/ 1613431 w 5549367"/>
              <a:gd name="connsiteY253" fmla="*/ 4964513 h 6267731"/>
              <a:gd name="connsiteX254" fmla="*/ 689298 w 5549367"/>
              <a:gd name="connsiteY254" fmla="*/ 4941640 h 6267731"/>
              <a:gd name="connsiteX255" fmla="*/ 703093 w 5549367"/>
              <a:gd name="connsiteY255" fmla="*/ 4950333 h 6267731"/>
              <a:gd name="connsiteX256" fmla="*/ 673086 w 5549367"/>
              <a:gd name="connsiteY256" fmla="*/ 4943274 h 6267731"/>
              <a:gd name="connsiteX257" fmla="*/ 689298 w 5549367"/>
              <a:gd name="connsiteY257" fmla="*/ 4941640 h 6267731"/>
              <a:gd name="connsiteX258" fmla="*/ 2431442 w 5549367"/>
              <a:gd name="connsiteY258" fmla="*/ 4940332 h 6267731"/>
              <a:gd name="connsiteX259" fmla="*/ 2443176 w 5549367"/>
              <a:gd name="connsiteY259" fmla="*/ 4946210 h 6267731"/>
              <a:gd name="connsiteX260" fmla="*/ 2436720 w 5549367"/>
              <a:gd name="connsiteY260" fmla="*/ 4953490 h 6267731"/>
              <a:gd name="connsiteX261" fmla="*/ 2426537 w 5549367"/>
              <a:gd name="connsiteY261" fmla="*/ 4948889 h 6267731"/>
              <a:gd name="connsiteX262" fmla="*/ 2431442 w 5549367"/>
              <a:gd name="connsiteY262" fmla="*/ 4940332 h 6267731"/>
              <a:gd name="connsiteX263" fmla="*/ 2535255 w 5549367"/>
              <a:gd name="connsiteY263" fmla="*/ 4889536 h 6267731"/>
              <a:gd name="connsiteX264" fmla="*/ 2544385 w 5549367"/>
              <a:gd name="connsiteY264" fmla="*/ 4894735 h 6267731"/>
              <a:gd name="connsiteX265" fmla="*/ 2561991 w 5549367"/>
              <a:gd name="connsiteY265" fmla="*/ 4917781 h 6267731"/>
              <a:gd name="connsiteX266" fmla="*/ 2537979 w 5549367"/>
              <a:gd name="connsiteY266" fmla="*/ 4907003 h 6267731"/>
              <a:gd name="connsiteX267" fmla="*/ 2528292 w 5549367"/>
              <a:gd name="connsiteY267" fmla="*/ 4896968 h 6267731"/>
              <a:gd name="connsiteX268" fmla="*/ 2535255 w 5549367"/>
              <a:gd name="connsiteY268" fmla="*/ 4889536 h 6267731"/>
              <a:gd name="connsiteX269" fmla="*/ 3872821 w 5549367"/>
              <a:gd name="connsiteY269" fmla="*/ 4889318 h 6267731"/>
              <a:gd name="connsiteX270" fmla="*/ 3872585 w 5549367"/>
              <a:gd name="connsiteY270" fmla="*/ 4890272 h 6267731"/>
              <a:gd name="connsiteX271" fmla="*/ 3873292 w 5549367"/>
              <a:gd name="connsiteY271" fmla="*/ 4890272 h 6267731"/>
              <a:gd name="connsiteX272" fmla="*/ 3872821 w 5549367"/>
              <a:gd name="connsiteY272" fmla="*/ 4889318 h 6267731"/>
              <a:gd name="connsiteX273" fmla="*/ 2946381 w 5549367"/>
              <a:gd name="connsiteY273" fmla="*/ 4876938 h 6267731"/>
              <a:gd name="connsiteX274" fmla="*/ 2976507 w 5549367"/>
              <a:gd name="connsiteY274" fmla="*/ 4893881 h 6267731"/>
              <a:gd name="connsiteX275" fmla="*/ 2946381 w 5549367"/>
              <a:gd name="connsiteY275" fmla="*/ 4876938 h 6267731"/>
              <a:gd name="connsiteX276" fmla="*/ 2870181 w 5549367"/>
              <a:gd name="connsiteY276" fmla="*/ 4864099 h 6267731"/>
              <a:gd name="connsiteX277" fmla="*/ 2896661 w 5549367"/>
              <a:gd name="connsiteY277" fmla="*/ 4873141 h 6267731"/>
              <a:gd name="connsiteX278" fmla="*/ 2870181 w 5549367"/>
              <a:gd name="connsiteY278" fmla="*/ 4864099 h 6267731"/>
              <a:gd name="connsiteX279" fmla="*/ 2901857 w 5549367"/>
              <a:gd name="connsiteY279" fmla="*/ 4851399 h 6267731"/>
              <a:gd name="connsiteX280" fmla="*/ 2918018 w 5549367"/>
              <a:gd name="connsiteY280" fmla="*/ 4871889 h 6267731"/>
              <a:gd name="connsiteX281" fmla="*/ 2895581 w 5549367"/>
              <a:gd name="connsiteY281" fmla="*/ 4861681 h 6267731"/>
              <a:gd name="connsiteX282" fmla="*/ 2901857 w 5549367"/>
              <a:gd name="connsiteY282" fmla="*/ 4851399 h 6267731"/>
              <a:gd name="connsiteX283" fmla="*/ 1015420 w 5549367"/>
              <a:gd name="connsiteY283" fmla="*/ 4838782 h 6267731"/>
              <a:gd name="connsiteX284" fmla="*/ 1051778 w 5549367"/>
              <a:gd name="connsiteY284" fmla="*/ 4839592 h 6267731"/>
              <a:gd name="connsiteX285" fmla="*/ 1039852 w 5549367"/>
              <a:gd name="connsiteY285" fmla="*/ 4879539 h 6267731"/>
              <a:gd name="connsiteX286" fmla="*/ 1061499 w 5549367"/>
              <a:gd name="connsiteY286" fmla="*/ 4899265 h 6267731"/>
              <a:gd name="connsiteX287" fmla="*/ 1043003 w 5549367"/>
              <a:gd name="connsiteY287" fmla="*/ 4920699 h 6267731"/>
              <a:gd name="connsiteX288" fmla="*/ 1021355 w 5549367"/>
              <a:gd name="connsiteY288" fmla="*/ 4930482 h 6267731"/>
              <a:gd name="connsiteX289" fmla="*/ 1035897 w 5549367"/>
              <a:gd name="connsiteY289" fmla="*/ 4938382 h 6267731"/>
              <a:gd name="connsiteX290" fmla="*/ 1014817 w 5549367"/>
              <a:gd name="connsiteY290" fmla="*/ 4943458 h 6267731"/>
              <a:gd name="connsiteX291" fmla="*/ 1009003 w 5549367"/>
              <a:gd name="connsiteY291" fmla="*/ 4968690 h 6267731"/>
              <a:gd name="connsiteX292" fmla="*/ 1008987 w 5549367"/>
              <a:gd name="connsiteY292" fmla="*/ 4968690 h 6267731"/>
              <a:gd name="connsiteX293" fmla="*/ 983260 w 5549367"/>
              <a:gd name="connsiteY293" fmla="*/ 4975313 h 6267731"/>
              <a:gd name="connsiteX294" fmla="*/ 970561 w 5549367"/>
              <a:gd name="connsiteY294" fmla="*/ 5025378 h 6267731"/>
              <a:gd name="connsiteX295" fmla="*/ 944770 w 5549367"/>
              <a:gd name="connsiteY295" fmla="*/ 5019489 h 6267731"/>
              <a:gd name="connsiteX296" fmla="*/ 926967 w 5549367"/>
              <a:gd name="connsiteY296" fmla="*/ 5032433 h 6267731"/>
              <a:gd name="connsiteX297" fmla="*/ 921264 w 5549367"/>
              <a:gd name="connsiteY297" fmla="*/ 5082801 h 6267731"/>
              <a:gd name="connsiteX298" fmla="*/ 901870 w 5549367"/>
              <a:gd name="connsiteY298" fmla="*/ 5088531 h 6267731"/>
              <a:gd name="connsiteX299" fmla="*/ 887643 w 5549367"/>
              <a:gd name="connsiteY299" fmla="*/ 5064160 h 6267731"/>
              <a:gd name="connsiteX300" fmla="*/ 864820 w 5549367"/>
              <a:gd name="connsiteY300" fmla="*/ 5086508 h 6267731"/>
              <a:gd name="connsiteX301" fmla="*/ 853538 w 5549367"/>
              <a:gd name="connsiteY301" fmla="*/ 5107575 h 6267731"/>
              <a:gd name="connsiteX302" fmla="*/ 868670 w 5549367"/>
              <a:gd name="connsiteY302" fmla="*/ 5108013 h 6267731"/>
              <a:gd name="connsiteX303" fmla="*/ 878474 w 5549367"/>
              <a:gd name="connsiteY303" fmla="*/ 5092699 h 6267731"/>
              <a:gd name="connsiteX304" fmla="*/ 868787 w 5549367"/>
              <a:gd name="connsiteY304" fmla="*/ 5128207 h 6267731"/>
              <a:gd name="connsiteX305" fmla="*/ 850951 w 5549367"/>
              <a:gd name="connsiteY305" fmla="*/ 5118232 h 6267731"/>
              <a:gd name="connsiteX306" fmla="*/ 853196 w 5549367"/>
              <a:gd name="connsiteY306" fmla="*/ 5108212 h 6267731"/>
              <a:gd name="connsiteX307" fmla="*/ 849736 w 5549367"/>
              <a:gd name="connsiteY307" fmla="*/ 5114673 h 6267731"/>
              <a:gd name="connsiteX308" fmla="*/ 849768 w 5549367"/>
              <a:gd name="connsiteY308" fmla="*/ 5076529 h 6267731"/>
              <a:gd name="connsiteX309" fmla="*/ 849752 w 5549367"/>
              <a:gd name="connsiteY309" fmla="*/ 5076418 h 6267731"/>
              <a:gd name="connsiteX310" fmla="*/ 849705 w 5549367"/>
              <a:gd name="connsiteY310" fmla="*/ 5076497 h 6267731"/>
              <a:gd name="connsiteX311" fmla="*/ 849689 w 5549367"/>
              <a:gd name="connsiteY311" fmla="*/ 5076497 h 6267731"/>
              <a:gd name="connsiteX312" fmla="*/ 849595 w 5549367"/>
              <a:gd name="connsiteY312" fmla="*/ 5076753 h 6267731"/>
              <a:gd name="connsiteX313" fmla="*/ 849563 w 5549367"/>
              <a:gd name="connsiteY313" fmla="*/ 5076449 h 6267731"/>
              <a:gd name="connsiteX314" fmla="*/ 811657 w 5549367"/>
              <a:gd name="connsiteY314" fmla="*/ 5089520 h 6267731"/>
              <a:gd name="connsiteX315" fmla="*/ 811437 w 5549367"/>
              <a:gd name="connsiteY315" fmla="*/ 5102129 h 6267731"/>
              <a:gd name="connsiteX316" fmla="*/ 806946 w 5549367"/>
              <a:gd name="connsiteY316" fmla="*/ 5141341 h 6267731"/>
              <a:gd name="connsiteX317" fmla="*/ 802031 w 5549367"/>
              <a:gd name="connsiteY317" fmla="*/ 5167930 h 6267731"/>
              <a:gd name="connsiteX318" fmla="*/ 789348 w 5549367"/>
              <a:gd name="connsiteY318" fmla="*/ 5134096 h 6267731"/>
              <a:gd name="connsiteX319" fmla="*/ 798155 w 5549367"/>
              <a:gd name="connsiteY319" fmla="*/ 5115088 h 6267731"/>
              <a:gd name="connsiteX320" fmla="*/ 780099 w 5549367"/>
              <a:gd name="connsiteY320" fmla="*/ 5108592 h 6267731"/>
              <a:gd name="connsiteX321" fmla="*/ 736458 w 5549367"/>
              <a:gd name="connsiteY321" fmla="*/ 5129866 h 6267731"/>
              <a:gd name="connsiteX322" fmla="*/ 724248 w 5549367"/>
              <a:gd name="connsiteY322" fmla="*/ 5114529 h 6267731"/>
              <a:gd name="connsiteX323" fmla="*/ 748085 w 5549367"/>
              <a:gd name="connsiteY323" fmla="*/ 5070353 h 6267731"/>
              <a:gd name="connsiteX324" fmla="*/ 748054 w 5549367"/>
              <a:gd name="connsiteY324" fmla="*/ 5070145 h 6267731"/>
              <a:gd name="connsiteX325" fmla="*/ 748228 w 5549367"/>
              <a:gd name="connsiteY325" fmla="*/ 5070241 h 6267731"/>
              <a:gd name="connsiteX326" fmla="*/ 786008 w 5549367"/>
              <a:gd name="connsiteY326" fmla="*/ 5025618 h 6267731"/>
              <a:gd name="connsiteX327" fmla="*/ 799667 w 5549367"/>
              <a:gd name="connsiteY327" fmla="*/ 5010360 h 6267731"/>
              <a:gd name="connsiteX328" fmla="*/ 824119 w 5549367"/>
              <a:gd name="connsiteY328" fmla="*/ 5006754 h 6267731"/>
              <a:gd name="connsiteX329" fmla="*/ 827301 w 5549367"/>
              <a:gd name="connsiteY329" fmla="*/ 4995279 h 6267731"/>
              <a:gd name="connsiteX330" fmla="*/ 862466 w 5549367"/>
              <a:gd name="connsiteY330" fmla="*/ 4994289 h 6267731"/>
              <a:gd name="connsiteX331" fmla="*/ 872959 w 5549367"/>
              <a:gd name="connsiteY331" fmla="*/ 4980564 h 6267731"/>
              <a:gd name="connsiteX332" fmla="*/ 887643 w 5549367"/>
              <a:gd name="connsiteY332" fmla="*/ 4949602 h 6267731"/>
              <a:gd name="connsiteX333" fmla="*/ 899932 w 5549367"/>
              <a:gd name="connsiteY333" fmla="*/ 4936946 h 6267731"/>
              <a:gd name="connsiteX334" fmla="*/ 886666 w 5549367"/>
              <a:gd name="connsiteY334" fmla="*/ 4920316 h 6267731"/>
              <a:gd name="connsiteX335" fmla="*/ 900152 w 5549367"/>
              <a:gd name="connsiteY335" fmla="*/ 4923891 h 6267731"/>
              <a:gd name="connsiteX336" fmla="*/ 922761 w 5549367"/>
              <a:gd name="connsiteY336" fmla="*/ 4911426 h 6267731"/>
              <a:gd name="connsiteX337" fmla="*/ 945779 w 5549367"/>
              <a:gd name="connsiteY337" fmla="*/ 4890679 h 6267731"/>
              <a:gd name="connsiteX338" fmla="*/ 960415 w 5549367"/>
              <a:gd name="connsiteY338" fmla="*/ 4874815 h 6267731"/>
              <a:gd name="connsiteX339" fmla="*/ 994871 w 5549367"/>
              <a:gd name="connsiteY339" fmla="*/ 4866915 h 6267731"/>
              <a:gd name="connsiteX340" fmla="*/ 1015420 w 5549367"/>
              <a:gd name="connsiteY340" fmla="*/ 4838782 h 6267731"/>
              <a:gd name="connsiteX341" fmla="*/ 1184319 w 5549367"/>
              <a:gd name="connsiteY341" fmla="*/ 4838707 h 6267731"/>
              <a:gd name="connsiteX342" fmla="*/ 1200330 w 5549367"/>
              <a:gd name="connsiteY342" fmla="*/ 4869304 h 6267731"/>
              <a:gd name="connsiteX343" fmla="*/ 1195078 w 5549367"/>
              <a:gd name="connsiteY343" fmla="*/ 4871102 h 6267731"/>
              <a:gd name="connsiteX344" fmla="*/ 1181088 w 5549367"/>
              <a:gd name="connsiteY344" fmla="*/ 4841448 h 6267731"/>
              <a:gd name="connsiteX345" fmla="*/ 1184319 w 5549367"/>
              <a:gd name="connsiteY345" fmla="*/ 4838707 h 6267731"/>
              <a:gd name="connsiteX346" fmla="*/ 757629 w 5549367"/>
              <a:gd name="connsiteY346" fmla="*/ 4826473 h 6267731"/>
              <a:gd name="connsiteX347" fmla="*/ 764661 w 5549367"/>
              <a:gd name="connsiteY347" fmla="*/ 4827897 h 6267731"/>
              <a:gd name="connsiteX348" fmla="*/ 767153 w 5549367"/>
              <a:gd name="connsiteY348" fmla="*/ 4858469 h 6267731"/>
              <a:gd name="connsiteX349" fmla="*/ 751545 w 5549367"/>
              <a:gd name="connsiteY349" fmla="*/ 4831618 h 6267731"/>
              <a:gd name="connsiteX350" fmla="*/ 757629 w 5549367"/>
              <a:gd name="connsiteY350" fmla="*/ 4826473 h 6267731"/>
              <a:gd name="connsiteX351" fmla="*/ 1625447 w 5549367"/>
              <a:gd name="connsiteY351" fmla="*/ 4820328 h 6267731"/>
              <a:gd name="connsiteX352" fmla="*/ 1625447 w 5549367"/>
              <a:gd name="connsiteY352" fmla="*/ 4821761 h 6267731"/>
              <a:gd name="connsiteX353" fmla="*/ 1626154 w 5549367"/>
              <a:gd name="connsiteY353" fmla="*/ 4821283 h 6267731"/>
              <a:gd name="connsiteX354" fmla="*/ 1625447 w 5549367"/>
              <a:gd name="connsiteY354" fmla="*/ 4820328 h 6267731"/>
              <a:gd name="connsiteX355" fmla="*/ 3003960 w 5549367"/>
              <a:gd name="connsiteY355" fmla="*/ 4813756 h 6267731"/>
              <a:gd name="connsiteX356" fmla="*/ 3010050 w 5549367"/>
              <a:gd name="connsiteY356" fmla="*/ 4822203 h 6267731"/>
              <a:gd name="connsiteX357" fmla="*/ 3003129 w 5549367"/>
              <a:gd name="connsiteY357" fmla="*/ 4830910 h 6267731"/>
              <a:gd name="connsiteX358" fmla="*/ 2997300 w 5549367"/>
              <a:gd name="connsiteY358" fmla="*/ 4821086 h 6267731"/>
              <a:gd name="connsiteX359" fmla="*/ 3003960 w 5549367"/>
              <a:gd name="connsiteY359" fmla="*/ 4813756 h 6267731"/>
              <a:gd name="connsiteX360" fmla="*/ 702490 w 5549367"/>
              <a:gd name="connsiteY360" fmla="*/ 4813299 h 6267731"/>
              <a:gd name="connsiteX361" fmla="*/ 688314 w 5549367"/>
              <a:gd name="connsiteY361" fmla="*/ 4856484 h 6267731"/>
              <a:gd name="connsiteX362" fmla="*/ 673375 w 5549367"/>
              <a:gd name="connsiteY362" fmla="*/ 4853867 h 6267731"/>
              <a:gd name="connsiteX363" fmla="*/ 702490 w 5549367"/>
              <a:gd name="connsiteY363" fmla="*/ 4813299 h 6267731"/>
              <a:gd name="connsiteX364" fmla="*/ 1923275 w 5549367"/>
              <a:gd name="connsiteY364" fmla="*/ 4782611 h 6267731"/>
              <a:gd name="connsiteX365" fmla="*/ 1923511 w 5549367"/>
              <a:gd name="connsiteY365" fmla="*/ 4782850 h 6267731"/>
              <a:gd name="connsiteX366" fmla="*/ 1923511 w 5549367"/>
              <a:gd name="connsiteY366" fmla="*/ 4782611 h 6267731"/>
              <a:gd name="connsiteX367" fmla="*/ 1923275 w 5549367"/>
              <a:gd name="connsiteY367" fmla="*/ 4782611 h 6267731"/>
              <a:gd name="connsiteX368" fmla="*/ 3827345 w 5549367"/>
              <a:gd name="connsiteY368" fmla="*/ 4737971 h 6267731"/>
              <a:gd name="connsiteX369" fmla="*/ 3828759 w 5549367"/>
              <a:gd name="connsiteY369" fmla="*/ 4738687 h 6267731"/>
              <a:gd name="connsiteX370" fmla="*/ 3828995 w 5549367"/>
              <a:gd name="connsiteY370" fmla="*/ 4737971 h 6267731"/>
              <a:gd name="connsiteX371" fmla="*/ 3827345 w 5549367"/>
              <a:gd name="connsiteY371" fmla="*/ 4737971 h 6267731"/>
              <a:gd name="connsiteX372" fmla="*/ 2844797 w 5549367"/>
              <a:gd name="connsiteY372" fmla="*/ 4705983 h 6267731"/>
              <a:gd name="connsiteX373" fmla="*/ 2844090 w 5549367"/>
              <a:gd name="connsiteY373" fmla="*/ 4707415 h 6267731"/>
              <a:gd name="connsiteX374" fmla="*/ 2849981 w 5549367"/>
              <a:gd name="connsiteY374" fmla="*/ 4706460 h 6267731"/>
              <a:gd name="connsiteX375" fmla="*/ 2850216 w 5549367"/>
              <a:gd name="connsiteY375" fmla="*/ 4707176 h 6267731"/>
              <a:gd name="connsiteX376" fmla="*/ 2850688 w 5549367"/>
              <a:gd name="connsiteY376" fmla="*/ 4706699 h 6267731"/>
              <a:gd name="connsiteX377" fmla="*/ 2849981 w 5549367"/>
              <a:gd name="connsiteY377" fmla="*/ 4706460 h 6267731"/>
              <a:gd name="connsiteX378" fmla="*/ 2844797 w 5549367"/>
              <a:gd name="connsiteY378" fmla="*/ 4705983 h 6267731"/>
              <a:gd name="connsiteX379" fmla="*/ 1687652 w 5549367"/>
              <a:gd name="connsiteY379" fmla="*/ 4686169 h 6267731"/>
              <a:gd name="connsiteX380" fmla="*/ 1687416 w 5549367"/>
              <a:gd name="connsiteY380" fmla="*/ 4686885 h 6267731"/>
              <a:gd name="connsiteX381" fmla="*/ 1688830 w 5549367"/>
              <a:gd name="connsiteY381" fmla="*/ 4686885 h 6267731"/>
              <a:gd name="connsiteX382" fmla="*/ 1687652 w 5549367"/>
              <a:gd name="connsiteY382" fmla="*/ 4686169 h 6267731"/>
              <a:gd name="connsiteX383" fmla="*/ 2579014 w 5549367"/>
              <a:gd name="connsiteY383" fmla="*/ 4685692 h 6267731"/>
              <a:gd name="connsiteX384" fmla="*/ 2579250 w 5549367"/>
              <a:gd name="connsiteY384" fmla="*/ 4686647 h 6267731"/>
              <a:gd name="connsiteX385" fmla="*/ 2580192 w 5549367"/>
              <a:gd name="connsiteY385" fmla="*/ 4685931 h 6267731"/>
              <a:gd name="connsiteX386" fmla="*/ 2579014 w 5549367"/>
              <a:gd name="connsiteY386" fmla="*/ 4685692 h 6267731"/>
              <a:gd name="connsiteX387" fmla="*/ 1034263 w 5549367"/>
              <a:gd name="connsiteY387" fmla="*/ 4673599 h 6267731"/>
              <a:gd name="connsiteX388" fmla="*/ 1039007 w 5549367"/>
              <a:gd name="connsiteY388" fmla="*/ 4681909 h 6267731"/>
              <a:gd name="connsiteX389" fmla="*/ 1031751 w 5549367"/>
              <a:gd name="connsiteY389" fmla="*/ 4688470 h 6267731"/>
              <a:gd name="connsiteX390" fmla="*/ 1028706 w 5549367"/>
              <a:gd name="connsiteY390" fmla="*/ 4680954 h 6267731"/>
              <a:gd name="connsiteX391" fmla="*/ 1034263 w 5549367"/>
              <a:gd name="connsiteY391" fmla="*/ 4673599 h 6267731"/>
              <a:gd name="connsiteX392" fmla="*/ 2578072 w 5549367"/>
              <a:gd name="connsiteY392" fmla="*/ 4661343 h 6267731"/>
              <a:gd name="connsiteX393" fmla="*/ 2577365 w 5549367"/>
              <a:gd name="connsiteY393" fmla="*/ 4661581 h 6267731"/>
              <a:gd name="connsiteX394" fmla="*/ 2578072 w 5549367"/>
              <a:gd name="connsiteY394" fmla="*/ 4661820 h 6267731"/>
              <a:gd name="connsiteX395" fmla="*/ 2578072 w 5549367"/>
              <a:gd name="connsiteY395" fmla="*/ 4661343 h 6267731"/>
              <a:gd name="connsiteX396" fmla="*/ 1168706 w 5549367"/>
              <a:gd name="connsiteY396" fmla="*/ 4635499 h 6267731"/>
              <a:gd name="connsiteX397" fmla="*/ 1198391 w 5549367"/>
              <a:gd name="connsiteY397" fmla="*/ 4662846 h 6267731"/>
              <a:gd name="connsiteX398" fmla="*/ 1168706 w 5549367"/>
              <a:gd name="connsiteY398" fmla="*/ 4635499 h 6267731"/>
              <a:gd name="connsiteX399" fmla="*/ 1420220 w 5549367"/>
              <a:gd name="connsiteY399" fmla="*/ 4627445 h 6267731"/>
              <a:gd name="connsiteX400" fmla="*/ 1420455 w 5549367"/>
              <a:gd name="connsiteY400" fmla="*/ 4629832 h 6267731"/>
              <a:gd name="connsiteX401" fmla="*/ 1422340 w 5549367"/>
              <a:gd name="connsiteY401" fmla="*/ 4629832 h 6267731"/>
              <a:gd name="connsiteX402" fmla="*/ 1420220 w 5549367"/>
              <a:gd name="connsiteY402" fmla="*/ 4627445 h 6267731"/>
              <a:gd name="connsiteX403" fmla="*/ 2247728 w 5549367"/>
              <a:gd name="connsiteY403" fmla="*/ 4623148 h 6267731"/>
              <a:gd name="connsiteX404" fmla="*/ 2247728 w 5549367"/>
              <a:gd name="connsiteY404" fmla="*/ 4623387 h 6267731"/>
              <a:gd name="connsiteX405" fmla="*/ 2247964 w 5549367"/>
              <a:gd name="connsiteY405" fmla="*/ 4623387 h 6267731"/>
              <a:gd name="connsiteX406" fmla="*/ 2247728 w 5549367"/>
              <a:gd name="connsiteY406" fmla="*/ 4623148 h 6267731"/>
              <a:gd name="connsiteX407" fmla="*/ 2273411 w 5549367"/>
              <a:gd name="connsiteY407" fmla="*/ 4615509 h 6267731"/>
              <a:gd name="connsiteX408" fmla="*/ 2271997 w 5549367"/>
              <a:gd name="connsiteY408" fmla="*/ 4616464 h 6267731"/>
              <a:gd name="connsiteX409" fmla="*/ 2273175 w 5549367"/>
              <a:gd name="connsiteY409" fmla="*/ 4617180 h 6267731"/>
              <a:gd name="connsiteX410" fmla="*/ 2273411 w 5549367"/>
              <a:gd name="connsiteY410" fmla="*/ 4615509 h 6267731"/>
              <a:gd name="connsiteX411" fmla="*/ 1699904 w 5549367"/>
              <a:gd name="connsiteY411" fmla="*/ 4598083 h 6267731"/>
              <a:gd name="connsiteX412" fmla="*/ 1700375 w 5549367"/>
              <a:gd name="connsiteY412" fmla="*/ 4598799 h 6267731"/>
              <a:gd name="connsiteX413" fmla="*/ 1701554 w 5549367"/>
              <a:gd name="connsiteY413" fmla="*/ 4598083 h 6267731"/>
              <a:gd name="connsiteX414" fmla="*/ 1699904 w 5549367"/>
              <a:gd name="connsiteY414" fmla="*/ 4598083 h 6267731"/>
              <a:gd name="connsiteX415" fmla="*/ 1155895 w 5549367"/>
              <a:gd name="connsiteY415" fmla="*/ 4584699 h 6267731"/>
              <a:gd name="connsiteX416" fmla="*/ 1156081 w 5549367"/>
              <a:gd name="connsiteY416" fmla="*/ 4584724 h 6267731"/>
              <a:gd name="connsiteX417" fmla="*/ 1156069 w 5549367"/>
              <a:gd name="connsiteY417" fmla="*/ 4584923 h 6267731"/>
              <a:gd name="connsiteX418" fmla="*/ 1155689 w 5549367"/>
              <a:gd name="connsiteY418" fmla="*/ 4584811 h 6267731"/>
              <a:gd name="connsiteX419" fmla="*/ 1155895 w 5549367"/>
              <a:gd name="connsiteY419" fmla="*/ 4584699 h 6267731"/>
              <a:gd name="connsiteX420" fmla="*/ 325839 w 5549367"/>
              <a:gd name="connsiteY420" fmla="*/ 4584699 h 6267731"/>
              <a:gd name="connsiteX421" fmla="*/ 321957 w 5549367"/>
              <a:gd name="connsiteY421" fmla="*/ 4636616 h 6267731"/>
              <a:gd name="connsiteX422" fmla="*/ 325583 w 5549367"/>
              <a:gd name="connsiteY422" fmla="*/ 4584848 h 6267731"/>
              <a:gd name="connsiteX423" fmla="*/ 325839 w 5549367"/>
              <a:gd name="connsiteY423" fmla="*/ 4584699 h 6267731"/>
              <a:gd name="connsiteX424" fmla="*/ 1352125 w 5549367"/>
              <a:gd name="connsiteY424" fmla="*/ 4572063 h 6267731"/>
              <a:gd name="connsiteX425" fmla="*/ 1345998 w 5549367"/>
              <a:gd name="connsiteY425" fmla="*/ 4572540 h 6267731"/>
              <a:gd name="connsiteX426" fmla="*/ 1345998 w 5549367"/>
              <a:gd name="connsiteY426" fmla="*/ 4572779 h 6267731"/>
              <a:gd name="connsiteX427" fmla="*/ 1352125 w 5549367"/>
              <a:gd name="connsiteY427" fmla="*/ 4572063 h 6267731"/>
              <a:gd name="connsiteX428" fmla="*/ 750242 w 5549367"/>
              <a:gd name="connsiteY428" fmla="*/ 4571999 h 6267731"/>
              <a:gd name="connsiteX429" fmla="*/ 761937 w 5549367"/>
              <a:gd name="connsiteY429" fmla="*/ 4593517 h 6267731"/>
              <a:gd name="connsiteX430" fmla="*/ 754912 w 5549367"/>
              <a:gd name="connsiteY430" fmla="*/ 4597338 h 6267731"/>
              <a:gd name="connsiteX431" fmla="*/ 750242 w 5549367"/>
              <a:gd name="connsiteY431" fmla="*/ 4571999 h 6267731"/>
              <a:gd name="connsiteX432" fmla="*/ 326386 w 5549367"/>
              <a:gd name="connsiteY432" fmla="*/ 4559398 h 6267731"/>
              <a:gd name="connsiteX433" fmla="*/ 338793 w 5549367"/>
              <a:gd name="connsiteY433" fmla="*/ 4567052 h 6267731"/>
              <a:gd name="connsiteX434" fmla="*/ 323898 w 5549367"/>
              <a:gd name="connsiteY434" fmla="*/ 4584963 h 6267731"/>
              <a:gd name="connsiteX435" fmla="*/ 323639 w 5549367"/>
              <a:gd name="connsiteY435" fmla="*/ 4585111 h 6267731"/>
              <a:gd name="connsiteX436" fmla="*/ 304800 w 5549367"/>
              <a:gd name="connsiteY436" fmla="*/ 4578439 h 6267731"/>
              <a:gd name="connsiteX437" fmla="*/ 304862 w 5549367"/>
              <a:gd name="connsiteY437" fmla="*/ 4572609 h 6267731"/>
              <a:gd name="connsiteX438" fmla="*/ 312533 w 5549367"/>
              <a:gd name="connsiteY438" fmla="*/ 4567176 h 6267731"/>
              <a:gd name="connsiteX439" fmla="*/ 326386 w 5549367"/>
              <a:gd name="connsiteY439" fmla="*/ 4559398 h 6267731"/>
              <a:gd name="connsiteX440" fmla="*/ 2475811 w 5549367"/>
              <a:gd name="connsiteY440" fmla="*/ 4558933 h 6267731"/>
              <a:gd name="connsiteX441" fmla="*/ 2475340 w 5549367"/>
              <a:gd name="connsiteY441" fmla="*/ 4559649 h 6267731"/>
              <a:gd name="connsiteX442" fmla="*/ 2476282 w 5549367"/>
              <a:gd name="connsiteY442" fmla="*/ 4560127 h 6267731"/>
              <a:gd name="connsiteX443" fmla="*/ 2475811 w 5549367"/>
              <a:gd name="connsiteY443" fmla="*/ 4558933 h 6267731"/>
              <a:gd name="connsiteX444" fmla="*/ 1192593 w 5549367"/>
              <a:gd name="connsiteY444" fmla="*/ 4546599 h 6267731"/>
              <a:gd name="connsiteX445" fmla="*/ 1215829 w 5549367"/>
              <a:gd name="connsiteY445" fmla="*/ 4595900 h 6267731"/>
              <a:gd name="connsiteX446" fmla="*/ 1218270 w 5549367"/>
              <a:gd name="connsiteY446" fmla="*/ 4614427 h 6267731"/>
              <a:gd name="connsiteX447" fmla="*/ 1191315 w 5549367"/>
              <a:gd name="connsiteY447" fmla="*/ 4620763 h 6267731"/>
              <a:gd name="connsiteX448" fmla="*/ 1166932 w 5549367"/>
              <a:gd name="connsiteY448" fmla="*/ 4591321 h 6267731"/>
              <a:gd name="connsiteX449" fmla="*/ 1163816 w 5549367"/>
              <a:gd name="connsiteY449" fmla="*/ 4585365 h 6267731"/>
              <a:gd name="connsiteX450" fmla="*/ 1157113 w 5549367"/>
              <a:gd name="connsiteY450" fmla="*/ 4583465 h 6267731"/>
              <a:gd name="connsiteX451" fmla="*/ 1142677 w 5549367"/>
              <a:gd name="connsiteY451" fmla="*/ 4592188 h 6267731"/>
              <a:gd name="connsiteX452" fmla="*/ 1126049 w 5549367"/>
              <a:gd name="connsiteY452" fmla="*/ 4598602 h 6267731"/>
              <a:gd name="connsiteX453" fmla="*/ 1104970 w 5549367"/>
              <a:gd name="connsiteY453" fmla="*/ 4580508 h 6267731"/>
              <a:gd name="connsiteX454" fmla="*/ 1123537 w 5549367"/>
              <a:gd name="connsiteY454" fmla="*/ 4577778 h 6267731"/>
              <a:gd name="connsiteX455" fmla="*/ 1142468 w 5549367"/>
              <a:gd name="connsiteY455" fmla="*/ 4573721 h 6267731"/>
              <a:gd name="connsiteX456" fmla="*/ 1156442 w 5549367"/>
              <a:gd name="connsiteY456" fmla="*/ 4581080 h 6267731"/>
              <a:gd name="connsiteX457" fmla="*/ 1160280 w 5549367"/>
              <a:gd name="connsiteY457" fmla="*/ 4570967 h 6267731"/>
              <a:gd name="connsiteX458" fmla="*/ 1172662 w 5549367"/>
              <a:gd name="connsiteY458" fmla="*/ 4565115 h 6267731"/>
              <a:gd name="connsiteX459" fmla="*/ 1192593 w 5549367"/>
              <a:gd name="connsiteY459" fmla="*/ 4546599 h 6267731"/>
              <a:gd name="connsiteX460" fmla="*/ 1155686 w 5549367"/>
              <a:gd name="connsiteY460" fmla="*/ 4533899 h 6267731"/>
              <a:gd name="connsiteX461" fmla="*/ 1172857 w 5549367"/>
              <a:gd name="connsiteY461" fmla="*/ 4548460 h 6267731"/>
              <a:gd name="connsiteX462" fmla="*/ 1160362 w 5549367"/>
              <a:gd name="connsiteY462" fmla="*/ 4545198 h 6267731"/>
              <a:gd name="connsiteX463" fmla="*/ 1155686 w 5549367"/>
              <a:gd name="connsiteY463" fmla="*/ 4533899 h 6267731"/>
              <a:gd name="connsiteX464" fmla="*/ 2678211 w 5549367"/>
              <a:gd name="connsiteY464" fmla="*/ 4521693 h 6267731"/>
              <a:gd name="connsiteX465" fmla="*/ 2677505 w 5549367"/>
              <a:gd name="connsiteY465" fmla="*/ 4521932 h 6267731"/>
              <a:gd name="connsiteX466" fmla="*/ 2677740 w 5549367"/>
              <a:gd name="connsiteY466" fmla="*/ 4522648 h 6267731"/>
              <a:gd name="connsiteX467" fmla="*/ 2678211 w 5549367"/>
              <a:gd name="connsiteY467" fmla="*/ 4521693 h 6267731"/>
              <a:gd name="connsiteX468" fmla="*/ 2495132 w 5549367"/>
              <a:gd name="connsiteY468" fmla="*/ 4515009 h 6267731"/>
              <a:gd name="connsiteX469" fmla="*/ 2494897 w 5549367"/>
              <a:gd name="connsiteY469" fmla="*/ 4515487 h 6267731"/>
              <a:gd name="connsiteX470" fmla="*/ 2495604 w 5549367"/>
              <a:gd name="connsiteY470" fmla="*/ 4515248 h 6267731"/>
              <a:gd name="connsiteX471" fmla="*/ 2495132 w 5549367"/>
              <a:gd name="connsiteY471" fmla="*/ 4515009 h 6267731"/>
              <a:gd name="connsiteX472" fmla="*/ 2413607 w 5549367"/>
              <a:gd name="connsiteY472" fmla="*/ 4508564 h 6267731"/>
              <a:gd name="connsiteX473" fmla="*/ 2412900 w 5549367"/>
              <a:gd name="connsiteY473" fmla="*/ 4509280 h 6267731"/>
              <a:gd name="connsiteX474" fmla="*/ 2414314 w 5549367"/>
              <a:gd name="connsiteY474" fmla="*/ 4510235 h 6267731"/>
              <a:gd name="connsiteX475" fmla="*/ 2413607 w 5549367"/>
              <a:gd name="connsiteY475" fmla="*/ 4508564 h 6267731"/>
              <a:gd name="connsiteX476" fmla="*/ 733873 w 5549367"/>
              <a:gd name="connsiteY476" fmla="*/ 4470399 h 6267731"/>
              <a:gd name="connsiteX477" fmla="*/ 733873 w 5549367"/>
              <a:gd name="connsiteY477" fmla="*/ 4498056 h 6267731"/>
              <a:gd name="connsiteX478" fmla="*/ 728080 w 5549367"/>
              <a:gd name="connsiteY478" fmla="*/ 4496717 h 6267731"/>
              <a:gd name="connsiteX479" fmla="*/ 733873 w 5549367"/>
              <a:gd name="connsiteY479" fmla="*/ 4470399 h 6267731"/>
              <a:gd name="connsiteX480" fmla="*/ 914388 w 5549367"/>
              <a:gd name="connsiteY480" fmla="*/ 4458290 h 6267731"/>
              <a:gd name="connsiteX481" fmla="*/ 946634 w 5549367"/>
              <a:gd name="connsiteY481" fmla="*/ 4474488 h 6267731"/>
              <a:gd name="connsiteX482" fmla="*/ 935789 w 5549367"/>
              <a:gd name="connsiteY482" fmla="*/ 4487399 h 6267731"/>
              <a:gd name="connsiteX483" fmla="*/ 914388 w 5549367"/>
              <a:gd name="connsiteY483" fmla="*/ 4458290 h 6267731"/>
              <a:gd name="connsiteX484" fmla="*/ 699455 w 5549367"/>
              <a:gd name="connsiteY484" fmla="*/ 4457735 h 6267731"/>
              <a:gd name="connsiteX485" fmla="*/ 711310 w 5549367"/>
              <a:gd name="connsiteY485" fmla="*/ 4464498 h 6267731"/>
              <a:gd name="connsiteX486" fmla="*/ 685786 w 5549367"/>
              <a:gd name="connsiteY486" fmla="*/ 4460715 h 6267731"/>
              <a:gd name="connsiteX487" fmla="*/ 699455 w 5549367"/>
              <a:gd name="connsiteY487" fmla="*/ 4457735 h 6267731"/>
              <a:gd name="connsiteX488" fmla="*/ 583699 w 5549367"/>
              <a:gd name="connsiteY488" fmla="*/ 4445783 h 6267731"/>
              <a:gd name="connsiteX489" fmla="*/ 610867 w 5549367"/>
              <a:gd name="connsiteY489" fmla="*/ 4468680 h 6267731"/>
              <a:gd name="connsiteX490" fmla="*/ 600950 w 5549367"/>
              <a:gd name="connsiteY490" fmla="*/ 4472611 h 6267731"/>
              <a:gd name="connsiteX491" fmla="*/ 571487 w 5549367"/>
              <a:gd name="connsiteY491" fmla="*/ 4456188 h 6267731"/>
              <a:gd name="connsiteX492" fmla="*/ 583699 w 5549367"/>
              <a:gd name="connsiteY492" fmla="*/ 4445783 h 6267731"/>
              <a:gd name="connsiteX493" fmla="*/ 1244581 w 5549367"/>
              <a:gd name="connsiteY493" fmla="*/ 4444999 h 6267731"/>
              <a:gd name="connsiteX494" fmla="*/ 1266360 w 5549367"/>
              <a:gd name="connsiteY494" fmla="*/ 4468588 h 6267731"/>
              <a:gd name="connsiteX495" fmla="*/ 1244581 w 5549367"/>
              <a:gd name="connsiteY495" fmla="*/ 4444999 h 6267731"/>
              <a:gd name="connsiteX496" fmla="*/ 1402155 w 5549367"/>
              <a:gd name="connsiteY496" fmla="*/ 4432731 h 6267731"/>
              <a:gd name="connsiteX497" fmla="*/ 1410499 w 5549367"/>
              <a:gd name="connsiteY497" fmla="*/ 4436947 h 6267731"/>
              <a:gd name="connsiteX498" fmla="*/ 1423026 w 5549367"/>
              <a:gd name="connsiteY498" fmla="*/ 4446769 h 6267731"/>
              <a:gd name="connsiteX499" fmla="*/ 1396987 w 5549367"/>
              <a:gd name="connsiteY499" fmla="*/ 4438150 h 6267731"/>
              <a:gd name="connsiteX500" fmla="*/ 1402155 w 5549367"/>
              <a:gd name="connsiteY500" fmla="*/ 4432731 h 6267731"/>
              <a:gd name="connsiteX501" fmla="*/ 1569605 w 5549367"/>
              <a:gd name="connsiteY501" fmla="*/ 4428594 h 6267731"/>
              <a:gd name="connsiteX502" fmla="*/ 1568427 w 5549367"/>
              <a:gd name="connsiteY502" fmla="*/ 4432413 h 6267731"/>
              <a:gd name="connsiteX503" fmla="*/ 1572668 w 5549367"/>
              <a:gd name="connsiteY503" fmla="*/ 4432174 h 6267731"/>
              <a:gd name="connsiteX504" fmla="*/ 1569605 w 5549367"/>
              <a:gd name="connsiteY504" fmla="*/ 4428594 h 6267731"/>
              <a:gd name="connsiteX505" fmla="*/ 819389 w 5549367"/>
              <a:gd name="connsiteY505" fmla="*/ 4394935 h 6267731"/>
              <a:gd name="connsiteX506" fmla="*/ 836656 w 5549367"/>
              <a:gd name="connsiteY506" fmla="*/ 4398123 h 6267731"/>
              <a:gd name="connsiteX507" fmla="*/ 812787 w 5549367"/>
              <a:gd name="connsiteY507" fmla="*/ 4412497 h 6267731"/>
              <a:gd name="connsiteX508" fmla="*/ 819389 w 5549367"/>
              <a:gd name="connsiteY508" fmla="*/ 4394935 h 6267731"/>
              <a:gd name="connsiteX509" fmla="*/ 1473181 w 5549367"/>
              <a:gd name="connsiteY509" fmla="*/ 4394319 h 6267731"/>
              <a:gd name="connsiteX510" fmla="*/ 1495854 w 5549367"/>
              <a:gd name="connsiteY510" fmla="*/ 4405730 h 6267731"/>
              <a:gd name="connsiteX511" fmla="*/ 1473181 w 5549367"/>
              <a:gd name="connsiteY511" fmla="*/ 4394319 h 6267731"/>
              <a:gd name="connsiteX512" fmla="*/ 349642 w 5549367"/>
              <a:gd name="connsiteY512" fmla="*/ 4381670 h 6267731"/>
              <a:gd name="connsiteX513" fmla="*/ 355143 w 5549367"/>
              <a:gd name="connsiteY513" fmla="*/ 4383220 h 6267731"/>
              <a:gd name="connsiteX514" fmla="*/ 372245 w 5549367"/>
              <a:gd name="connsiteY514" fmla="*/ 4425180 h 6267731"/>
              <a:gd name="connsiteX515" fmla="*/ 363403 w 5549367"/>
              <a:gd name="connsiteY515" fmla="*/ 4435176 h 6267731"/>
              <a:gd name="connsiteX516" fmla="*/ 349792 w 5549367"/>
              <a:gd name="connsiteY516" fmla="*/ 4431047 h 6267731"/>
              <a:gd name="connsiteX517" fmla="*/ 330197 w 5549367"/>
              <a:gd name="connsiteY517" fmla="*/ 4402558 h 6267731"/>
              <a:gd name="connsiteX518" fmla="*/ 349642 w 5549367"/>
              <a:gd name="connsiteY518" fmla="*/ 4381670 h 6267731"/>
              <a:gd name="connsiteX519" fmla="*/ 1370310 w 5549367"/>
              <a:gd name="connsiteY519" fmla="*/ 4381610 h 6267731"/>
              <a:gd name="connsiteX520" fmla="*/ 1378782 w 5549367"/>
              <a:gd name="connsiteY520" fmla="*/ 4388903 h 6267731"/>
              <a:gd name="connsiteX521" fmla="*/ 1367898 w 5549367"/>
              <a:gd name="connsiteY521" fmla="*/ 4396617 h 6267731"/>
              <a:gd name="connsiteX522" fmla="*/ 1358911 w 5549367"/>
              <a:gd name="connsiteY522" fmla="*/ 4390403 h 6267731"/>
              <a:gd name="connsiteX523" fmla="*/ 1370310 w 5549367"/>
              <a:gd name="connsiteY523" fmla="*/ 4381610 h 6267731"/>
              <a:gd name="connsiteX524" fmla="*/ 1028688 w 5549367"/>
              <a:gd name="connsiteY524" fmla="*/ 4381499 h 6267731"/>
              <a:gd name="connsiteX525" fmla="*/ 1072797 w 5549367"/>
              <a:gd name="connsiteY525" fmla="*/ 4406751 h 6267731"/>
              <a:gd name="connsiteX526" fmla="*/ 1028688 w 5549367"/>
              <a:gd name="connsiteY526" fmla="*/ 4381499 h 6267731"/>
              <a:gd name="connsiteX527" fmla="*/ 18073 w 5549367"/>
              <a:gd name="connsiteY527" fmla="*/ 4368799 h 6267731"/>
              <a:gd name="connsiteX528" fmla="*/ 69675 w 5549367"/>
              <a:gd name="connsiteY528" fmla="*/ 4414625 h 6267731"/>
              <a:gd name="connsiteX529" fmla="*/ 30053 w 5549367"/>
              <a:gd name="connsiteY529" fmla="*/ 4460018 h 6267731"/>
              <a:gd name="connsiteX530" fmla="*/ 1466 w 5549367"/>
              <a:gd name="connsiteY530" fmla="*/ 4401255 h 6267731"/>
              <a:gd name="connsiteX531" fmla="*/ 18073 w 5549367"/>
              <a:gd name="connsiteY531" fmla="*/ 4368799 h 6267731"/>
              <a:gd name="connsiteX532" fmla="*/ 2679625 w 5549367"/>
              <a:gd name="connsiteY532" fmla="*/ 4367721 h 6267731"/>
              <a:gd name="connsiteX533" fmla="*/ 2679625 w 5549367"/>
              <a:gd name="connsiteY533" fmla="*/ 4369631 h 6267731"/>
              <a:gd name="connsiteX534" fmla="*/ 2680096 w 5549367"/>
              <a:gd name="connsiteY534" fmla="*/ 4368676 h 6267731"/>
              <a:gd name="connsiteX535" fmla="*/ 2679625 w 5549367"/>
              <a:gd name="connsiteY535" fmla="*/ 4367721 h 6267731"/>
              <a:gd name="connsiteX536" fmla="*/ 1377117 w 5549367"/>
              <a:gd name="connsiteY536" fmla="*/ 4343399 h 6267731"/>
              <a:gd name="connsiteX537" fmla="*/ 1384819 w 5549367"/>
              <a:gd name="connsiteY537" fmla="*/ 4353793 h 6267731"/>
              <a:gd name="connsiteX538" fmla="*/ 1379132 w 5549367"/>
              <a:gd name="connsiteY538" fmla="*/ 4357402 h 6267731"/>
              <a:gd name="connsiteX539" fmla="*/ 1371658 w 5549367"/>
              <a:gd name="connsiteY539" fmla="*/ 4352105 h 6267731"/>
              <a:gd name="connsiteX540" fmla="*/ 1377117 w 5549367"/>
              <a:gd name="connsiteY540" fmla="*/ 4343399 h 6267731"/>
              <a:gd name="connsiteX541" fmla="*/ 921018 w 5549367"/>
              <a:gd name="connsiteY541" fmla="*/ 4331121 h 6267731"/>
              <a:gd name="connsiteX542" fmla="*/ 935993 w 5549367"/>
              <a:gd name="connsiteY542" fmla="*/ 4340205 h 6267731"/>
              <a:gd name="connsiteX543" fmla="*/ 892950 w 5549367"/>
              <a:gd name="connsiteY543" fmla="*/ 4355497 h 6267731"/>
              <a:gd name="connsiteX544" fmla="*/ 891312 w 5549367"/>
              <a:gd name="connsiteY544" fmla="*/ 4345316 h 6267731"/>
              <a:gd name="connsiteX545" fmla="*/ 921018 w 5549367"/>
              <a:gd name="connsiteY545" fmla="*/ 4331121 h 6267731"/>
              <a:gd name="connsiteX546" fmla="*/ 1249901 w 5549367"/>
              <a:gd name="connsiteY546" fmla="*/ 4330875 h 6267731"/>
              <a:gd name="connsiteX547" fmla="*/ 1248946 w 5549367"/>
              <a:gd name="connsiteY547" fmla="*/ 4341492 h 6267731"/>
              <a:gd name="connsiteX548" fmla="*/ 1235718 w 5549367"/>
              <a:gd name="connsiteY548" fmla="*/ 4354790 h 6267731"/>
              <a:gd name="connsiteX549" fmla="*/ 1233070 w 5549367"/>
              <a:gd name="connsiteY549" fmla="*/ 4344903 h 6267731"/>
              <a:gd name="connsiteX550" fmla="*/ 1249901 w 5549367"/>
              <a:gd name="connsiteY550" fmla="*/ 4330875 h 6267731"/>
              <a:gd name="connsiteX551" fmla="*/ 1375723 w 5549367"/>
              <a:gd name="connsiteY551" fmla="*/ 4318010 h 6267731"/>
              <a:gd name="connsiteX552" fmla="*/ 1392796 w 5549367"/>
              <a:gd name="connsiteY552" fmla="*/ 4333042 h 6267731"/>
              <a:gd name="connsiteX553" fmla="*/ 1387845 w 5549367"/>
              <a:gd name="connsiteY553" fmla="*/ 4332926 h 6267731"/>
              <a:gd name="connsiteX554" fmla="*/ 1391903 w 5549367"/>
              <a:gd name="connsiteY554" fmla="*/ 4335460 h 6267731"/>
              <a:gd name="connsiteX555" fmla="*/ 1394340 w 5549367"/>
              <a:gd name="connsiteY555" fmla="*/ 4344008 h 6267731"/>
              <a:gd name="connsiteX556" fmla="*/ 1389819 w 5549367"/>
              <a:gd name="connsiteY556" fmla="*/ 4346538 h 6267731"/>
              <a:gd name="connsiteX557" fmla="*/ 1384415 w 5549367"/>
              <a:gd name="connsiteY557" fmla="*/ 4339614 h 6267731"/>
              <a:gd name="connsiteX558" fmla="*/ 1384313 w 5549367"/>
              <a:gd name="connsiteY558" fmla="*/ 4332843 h 6267731"/>
              <a:gd name="connsiteX559" fmla="*/ 1380716 w 5549367"/>
              <a:gd name="connsiteY559" fmla="*/ 4332758 h 6267731"/>
              <a:gd name="connsiteX560" fmla="*/ 1371673 w 5549367"/>
              <a:gd name="connsiteY560" fmla="*/ 4325079 h 6267731"/>
              <a:gd name="connsiteX561" fmla="*/ 1375723 w 5549367"/>
              <a:gd name="connsiteY561" fmla="*/ 4318010 h 6267731"/>
              <a:gd name="connsiteX562" fmla="*/ 717362 w 5549367"/>
              <a:gd name="connsiteY562" fmla="*/ 4299448 h 6267731"/>
              <a:gd name="connsiteX563" fmla="*/ 717362 w 5549367"/>
              <a:gd name="connsiteY563" fmla="*/ 4299686 h 6267731"/>
              <a:gd name="connsiteX564" fmla="*/ 717599 w 5549367"/>
              <a:gd name="connsiteY564" fmla="*/ 4299686 h 6267731"/>
              <a:gd name="connsiteX565" fmla="*/ 717599 w 5549367"/>
              <a:gd name="connsiteY565" fmla="*/ 4299448 h 6267731"/>
              <a:gd name="connsiteX566" fmla="*/ 717362 w 5549367"/>
              <a:gd name="connsiteY566" fmla="*/ 4299448 h 6267731"/>
              <a:gd name="connsiteX567" fmla="*/ 216838 w 5549367"/>
              <a:gd name="connsiteY567" fmla="*/ 4293273 h 6267731"/>
              <a:gd name="connsiteX568" fmla="*/ 230990 w 5549367"/>
              <a:gd name="connsiteY568" fmla="*/ 4294200 h 6267731"/>
              <a:gd name="connsiteX569" fmla="*/ 259758 w 5549367"/>
              <a:gd name="connsiteY569" fmla="*/ 4304595 h 6267731"/>
              <a:gd name="connsiteX570" fmla="*/ 209262 w 5549367"/>
              <a:gd name="connsiteY570" fmla="*/ 4320471 h 6267731"/>
              <a:gd name="connsiteX571" fmla="*/ 216838 w 5549367"/>
              <a:gd name="connsiteY571" fmla="*/ 4293273 h 6267731"/>
              <a:gd name="connsiteX572" fmla="*/ 2234533 w 5549367"/>
              <a:gd name="connsiteY572" fmla="*/ 4293002 h 6267731"/>
              <a:gd name="connsiteX573" fmla="*/ 2232884 w 5549367"/>
              <a:gd name="connsiteY573" fmla="*/ 4293480 h 6267731"/>
              <a:gd name="connsiteX574" fmla="*/ 2235004 w 5549367"/>
              <a:gd name="connsiteY574" fmla="*/ 4293241 h 6267731"/>
              <a:gd name="connsiteX575" fmla="*/ 2234533 w 5549367"/>
              <a:gd name="connsiteY575" fmla="*/ 4293002 h 6267731"/>
              <a:gd name="connsiteX576" fmla="*/ 2831838 w 5549367"/>
              <a:gd name="connsiteY576" fmla="*/ 4280350 h 6267731"/>
              <a:gd name="connsiteX577" fmla="*/ 2830188 w 5549367"/>
              <a:gd name="connsiteY577" fmla="*/ 4281544 h 6267731"/>
              <a:gd name="connsiteX578" fmla="*/ 2830895 w 5549367"/>
              <a:gd name="connsiteY578" fmla="*/ 4282260 h 6267731"/>
              <a:gd name="connsiteX579" fmla="*/ 2832309 w 5549367"/>
              <a:gd name="connsiteY579" fmla="*/ 4280589 h 6267731"/>
              <a:gd name="connsiteX580" fmla="*/ 2831838 w 5549367"/>
              <a:gd name="connsiteY580" fmla="*/ 4280589 h 6267731"/>
              <a:gd name="connsiteX581" fmla="*/ 2831838 w 5549367"/>
              <a:gd name="connsiteY581" fmla="*/ 4280350 h 6267731"/>
              <a:gd name="connsiteX582" fmla="*/ 841065 w 5549367"/>
              <a:gd name="connsiteY582" fmla="*/ 4273189 h 6267731"/>
              <a:gd name="connsiteX583" fmla="*/ 848134 w 5549367"/>
              <a:gd name="connsiteY583" fmla="*/ 4278202 h 6267731"/>
              <a:gd name="connsiteX584" fmla="*/ 841536 w 5549367"/>
              <a:gd name="connsiteY584" fmla="*/ 4273189 h 6267731"/>
              <a:gd name="connsiteX585" fmla="*/ 841065 w 5549367"/>
              <a:gd name="connsiteY585" fmla="*/ 4273189 h 6267731"/>
              <a:gd name="connsiteX586" fmla="*/ 758125 w 5549367"/>
              <a:gd name="connsiteY586" fmla="*/ 4268653 h 6267731"/>
              <a:gd name="connsiteX587" fmla="*/ 757419 w 5549367"/>
              <a:gd name="connsiteY587" fmla="*/ 4268892 h 6267731"/>
              <a:gd name="connsiteX588" fmla="*/ 757419 w 5549367"/>
              <a:gd name="connsiteY588" fmla="*/ 4269608 h 6267731"/>
              <a:gd name="connsiteX589" fmla="*/ 758125 w 5549367"/>
              <a:gd name="connsiteY589" fmla="*/ 4268653 h 6267731"/>
              <a:gd name="connsiteX590" fmla="*/ 2374729 w 5549367"/>
              <a:gd name="connsiteY590" fmla="*/ 4267937 h 6267731"/>
              <a:gd name="connsiteX591" fmla="*/ 2374493 w 5549367"/>
              <a:gd name="connsiteY591" fmla="*/ 4268176 h 6267731"/>
              <a:gd name="connsiteX592" fmla="*/ 2374729 w 5549367"/>
              <a:gd name="connsiteY592" fmla="*/ 4268176 h 6267731"/>
              <a:gd name="connsiteX593" fmla="*/ 2374729 w 5549367"/>
              <a:gd name="connsiteY593" fmla="*/ 4267937 h 6267731"/>
              <a:gd name="connsiteX594" fmla="*/ 318350 w 5549367"/>
              <a:gd name="connsiteY594" fmla="*/ 4242865 h 6267731"/>
              <a:gd name="connsiteX595" fmla="*/ 318807 w 5549367"/>
              <a:gd name="connsiteY595" fmla="*/ 4287736 h 6267731"/>
              <a:gd name="connsiteX596" fmla="*/ 294305 w 5549367"/>
              <a:gd name="connsiteY596" fmla="*/ 4253729 h 6267731"/>
              <a:gd name="connsiteX597" fmla="*/ 318350 w 5549367"/>
              <a:gd name="connsiteY597" fmla="*/ 4242865 h 6267731"/>
              <a:gd name="connsiteX598" fmla="*/ 3009733 w 5549367"/>
              <a:gd name="connsiteY598" fmla="*/ 4221865 h 6267731"/>
              <a:gd name="connsiteX599" fmla="*/ 3007141 w 5549367"/>
              <a:gd name="connsiteY599" fmla="*/ 4222581 h 6267731"/>
              <a:gd name="connsiteX600" fmla="*/ 3009733 w 5549367"/>
              <a:gd name="connsiteY600" fmla="*/ 4223536 h 6267731"/>
              <a:gd name="connsiteX601" fmla="*/ 3009733 w 5549367"/>
              <a:gd name="connsiteY601" fmla="*/ 4221865 h 6267731"/>
              <a:gd name="connsiteX602" fmla="*/ 1974641 w 5549367"/>
              <a:gd name="connsiteY602" fmla="*/ 4217090 h 6267731"/>
              <a:gd name="connsiteX603" fmla="*/ 1975819 w 5549367"/>
              <a:gd name="connsiteY603" fmla="*/ 4218523 h 6267731"/>
              <a:gd name="connsiteX604" fmla="*/ 1976290 w 5549367"/>
              <a:gd name="connsiteY604" fmla="*/ 4217090 h 6267731"/>
              <a:gd name="connsiteX605" fmla="*/ 1974641 w 5549367"/>
              <a:gd name="connsiteY605" fmla="*/ 4217090 h 6267731"/>
              <a:gd name="connsiteX606" fmla="*/ 2257624 w 5549367"/>
              <a:gd name="connsiteY606" fmla="*/ 4192264 h 6267731"/>
              <a:gd name="connsiteX607" fmla="*/ 2294146 w 5549367"/>
              <a:gd name="connsiteY607" fmla="*/ 4214226 h 6267731"/>
              <a:gd name="connsiteX608" fmla="*/ 2257624 w 5549367"/>
              <a:gd name="connsiteY608" fmla="*/ 4192264 h 6267731"/>
              <a:gd name="connsiteX609" fmla="*/ 1354571 w 5549367"/>
              <a:gd name="connsiteY609" fmla="*/ 4192079 h 6267731"/>
              <a:gd name="connsiteX610" fmla="*/ 1364791 w 5549367"/>
              <a:gd name="connsiteY610" fmla="*/ 4199781 h 6267731"/>
              <a:gd name="connsiteX611" fmla="*/ 1355806 w 5549367"/>
              <a:gd name="connsiteY611" fmla="*/ 4214107 h 6267731"/>
              <a:gd name="connsiteX612" fmla="*/ 1347297 w 5549367"/>
              <a:gd name="connsiteY612" fmla="*/ 4207111 h 6267731"/>
              <a:gd name="connsiteX613" fmla="*/ 1354571 w 5549367"/>
              <a:gd name="connsiteY613" fmla="*/ 4192079 h 6267731"/>
              <a:gd name="connsiteX614" fmla="*/ 2768455 w 5549367"/>
              <a:gd name="connsiteY614" fmla="*/ 4191786 h 6267731"/>
              <a:gd name="connsiteX615" fmla="*/ 2767748 w 5549367"/>
              <a:gd name="connsiteY615" fmla="*/ 4192264 h 6267731"/>
              <a:gd name="connsiteX616" fmla="*/ 2768926 w 5549367"/>
              <a:gd name="connsiteY616" fmla="*/ 4192980 h 6267731"/>
              <a:gd name="connsiteX617" fmla="*/ 2768455 w 5549367"/>
              <a:gd name="connsiteY617" fmla="*/ 4191786 h 6267731"/>
              <a:gd name="connsiteX618" fmla="*/ 1575426 w 5549367"/>
              <a:gd name="connsiteY618" fmla="*/ 4191447 h 6267731"/>
              <a:gd name="connsiteX619" fmla="*/ 1596150 w 5549367"/>
              <a:gd name="connsiteY619" fmla="*/ 4205511 h 6267731"/>
              <a:gd name="connsiteX620" fmla="*/ 1588163 w 5549367"/>
              <a:gd name="connsiteY620" fmla="*/ 4212655 h 6267731"/>
              <a:gd name="connsiteX621" fmla="*/ 1575426 w 5549367"/>
              <a:gd name="connsiteY621" fmla="*/ 4191447 h 6267731"/>
              <a:gd name="connsiteX622" fmla="*/ 1543791 w 5549367"/>
              <a:gd name="connsiteY622" fmla="*/ 4191101 h 6267731"/>
              <a:gd name="connsiteX623" fmla="*/ 1558603 w 5549367"/>
              <a:gd name="connsiteY623" fmla="*/ 4199089 h 6267731"/>
              <a:gd name="connsiteX624" fmla="*/ 1555700 w 5549367"/>
              <a:gd name="connsiteY624" fmla="*/ 4215720 h 6267731"/>
              <a:gd name="connsiteX625" fmla="*/ 1523981 w 5549367"/>
              <a:gd name="connsiteY625" fmla="*/ 4201049 h 6267731"/>
              <a:gd name="connsiteX626" fmla="*/ 1543791 w 5549367"/>
              <a:gd name="connsiteY626" fmla="*/ 4191101 h 6267731"/>
              <a:gd name="connsiteX627" fmla="*/ 1248769 w 5549367"/>
              <a:gd name="connsiteY627" fmla="*/ 4190999 h 6267731"/>
              <a:gd name="connsiteX628" fmla="*/ 1283480 w 5549367"/>
              <a:gd name="connsiteY628" fmla="*/ 4195204 h 6267731"/>
              <a:gd name="connsiteX629" fmla="*/ 1314371 w 5549367"/>
              <a:gd name="connsiteY629" fmla="*/ 4230685 h 6267731"/>
              <a:gd name="connsiteX630" fmla="*/ 1282535 w 5549367"/>
              <a:gd name="connsiteY630" fmla="*/ 4249923 h 6267731"/>
              <a:gd name="connsiteX631" fmla="*/ 1318773 w 5549367"/>
              <a:gd name="connsiteY631" fmla="*/ 4290258 h 6267731"/>
              <a:gd name="connsiteX632" fmla="*/ 1285560 w 5549367"/>
              <a:gd name="connsiteY632" fmla="*/ 4285817 h 6267731"/>
              <a:gd name="connsiteX633" fmla="*/ 1237890 w 5549367"/>
              <a:gd name="connsiteY633" fmla="*/ 4246945 h 6267731"/>
              <a:gd name="connsiteX634" fmla="*/ 1251001 w 5549367"/>
              <a:gd name="connsiteY634" fmla="*/ 4225143 h 6267731"/>
              <a:gd name="connsiteX635" fmla="*/ 1248769 w 5549367"/>
              <a:gd name="connsiteY635" fmla="*/ 4190999 h 6267731"/>
              <a:gd name="connsiteX636" fmla="*/ 1149141 w 5549367"/>
              <a:gd name="connsiteY636" fmla="*/ 4190999 h 6267731"/>
              <a:gd name="connsiteX637" fmla="*/ 1117588 w 5549367"/>
              <a:gd name="connsiteY637" fmla="*/ 4232722 h 6267731"/>
              <a:gd name="connsiteX638" fmla="*/ 1149141 w 5549367"/>
              <a:gd name="connsiteY638" fmla="*/ 4190999 h 6267731"/>
              <a:gd name="connsiteX639" fmla="*/ 1638281 w 5549367"/>
              <a:gd name="connsiteY639" fmla="*/ 4178299 h 6267731"/>
              <a:gd name="connsiteX640" fmla="*/ 1664090 w 5549367"/>
              <a:gd name="connsiteY640" fmla="*/ 4200091 h 6267731"/>
              <a:gd name="connsiteX641" fmla="*/ 1638281 w 5549367"/>
              <a:gd name="connsiteY641" fmla="*/ 4178299 h 6267731"/>
              <a:gd name="connsiteX642" fmla="*/ 1193787 w 5549367"/>
              <a:gd name="connsiteY642" fmla="*/ 4178299 h 6267731"/>
              <a:gd name="connsiteX643" fmla="*/ 1224793 w 5549367"/>
              <a:gd name="connsiteY643" fmla="*/ 4198354 h 6267731"/>
              <a:gd name="connsiteX644" fmla="*/ 1193787 w 5549367"/>
              <a:gd name="connsiteY644" fmla="*/ 4178299 h 6267731"/>
              <a:gd name="connsiteX645" fmla="*/ 4490396 w 5549367"/>
              <a:gd name="connsiteY645" fmla="*/ 4165599 h 6267731"/>
              <a:gd name="connsiteX646" fmla="*/ 4503830 w 5549367"/>
              <a:gd name="connsiteY646" fmla="*/ 4186808 h 6267731"/>
              <a:gd name="connsiteX647" fmla="*/ 4532697 w 5549367"/>
              <a:gd name="connsiteY647" fmla="*/ 4171850 h 6267731"/>
              <a:gd name="connsiteX648" fmla="*/ 4532578 w 5549367"/>
              <a:gd name="connsiteY648" fmla="*/ 4170966 h 6267731"/>
              <a:gd name="connsiteX649" fmla="*/ 4532591 w 5549367"/>
              <a:gd name="connsiteY649" fmla="*/ 4171041 h 6267731"/>
              <a:gd name="connsiteX650" fmla="*/ 4533084 w 5549367"/>
              <a:gd name="connsiteY650" fmla="*/ 4171538 h 6267731"/>
              <a:gd name="connsiteX651" fmla="*/ 4532722 w 5549367"/>
              <a:gd name="connsiteY651" fmla="*/ 4171828 h 6267731"/>
              <a:gd name="connsiteX652" fmla="*/ 4490034 w 5549367"/>
              <a:gd name="connsiteY652" fmla="*/ 4226182 h 6267731"/>
              <a:gd name="connsiteX653" fmla="*/ 4478499 w 5549367"/>
              <a:gd name="connsiteY653" fmla="*/ 4254488 h 6267731"/>
              <a:gd name="connsiteX654" fmla="*/ 4428782 w 5549367"/>
              <a:gd name="connsiteY654" fmla="*/ 4312451 h 6267731"/>
              <a:gd name="connsiteX655" fmla="*/ 4415398 w 5549367"/>
              <a:gd name="connsiteY655" fmla="*/ 4322101 h 6267731"/>
              <a:gd name="connsiteX656" fmla="*/ 4411630 w 5549367"/>
              <a:gd name="connsiteY656" fmla="*/ 4303327 h 6267731"/>
              <a:gd name="connsiteX657" fmla="*/ 4407981 w 5549367"/>
              <a:gd name="connsiteY657" fmla="*/ 4292756 h 6267731"/>
              <a:gd name="connsiteX658" fmla="*/ 4490396 w 5549367"/>
              <a:gd name="connsiteY658" fmla="*/ 4194484 h 6267731"/>
              <a:gd name="connsiteX659" fmla="*/ 4490396 w 5549367"/>
              <a:gd name="connsiteY659" fmla="*/ 4165599 h 6267731"/>
              <a:gd name="connsiteX660" fmla="*/ 4557819 w 5549367"/>
              <a:gd name="connsiteY660" fmla="*/ 4153967 h 6267731"/>
              <a:gd name="connsiteX661" fmla="*/ 4558699 w 5549367"/>
              <a:gd name="connsiteY661" fmla="*/ 4165005 h 6267731"/>
              <a:gd name="connsiteX662" fmla="*/ 4533881 w 5549367"/>
              <a:gd name="connsiteY662" fmla="*/ 4169335 h 6267731"/>
              <a:gd name="connsiteX663" fmla="*/ 4538148 w 5549367"/>
              <a:gd name="connsiteY663" fmla="*/ 4165390 h 6267731"/>
              <a:gd name="connsiteX664" fmla="*/ 4557819 w 5549367"/>
              <a:gd name="connsiteY664" fmla="*/ 4153967 h 6267731"/>
              <a:gd name="connsiteX665" fmla="*/ 327992 w 5549367"/>
              <a:gd name="connsiteY665" fmla="*/ 4152898 h 6267731"/>
              <a:gd name="connsiteX666" fmla="*/ 338208 w 5549367"/>
              <a:gd name="connsiteY666" fmla="*/ 4166293 h 6267731"/>
              <a:gd name="connsiteX667" fmla="*/ 359194 w 5549367"/>
              <a:gd name="connsiteY667" fmla="*/ 4167049 h 6267731"/>
              <a:gd name="connsiteX668" fmla="*/ 348605 w 5549367"/>
              <a:gd name="connsiteY668" fmla="*/ 4185133 h 6267731"/>
              <a:gd name="connsiteX669" fmla="*/ 337869 w 5549367"/>
              <a:gd name="connsiteY669" fmla="*/ 4166627 h 6267731"/>
              <a:gd name="connsiteX670" fmla="*/ 318869 w 5549367"/>
              <a:gd name="connsiteY670" fmla="*/ 4175955 h 6267731"/>
              <a:gd name="connsiteX671" fmla="*/ 304800 w 5549367"/>
              <a:gd name="connsiteY671" fmla="*/ 4179168 h 6267731"/>
              <a:gd name="connsiteX672" fmla="*/ 305196 w 5549367"/>
              <a:gd name="connsiteY672" fmla="*/ 4166441 h 6267731"/>
              <a:gd name="connsiteX673" fmla="*/ 327992 w 5549367"/>
              <a:gd name="connsiteY673" fmla="*/ 4152898 h 6267731"/>
              <a:gd name="connsiteX674" fmla="*/ 2705073 w 5549367"/>
              <a:gd name="connsiteY674" fmla="*/ 4140940 h 6267731"/>
              <a:gd name="connsiteX675" fmla="*/ 2704837 w 5549367"/>
              <a:gd name="connsiteY675" fmla="*/ 4142133 h 6267731"/>
              <a:gd name="connsiteX676" fmla="*/ 2705308 w 5549367"/>
              <a:gd name="connsiteY676" fmla="*/ 4141417 h 6267731"/>
              <a:gd name="connsiteX677" fmla="*/ 2705073 w 5549367"/>
              <a:gd name="connsiteY677" fmla="*/ 4140940 h 6267731"/>
              <a:gd name="connsiteX678" fmla="*/ 1606392 w 5549367"/>
              <a:gd name="connsiteY678" fmla="*/ 4140785 h 6267731"/>
              <a:gd name="connsiteX679" fmla="*/ 1612029 w 5549367"/>
              <a:gd name="connsiteY679" fmla="*/ 4145287 h 6267731"/>
              <a:gd name="connsiteX680" fmla="*/ 1606150 w 5549367"/>
              <a:gd name="connsiteY680" fmla="*/ 4158112 h 6267731"/>
              <a:gd name="connsiteX681" fmla="*/ 1600475 w 5549367"/>
              <a:gd name="connsiteY681" fmla="*/ 4153647 h 6267731"/>
              <a:gd name="connsiteX682" fmla="*/ 1606392 w 5549367"/>
              <a:gd name="connsiteY682" fmla="*/ 4140785 h 6267731"/>
              <a:gd name="connsiteX683" fmla="*/ 1245419 w 5549367"/>
              <a:gd name="connsiteY683" fmla="*/ 4127499 h 6267731"/>
              <a:gd name="connsiteX684" fmla="*/ 1270175 w 5549367"/>
              <a:gd name="connsiteY684" fmla="*/ 4158009 h 6267731"/>
              <a:gd name="connsiteX685" fmla="*/ 1245419 w 5549367"/>
              <a:gd name="connsiteY685" fmla="*/ 4127499 h 6267731"/>
              <a:gd name="connsiteX686" fmla="*/ 3251011 w 5549367"/>
              <a:gd name="connsiteY686" fmla="*/ 4121842 h 6267731"/>
              <a:gd name="connsiteX687" fmla="*/ 3250776 w 5549367"/>
              <a:gd name="connsiteY687" fmla="*/ 4122081 h 6267731"/>
              <a:gd name="connsiteX688" fmla="*/ 3251011 w 5549367"/>
              <a:gd name="connsiteY688" fmla="*/ 4122081 h 6267731"/>
              <a:gd name="connsiteX689" fmla="*/ 3251011 w 5549367"/>
              <a:gd name="connsiteY689" fmla="*/ 4121842 h 6267731"/>
              <a:gd name="connsiteX690" fmla="*/ 1300002 w 5549367"/>
              <a:gd name="connsiteY690" fmla="*/ 4115864 h 6267731"/>
              <a:gd name="connsiteX691" fmla="*/ 1313296 w 5549367"/>
              <a:gd name="connsiteY691" fmla="*/ 4129727 h 6267731"/>
              <a:gd name="connsiteX692" fmla="*/ 1282681 w 5549367"/>
              <a:gd name="connsiteY692" fmla="*/ 4117636 h 6267731"/>
              <a:gd name="connsiteX693" fmla="*/ 1300002 w 5549367"/>
              <a:gd name="connsiteY693" fmla="*/ 4115864 h 6267731"/>
              <a:gd name="connsiteX694" fmla="*/ 388744 w 5549367"/>
              <a:gd name="connsiteY694" fmla="*/ 4114878 h 6267731"/>
              <a:gd name="connsiteX695" fmla="*/ 395490 w 5549367"/>
              <a:gd name="connsiteY695" fmla="*/ 4123386 h 6267731"/>
              <a:gd name="connsiteX696" fmla="*/ 390188 w 5549367"/>
              <a:gd name="connsiteY696" fmla="*/ 4128347 h 6267731"/>
              <a:gd name="connsiteX697" fmla="*/ 381470 w 5549367"/>
              <a:gd name="connsiteY697" fmla="*/ 4120471 h 6267731"/>
              <a:gd name="connsiteX698" fmla="*/ 388744 w 5549367"/>
              <a:gd name="connsiteY698" fmla="*/ 4114878 h 6267731"/>
              <a:gd name="connsiteX699" fmla="*/ 2590795 w 5549367"/>
              <a:gd name="connsiteY699" fmla="*/ 4090093 h 6267731"/>
              <a:gd name="connsiteX700" fmla="*/ 2591267 w 5549367"/>
              <a:gd name="connsiteY700" fmla="*/ 4090809 h 6267731"/>
              <a:gd name="connsiteX701" fmla="*/ 2591267 w 5549367"/>
              <a:gd name="connsiteY701" fmla="*/ 4090570 h 6267731"/>
              <a:gd name="connsiteX702" fmla="*/ 2590795 w 5549367"/>
              <a:gd name="connsiteY702" fmla="*/ 4090093 h 6267731"/>
              <a:gd name="connsiteX703" fmla="*/ 2024357 w 5549367"/>
              <a:gd name="connsiteY703" fmla="*/ 4083648 h 6267731"/>
              <a:gd name="connsiteX704" fmla="*/ 2024829 w 5549367"/>
              <a:gd name="connsiteY704" fmla="*/ 4085080 h 6267731"/>
              <a:gd name="connsiteX705" fmla="*/ 2025535 w 5549367"/>
              <a:gd name="connsiteY705" fmla="*/ 4083886 h 6267731"/>
              <a:gd name="connsiteX706" fmla="*/ 2024357 w 5549367"/>
              <a:gd name="connsiteY706" fmla="*/ 4083648 h 6267731"/>
              <a:gd name="connsiteX707" fmla="*/ 2070068 w 5549367"/>
              <a:gd name="connsiteY707" fmla="*/ 4083170 h 6267731"/>
              <a:gd name="connsiteX708" fmla="*/ 2070068 w 5549367"/>
              <a:gd name="connsiteY708" fmla="*/ 4083886 h 6267731"/>
              <a:gd name="connsiteX709" fmla="*/ 2071011 w 5549367"/>
              <a:gd name="connsiteY709" fmla="*/ 4083409 h 6267731"/>
              <a:gd name="connsiteX710" fmla="*/ 2070068 w 5549367"/>
              <a:gd name="connsiteY710" fmla="*/ 4083170 h 6267731"/>
              <a:gd name="connsiteX711" fmla="*/ 331821 w 5549367"/>
              <a:gd name="connsiteY711" fmla="*/ 4076699 h 6267731"/>
              <a:gd name="connsiteX712" fmla="*/ 350704 w 5549367"/>
              <a:gd name="connsiteY712" fmla="*/ 4104406 h 6267731"/>
              <a:gd name="connsiteX713" fmla="*/ 340174 w 5549367"/>
              <a:gd name="connsiteY713" fmla="*/ 4108548 h 6267731"/>
              <a:gd name="connsiteX714" fmla="*/ 331821 w 5549367"/>
              <a:gd name="connsiteY714" fmla="*/ 4076699 h 6267731"/>
              <a:gd name="connsiteX715" fmla="*/ 2628731 w 5549367"/>
              <a:gd name="connsiteY715" fmla="*/ 4052137 h 6267731"/>
              <a:gd name="connsiteX716" fmla="*/ 2629437 w 5549367"/>
              <a:gd name="connsiteY716" fmla="*/ 4052376 h 6267731"/>
              <a:gd name="connsiteX717" fmla="*/ 2629437 w 5549367"/>
              <a:gd name="connsiteY717" fmla="*/ 4052137 h 6267731"/>
              <a:gd name="connsiteX718" fmla="*/ 2628731 w 5549367"/>
              <a:gd name="connsiteY718" fmla="*/ 4052137 h 6267731"/>
              <a:gd name="connsiteX719" fmla="*/ 310106 w 5549367"/>
              <a:gd name="connsiteY719" fmla="*/ 4051343 h 6267731"/>
              <a:gd name="connsiteX720" fmla="*/ 316457 w 5549367"/>
              <a:gd name="connsiteY720" fmla="*/ 4060522 h 6267731"/>
              <a:gd name="connsiteX721" fmla="*/ 310968 w 5549367"/>
              <a:gd name="connsiteY721" fmla="*/ 4065247 h 6267731"/>
              <a:gd name="connsiteX722" fmla="*/ 304944 w 5549367"/>
              <a:gd name="connsiteY722" fmla="*/ 4057074 h 6267731"/>
              <a:gd name="connsiteX723" fmla="*/ 310106 w 5549367"/>
              <a:gd name="connsiteY723" fmla="*/ 4051343 h 6267731"/>
              <a:gd name="connsiteX724" fmla="*/ 2745600 w 5549367"/>
              <a:gd name="connsiteY724" fmla="*/ 4045214 h 6267731"/>
              <a:gd name="connsiteX725" fmla="*/ 2745835 w 5549367"/>
              <a:gd name="connsiteY725" fmla="*/ 4045930 h 6267731"/>
              <a:gd name="connsiteX726" fmla="*/ 2746307 w 5549367"/>
              <a:gd name="connsiteY726" fmla="*/ 4045214 h 6267731"/>
              <a:gd name="connsiteX727" fmla="*/ 2745600 w 5549367"/>
              <a:gd name="connsiteY727" fmla="*/ 4045214 h 6267731"/>
              <a:gd name="connsiteX728" fmla="*/ 1419470 w 5549367"/>
              <a:gd name="connsiteY728" fmla="*/ 4026048 h 6267731"/>
              <a:gd name="connsiteX729" fmla="*/ 1422107 w 5549367"/>
              <a:gd name="connsiteY729" fmla="*/ 4041429 h 6267731"/>
              <a:gd name="connsiteX730" fmla="*/ 1416020 w 5549367"/>
              <a:gd name="connsiteY730" fmla="*/ 4081130 h 6267731"/>
              <a:gd name="connsiteX731" fmla="*/ 1455371 w 5549367"/>
              <a:gd name="connsiteY731" fmla="*/ 4173120 h 6267731"/>
              <a:gd name="connsiteX732" fmla="*/ 1471580 w 5549367"/>
              <a:gd name="connsiteY732" fmla="*/ 4181313 h 6267731"/>
              <a:gd name="connsiteX733" fmla="*/ 1471580 w 5549367"/>
              <a:gd name="connsiteY733" fmla="*/ 4181350 h 6267731"/>
              <a:gd name="connsiteX734" fmla="*/ 1476658 w 5549367"/>
              <a:gd name="connsiteY734" fmla="*/ 4219971 h 6267731"/>
              <a:gd name="connsiteX735" fmla="*/ 1440106 w 5549367"/>
              <a:gd name="connsiteY735" fmla="*/ 4252372 h 6267731"/>
              <a:gd name="connsiteX736" fmla="*/ 1417062 w 5549367"/>
              <a:gd name="connsiteY736" fmla="*/ 4290434 h 6267731"/>
              <a:gd name="connsiteX737" fmla="*/ 1395157 w 5549367"/>
              <a:gd name="connsiteY737" fmla="*/ 4278405 h 6267731"/>
              <a:gd name="connsiteX738" fmla="*/ 1388973 w 5549367"/>
              <a:gd name="connsiteY738" fmla="*/ 4290285 h 6267731"/>
              <a:gd name="connsiteX739" fmla="*/ 1344772 w 5549367"/>
              <a:gd name="connsiteY739" fmla="*/ 4322016 h 6267731"/>
              <a:gd name="connsiteX740" fmla="*/ 1343763 w 5549367"/>
              <a:gd name="connsiteY740" fmla="*/ 4372666 h 6267731"/>
              <a:gd name="connsiteX741" fmla="*/ 1343795 w 5549367"/>
              <a:gd name="connsiteY741" fmla="*/ 4372666 h 6267731"/>
              <a:gd name="connsiteX742" fmla="*/ 1322379 w 5549367"/>
              <a:gd name="connsiteY742" fmla="*/ 4379109 h 6267731"/>
              <a:gd name="connsiteX743" fmla="*/ 1293769 w 5549367"/>
              <a:gd name="connsiteY743" fmla="*/ 4379221 h 6267731"/>
              <a:gd name="connsiteX744" fmla="*/ 1287454 w 5549367"/>
              <a:gd name="connsiteY744" fmla="*/ 4398587 h 6267731"/>
              <a:gd name="connsiteX745" fmla="*/ 1211722 w 5549367"/>
              <a:gd name="connsiteY745" fmla="*/ 4468156 h 6267731"/>
              <a:gd name="connsiteX746" fmla="*/ 1211690 w 5549367"/>
              <a:gd name="connsiteY746" fmla="*/ 4468156 h 6267731"/>
              <a:gd name="connsiteX747" fmla="*/ 1160101 w 5549367"/>
              <a:gd name="connsiteY747" fmla="*/ 4506516 h 6267731"/>
              <a:gd name="connsiteX748" fmla="*/ 1147765 w 5549367"/>
              <a:gd name="connsiteY748" fmla="*/ 4525137 h 6267731"/>
              <a:gd name="connsiteX749" fmla="*/ 1147732 w 5549367"/>
              <a:gd name="connsiteY749" fmla="*/ 4525175 h 6267731"/>
              <a:gd name="connsiteX750" fmla="*/ 1140734 w 5549367"/>
              <a:gd name="connsiteY750" fmla="*/ 4537539 h 6267731"/>
              <a:gd name="connsiteX751" fmla="*/ 1122247 w 5549367"/>
              <a:gd name="connsiteY751" fmla="*/ 4565471 h 6267731"/>
              <a:gd name="connsiteX752" fmla="*/ 1107697 w 5549367"/>
              <a:gd name="connsiteY752" fmla="*/ 4566961 h 6267731"/>
              <a:gd name="connsiteX753" fmla="*/ 1077655 w 5549367"/>
              <a:gd name="connsiteY753" fmla="*/ 4563572 h 6267731"/>
              <a:gd name="connsiteX754" fmla="*/ 1090610 w 5549367"/>
              <a:gd name="connsiteY754" fmla="*/ 4601485 h 6267731"/>
              <a:gd name="connsiteX755" fmla="*/ 1094808 w 5549367"/>
              <a:gd name="connsiteY755" fmla="*/ 4625655 h 6267731"/>
              <a:gd name="connsiteX756" fmla="*/ 1071341 w 5549367"/>
              <a:gd name="connsiteY756" fmla="*/ 4620441 h 6267731"/>
              <a:gd name="connsiteX757" fmla="*/ 1020760 w 5549367"/>
              <a:gd name="connsiteY757" fmla="*/ 4626735 h 6267731"/>
              <a:gd name="connsiteX758" fmla="*/ 1034073 w 5549367"/>
              <a:gd name="connsiteY758" fmla="*/ 4641670 h 6267731"/>
              <a:gd name="connsiteX759" fmla="*/ 1033584 w 5549367"/>
              <a:gd name="connsiteY759" fmla="*/ 4655561 h 6267731"/>
              <a:gd name="connsiteX760" fmla="*/ 1016171 w 5549367"/>
              <a:gd name="connsiteY760" fmla="*/ 4672283 h 6267731"/>
              <a:gd name="connsiteX761" fmla="*/ 993192 w 5549367"/>
              <a:gd name="connsiteY761" fmla="*/ 4682302 h 6267731"/>
              <a:gd name="connsiteX762" fmla="*/ 990685 w 5549367"/>
              <a:gd name="connsiteY762" fmla="*/ 4658839 h 6267731"/>
              <a:gd name="connsiteX763" fmla="*/ 955566 w 5549367"/>
              <a:gd name="connsiteY763" fmla="*/ 4665915 h 6267731"/>
              <a:gd name="connsiteX764" fmla="*/ 960253 w 5549367"/>
              <a:gd name="connsiteY764" fmla="*/ 4698092 h 6267731"/>
              <a:gd name="connsiteX765" fmla="*/ 934735 w 5549367"/>
              <a:gd name="connsiteY765" fmla="*/ 4707329 h 6267731"/>
              <a:gd name="connsiteX766" fmla="*/ 919242 w 5549367"/>
              <a:gd name="connsiteY766" fmla="*/ 4709451 h 6267731"/>
              <a:gd name="connsiteX767" fmla="*/ 910876 w 5549367"/>
              <a:gd name="connsiteY767" fmla="*/ 4748109 h 6267731"/>
              <a:gd name="connsiteX768" fmla="*/ 908728 w 5549367"/>
              <a:gd name="connsiteY768" fmla="*/ 4762075 h 6267731"/>
              <a:gd name="connsiteX769" fmla="*/ 887051 w 5549367"/>
              <a:gd name="connsiteY769" fmla="*/ 4753733 h 6267731"/>
              <a:gd name="connsiteX770" fmla="*/ 880086 w 5549367"/>
              <a:gd name="connsiteY770" fmla="*/ 4759506 h 6267731"/>
              <a:gd name="connsiteX771" fmla="*/ 871493 w 5549367"/>
              <a:gd name="connsiteY771" fmla="*/ 4762969 h 6267731"/>
              <a:gd name="connsiteX772" fmla="*/ 860068 w 5549367"/>
              <a:gd name="connsiteY772" fmla="*/ 4802819 h 6267731"/>
              <a:gd name="connsiteX773" fmla="*/ 835950 w 5549367"/>
              <a:gd name="connsiteY773" fmla="*/ 4804309 h 6267731"/>
              <a:gd name="connsiteX774" fmla="*/ 819904 w 5549367"/>
              <a:gd name="connsiteY774" fmla="*/ 4826245 h 6267731"/>
              <a:gd name="connsiteX775" fmla="*/ 787389 w 5549367"/>
              <a:gd name="connsiteY775" fmla="*/ 4809597 h 6267731"/>
              <a:gd name="connsiteX776" fmla="*/ 803336 w 5549367"/>
              <a:gd name="connsiteY776" fmla="*/ 4798089 h 6267731"/>
              <a:gd name="connsiteX777" fmla="*/ 810041 w 5549367"/>
              <a:gd name="connsiteY777" fmla="*/ 4770567 h 6267731"/>
              <a:gd name="connsiteX778" fmla="*/ 853136 w 5549367"/>
              <a:gd name="connsiteY778" fmla="*/ 4783043 h 6267731"/>
              <a:gd name="connsiteX779" fmla="*/ 814891 w 5549367"/>
              <a:gd name="connsiteY779" fmla="*/ 4744683 h 6267731"/>
              <a:gd name="connsiteX780" fmla="*/ 818081 w 5549367"/>
              <a:gd name="connsiteY780" fmla="*/ 4732095 h 6267731"/>
              <a:gd name="connsiteX781" fmla="*/ 842655 w 5549367"/>
              <a:gd name="connsiteY781" fmla="*/ 4728259 h 6267731"/>
              <a:gd name="connsiteX782" fmla="*/ 867392 w 5549367"/>
              <a:gd name="connsiteY782" fmla="*/ 4721630 h 6267731"/>
              <a:gd name="connsiteX783" fmla="*/ 864723 w 5549367"/>
              <a:gd name="connsiteY783" fmla="*/ 4709638 h 6267731"/>
              <a:gd name="connsiteX784" fmla="*/ 871721 w 5549367"/>
              <a:gd name="connsiteY784" fmla="*/ 4695225 h 6267731"/>
              <a:gd name="connsiteX785" fmla="*/ 880183 w 5549367"/>
              <a:gd name="connsiteY785" fmla="*/ 4694927 h 6267731"/>
              <a:gd name="connsiteX786" fmla="*/ 875366 w 5549367"/>
              <a:gd name="connsiteY786" fmla="*/ 4709228 h 6267731"/>
              <a:gd name="connsiteX787" fmla="*/ 875008 w 5549367"/>
              <a:gd name="connsiteY787" fmla="*/ 4721630 h 6267731"/>
              <a:gd name="connsiteX788" fmla="*/ 880248 w 5549367"/>
              <a:gd name="connsiteY788" fmla="*/ 4721593 h 6267731"/>
              <a:gd name="connsiteX789" fmla="*/ 880281 w 5549367"/>
              <a:gd name="connsiteY789" fmla="*/ 4721593 h 6267731"/>
              <a:gd name="connsiteX790" fmla="*/ 905734 w 5549367"/>
              <a:gd name="connsiteY790" fmla="*/ 4702636 h 6267731"/>
              <a:gd name="connsiteX791" fmla="*/ 909998 w 5549367"/>
              <a:gd name="connsiteY791" fmla="*/ 4672432 h 6267731"/>
              <a:gd name="connsiteX792" fmla="*/ 926207 w 5549367"/>
              <a:gd name="connsiteY792" fmla="*/ 4648225 h 6267731"/>
              <a:gd name="connsiteX793" fmla="*/ 974086 w 5549367"/>
              <a:gd name="connsiteY793" fmla="*/ 4621708 h 6267731"/>
              <a:gd name="connsiteX794" fmla="*/ 994429 w 5549367"/>
              <a:gd name="connsiteY794" fmla="*/ 4607481 h 6267731"/>
              <a:gd name="connsiteX795" fmla="*/ 1020370 w 5549367"/>
              <a:gd name="connsiteY795" fmla="*/ 4569009 h 6267731"/>
              <a:gd name="connsiteX796" fmla="*/ 1032901 w 5549367"/>
              <a:gd name="connsiteY796" fmla="*/ 4550574 h 6267731"/>
              <a:gd name="connsiteX797" fmla="*/ 1033129 w 5549367"/>
              <a:gd name="connsiteY797" fmla="*/ 4518769 h 6267731"/>
              <a:gd name="connsiteX798" fmla="*/ 1031208 w 5549367"/>
              <a:gd name="connsiteY798" fmla="*/ 4510315 h 6267731"/>
              <a:gd name="connsiteX799" fmla="*/ 1121303 w 5549367"/>
              <a:gd name="connsiteY799" fmla="*/ 4493407 h 6267731"/>
              <a:gd name="connsiteX800" fmla="*/ 1139074 w 5549367"/>
              <a:gd name="connsiteY800" fmla="*/ 4478025 h 6267731"/>
              <a:gd name="connsiteX801" fmla="*/ 1152419 w 5549367"/>
              <a:gd name="connsiteY801" fmla="*/ 4471955 h 6267731"/>
              <a:gd name="connsiteX802" fmla="*/ 1173803 w 5549367"/>
              <a:gd name="connsiteY802" fmla="*/ 4480781 h 6267731"/>
              <a:gd name="connsiteX803" fmla="*/ 1191640 w 5549367"/>
              <a:gd name="connsiteY803" fmla="*/ 4447896 h 6267731"/>
              <a:gd name="connsiteX804" fmla="*/ 1223049 w 5549367"/>
              <a:gd name="connsiteY804" fmla="*/ 4398028 h 6267731"/>
              <a:gd name="connsiteX805" fmla="*/ 1213383 w 5549367"/>
              <a:gd name="connsiteY805" fmla="*/ 4362685 h 6267731"/>
              <a:gd name="connsiteX806" fmla="*/ 1236386 w 5549367"/>
              <a:gd name="connsiteY806" fmla="*/ 4379034 h 6267731"/>
              <a:gd name="connsiteX807" fmla="*/ 1242733 w 5549367"/>
              <a:gd name="connsiteY807" fmla="*/ 4379407 h 6267731"/>
              <a:gd name="connsiteX808" fmla="*/ 1305942 w 5549367"/>
              <a:gd name="connsiteY808" fmla="*/ 4328198 h 6267731"/>
              <a:gd name="connsiteX809" fmla="*/ 1327944 w 5549367"/>
              <a:gd name="connsiteY809" fmla="*/ 4250733 h 6267731"/>
              <a:gd name="connsiteX810" fmla="*/ 1356912 w 5549367"/>
              <a:gd name="connsiteY810" fmla="*/ 4264886 h 6267731"/>
              <a:gd name="connsiteX811" fmla="*/ 1413481 w 5549367"/>
              <a:gd name="connsiteY811" fmla="*/ 4239263 h 6267731"/>
              <a:gd name="connsiteX812" fmla="*/ 1445346 w 5549367"/>
              <a:gd name="connsiteY812" fmla="*/ 4208090 h 6267731"/>
              <a:gd name="connsiteX813" fmla="*/ 1415272 w 5549367"/>
              <a:gd name="connsiteY813" fmla="*/ 4189618 h 6267731"/>
              <a:gd name="connsiteX814" fmla="*/ 1390665 w 5549367"/>
              <a:gd name="connsiteY814" fmla="*/ 4179004 h 6267731"/>
              <a:gd name="connsiteX815" fmla="*/ 1388452 w 5549367"/>
              <a:gd name="connsiteY815" fmla="*/ 4157217 h 6267731"/>
              <a:gd name="connsiteX816" fmla="*/ 1388452 w 5549367"/>
              <a:gd name="connsiteY816" fmla="*/ 4157180 h 6267731"/>
              <a:gd name="connsiteX817" fmla="*/ 1362673 w 5549367"/>
              <a:gd name="connsiteY817" fmla="*/ 4144294 h 6267731"/>
              <a:gd name="connsiteX818" fmla="*/ 1322802 w 5549367"/>
              <a:gd name="connsiteY818" fmla="*/ 4093867 h 6267731"/>
              <a:gd name="connsiteX819" fmla="*/ 1400788 w 5549367"/>
              <a:gd name="connsiteY819" fmla="*/ 4086605 h 6267731"/>
              <a:gd name="connsiteX820" fmla="*/ 1405312 w 5549367"/>
              <a:gd name="connsiteY820" fmla="*/ 4039232 h 6267731"/>
              <a:gd name="connsiteX821" fmla="*/ 1419470 w 5549367"/>
              <a:gd name="connsiteY821" fmla="*/ 4026048 h 6267731"/>
              <a:gd name="connsiteX822" fmla="*/ 1457541 w 5549367"/>
              <a:gd name="connsiteY822" fmla="*/ 4025904 h 6267731"/>
              <a:gd name="connsiteX823" fmla="*/ 1464859 w 5549367"/>
              <a:gd name="connsiteY823" fmla="*/ 4032650 h 6267731"/>
              <a:gd name="connsiteX824" fmla="*/ 1458044 w 5549367"/>
              <a:gd name="connsiteY824" fmla="*/ 4043677 h 6267731"/>
              <a:gd name="connsiteX825" fmla="*/ 1447781 w 5549367"/>
              <a:gd name="connsiteY825" fmla="*/ 4028581 h 6267731"/>
              <a:gd name="connsiteX826" fmla="*/ 1457541 w 5549367"/>
              <a:gd name="connsiteY826" fmla="*/ 4025904 h 6267731"/>
              <a:gd name="connsiteX827" fmla="*/ 1447862 w 5549367"/>
              <a:gd name="connsiteY827" fmla="*/ 4025899 h 6267731"/>
              <a:gd name="connsiteX828" fmla="*/ 1448048 w 5549367"/>
              <a:gd name="connsiteY828" fmla="*/ 4026148 h 6267731"/>
              <a:gd name="connsiteX829" fmla="*/ 1448061 w 5549367"/>
              <a:gd name="connsiteY829" fmla="*/ 4026383 h 6267731"/>
              <a:gd name="connsiteX830" fmla="*/ 1447781 w 5549367"/>
              <a:gd name="connsiteY830" fmla="*/ 4026495 h 6267731"/>
              <a:gd name="connsiteX831" fmla="*/ 1447862 w 5549367"/>
              <a:gd name="connsiteY831" fmla="*/ 4025899 h 6267731"/>
              <a:gd name="connsiteX832" fmla="*/ 2284956 w 5549367"/>
              <a:gd name="connsiteY832" fmla="*/ 4013942 h 6267731"/>
              <a:gd name="connsiteX833" fmla="*/ 2284956 w 5549367"/>
              <a:gd name="connsiteY833" fmla="*/ 4014181 h 6267731"/>
              <a:gd name="connsiteX834" fmla="*/ 2285899 w 5549367"/>
              <a:gd name="connsiteY834" fmla="*/ 4013942 h 6267731"/>
              <a:gd name="connsiteX835" fmla="*/ 2284956 w 5549367"/>
              <a:gd name="connsiteY835" fmla="*/ 4013942 h 6267731"/>
              <a:gd name="connsiteX836" fmla="*/ 1378213 w 5549367"/>
              <a:gd name="connsiteY836" fmla="*/ 4013199 h 6267731"/>
              <a:gd name="connsiteX837" fmla="*/ 1383906 w 5549367"/>
              <a:gd name="connsiteY837" fmla="*/ 4037756 h 6267731"/>
              <a:gd name="connsiteX838" fmla="*/ 1375981 w 5549367"/>
              <a:gd name="connsiteY838" fmla="*/ 4038599 h 6267731"/>
              <a:gd name="connsiteX839" fmla="*/ 1378213 w 5549367"/>
              <a:gd name="connsiteY839" fmla="*/ 4013199 h 6267731"/>
              <a:gd name="connsiteX840" fmla="*/ 524252 w 5549367"/>
              <a:gd name="connsiteY840" fmla="*/ 4000499 h 6267731"/>
              <a:gd name="connsiteX841" fmla="*/ 540909 w 5549367"/>
              <a:gd name="connsiteY841" fmla="*/ 4018868 h 6267731"/>
              <a:gd name="connsiteX842" fmla="*/ 530192 w 5549367"/>
              <a:gd name="connsiteY842" fmla="*/ 4021820 h 6267731"/>
              <a:gd name="connsiteX843" fmla="*/ 524252 w 5549367"/>
              <a:gd name="connsiteY843" fmla="*/ 4000499 h 6267731"/>
              <a:gd name="connsiteX844" fmla="*/ 490972 w 5549367"/>
              <a:gd name="connsiteY844" fmla="*/ 3937185 h 6267731"/>
              <a:gd name="connsiteX845" fmla="*/ 529945 w 5549367"/>
              <a:gd name="connsiteY845" fmla="*/ 3978539 h 6267731"/>
              <a:gd name="connsiteX846" fmla="*/ 484481 w 5549367"/>
              <a:gd name="connsiteY846" fmla="*/ 3983099 h 6267731"/>
              <a:gd name="connsiteX847" fmla="*/ 472436 w 5549367"/>
              <a:gd name="connsiteY847" fmla="*/ 3995653 h 6267731"/>
              <a:gd name="connsiteX848" fmla="*/ 495237 w 5549367"/>
              <a:gd name="connsiteY848" fmla="*/ 4003146 h 6267731"/>
              <a:gd name="connsiteX849" fmla="*/ 459757 w 5549367"/>
              <a:gd name="connsiteY849" fmla="*/ 4008328 h 6267731"/>
              <a:gd name="connsiteX850" fmla="*/ 459757 w 5549367"/>
              <a:gd name="connsiteY850" fmla="*/ 4008317 h 6267731"/>
              <a:gd name="connsiteX851" fmla="*/ 434105 w 5549367"/>
              <a:gd name="connsiteY851" fmla="*/ 4022518 h 6267731"/>
              <a:gd name="connsiteX852" fmla="*/ 421972 w 5549367"/>
              <a:gd name="connsiteY852" fmla="*/ 4033950 h 6267731"/>
              <a:gd name="connsiteX853" fmla="*/ 411978 w 5549367"/>
              <a:gd name="connsiteY853" fmla="*/ 4040328 h 6267731"/>
              <a:gd name="connsiteX854" fmla="*/ 421701 w 5549367"/>
              <a:gd name="connsiteY854" fmla="*/ 4008440 h 6267731"/>
              <a:gd name="connsiteX855" fmla="*/ 397545 w 5549367"/>
              <a:gd name="connsiteY855" fmla="*/ 3983078 h 6267731"/>
              <a:gd name="connsiteX856" fmla="*/ 396094 w 5549367"/>
              <a:gd name="connsiteY856" fmla="*/ 3956972 h 6267731"/>
              <a:gd name="connsiteX857" fmla="*/ 473059 w 5549367"/>
              <a:gd name="connsiteY857" fmla="*/ 3968989 h 6267731"/>
              <a:gd name="connsiteX858" fmla="*/ 490972 w 5549367"/>
              <a:gd name="connsiteY858" fmla="*/ 3937185 h 6267731"/>
              <a:gd name="connsiteX859" fmla="*/ 773205 w 5549367"/>
              <a:gd name="connsiteY859" fmla="*/ 3907952 h 6267731"/>
              <a:gd name="connsiteX860" fmla="*/ 773205 w 5549367"/>
              <a:gd name="connsiteY860" fmla="*/ 3908429 h 6267731"/>
              <a:gd name="connsiteX861" fmla="*/ 773441 w 5549367"/>
              <a:gd name="connsiteY861" fmla="*/ 3908429 h 6267731"/>
              <a:gd name="connsiteX862" fmla="*/ 773205 w 5549367"/>
              <a:gd name="connsiteY862" fmla="*/ 3907952 h 6267731"/>
              <a:gd name="connsiteX863" fmla="*/ 627590 w 5549367"/>
              <a:gd name="connsiteY863" fmla="*/ 3886229 h 6267731"/>
              <a:gd name="connsiteX864" fmla="*/ 631125 w 5549367"/>
              <a:gd name="connsiteY864" fmla="*/ 3889571 h 6267731"/>
              <a:gd name="connsiteX865" fmla="*/ 636780 w 5549367"/>
              <a:gd name="connsiteY865" fmla="*/ 3891958 h 6267731"/>
              <a:gd name="connsiteX866" fmla="*/ 627590 w 5549367"/>
              <a:gd name="connsiteY866" fmla="*/ 3886229 h 6267731"/>
              <a:gd name="connsiteX867" fmla="*/ 4775084 w 5549367"/>
              <a:gd name="connsiteY867" fmla="*/ 3886199 h 6267731"/>
              <a:gd name="connsiteX868" fmla="*/ 4820690 w 5549367"/>
              <a:gd name="connsiteY868" fmla="*/ 3930377 h 6267731"/>
              <a:gd name="connsiteX869" fmla="*/ 4787377 w 5549367"/>
              <a:gd name="connsiteY869" fmla="*/ 3962075 h 6267731"/>
              <a:gd name="connsiteX870" fmla="*/ 4781561 w 5549367"/>
              <a:gd name="connsiteY870" fmla="*/ 3971697 h 6267731"/>
              <a:gd name="connsiteX871" fmla="*/ 4738039 w 5549367"/>
              <a:gd name="connsiteY871" fmla="*/ 4009504 h 6267731"/>
              <a:gd name="connsiteX872" fmla="*/ 4719564 w 5549367"/>
              <a:gd name="connsiteY872" fmla="*/ 4016633 h 6267731"/>
              <a:gd name="connsiteX873" fmla="*/ 4710398 w 5549367"/>
              <a:gd name="connsiteY873" fmla="*/ 4017452 h 6267731"/>
              <a:gd name="connsiteX874" fmla="*/ 4688428 w 5549367"/>
              <a:gd name="connsiteY874" fmla="*/ 4028438 h 6267731"/>
              <a:gd name="connsiteX875" fmla="*/ 4686431 w 5549367"/>
              <a:gd name="connsiteY875" fmla="*/ 4020442 h 6267731"/>
              <a:gd name="connsiteX876" fmla="*/ 4707309 w 5549367"/>
              <a:gd name="connsiteY876" fmla="*/ 4006646 h 6267731"/>
              <a:gd name="connsiteX877" fmla="*/ 4775084 w 5549367"/>
              <a:gd name="connsiteY877" fmla="*/ 3886199 h 6267731"/>
              <a:gd name="connsiteX878" fmla="*/ 3282349 w 5549367"/>
              <a:gd name="connsiteY878" fmla="*/ 3866654 h 6267731"/>
              <a:gd name="connsiteX879" fmla="*/ 3282820 w 5549367"/>
              <a:gd name="connsiteY879" fmla="*/ 3867847 h 6267731"/>
              <a:gd name="connsiteX880" fmla="*/ 3283056 w 5549367"/>
              <a:gd name="connsiteY880" fmla="*/ 3866654 h 6267731"/>
              <a:gd name="connsiteX881" fmla="*/ 3282349 w 5549367"/>
              <a:gd name="connsiteY881" fmla="*/ 3866654 h 6267731"/>
              <a:gd name="connsiteX882" fmla="*/ 1366733 w 5549367"/>
              <a:gd name="connsiteY882" fmla="*/ 3852808 h 6267731"/>
              <a:gd name="connsiteX883" fmla="*/ 1366026 w 5549367"/>
              <a:gd name="connsiteY883" fmla="*/ 3853047 h 6267731"/>
              <a:gd name="connsiteX884" fmla="*/ 1366026 w 5549367"/>
              <a:gd name="connsiteY884" fmla="*/ 3853286 h 6267731"/>
              <a:gd name="connsiteX885" fmla="*/ 1366733 w 5549367"/>
              <a:gd name="connsiteY885" fmla="*/ 3852808 h 6267731"/>
              <a:gd name="connsiteX886" fmla="*/ 262890 w 5549367"/>
              <a:gd name="connsiteY886" fmla="*/ 3835638 h 6267731"/>
              <a:gd name="connsiteX887" fmla="*/ 272360 w 5549367"/>
              <a:gd name="connsiteY887" fmla="*/ 3841456 h 6267731"/>
              <a:gd name="connsiteX888" fmla="*/ 263554 w 5549367"/>
              <a:gd name="connsiteY888" fmla="*/ 3851614 h 6267731"/>
              <a:gd name="connsiteX889" fmla="*/ 254109 w 5549367"/>
              <a:gd name="connsiteY889" fmla="*/ 3846281 h 6267731"/>
              <a:gd name="connsiteX890" fmla="*/ 262890 w 5549367"/>
              <a:gd name="connsiteY890" fmla="*/ 3835638 h 6267731"/>
              <a:gd name="connsiteX891" fmla="*/ 1395950 w 5549367"/>
              <a:gd name="connsiteY891" fmla="*/ 3827743 h 6267731"/>
              <a:gd name="connsiteX892" fmla="*/ 1395715 w 5549367"/>
              <a:gd name="connsiteY892" fmla="*/ 3828220 h 6267731"/>
              <a:gd name="connsiteX893" fmla="*/ 1396186 w 5549367"/>
              <a:gd name="connsiteY893" fmla="*/ 3828459 h 6267731"/>
              <a:gd name="connsiteX894" fmla="*/ 1395950 w 5549367"/>
              <a:gd name="connsiteY894" fmla="*/ 3827743 h 6267731"/>
              <a:gd name="connsiteX895" fmla="*/ 2222045 w 5549367"/>
              <a:gd name="connsiteY895" fmla="*/ 3816523 h 6267731"/>
              <a:gd name="connsiteX896" fmla="*/ 2222045 w 5549367"/>
              <a:gd name="connsiteY896" fmla="*/ 3816762 h 6267731"/>
              <a:gd name="connsiteX897" fmla="*/ 2221809 w 5549367"/>
              <a:gd name="connsiteY897" fmla="*/ 3816762 h 6267731"/>
              <a:gd name="connsiteX898" fmla="*/ 2222281 w 5549367"/>
              <a:gd name="connsiteY898" fmla="*/ 3817001 h 6267731"/>
              <a:gd name="connsiteX899" fmla="*/ 2222045 w 5549367"/>
              <a:gd name="connsiteY899" fmla="*/ 3816523 h 6267731"/>
              <a:gd name="connsiteX900" fmla="*/ 691444 w 5549367"/>
              <a:gd name="connsiteY900" fmla="*/ 3785490 h 6267731"/>
              <a:gd name="connsiteX901" fmla="*/ 692150 w 5549367"/>
              <a:gd name="connsiteY901" fmla="*/ 3785729 h 6267731"/>
              <a:gd name="connsiteX902" fmla="*/ 692150 w 5549367"/>
              <a:gd name="connsiteY902" fmla="*/ 3785490 h 6267731"/>
              <a:gd name="connsiteX903" fmla="*/ 691444 w 5549367"/>
              <a:gd name="connsiteY903" fmla="*/ 3785490 h 6267731"/>
              <a:gd name="connsiteX904" fmla="*/ 4732374 w 5549367"/>
              <a:gd name="connsiteY904" fmla="*/ 3783103 h 6267731"/>
              <a:gd name="connsiteX905" fmla="*/ 4729311 w 5549367"/>
              <a:gd name="connsiteY905" fmla="*/ 3783342 h 6267731"/>
              <a:gd name="connsiteX906" fmla="*/ 4730489 w 5549367"/>
              <a:gd name="connsiteY906" fmla="*/ 3785251 h 6267731"/>
              <a:gd name="connsiteX907" fmla="*/ 4732374 w 5549367"/>
              <a:gd name="connsiteY907" fmla="*/ 3783103 h 6267731"/>
              <a:gd name="connsiteX908" fmla="*/ 1339872 w 5549367"/>
              <a:gd name="connsiteY908" fmla="*/ 3777374 h 6267731"/>
              <a:gd name="connsiteX909" fmla="*/ 1336102 w 5549367"/>
              <a:gd name="connsiteY909" fmla="*/ 3778567 h 6267731"/>
              <a:gd name="connsiteX910" fmla="*/ 1328327 w 5549367"/>
              <a:gd name="connsiteY910" fmla="*/ 3799336 h 6267731"/>
              <a:gd name="connsiteX911" fmla="*/ 1339872 w 5549367"/>
              <a:gd name="connsiteY911" fmla="*/ 3777374 h 6267731"/>
              <a:gd name="connsiteX912" fmla="*/ 2240659 w 5549367"/>
              <a:gd name="connsiteY912" fmla="*/ 3773554 h 6267731"/>
              <a:gd name="connsiteX913" fmla="*/ 2240424 w 5549367"/>
              <a:gd name="connsiteY913" fmla="*/ 3773793 h 6267731"/>
              <a:gd name="connsiteX914" fmla="*/ 2240659 w 5549367"/>
              <a:gd name="connsiteY914" fmla="*/ 3773793 h 6267731"/>
              <a:gd name="connsiteX915" fmla="*/ 2240659 w 5549367"/>
              <a:gd name="connsiteY915" fmla="*/ 3773554 h 6267731"/>
              <a:gd name="connsiteX916" fmla="*/ 724196 w 5549367"/>
              <a:gd name="connsiteY916" fmla="*/ 3772599 h 6267731"/>
              <a:gd name="connsiteX917" fmla="*/ 721368 w 5549367"/>
              <a:gd name="connsiteY917" fmla="*/ 3774748 h 6267731"/>
              <a:gd name="connsiteX918" fmla="*/ 724196 w 5549367"/>
              <a:gd name="connsiteY918" fmla="*/ 3775941 h 6267731"/>
              <a:gd name="connsiteX919" fmla="*/ 724196 w 5549367"/>
              <a:gd name="connsiteY919" fmla="*/ 3772599 h 6267731"/>
              <a:gd name="connsiteX920" fmla="*/ 435702 w 5549367"/>
              <a:gd name="connsiteY920" fmla="*/ 3746855 h 6267731"/>
              <a:gd name="connsiteX921" fmla="*/ 444106 w 5549367"/>
              <a:gd name="connsiteY921" fmla="*/ 3749758 h 6267731"/>
              <a:gd name="connsiteX922" fmla="*/ 440774 w 5549367"/>
              <a:gd name="connsiteY922" fmla="*/ 3765523 h 6267731"/>
              <a:gd name="connsiteX923" fmla="*/ 406395 w 5549367"/>
              <a:gd name="connsiteY923" fmla="*/ 3786793 h 6267731"/>
              <a:gd name="connsiteX924" fmla="*/ 407003 w 5549367"/>
              <a:gd name="connsiteY924" fmla="*/ 3766627 h 6267731"/>
              <a:gd name="connsiteX925" fmla="*/ 427622 w 5549367"/>
              <a:gd name="connsiteY925" fmla="*/ 3750974 h 6267731"/>
              <a:gd name="connsiteX926" fmla="*/ 435702 w 5549367"/>
              <a:gd name="connsiteY926" fmla="*/ 3746855 h 6267731"/>
              <a:gd name="connsiteX927" fmla="*/ 330961 w 5549367"/>
              <a:gd name="connsiteY927" fmla="*/ 3746499 h 6267731"/>
              <a:gd name="connsiteX928" fmla="*/ 341994 w 5549367"/>
              <a:gd name="connsiteY928" fmla="*/ 3766219 h 6267731"/>
              <a:gd name="connsiteX929" fmla="*/ 356146 w 5549367"/>
              <a:gd name="connsiteY929" fmla="*/ 3759546 h 6267731"/>
              <a:gd name="connsiteX930" fmla="*/ 360731 w 5549367"/>
              <a:gd name="connsiteY930" fmla="*/ 3778151 h 6267731"/>
              <a:gd name="connsiteX931" fmla="*/ 345467 w 5549367"/>
              <a:gd name="connsiteY931" fmla="*/ 3785951 h 6267731"/>
              <a:gd name="connsiteX932" fmla="*/ 341858 w 5549367"/>
              <a:gd name="connsiteY932" fmla="*/ 3766343 h 6267731"/>
              <a:gd name="connsiteX933" fmla="*/ 330961 w 5549367"/>
              <a:gd name="connsiteY933" fmla="*/ 3746499 h 6267731"/>
              <a:gd name="connsiteX934" fmla="*/ 308763 w 5549367"/>
              <a:gd name="connsiteY934" fmla="*/ 3746499 h 6267731"/>
              <a:gd name="connsiteX935" fmla="*/ 283611 w 5549367"/>
              <a:gd name="connsiteY935" fmla="*/ 3784228 h 6267731"/>
              <a:gd name="connsiteX936" fmla="*/ 283325 w 5549367"/>
              <a:gd name="connsiteY936" fmla="*/ 3784600 h 6267731"/>
              <a:gd name="connsiteX937" fmla="*/ 227290 w 5549367"/>
              <a:gd name="connsiteY937" fmla="*/ 3772719 h 6267731"/>
              <a:gd name="connsiteX938" fmla="*/ 216487 w 5549367"/>
              <a:gd name="connsiteY938" fmla="*/ 3756123 h 6267731"/>
              <a:gd name="connsiteX939" fmla="*/ 234509 w 5549367"/>
              <a:gd name="connsiteY939" fmla="*/ 3746562 h 6267731"/>
              <a:gd name="connsiteX940" fmla="*/ 296598 w 5549367"/>
              <a:gd name="connsiteY940" fmla="*/ 3746711 h 6267731"/>
              <a:gd name="connsiteX941" fmla="*/ 308763 w 5549367"/>
              <a:gd name="connsiteY941" fmla="*/ 3746499 h 6267731"/>
              <a:gd name="connsiteX942" fmla="*/ 2233826 w 5549367"/>
              <a:gd name="connsiteY942" fmla="*/ 3702178 h 6267731"/>
              <a:gd name="connsiteX943" fmla="*/ 2234769 w 5549367"/>
              <a:gd name="connsiteY943" fmla="*/ 3703133 h 6267731"/>
              <a:gd name="connsiteX944" fmla="*/ 2234769 w 5549367"/>
              <a:gd name="connsiteY944" fmla="*/ 3702178 h 6267731"/>
              <a:gd name="connsiteX945" fmla="*/ 2233826 w 5549367"/>
              <a:gd name="connsiteY945" fmla="*/ 3702178 h 6267731"/>
              <a:gd name="connsiteX946" fmla="*/ 3701523 w 5549367"/>
              <a:gd name="connsiteY946" fmla="*/ 3645602 h 6267731"/>
              <a:gd name="connsiteX947" fmla="*/ 3701758 w 5549367"/>
              <a:gd name="connsiteY947" fmla="*/ 3645841 h 6267731"/>
              <a:gd name="connsiteX948" fmla="*/ 3701994 w 5549367"/>
              <a:gd name="connsiteY948" fmla="*/ 3645602 h 6267731"/>
              <a:gd name="connsiteX949" fmla="*/ 3701523 w 5549367"/>
              <a:gd name="connsiteY949" fmla="*/ 3645602 h 6267731"/>
              <a:gd name="connsiteX950" fmla="*/ 2895456 w 5549367"/>
              <a:gd name="connsiteY950" fmla="*/ 3633189 h 6267731"/>
              <a:gd name="connsiteX951" fmla="*/ 2895220 w 5549367"/>
              <a:gd name="connsiteY951" fmla="*/ 3633666 h 6267731"/>
              <a:gd name="connsiteX952" fmla="*/ 2895456 w 5549367"/>
              <a:gd name="connsiteY952" fmla="*/ 3634143 h 6267731"/>
              <a:gd name="connsiteX953" fmla="*/ 2895456 w 5549367"/>
              <a:gd name="connsiteY953" fmla="*/ 3633189 h 6267731"/>
              <a:gd name="connsiteX954" fmla="*/ 5128309 w 5549367"/>
              <a:gd name="connsiteY954" fmla="*/ 3632356 h 6267731"/>
              <a:gd name="connsiteX955" fmla="*/ 5136371 w 5549367"/>
              <a:gd name="connsiteY955" fmla="*/ 3639116 h 6267731"/>
              <a:gd name="connsiteX956" fmla="*/ 5126176 w 5549367"/>
              <a:gd name="connsiteY956" fmla="*/ 3643829 h 6267731"/>
              <a:gd name="connsiteX957" fmla="*/ 5118313 w 5549367"/>
              <a:gd name="connsiteY957" fmla="*/ 3637057 h 6267731"/>
              <a:gd name="connsiteX958" fmla="*/ 5128309 w 5549367"/>
              <a:gd name="connsiteY958" fmla="*/ 3632356 h 6267731"/>
              <a:gd name="connsiteX959" fmla="*/ 5050137 w 5549367"/>
              <a:gd name="connsiteY959" fmla="*/ 3632329 h 6267731"/>
              <a:gd name="connsiteX960" fmla="*/ 5060282 w 5549367"/>
              <a:gd name="connsiteY960" fmla="*/ 3637166 h 6267731"/>
              <a:gd name="connsiteX961" fmla="*/ 5052022 w 5549367"/>
              <a:gd name="connsiteY961" fmla="*/ 3643864 h 6267731"/>
              <a:gd name="connsiteX962" fmla="*/ 5042075 w 5549367"/>
              <a:gd name="connsiteY962" fmla="*/ 3638977 h 6267731"/>
              <a:gd name="connsiteX963" fmla="*/ 5050137 w 5549367"/>
              <a:gd name="connsiteY963" fmla="*/ 3632329 h 6267731"/>
              <a:gd name="connsiteX964" fmla="*/ 236269 w 5549367"/>
              <a:gd name="connsiteY964" fmla="*/ 3619509 h 6267731"/>
              <a:gd name="connsiteX965" fmla="*/ 241416 w 5549367"/>
              <a:gd name="connsiteY965" fmla="*/ 3627584 h 6267731"/>
              <a:gd name="connsiteX966" fmla="*/ 235501 w 5549367"/>
              <a:gd name="connsiteY966" fmla="*/ 3632359 h 6267731"/>
              <a:gd name="connsiteX967" fmla="*/ 228599 w 5549367"/>
              <a:gd name="connsiteY967" fmla="*/ 3623218 h 6267731"/>
              <a:gd name="connsiteX968" fmla="*/ 236269 w 5549367"/>
              <a:gd name="connsiteY968" fmla="*/ 3619509 h 6267731"/>
              <a:gd name="connsiteX969" fmla="*/ 1523894 w 5549367"/>
              <a:gd name="connsiteY969" fmla="*/ 3613853 h 6267731"/>
              <a:gd name="connsiteX970" fmla="*/ 1522480 w 5549367"/>
              <a:gd name="connsiteY970" fmla="*/ 3615285 h 6267731"/>
              <a:gd name="connsiteX971" fmla="*/ 1523894 w 5549367"/>
              <a:gd name="connsiteY971" fmla="*/ 3615285 h 6267731"/>
              <a:gd name="connsiteX972" fmla="*/ 1523894 w 5549367"/>
              <a:gd name="connsiteY972" fmla="*/ 3613853 h 6267731"/>
              <a:gd name="connsiteX973" fmla="*/ 2355643 w 5549367"/>
              <a:gd name="connsiteY973" fmla="*/ 3606452 h 6267731"/>
              <a:gd name="connsiteX974" fmla="*/ 2355643 w 5549367"/>
              <a:gd name="connsiteY974" fmla="*/ 3607646 h 6267731"/>
              <a:gd name="connsiteX975" fmla="*/ 2356350 w 5549367"/>
              <a:gd name="connsiteY975" fmla="*/ 3606452 h 6267731"/>
              <a:gd name="connsiteX976" fmla="*/ 2355643 w 5549367"/>
              <a:gd name="connsiteY976" fmla="*/ 3606452 h 6267731"/>
              <a:gd name="connsiteX977" fmla="*/ 213159 w 5549367"/>
              <a:gd name="connsiteY977" fmla="*/ 3581783 h 6267731"/>
              <a:gd name="connsiteX978" fmla="*/ 220941 w 5549367"/>
              <a:gd name="connsiteY978" fmla="*/ 3587476 h 6267731"/>
              <a:gd name="connsiteX979" fmla="*/ 210124 w 5549367"/>
              <a:gd name="connsiteY979" fmla="*/ 3597523 h 6267731"/>
              <a:gd name="connsiteX980" fmla="*/ 203725 w 5549367"/>
              <a:gd name="connsiteY980" fmla="*/ 3588865 h 6267731"/>
              <a:gd name="connsiteX981" fmla="*/ 213159 w 5549367"/>
              <a:gd name="connsiteY981" fmla="*/ 3581783 h 6267731"/>
              <a:gd name="connsiteX982" fmla="*/ 4870214 w 5549367"/>
              <a:gd name="connsiteY982" fmla="*/ 3576374 h 6267731"/>
              <a:gd name="connsiteX983" fmla="*/ 4869742 w 5549367"/>
              <a:gd name="connsiteY983" fmla="*/ 3621491 h 6267731"/>
              <a:gd name="connsiteX984" fmla="*/ 4870214 w 5549367"/>
              <a:gd name="connsiteY984" fmla="*/ 3576374 h 6267731"/>
              <a:gd name="connsiteX985" fmla="*/ 228646 w 5549367"/>
              <a:gd name="connsiteY985" fmla="*/ 3556069 h 6267731"/>
              <a:gd name="connsiteX986" fmla="*/ 243360 w 5549367"/>
              <a:gd name="connsiteY986" fmla="*/ 3566297 h 6267731"/>
              <a:gd name="connsiteX987" fmla="*/ 240922 w 5549367"/>
              <a:gd name="connsiteY987" fmla="*/ 3572498 h 6267731"/>
              <a:gd name="connsiteX988" fmla="*/ 203200 w 5549367"/>
              <a:gd name="connsiteY988" fmla="*/ 3557391 h 6267731"/>
              <a:gd name="connsiteX989" fmla="*/ 210692 w 5549367"/>
              <a:gd name="connsiteY989" fmla="*/ 3556324 h 6267731"/>
              <a:gd name="connsiteX990" fmla="*/ 228646 w 5549367"/>
              <a:gd name="connsiteY990" fmla="*/ 3556069 h 6267731"/>
              <a:gd name="connsiteX991" fmla="*/ 1739725 w 5549367"/>
              <a:gd name="connsiteY991" fmla="*/ 3531256 h 6267731"/>
              <a:gd name="connsiteX992" fmla="*/ 1739725 w 5549367"/>
              <a:gd name="connsiteY992" fmla="*/ 3531734 h 6267731"/>
              <a:gd name="connsiteX993" fmla="*/ 1740196 w 5549367"/>
              <a:gd name="connsiteY993" fmla="*/ 3531495 h 6267731"/>
              <a:gd name="connsiteX994" fmla="*/ 1739725 w 5549367"/>
              <a:gd name="connsiteY994" fmla="*/ 3531256 h 6267731"/>
              <a:gd name="connsiteX995" fmla="*/ 1539209 w 5549367"/>
              <a:gd name="connsiteY995" fmla="*/ 3504281 h 6267731"/>
              <a:gd name="connsiteX996" fmla="*/ 1536382 w 5549367"/>
              <a:gd name="connsiteY996" fmla="*/ 3504759 h 6267731"/>
              <a:gd name="connsiteX997" fmla="*/ 1536617 w 5549367"/>
              <a:gd name="connsiteY997" fmla="*/ 3505952 h 6267731"/>
              <a:gd name="connsiteX998" fmla="*/ 1539209 w 5549367"/>
              <a:gd name="connsiteY998" fmla="*/ 3504281 h 6267731"/>
              <a:gd name="connsiteX999" fmla="*/ 4457637 w 5549367"/>
              <a:gd name="connsiteY999" fmla="*/ 3493300 h 6267731"/>
              <a:gd name="connsiteX1000" fmla="*/ 4457402 w 5549367"/>
              <a:gd name="connsiteY1000" fmla="*/ 3494017 h 6267731"/>
              <a:gd name="connsiteX1001" fmla="*/ 4458580 w 5549367"/>
              <a:gd name="connsiteY1001" fmla="*/ 3494017 h 6267731"/>
              <a:gd name="connsiteX1002" fmla="*/ 4457637 w 5549367"/>
              <a:gd name="connsiteY1002" fmla="*/ 3493300 h 6267731"/>
              <a:gd name="connsiteX1003" fmla="*/ 529280 w 5549367"/>
              <a:gd name="connsiteY1003" fmla="*/ 3492690 h 6267731"/>
              <a:gd name="connsiteX1004" fmla="*/ 545691 w 5549367"/>
              <a:gd name="connsiteY1004" fmla="*/ 3504414 h 6267731"/>
              <a:gd name="connsiteX1005" fmla="*/ 520693 w 5549367"/>
              <a:gd name="connsiteY1005" fmla="*/ 3510939 h 6267731"/>
              <a:gd name="connsiteX1006" fmla="*/ 529280 w 5549367"/>
              <a:gd name="connsiteY1006" fmla="*/ 3492690 h 6267731"/>
              <a:gd name="connsiteX1007" fmla="*/ 5044613 w 5549367"/>
              <a:gd name="connsiteY1007" fmla="*/ 3454399 h 6267731"/>
              <a:gd name="connsiteX1008" fmla="*/ 5054113 w 5549367"/>
              <a:gd name="connsiteY1008" fmla="*/ 3478919 h 6267731"/>
              <a:gd name="connsiteX1009" fmla="*/ 5048333 w 5549367"/>
              <a:gd name="connsiteY1009" fmla="*/ 3477431 h 6267731"/>
              <a:gd name="connsiteX1010" fmla="*/ 5044613 w 5549367"/>
              <a:gd name="connsiteY1010" fmla="*/ 3454399 h 6267731"/>
              <a:gd name="connsiteX1011" fmla="*/ 317496 w 5549367"/>
              <a:gd name="connsiteY1011" fmla="*/ 3454399 h 6267731"/>
              <a:gd name="connsiteX1012" fmla="*/ 338077 w 5549367"/>
              <a:gd name="connsiteY1012" fmla="*/ 3481387 h 6267731"/>
              <a:gd name="connsiteX1013" fmla="*/ 317496 w 5549367"/>
              <a:gd name="connsiteY1013" fmla="*/ 3454399 h 6267731"/>
              <a:gd name="connsiteX1014" fmla="*/ 2729577 w 5549367"/>
              <a:gd name="connsiteY1014" fmla="*/ 3446989 h 6267731"/>
              <a:gd name="connsiteX1015" fmla="*/ 2729342 w 5549367"/>
              <a:gd name="connsiteY1015" fmla="*/ 3447706 h 6267731"/>
              <a:gd name="connsiteX1016" fmla="*/ 2730520 w 5549367"/>
              <a:gd name="connsiteY1016" fmla="*/ 3447706 h 6267731"/>
              <a:gd name="connsiteX1017" fmla="*/ 2729577 w 5549367"/>
              <a:gd name="connsiteY1017" fmla="*/ 3446989 h 6267731"/>
              <a:gd name="connsiteX1018" fmla="*/ 4438552 w 5549367"/>
              <a:gd name="connsiteY1018" fmla="*/ 3442454 h 6267731"/>
              <a:gd name="connsiteX1019" fmla="*/ 4438552 w 5549367"/>
              <a:gd name="connsiteY1019" fmla="*/ 3443886 h 6267731"/>
              <a:gd name="connsiteX1020" fmla="*/ 4438788 w 5549367"/>
              <a:gd name="connsiteY1020" fmla="*/ 3443647 h 6267731"/>
              <a:gd name="connsiteX1021" fmla="*/ 4438552 w 5549367"/>
              <a:gd name="connsiteY1021" fmla="*/ 3442454 h 6267731"/>
              <a:gd name="connsiteX1022" fmla="*/ 4419467 w 5549367"/>
              <a:gd name="connsiteY1022" fmla="*/ 3423356 h 6267731"/>
              <a:gd name="connsiteX1023" fmla="*/ 4419467 w 5549367"/>
              <a:gd name="connsiteY1023" fmla="*/ 3424789 h 6267731"/>
              <a:gd name="connsiteX1024" fmla="*/ 4420645 w 5549367"/>
              <a:gd name="connsiteY1024" fmla="*/ 3425027 h 6267731"/>
              <a:gd name="connsiteX1025" fmla="*/ 4419467 w 5549367"/>
              <a:gd name="connsiteY1025" fmla="*/ 3423356 h 6267731"/>
              <a:gd name="connsiteX1026" fmla="*/ 3328767 w 5549367"/>
              <a:gd name="connsiteY1026" fmla="*/ 3409272 h 6267731"/>
              <a:gd name="connsiteX1027" fmla="*/ 3326411 w 5549367"/>
              <a:gd name="connsiteY1027" fmla="*/ 3409750 h 6267731"/>
              <a:gd name="connsiteX1028" fmla="*/ 3327353 w 5549367"/>
              <a:gd name="connsiteY1028" fmla="*/ 3410704 h 6267731"/>
              <a:gd name="connsiteX1029" fmla="*/ 3328767 w 5549367"/>
              <a:gd name="connsiteY1029" fmla="*/ 3409272 h 6267731"/>
              <a:gd name="connsiteX1030" fmla="*/ 4406743 w 5549367"/>
              <a:gd name="connsiteY1030" fmla="*/ 3391607 h 6267731"/>
              <a:gd name="connsiteX1031" fmla="*/ 4406271 w 5549367"/>
              <a:gd name="connsiteY1031" fmla="*/ 3392084 h 6267731"/>
              <a:gd name="connsiteX1032" fmla="*/ 4406743 w 5549367"/>
              <a:gd name="connsiteY1032" fmla="*/ 3392801 h 6267731"/>
              <a:gd name="connsiteX1033" fmla="*/ 4406743 w 5549367"/>
              <a:gd name="connsiteY1033" fmla="*/ 3391607 h 6267731"/>
              <a:gd name="connsiteX1034" fmla="*/ 224926 w 5549367"/>
              <a:gd name="connsiteY1034" fmla="*/ 3390939 h 6267731"/>
              <a:gd name="connsiteX1035" fmla="*/ 234276 w 5549367"/>
              <a:gd name="connsiteY1035" fmla="*/ 3407881 h 6267731"/>
              <a:gd name="connsiteX1036" fmla="*/ 223735 w 5549367"/>
              <a:gd name="connsiteY1036" fmla="*/ 3420532 h 6267731"/>
              <a:gd name="connsiteX1037" fmla="*/ 216146 w 5549367"/>
              <a:gd name="connsiteY1037" fmla="*/ 3402002 h 6267731"/>
              <a:gd name="connsiteX1038" fmla="*/ 224926 w 5549367"/>
              <a:gd name="connsiteY1038" fmla="*/ 3390939 h 6267731"/>
              <a:gd name="connsiteX1039" fmla="*/ 1598822 w 5549367"/>
              <a:gd name="connsiteY1039" fmla="*/ 3366064 h 6267731"/>
              <a:gd name="connsiteX1040" fmla="*/ 1599058 w 5549367"/>
              <a:gd name="connsiteY1040" fmla="*/ 3368690 h 6267731"/>
              <a:gd name="connsiteX1041" fmla="*/ 1600000 w 5549367"/>
              <a:gd name="connsiteY1041" fmla="*/ 3366303 h 6267731"/>
              <a:gd name="connsiteX1042" fmla="*/ 1598822 w 5549367"/>
              <a:gd name="connsiteY1042" fmla="*/ 3366064 h 6267731"/>
              <a:gd name="connsiteX1043" fmla="*/ 4870214 w 5549367"/>
              <a:gd name="connsiteY1043" fmla="*/ 3365587 h 6267731"/>
              <a:gd name="connsiteX1044" fmla="*/ 4869978 w 5549367"/>
              <a:gd name="connsiteY1044" fmla="*/ 3374181 h 6267731"/>
              <a:gd name="connsiteX1045" fmla="*/ 4874926 w 5549367"/>
              <a:gd name="connsiteY1045" fmla="*/ 3375136 h 6267731"/>
              <a:gd name="connsiteX1046" fmla="*/ 4873748 w 5549367"/>
              <a:gd name="connsiteY1046" fmla="*/ 3365587 h 6267731"/>
              <a:gd name="connsiteX1047" fmla="*/ 4870214 w 5549367"/>
              <a:gd name="connsiteY1047" fmla="*/ 3365587 h 6267731"/>
              <a:gd name="connsiteX1048" fmla="*/ 818917 w 5549367"/>
              <a:gd name="connsiteY1048" fmla="*/ 3359619 h 6267731"/>
              <a:gd name="connsiteX1049" fmla="*/ 819152 w 5549367"/>
              <a:gd name="connsiteY1049" fmla="*/ 3360096 h 6267731"/>
              <a:gd name="connsiteX1050" fmla="*/ 819388 w 5549367"/>
              <a:gd name="connsiteY1050" fmla="*/ 3359858 h 6267731"/>
              <a:gd name="connsiteX1051" fmla="*/ 818917 w 5549367"/>
              <a:gd name="connsiteY1051" fmla="*/ 3359619 h 6267731"/>
              <a:gd name="connsiteX1052" fmla="*/ 5117177 w 5549367"/>
              <a:gd name="connsiteY1052" fmla="*/ 3340402 h 6267731"/>
              <a:gd name="connsiteX1053" fmla="*/ 5142997 w 5549367"/>
              <a:gd name="connsiteY1053" fmla="*/ 3365304 h 6267731"/>
              <a:gd name="connsiteX1054" fmla="*/ 5124582 w 5549367"/>
              <a:gd name="connsiteY1054" fmla="*/ 3395678 h 6267731"/>
              <a:gd name="connsiteX1055" fmla="*/ 5092696 w 5549367"/>
              <a:gd name="connsiteY1055" fmla="*/ 3356103 h 6267731"/>
              <a:gd name="connsiteX1056" fmla="*/ 5117177 w 5549367"/>
              <a:gd name="connsiteY1056" fmla="*/ 3340402 h 6267731"/>
              <a:gd name="connsiteX1057" fmla="*/ 4906971 w 5549367"/>
              <a:gd name="connsiteY1057" fmla="*/ 3326437 h 6267731"/>
              <a:gd name="connsiteX1058" fmla="*/ 4896603 w 5549367"/>
              <a:gd name="connsiteY1058" fmla="*/ 3336941 h 6267731"/>
              <a:gd name="connsiteX1059" fmla="*/ 4911683 w 5549367"/>
              <a:gd name="connsiteY1059" fmla="*/ 3330973 h 6267731"/>
              <a:gd name="connsiteX1060" fmla="*/ 4906971 w 5549367"/>
              <a:gd name="connsiteY1060" fmla="*/ 3326437 h 6267731"/>
              <a:gd name="connsiteX1061" fmla="*/ 1866725 w 5549367"/>
              <a:gd name="connsiteY1061" fmla="*/ 3321186 h 6267731"/>
              <a:gd name="connsiteX1062" fmla="*/ 1866725 w 5549367"/>
              <a:gd name="connsiteY1062" fmla="*/ 3321663 h 6267731"/>
              <a:gd name="connsiteX1063" fmla="*/ 1866961 w 5549367"/>
              <a:gd name="connsiteY1063" fmla="*/ 3321424 h 6267731"/>
              <a:gd name="connsiteX1064" fmla="*/ 1866725 w 5549367"/>
              <a:gd name="connsiteY1064" fmla="*/ 3321186 h 6267731"/>
              <a:gd name="connsiteX1065" fmla="*/ 1981003 w 5549367"/>
              <a:gd name="connsiteY1065" fmla="*/ 3309011 h 6267731"/>
              <a:gd name="connsiteX1066" fmla="*/ 1981003 w 5549367"/>
              <a:gd name="connsiteY1066" fmla="*/ 3309488 h 6267731"/>
              <a:gd name="connsiteX1067" fmla="*/ 1981945 w 5549367"/>
              <a:gd name="connsiteY1067" fmla="*/ 3309727 h 6267731"/>
              <a:gd name="connsiteX1068" fmla="*/ 1981003 w 5549367"/>
              <a:gd name="connsiteY1068" fmla="*/ 3309011 h 6267731"/>
              <a:gd name="connsiteX1069" fmla="*/ 5103956 w 5549367"/>
              <a:gd name="connsiteY1069" fmla="*/ 3302640 h 6267731"/>
              <a:gd name="connsiteX1070" fmla="*/ 5121503 w 5549367"/>
              <a:gd name="connsiteY1070" fmla="*/ 3317183 h 6267731"/>
              <a:gd name="connsiteX1071" fmla="*/ 5110788 w 5549367"/>
              <a:gd name="connsiteY1071" fmla="*/ 3320879 h 6267731"/>
              <a:gd name="connsiteX1072" fmla="*/ 5105157 w 5549367"/>
              <a:gd name="connsiteY1072" fmla="*/ 3319490 h 6267731"/>
              <a:gd name="connsiteX1073" fmla="*/ 5079981 w 5549367"/>
              <a:gd name="connsiteY1073" fmla="*/ 3308626 h 6267731"/>
              <a:gd name="connsiteX1074" fmla="*/ 5103956 w 5549367"/>
              <a:gd name="connsiteY1074" fmla="*/ 3302640 h 6267731"/>
              <a:gd name="connsiteX1075" fmla="*/ 1282616 w 5549367"/>
              <a:gd name="connsiteY1075" fmla="*/ 3296359 h 6267731"/>
              <a:gd name="connsiteX1076" fmla="*/ 1281438 w 5549367"/>
              <a:gd name="connsiteY1076" fmla="*/ 3298507 h 6267731"/>
              <a:gd name="connsiteX1077" fmla="*/ 1282616 w 5549367"/>
              <a:gd name="connsiteY1077" fmla="*/ 3297791 h 6267731"/>
              <a:gd name="connsiteX1078" fmla="*/ 1282616 w 5549367"/>
              <a:gd name="connsiteY1078" fmla="*/ 3296359 h 6267731"/>
              <a:gd name="connsiteX1079" fmla="*/ 5155223 w 5549367"/>
              <a:gd name="connsiteY1079" fmla="*/ 3289299 h 6267731"/>
              <a:gd name="connsiteX1080" fmla="*/ 5160346 w 5549367"/>
              <a:gd name="connsiteY1080" fmla="*/ 3302904 h 6267731"/>
              <a:gd name="connsiteX1081" fmla="*/ 5145215 w 5549367"/>
              <a:gd name="connsiteY1081" fmla="*/ 3306972 h 6267731"/>
              <a:gd name="connsiteX1082" fmla="*/ 5155223 w 5549367"/>
              <a:gd name="connsiteY1082" fmla="*/ 3289299 h 6267731"/>
              <a:gd name="connsiteX1083" fmla="*/ 4981663 w 5549367"/>
              <a:gd name="connsiteY1083" fmla="*/ 3283707 h 6267731"/>
              <a:gd name="connsiteX1084" fmla="*/ 4969175 w 5549367"/>
              <a:gd name="connsiteY1084" fmla="*/ 3298746 h 6267731"/>
              <a:gd name="connsiteX1085" fmla="*/ 4971060 w 5549367"/>
              <a:gd name="connsiteY1085" fmla="*/ 3300417 h 6267731"/>
              <a:gd name="connsiteX1086" fmla="*/ 4982841 w 5549367"/>
              <a:gd name="connsiteY1086" fmla="*/ 3291823 h 6267731"/>
              <a:gd name="connsiteX1087" fmla="*/ 4981663 w 5549367"/>
              <a:gd name="connsiteY1087" fmla="*/ 3283707 h 6267731"/>
              <a:gd name="connsiteX1088" fmla="*/ 651744 w 5549367"/>
              <a:gd name="connsiteY1088" fmla="*/ 3263899 h 6267731"/>
              <a:gd name="connsiteX1089" fmla="*/ 659719 w 5549367"/>
              <a:gd name="connsiteY1089" fmla="*/ 3265536 h 6267731"/>
              <a:gd name="connsiteX1090" fmla="*/ 647682 w 5549367"/>
              <a:gd name="connsiteY1090" fmla="*/ 3295352 h 6267731"/>
              <a:gd name="connsiteX1091" fmla="*/ 651744 w 5549367"/>
              <a:gd name="connsiteY1091" fmla="*/ 3263899 h 6267731"/>
              <a:gd name="connsiteX1092" fmla="*/ 1466873 w 5549367"/>
              <a:gd name="connsiteY1092" fmla="*/ 3251719 h 6267731"/>
              <a:gd name="connsiteX1093" fmla="*/ 1468287 w 5549367"/>
              <a:gd name="connsiteY1093" fmla="*/ 3253151 h 6267731"/>
              <a:gd name="connsiteX1094" fmla="*/ 1468758 w 5549367"/>
              <a:gd name="connsiteY1094" fmla="*/ 3251719 h 6267731"/>
              <a:gd name="connsiteX1095" fmla="*/ 1466873 w 5549367"/>
              <a:gd name="connsiteY1095" fmla="*/ 3251719 h 6267731"/>
              <a:gd name="connsiteX1096" fmla="*/ 5120506 w 5549367"/>
              <a:gd name="connsiteY1096" fmla="*/ 3251498 h 6267731"/>
              <a:gd name="connsiteX1097" fmla="*/ 5131383 w 5549367"/>
              <a:gd name="connsiteY1097" fmla="*/ 3259597 h 6267731"/>
              <a:gd name="connsiteX1098" fmla="*/ 5107309 w 5549367"/>
              <a:gd name="connsiteY1098" fmla="*/ 3281489 h 6267731"/>
              <a:gd name="connsiteX1099" fmla="*/ 5120506 w 5549367"/>
              <a:gd name="connsiteY1099" fmla="*/ 3251498 h 6267731"/>
              <a:gd name="connsiteX1100" fmla="*/ 1415507 w 5549367"/>
              <a:gd name="connsiteY1100" fmla="*/ 3239306 h 6267731"/>
              <a:gd name="connsiteX1101" fmla="*/ 1415507 w 5549367"/>
              <a:gd name="connsiteY1101" fmla="*/ 3239783 h 6267731"/>
              <a:gd name="connsiteX1102" fmla="*/ 1415978 w 5549367"/>
              <a:gd name="connsiteY1102" fmla="*/ 3239306 h 6267731"/>
              <a:gd name="connsiteX1103" fmla="*/ 1415507 w 5549367"/>
              <a:gd name="connsiteY1103" fmla="*/ 3239306 h 6267731"/>
              <a:gd name="connsiteX1104" fmla="*/ 952279 w 5549367"/>
              <a:gd name="connsiteY1104" fmla="*/ 3232860 h 6267731"/>
              <a:gd name="connsiteX1105" fmla="*/ 952044 w 5549367"/>
              <a:gd name="connsiteY1105" fmla="*/ 3233099 h 6267731"/>
              <a:gd name="connsiteX1106" fmla="*/ 952515 w 5549367"/>
              <a:gd name="connsiteY1106" fmla="*/ 3233338 h 6267731"/>
              <a:gd name="connsiteX1107" fmla="*/ 952279 w 5549367"/>
              <a:gd name="connsiteY1107" fmla="*/ 3232860 h 6267731"/>
              <a:gd name="connsiteX1108" fmla="*/ 939320 w 5549367"/>
              <a:gd name="connsiteY1108" fmla="*/ 3232622 h 6267731"/>
              <a:gd name="connsiteX1109" fmla="*/ 938849 w 5549367"/>
              <a:gd name="connsiteY1109" fmla="*/ 3233338 h 6267731"/>
              <a:gd name="connsiteX1110" fmla="*/ 939556 w 5549367"/>
              <a:gd name="connsiteY1110" fmla="*/ 3233099 h 6267731"/>
              <a:gd name="connsiteX1111" fmla="*/ 939556 w 5549367"/>
              <a:gd name="connsiteY1111" fmla="*/ 3232622 h 6267731"/>
              <a:gd name="connsiteX1112" fmla="*/ 939320 w 5549367"/>
              <a:gd name="connsiteY1112" fmla="*/ 3232622 h 6267731"/>
              <a:gd name="connsiteX1113" fmla="*/ 5123600 w 5549367"/>
              <a:gd name="connsiteY1113" fmla="*/ 3226448 h 6267731"/>
              <a:gd name="connsiteX1114" fmla="*/ 5139351 w 5549367"/>
              <a:gd name="connsiteY1114" fmla="*/ 3248254 h 6267731"/>
              <a:gd name="connsiteX1115" fmla="*/ 5118081 w 5549367"/>
              <a:gd name="connsiteY1115" fmla="*/ 3231063 h 6267731"/>
              <a:gd name="connsiteX1116" fmla="*/ 5123600 w 5549367"/>
              <a:gd name="connsiteY1116" fmla="*/ 3226448 h 6267731"/>
              <a:gd name="connsiteX1117" fmla="*/ 5311211 w 5549367"/>
              <a:gd name="connsiteY1117" fmla="*/ 3226080 h 6267731"/>
              <a:gd name="connsiteX1118" fmla="*/ 5318256 w 5549367"/>
              <a:gd name="connsiteY1118" fmla="*/ 3234116 h 6267731"/>
              <a:gd name="connsiteX1119" fmla="*/ 5304725 w 5549367"/>
              <a:gd name="connsiteY1119" fmla="*/ 3249943 h 6267731"/>
              <a:gd name="connsiteX1120" fmla="*/ 5295881 w 5549367"/>
              <a:gd name="connsiteY1120" fmla="*/ 3235928 h 6267731"/>
              <a:gd name="connsiteX1121" fmla="*/ 5311211 w 5549367"/>
              <a:gd name="connsiteY1121" fmla="*/ 3226080 h 6267731"/>
              <a:gd name="connsiteX1122" fmla="*/ 5325812 w 5549367"/>
              <a:gd name="connsiteY1122" fmla="*/ 3225803 h 6267731"/>
              <a:gd name="connsiteX1123" fmla="*/ 5333911 w 5549367"/>
              <a:gd name="connsiteY1123" fmla="*/ 3231459 h 6267731"/>
              <a:gd name="connsiteX1124" fmla="*/ 5326581 w 5549367"/>
              <a:gd name="connsiteY1124" fmla="*/ 3240203 h 6267731"/>
              <a:gd name="connsiteX1125" fmla="*/ 5321683 w 5549367"/>
              <a:gd name="connsiteY1125" fmla="*/ 3234461 h 6267731"/>
              <a:gd name="connsiteX1126" fmla="*/ 5325812 w 5549367"/>
              <a:gd name="connsiteY1126" fmla="*/ 3225803 h 6267731"/>
              <a:gd name="connsiteX1127" fmla="*/ 5096217 w 5549367"/>
              <a:gd name="connsiteY1127" fmla="*/ 3213363 h 6267731"/>
              <a:gd name="connsiteX1128" fmla="*/ 5097779 w 5549367"/>
              <a:gd name="connsiteY1128" fmla="*/ 3218771 h 6267731"/>
              <a:gd name="connsiteX1129" fmla="*/ 5080341 w 5549367"/>
              <a:gd name="connsiteY1129" fmla="*/ 3229822 h 6267731"/>
              <a:gd name="connsiteX1130" fmla="*/ 5079981 w 5549367"/>
              <a:gd name="connsiteY1130" fmla="*/ 3224216 h 6267731"/>
              <a:gd name="connsiteX1131" fmla="*/ 5096217 w 5549367"/>
              <a:gd name="connsiteY1131" fmla="*/ 3213363 h 6267731"/>
              <a:gd name="connsiteX1132" fmla="*/ 531471 w 5549367"/>
              <a:gd name="connsiteY1132" fmla="*/ 3213105 h 6267731"/>
              <a:gd name="connsiteX1133" fmla="*/ 548735 w 5549367"/>
              <a:gd name="connsiteY1133" fmla="*/ 3213428 h 6267731"/>
              <a:gd name="connsiteX1134" fmla="*/ 548827 w 5549367"/>
              <a:gd name="connsiteY1134" fmla="*/ 3232380 h 6267731"/>
              <a:gd name="connsiteX1135" fmla="*/ 545931 w 5549367"/>
              <a:gd name="connsiteY1135" fmla="*/ 3231301 h 6267731"/>
              <a:gd name="connsiteX1136" fmla="*/ 520729 w 5549367"/>
              <a:gd name="connsiteY1136" fmla="*/ 3221787 h 6267731"/>
              <a:gd name="connsiteX1137" fmla="*/ 531471 w 5549367"/>
              <a:gd name="connsiteY1137" fmla="*/ 3213105 h 6267731"/>
              <a:gd name="connsiteX1138" fmla="*/ 1891701 w 5549367"/>
              <a:gd name="connsiteY1138" fmla="*/ 3201350 h 6267731"/>
              <a:gd name="connsiteX1139" fmla="*/ 1892173 w 5549367"/>
              <a:gd name="connsiteY1139" fmla="*/ 3201827 h 6267731"/>
              <a:gd name="connsiteX1140" fmla="*/ 1892173 w 5549367"/>
              <a:gd name="connsiteY1140" fmla="*/ 3201350 h 6267731"/>
              <a:gd name="connsiteX1141" fmla="*/ 1891701 w 5549367"/>
              <a:gd name="connsiteY1141" fmla="*/ 3201350 h 6267731"/>
              <a:gd name="connsiteX1142" fmla="*/ 1917384 w 5549367"/>
              <a:gd name="connsiteY1142" fmla="*/ 3201111 h 6267731"/>
              <a:gd name="connsiteX1143" fmla="*/ 1917620 w 5549367"/>
              <a:gd name="connsiteY1143" fmla="*/ 3201588 h 6267731"/>
              <a:gd name="connsiteX1144" fmla="*/ 1917620 w 5549367"/>
              <a:gd name="connsiteY1144" fmla="*/ 3201350 h 6267731"/>
              <a:gd name="connsiteX1145" fmla="*/ 1917384 w 5549367"/>
              <a:gd name="connsiteY1145" fmla="*/ 3201111 h 6267731"/>
              <a:gd name="connsiteX1146" fmla="*/ 800066 w 5549367"/>
              <a:gd name="connsiteY1146" fmla="*/ 3188459 h 6267731"/>
              <a:gd name="connsiteX1147" fmla="*/ 799359 w 5549367"/>
              <a:gd name="connsiteY1147" fmla="*/ 3188698 h 6267731"/>
              <a:gd name="connsiteX1148" fmla="*/ 799831 w 5549367"/>
              <a:gd name="connsiteY1148" fmla="*/ 3188936 h 6267731"/>
              <a:gd name="connsiteX1149" fmla="*/ 800066 w 5549367"/>
              <a:gd name="connsiteY1149" fmla="*/ 3188459 h 6267731"/>
              <a:gd name="connsiteX1150" fmla="*/ 1898299 w 5549367"/>
              <a:gd name="connsiteY1150" fmla="*/ 3187981 h 6267731"/>
              <a:gd name="connsiteX1151" fmla="*/ 1898063 w 5549367"/>
              <a:gd name="connsiteY1151" fmla="*/ 3188459 h 6267731"/>
              <a:gd name="connsiteX1152" fmla="*/ 1898535 w 5549367"/>
              <a:gd name="connsiteY1152" fmla="*/ 3188459 h 6267731"/>
              <a:gd name="connsiteX1153" fmla="*/ 1898299 w 5549367"/>
              <a:gd name="connsiteY1153" fmla="*/ 3187981 h 6267731"/>
              <a:gd name="connsiteX1154" fmla="*/ 1879213 w 5549367"/>
              <a:gd name="connsiteY1154" fmla="*/ 3187981 h 6267731"/>
              <a:gd name="connsiteX1155" fmla="*/ 1879213 w 5549367"/>
              <a:gd name="connsiteY1155" fmla="*/ 3188220 h 6267731"/>
              <a:gd name="connsiteX1156" fmla="*/ 1879213 w 5549367"/>
              <a:gd name="connsiteY1156" fmla="*/ 3188459 h 6267731"/>
              <a:gd name="connsiteX1157" fmla="*/ 1879449 w 5549367"/>
              <a:gd name="connsiteY1157" fmla="*/ 3188459 h 6267731"/>
              <a:gd name="connsiteX1158" fmla="*/ 1879213 w 5549367"/>
              <a:gd name="connsiteY1158" fmla="*/ 3187981 h 6267731"/>
              <a:gd name="connsiteX1159" fmla="*/ 5106229 w 5549367"/>
              <a:gd name="connsiteY1159" fmla="*/ 3162299 h 6267731"/>
              <a:gd name="connsiteX1160" fmla="*/ 5104879 w 5549367"/>
              <a:gd name="connsiteY1160" fmla="*/ 3191432 h 6267731"/>
              <a:gd name="connsiteX1161" fmla="*/ 5106229 w 5549367"/>
              <a:gd name="connsiteY1161" fmla="*/ 3162299 h 6267731"/>
              <a:gd name="connsiteX1162" fmla="*/ 3270097 w 5549367"/>
              <a:gd name="connsiteY1162" fmla="*/ 3150264 h 6267731"/>
              <a:gd name="connsiteX1163" fmla="*/ 3269861 w 5549367"/>
              <a:gd name="connsiteY1163" fmla="*/ 3150503 h 6267731"/>
              <a:gd name="connsiteX1164" fmla="*/ 3270097 w 5549367"/>
              <a:gd name="connsiteY1164" fmla="*/ 3150503 h 6267731"/>
              <a:gd name="connsiteX1165" fmla="*/ 3270097 w 5549367"/>
              <a:gd name="connsiteY1165" fmla="*/ 3150264 h 6267731"/>
              <a:gd name="connsiteX1166" fmla="*/ 3136734 w 5549367"/>
              <a:gd name="connsiteY1166" fmla="*/ 3150264 h 6267731"/>
              <a:gd name="connsiteX1167" fmla="*/ 3136263 w 5549367"/>
              <a:gd name="connsiteY1167" fmla="*/ 3150503 h 6267731"/>
              <a:gd name="connsiteX1168" fmla="*/ 3136498 w 5549367"/>
              <a:gd name="connsiteY1168" fmla="*/ 3150503 h 6267731"/>
              <a:gd name="connsiteX1169" fmla="*/ 3136734 w 5549367"/>
              <a:gd name="connsiteY1169" fmla="*/ 3150264 h 6267731"/>
              <a:gd name="connsiteX1170" fmla="*/ 1511170 w 5549367"/>
              <a:gd name="connsiteY1170" fmla="*/ 3150264 h 6267731"/>
              <a:gd name="connsiteX1171" fmla="*/ 1511170 w 5549367"/>
              <a:gd name="connsiteY1171" fmla="*/ 3150503 h 6267731"/>
              <a:gd name="connsiteX1172" fmla="*/ 1511641 w 5549367"/>
              <a:gd name="connsiteY1172" fmla="*/ 3150264 h 6267731"/>
              <a:gd name="connsiteX1173" fmla="*/ 1511170 w 5549367"/>
              <a:gd name="connsiteY1173" fmla="*/ 3150264 h 6267731"/>
              <a:gd name="connsiteX1174" fmla="*/ 4267018 w 5549367"/>
              <a:gd name="connsiteY1174" fmla="*/ 3144057 h 6267731"/>
              <a:gd name="connsiteX1175" fmla="*/ 4267254 w 5549367"/>
              <a:gd name="connsiteY1175" fmla="*/ 3145012 h 6267731"/>
              <a:gd name="connsiteX1176" fmla="*/ 4267725 w 5549367"/>
              <a:gd name="connsiteY1176" fmla="*/ 3144296 h 6267731"/>
              <a:gd name="connsiteX1177" fmla="*/ 4267018 w 5549367"/>
              <a:gd name="connsiteY1177" fmla="*/ 3144057 h 6267731"/>
              <a:gd name="connsiteX1178" fmla="*/ 3111287 w 5549367"/>
              <a:gd name="connsiteY1178" fmla="*/ 3137373 h 6267731"/>
              <a:gd name="connsiteX1179" fmla="*/ 3111051 w 5549367"/>
              <a:gd name="connsiteY1179" fmla="*/ 3137612 h 6267731"/>
              <a:gd name="connsiteX1180" fmla="*/ 3111287 w 5549367"/>
              <a:gd name="connsiteY1180" fmla="*/ 3137612 h 6267731"/>
              <a:gd name="connsiteX1181" fmla="*/ 3111287 w 5549367"/>
              <a:gd name="connsiteY1181" fmla="*/ 3137373 h 6267731"/>
              <a:gd name="connsiteX1182" fmla="*/ 5410181 w 5549367"/>
              <a:gd name="connsiteY1182" fmla="*/ 3136899 h 6267731"/>
              <a:gd name="connsiteX1183" fmla="*/ 5427272 w 5549367"/>
              <a:gd name="connsiteY1183" fmla="*/ 3154908 h 6267731"/>
              <a:gd name="connsiteX1184" fmla="*/ 5410181 w 5549367"/>
              <a:gd name="connsiteY1184" fmla="*/ 3136899 h 6267731"/>
              <a:gd name="connsiteX1185" fmla="*/ 4216124 w 5549367"/>
              <a:gd name="connsiteY1185" fmla="*/ 3112308 h 6267731"/>
              <a:gd name="connsiteX1186" fmla="*/ 4216124 w 5549367"/>
              <a:gd name="connsiteY1186" fmla="*/ 3112786 h 6267731"/>
              <a:gd name="connsiteX1187" fmla="*/ 4216830 w 5549367"/>
              <a:gd name="connsiteY1187" fmla="*/ 3112547 h 6267731"/>
              <a:gd name="connsiteX1188" fmla="*/ 4216124 w 5549367"/>
              <a:gd name="connsiteY1188" fmla="*/ 3112308 h 6267731"/>
              <a:gd name="connsiteX1189" fmla="*/ 5193923 w 5549367"/>
              <a:gd name="connsiteY1189" fmla="*/ 3111505 h 6267731"/>
              <a:gd name="connsiteX1190" fmla="*/ 5198487 w 5549367"/>
              <a:gd name="connsiteY1190" fmla="*/ 3116838 h 6267731"/>
              <a:gd name="connsiteX1191" fmla="*/ 5188218 w 5549367"/>
              <a:gd name="connsiteY1191" fmla="*/ 3122276 h 6267731"/>
              <a:gd name="connsiteX1192" fmla="*/ 5182934 w 5549367"/>
              <a:gd name="connsiteY1192" fmla="*/ 3115957 h 6267731"/>
              <a:gd name="connsiteX1193" fmla="*/ 5193923 w 5549367"/>
              <a:gd name="connsiteY1193" fmla="*/ 3111505 h 6267731"/>
              <a:gd name="connsiteX1194" fmla="*/ 5269688 w 5549367"/>
              <a:gd name="connsiteY1194" fmla="*/ 3111499 h 6267731"/>
              <a:gd name="connsiteX1195" fmla="*/ 5289337 w 5549367"/>
              <a:gd name="connsiteY1195" fmla="*/ 3119130 h 6267731"/>
              <a:gd name="connsiteX1196" fmla="*/ 5295115 w 5549367"/>
              <a:gd name="connsiteY1196" fmla="*/ 3118995 h 6267731"/>
              <a:gd name="connsiteX1197" fmla="*/ 5320187 w 5549367"/>
              <a:gd name="connsiteY1197" fmla="*/ 3129402 h 6267731"/>
              <a:gd name="connsiteX1198" fmla="*/ 5308682 w 5549367"/>
              <a:gd name="connsiteY1198" fmla="*/ 3145972 h 6267731"/>
              <a:gd name="connsiteX1199" fmla="*/ 5321556 w 5549367"/>
              <a:gd name="connsiteY1199" fmla="*/ 3163594 h 6267731"/>
              <a:gd name="connsiteX1200" fmla="*/ 5320377 w 5549367"/>
              <a:gd name="connsiteY1200" fmla="*/ 3195418 h 6267731"/>
              <a:gd name="connsiteX1201" fmla="*/ 5267358 w 5549367"/>
              <a:gd name="connsiteY1201" fmla="*/ 3197553 h 6267731"/>
              <a:gd name="connsiteX1202" fmla="*/ 5238015 w 5549367"/>
              <a:gd name="connsiteY1202" fmla="*/ 3157739 h 6267731"/>
              <a:gd name="connsiteX1203" fmla="*/ 5224336 w 5549367"/>
              <a:gd name="connsiteY1203" fmla="*/ 3157482 h 6267731"/>
              <a:gd name="connsiteX1204" fmla="*/ 5217925 w 5549367"/>
              <a:gd name="connsiteY1204" fmla="*/ 3182707 h 6267731"/>
              <a:gd name="connsiteX1205" fmla="*/ 5156406 w 5549367"/>
              <a:gd name="connsiteY1205" fmla="*/ 3204039 h 6267731"/>
              <a:gd name="connsiteX1206" fmla="*/ 5156181 w 5549367"/>
              <a:gd name="connsiteY1206" fmla="*/ 3189492 h 6267731"/>
              <a:gd name="connsiteX1207" fmla="*/ 5219458 w 5549367"/>
              <a:gd name="connsiteY1207" fmla="*/ 3157767 h 6267731"/>
              <a:gd name="connsiteX1208" fmla="*/ 5244651 w 5549367"/>
              <a:gd name="connsiteY1208" fmla="*/ 3139561 h 6267731"/>
              <a:gd name="connsiteX1209" fmla="*/ 5268943 w 5549367"/>
              <a:gd name="connsiteY1209" fmla="*/ 3119612 h 6267731"/>
              <a:gd name="connsiteX1210" fmla="*/ 5269688 w 5549367"/>
              <a:gd name="connsiteY1210" fmla="*/ 3111499 h 6267731"/>
              <a:gd name="connsiteX1211" fmla="*/ 3365524 w 5549367"/>
              <a:gd name="connsiteY1211" fmla="*/ 3098940 h 6267731"/>
              <a:gd name="connsiteX1212" fmla="*/ 3365288 w 5549367"/>
              <a:gd name="connsiteY1212" fmla="*/ 3099417 h 6267731"/>
              <a:gd name="connsiteX1213" fmla="*/ 3365995 w 5549367"/>
              <a:gd name="connsiteY1213" fmla="*/ 3099179 h 6267731"/>
              <a:gd name="connsiteX1214" fmla="*/ 3365524 w 5549367"/>
              <a:gd name="connsiteY1214" fmla="*/ 3098940 h 6267731"/>
              <a:gd name="connsiteX1215" fmla="*/ 5081359 w 5549367"/>
              <a:gd name="connsiteY1215" fmla="*/ 3098799 h 6267731"/>
              <a:gd name="connsiteX1216" fmla="*/ 5067281 w 5549367"/>
              <a:gd name="connsiteY1216" fmla="*/ 3121216 h 6267731"/>
              <a:gd name="connsiteX1217" fmla="*/ 5067281 w 5549367"/>
              <a:gd name="connsiteY1217" fmla="*/ 3121191 h 6267731"/>
              <a:gd name="connsiteX1218" fmla="*/ 5081359 w 5549367"/>
              <a:gd name="connsiteY1218" fmla="*/ 3098799 h 6267731"/>
              <a:gd name="connsiteX1219" fmla="*/ 609447 w 5549367"/>
              <a:gd name="connsiteY1219" fmla="*/ 3080559 h 6267731"/>
              <a:gd name="connsiteX1220" fmla="*/ 609447 w 5549367"/>
              <a:gd name="connsiteY1220" fmla="*/ 3081036 h 6267731"/>
              <a:gd name="connsiteX1221" fmla="*/ 610390 w 5549367"/>
              <a:gd name="connsiteY1221" fmla="*/ 3081036 h 6267731"/>
              <a:gd name="connsiteX1222" fmla="*/ 609447 w 5549367"/>
              <a:gd name="connsiteY1222" fmla="*/ 3080559 h 6267731"/>
              <a:gd name="connsiteX1223" fmla="*/ 5417213 w 5549367"/>
              <a:gd name="connsiteY1223" fmla="*/ 3060730 h 6267731"/>
              <a:gd name="connsiteX1224" fmla="*/ 5434936 w 5549367"/>
              <a:gd name="connsiteY1224" fmla="*/ 3068557 h 6267731"/>
              <a:gd name="connsiteX1225" fmla="*/ 5432084 w 5549367"/>
              <a:gd name="connsiteY1225" fmla="*/ 3085332 h 6267731"/>
              <a:gd name="connsiteX1226" fmla="*/ 5397481 w 5549367"/>
              <a:gd name="connsiteY1226" fmla="*/ 3067553 h 6267731"/>
              <a:gd name="connsiteX1227" fmla="*/ 5417213 w 5549367"/>
              <a:gd name="connsiteY1227" fmla="*/ 3060730 h 6267731"/>
              <a:gd name="connsiteX1228" fmla="*/ 5219681 w 5549367"/>
              <a:gd name="connsiteY1228" fmla="*/ 3060699 h 6267731"/>
              <a:gd name="connsiteX1229" fmla="*/ 5219867 w 5549367"/>
              <a:gd name="connsiteY1229" fmla="*/ 3060818 h 6267731"/>
              <a:gd name="connsiteX1230" fmla="*/ 5219706 w 5549367"/>
              <a:gd name="connsiteY1230" fmla="*/ 3060756 h 6267731"/>
              <a:gd name="connsiteX1231" fmla="*/ 5219681 w 5549367"/>
              <a:gd name="connsiteY1231" fmla="*/ 3060699 h 6267731"/>
              <a:gd name="connsiteX1232" fmla="*/ 5203558 w 5549367"/>
              <a:gd name="connsiteY1232" fmla="*/ 3060699 h 6267731"/>
              <a:gd name="connsiteX1233" fmla="*/ 5214238 w 5549367"/>
              <a:gd name="connsiteY1233" fmla="*/ 3064997 h 6267731"/>
              <a:gd name="connsiteX1234" fmla="*/ 5202245 w 5549367"/>
              <a:gd name="connsiteY1234" fmla="*/ 3101980 h 6267731"/>
              <a:gd name="connsiteX1235" fmla="*/ 5168881 w 5549367"/>
              <a:gd name="connsiteY1235" fmla="*/ 3099159 h 6267731"/>
              <a:gd name="connsiteX1236" fmla="*/ 5203558 w 5549367"/>
              <a:gd name="connsiteY1236" fmla="*/ 3060699 h 6267731"/>
              <a:gd name="connsiteX1237" fmla="*/ 4120932 w 5549367"/>
              <a:gd name="connsiteY1237" fmla="*/ 3055016 h 6267731"/>
              <a:gd name="connsiteX1238" fmla="*/ 4121167 w 5549367"/>
              <a:gd name="connsiteY1238" fmla="*/ 3055493 h 6267731"/>
              <a:gd name="connsiteX1239" fmla="*/ 4121167 w 5549367"/>
              <a:gd name="connsiteY1239" fmla="*/ 3055255 h 6267731"/>
              <a:gd name="connsiteX1240" fmla="*/ 4120932 w 5549367"/>
              <a:gd name="connsiteY1240" fmla="*/ 3055016 h 6267731"/>
              <a:gd name="connsiteX1241" fmla="*/ 1393123 w 5549367"/>
              <a:gd name="connsiteY1241" fmla="*/ 3050958 h 6267731"/>
              <a:gd name="connsiteX1242" fmla="*/ 1393359 w 5549367"/>
              <a:gd name="connsiteY1242" fmla="*/ 3054777 h 6267731"/>
              <a:gd name="connsiteX1243" fmla="*/ 1401134 w 5549367"/>
              <a:gd name="connsiteY1243" fmla="*/ 3056210 h 6267731"/>
              <a:gd name="connsiteX1244" fmla="*/ 1393123 w 5549367"/>
              <a:gd name="connsiteY1244" fmla="*/ 3050958 h 6267731"/>
              <a:gd name="connsiteX1245" fmla="*/ 1161278 w 5549367"/>
              <a:gd name="connsiteY1245" fmla="*/ 3049048 h 6267731"/>
              <a:gd name="connsiteX1246" fmla="*/ 1161278 w 5549367"/>
              <a:gd name="connsiteY1246" fmla="*/ 3049287 h 6267731"/>
              <a:gd name="connsiteX1247" fmla="*/ 1161985 w 5549367"/>
              <a:gd name="connsiteY1247" fmla="*/ 3049048 h 6267731"/>
              <a:gd name="connsiteX1248" fmla="*/ 1161278 w 5549367"/>
              <a:gd name="connsiteY1248" fmla="*/ 3049048 h 6267731"/>
              <a:gd name="connsiteX1249" fmla="*/ 4164522 w 5549367"/>
              <a:gd name="connsiteY1249" fmla="*/ 3047855 h 6267731"/>
              <a:gd name="connsiteX1250" fmla="*/ 4165465 w 5549367"/>
              <a:gd name="connsiteY1250" fmla="*/ 3048809 h 6267731"/>
              <a:gd name="connsiteX1251" fmla="*/ 4164993 w 5549367"/>
              <a:gd name="connsiteY1251" fmla="*/ 3047855 h 6267731"/>
              <a:gd name="connsiteX1252" fmla="*/ 4164522 w 5549367"/>
              <a:gd name="connsiteY1252" fmla="*/ 3047855 h 6267731"/>
              <a:gd name="connsiteX1253" fmla="*/ 1264708 w 5549367"/>
              <a:gd name="connsiteY1253" fmla="*/ 3029473 h 6267731"/>
              <a:gd name="connsiteX1254" fmla="*/ 1267300 w 5549367"/>
              <a:gd name="connsiteY1254" fmla="*/ 3031622 h 6267731"/>
              <a:gd name="connsiteX1255" fmla="*/ 1269656 w 5549367"/>
              <a:gd name="connsiteY1255" fmla="*/ 3029712 h 6267731"/>
              <a:gd name="connsiteX1256" fmla="*/ 1264708 w 5549367"/>
              <a:gd name="connsiteY1256" fmla="*/ 3029473 h 6267731"/>
              <a:gd name="connsiteX1257" fmla="*/ 5114941 w 5549367"/>
              <a:gd name="connsiteY1257" fmla="*/ 3022625 h 6267731"/>
              <a:gd name="connsiteX1258" fmla="*/ 5120894 w 5549367"/>
              <a:gd name="connsiteY1258" fmla="*/ 3027693 h 6267731"/>
              <a:gd name="connsiteX1259" fmla="*/ 5106457 w 5549367"/>
              <a:gd name="connsiteY1259" fmla="*/ 3039891 h 6267731"/>
              <a:gd name="connsiteX1260" fmla="*/ 5114941 w 5549367"/>
              <a:gd name="connsiteY1260" fmla="*/ 3022625 h 6267731"/>
              <a:gd name="connsiteX1261" fmla="*/ 1275076 w 5549367"/>
              <a:gd name="connsiteY1261" fmla="*/ 3018015 h 6267731"/>
              <a:gd name="connsiteX1262" fmla="*/ 1275547 w 5549367"/>
              <a:gd name="connsiteY1262" fmla="*/ 3018731 h 6267731"/>
              <a:gd name="connsiteX1263" fmla="*/ 1275783 w 5549367"/>
              <a:gd name="connsiteY1263" fmla="*/ 3018015 h 6267731"/>
              <a:gd name="connsiteX1264" fmla="*/ 1275076 w 5549367"/>
              <a:gd name="connsiteY1264" fmla="*/ 3018015 h 6267731"/>
              <a:gd name="connsiteX1265" fmla="*/ 1358486 w 5549367"/>
              <a:gd name="connsiteY1265" fmla="*/ 3009899 h 6267731"/>
              <a:gd name="connsiteX1266" fmla="*/ 1358958 w 5549367"/>
              <a:gd name="connsiteY1266" fmla="*/ 3010615 h 6267731"/>
              <a:gd name="connsiteX1267" fmla="*/ 1358958 w 5549367"/>
              <a:gd name="connsiteY1267" fmla="*/ 3010137 h 6267731"/>
              <a:gd name="connsiteX1268" fmla="*/ 1358486 w 5549367"/>
              <a:gd name="connsiteY1268" fmla="*/ 3009899 h 6267731"/>
              <a:gd name="connsiteX1269" fmla="*/ 5290551 w 5549367"/>
              <a:gd name="connsiteY1269" fmla="*/ 2984501 h 6267731"/>
              <a:gd name="connsiteX1270" fmla="*/ 5298129 w 5549367"/>
              <a:gd name="connsiteY1270" fmla="*/ 2989580 h 6267731"/>
              <a:gd name="connsiteX1271" fmla="*/ 5290265 w 5549367"/>
              <a:gd name="connsiteY1271" fmla="*/ 2994567 h 6267731"/>
              <a:gd name="connsiteX1272" fmla="*/ 5283468 w 5549367"/>
              <a:gd name="connsiteY1272" fmla="*/ 2987925 h 6267731"/>
              <a:gd name="connsiteX1273" fmla="*/ 5290551 w 5549367"/>
              <a:gd name="connsiteY1273" fmla="*/ 2984501 h 6267731"/>
              <a:gd name="connsiteX1274" fmla="*/ 5127035 w 5549367"/>
              <a:gd name="connsiteY1274" fmla="*/ 2959102 h 6267731"/>
              <a:gd name="connsiteX1275" fmla="*/ 5132380 w 5549367"/>
              <a:gd name="connsiteY1275" fmla="*/ 2968621 h 6267731"/>
              <a:gd name="connsiteX1276" fmla="*/ 5122210 w 5549367"/>
              <a:gd name="connsiteY1276" fmla="*/ 2977149 h 6267731"/>
              <a:gd name="connsiteX1277" fmla="*/ 5118118 w 5549367"/>
              <a:gd name="connsiteY1277" fmla="*/ 2970135 h 6267731"/>
              <a:gd name="connsiteX1278" fmla="*/ 5127035 w 5549367"/>
              <a:gd name="connsiteY1278" fmla="*/ 2959102 h 6267731"/>
              <a:gd name="connsiteX1279" fmla="*/ 5292609 w 5549367"/>
              <a:gd name="connsiteY1279" fmla="*/ 2946689 h 6267731"/>
              <a:gd name="connsiteX1280" fmla="*/ 5297918 w 5549367"/>
              <a:gd name="connsiteY1280" fmla="*/ 2956016 h 6267731"/>
              <a:gd name="connsiteX1281" fmla="*/ 5288267 w 5549367"/>
              <a:gd name="connsiteY1281" fmla="*/ 2964103 h 6267731"/>
              <a:gd name="connsiteX1282" fmla="*/ 5283182 w 5549367"/>
              <a:gd name="connsiteY1282" fmla="*/ 2955185 h 6267731"/>
              <a:gd name="connsiteX1283" fmla="*/ 5292609 w 5549367"/>
              <a:gd name="connsiteY1283" fmla="*/ 2946689 h 6267731"/>
              <a:gd name="connsiteX1284" fmla="*/ 1848582 w 5549367"/>
              <a:gd name="connsiteY1284" fmla="*/ 2895553 h 6267731"/>
              <a:gd name="connsiteX1285" fmla="*/ 1847640 w 5549367"/>
              <a:gd name="connsiteY1285" fmla="*/ 2896269 h 6267731"/>
              <a:gd name="connsiteX1286" fmla="*/ 1849054 w 5549367"/>
              <a:gd name="connsiteY1286" fmla="*/ 2896269 h 6267731"/>
              <a:gd name="connsiteX1287" fmla="*/ 1848582 w 5549367"/>
              <a:gd name="connsiteY1287" fmla="*/ 2895553 h 6267731"/>
              <a:gd name="connsiteX1288" fmla="*/ 5021719 w 5549367"/>
              <a:gd name="connsiteY1288" fmla="*/ 2890063 h 6267731"/>
              <a:gd name="connsiteX1289" fmla="*/ 5021484 w 5549367"/>
              <a:gd name="connsiteY1289" fmla="*/ 2890301 h 6267731"/>
              <a:gd name="connsiteX1290" fmla="*/ 5021719 w 5549367"/>
              <a:gd name="connsiteY1290" fmla="*/ 2890301 h 6267731"/>
              <a:gd name="connsiteX1291" fmla="*/ 5021719 w 5549367"/>
              <a:gd name="connsiteY1291" fmla="*/ 2890063 h 6267731"/>
              <a:gd name="connsiteX1292" fmla="*/ 3492525 w 5549367"/>
              <a:gd name="connsiteY1292" fmla="*/ 2851152 h 6267731"/>
              <a:gd name="connsiteX1293" fmla="*/ 3492289 w 5549367"/>
              <a:gd name="connsiteY1293" fmla="*/ 2851868 h 6267731"/>
              <a:gd name="connsiteX1294" fmla="*/ 3492761 w 5549367"/>
              <a:gd name="connsiteY1294" fmla="*/ 2851629 h 6267731"/>
              <a:gd name="connsiteX1295" fmla="*/ 3492525 w 5549367"/>
              <a:gd name="connsiteY1295" fmla="*/ 2851152 h 6267731"/>
              <a:gd name="connsiteX1296" fmla="*/ 5206089 w 5549367"/>
              <a:gd name="connsiteY1296" fmla="*/ 2845529 h 6267731"/>
              <a:gd name="connsiteX1297" fmla="*/ 5211546 w 5549367"/>
              <a:gd name="connsiteY1297" fmla="*/ 2852356 h 6267731"/>
              <a:gd name="connsiteX1298" fmla="*/ 5209140 w 5549367"/>
              <a:gd name="connsiteY1298" fmla="*/ 2858105 h 6267731"/>
              <a:gd name="connsiteX1299" fmla="*/ 5194380 w 5549367"/>
              <a:gd name="connsiteY1299" fmla="*/ 2852022 h 6267731"/>
              <a:gd name="connsiteX1300" fmla="*/ 5197580 w 5549367"/>
              <a:gd name="connsiteY1300" fmla="*/ 2845646 h 6267731"/>
              <a:gd name="connsiteX1301" fmla="*/ 5206089 w 5549367"/>
              <a:gd name="connsiteY1301" fmla="*/ 2845529 h 6267731"/>
              <a:gd name="connsiteX1302" fmla="*/ 4165700 w 5549367"/>
              <a:gd name="connsiteY1302" fmla="*/ 2843990 h 6267731"/>
              <a:gd name="connsiteX1303" fmla="*/ 4164993 w 5549367"/>
              <a:gd name="connsiteY1303" fmla="*/ 2844706 h 6267731"/>
              <a:gd name="connsiteX1304" fmla="*/ 4165465 w 5549367"/>
              <a:gd name="connsiteY1304" fmla="*/ 2845423 h 6267731"/>
              <a:gd name="connsiteX1305" fmla="*/ 4165700 w 5549367"/>
              <a:gd name="connsiteY1305" fmla="*/ 2843990 h 6267731"/>
              <a:gd name="connsiteX1306" fmla="*/ 4101846 w 5549367"/>
              <a:gd name="connsiteY1306" fmla="*/ 2839216 h 6267731"/>
              <a:gd name="connsiteX1307" fmla="*/ 4102318 w 5549367"/>
              <a:gd name="connsiteY1307" fmla="*/ 2839693 h 6267731"/>
              <a:gd name="connsiteX1308" fmla="*/ 4102553 w 5549367"/>
              <a:gd name="connsiteY1308" fmla="*/ 2839693 h 6267731"/>
              <a:gd name="connsiteX1309" fmla="*/ 4101846 w 5549367"/>
              <a:gd name="connsiteY1309" fmla="*/ 2839216 h 6267731"/>
              <a:gd name="connsiteX1310" fmla="*/ 2250791 w 5549367"/>
              <a:gd name="connsiteY1310" fmla="*/ 2827757 h 6267731"/>
              <a:gd name="connsiteX1311" fmla="*/ 2247728 w 5549367"/>
              <a:gd name="connsiteY1311" fmla="*/ 2832771 h 6267731"/>
              <a:gd name="connsiteX1312" fmla="*/ 2251262 w 5549367"/>
              <a:gd name="connsiteY1312" fmla="*/ 2829667 h 6267731"/>
              <a:gd name="connsiteX1313" fmla="*/ 2250791 w 5549367"/>
              <a:gd name="connsiteY1313" fmla="*/ 2827757 h 6267731"/>
              <a:gd name="connsiteX1314" fmla="*/ 4924345 w 5549367"/>
              <a:gd name="connsiteY1314" fmla="*/ 2807109 h 6267731"/>
              <a:gd name="connsiteX1315" fmla="*/ 4947772 w 5549367"/>
              <a:gd name="connsiteY1315" fmla="*/ 2811503 h 6267731"/>
              <a:gd name="connsiteX1316" fmla="*/ 4945068 w 5549367"/>
              <a:gd name="connsiteY1316" fmla="*/ 2821512 h 6267731"/>
              <a:gd name="connsiteX1317" fmla="*/ 4914881 w 5549367"/>
              <a:gd name="connsiteY1317" fmla="*/ 2814858 h 6267731"/>
              <a:gd name="connsiteX1318" fmla="*/ 4924345 w 5549367"/>
              <a:gd name="connsiteY1318" fmla="*/ 2807109 h 6267731"/>
              <a:gd name="connsiteX1319" fmla="*/ 4869978 w 5549367"/>
              <a:gd name="connsiteY1319" fmla="*/ 2801976 h 6267731"/>
              <a:gd name="connsiteX1320" fmla="*/ 4869978 w 5549367"/>
              <a:gd name="connsiteY1320" fmla="*/ 2809854 h 6267731"/>
              <a:gd name="connsiteX1321" fmla="*/ 4876575 w 5549367"/>
              <a:gd name="connsiteY1321" fmla="*/ 2807944 h 6267731"/>
              <a:gd name="connsiteX1322" fmla="*/ 4876340 w 5549367"/>
              <a:gd name="connsiteY1322" fmla="*/ 2802453 h 6267731"/>
              <a:gd name="connsiteX1323" fmla="*/ 4871627 w 5549367"/>
              <a:gd name="connsiteY1323" fmla="*/ 2802931 h 6267731"/>
              <a:gd name="connsiteX1324" fmla="*/ 4869978 w 5549367"/>
              <a:gd name="connsiteY1324" fmla="*/ 2801976 h 6267731"/>
              <a:gd name="connsiteX1325" fmla="*/ 5151361 w 5549367"/>
              <a:gd name="connsiteY1325" fmla="*/ 2756231 h 6267731"/>
              <a:gd name="connsiteX1326" fmla="*/ 5188729 w 5549367"/>
              <a:gd name="connsiteY1326" fmla="*/ 2790129 h 6267731"/>
              <a:gd name="connsiteX1327" fmla="*/ 5157278 w 5549367"/>
              <a:gd name="connsiteY1327" fmla="*/ 2826095 h 6267731"/>
              <a:gd name="connsiteX1328" fmla="*/ 5131928 w 5549367"/>
              <a:gd name="connsiteY1328" fmla="*/ 2791032 h 6267731"/>
              <a:gd name="connsiteX1329" fmla="*/ 5151361 w 5549367"/>
              <a:gd name="connsiteY1329" fmla="*/ 2756231 h 6267731"/>
              <a:gd name="connsiteX1330" fmla="*/ 1282380 w 5549367"/>
              <a:gd name="connsiteY1330" fmla="*/ 2756142 h 6267731"/>
              <a:gd name="connsiteX1331" fmla="*/ 1281909 w 5549367"/>
              <a:gd name="connsiteY1331" fmla="*/ 2756620 h 6267731"/>
              <a:gd name="connsiteX1332" fmla="*/ 1282616 w 5549367"/>
              <a:gd name="connsiteY1332" fmla="*/ 2756620 h 6267731"/>
              <a:gd name="connsiteX1333" fmla="*/ 1282380 w 5549367"/>
              <a:gd name="connsiteY1333" fmla="*/ 2756142 h 6267731"/>
              <a:gd name="connsiteX1334" fmla="*/ 762132 w 5549367"/>
              <a:gd name="connsiteY1334" fmla="*/ 2730838 h 6267731"/>
              <a:gd name="connsiteX1335" fmla="*/ 761895 w 5549367"/>
              <a:gd name="connsiteY1335" fmla="*/ 2731316 h 6267731"/>
              <a:gd name="connsiteX1336" fmla="*/ 762132 w 5549367"/>
              <a:gd name="connsiteY1336" fmla="*/ 2731077 h 6267731"/>
              <a:gd name="connsiteX1337" fmla="*/ 762132 w 5549367"/>
              <a:gd name="connsiteY1337" fmla="*/ 2730838 h 6267731"/>
              <a:gd name="connsiteX1338" fmla="*/ 5496050 w 5549367"/>
              <a:gd name="connsiteY1338" fmla="*/ 2730818 h 6267731"/>
              <a:gd name="connsiteX1339" fmla="*/ 5548661 w 5549367"/>
              <a:gd name="connsiteY1339" fmla="*/ 2744512 h 6267731"/>
              <a:gd name="connsiteX1340" fmla="*/ 5549367 w 5549367"/>
              <a:gd name="connsiteY1340" fmla="*/ 2755763 h 6267731"/>
              <a:gd name="connsiteX1341" fmla="*/ 5538391 w 5549367"/>
              <a:gd name="connsiteY1341" fmla="*/ 2773467 h 6267731"/>
              <a:gd name="connsiteX1342" fmla="*/ 5522007 w 5549367"/>
              <a:gd name="connsiteY1342" fmla="*/ 2814763 h 6267731"/>
              <a:gd name="connsiteX1343" fmla="*/ 5510563 w 5549367"/>
              <a:gd name="connsiteY1343" fmla="*/ 2831658 h 6267731"/>
              <a:gd name="connsiteX1344" fmla="*/ 5453212 w 5549367"/>
              <a:gd name="connsiteY1344" fmla="*/ 2779736 h 6267731"/>
              <a:gd name="connsiteX1345" fmla="*/ 5450907 w 5549367"/>
              <a:gd name="connsiteY1345" fmla="*/ 2758111 h 6267731"/>
              <a:gd name="connsiteX1346" fmla="*/ 5456524 w 5549367"/>
              <a:gd name="connsiteY1346" fmla="*/ 2734037 h 6267731"/>
              <a:gd name="connsiteX1347" fmla="*/ 5472908 w 5549367"/>
              <a:gd name="connsiteY1347" fmla="*/ 2747888 h 6267731"/>
              <a:gd name="connsiteX1348" fmla="*/ 5483870 w 5549367"/>
              <a:gd name="connsiteY1348" fmla="*/ 2746737 h 6267731"/>
              <a:gd name="connsiteX1349" fmla="*/ 5483539 w 5549367"/>
              <a:gd name="connsiteY1349" fmla="*/ 2743642 h 6267731"/>
              <a:gd name="connsiteX1350" fmla="*/ 5496050 w 5549367"/>
              <a:gd name="connsiteY1350" fmla="*/ 2730818 h 6267731"/>
              <a:gd name="connsiteX1351" fmla="*/ 410990 w 5549367"/>
              <a:gd name="connsiteY1351" fmla="*/ 2730500 h 6267731"/>
              <a:gd name="connsiteX1352" fmla="*/ 415536 w 5549367"/>
              <a:gd name="connsiteY1352" fmla="*/ 2735357 h 6267731"/>
              <a:gd name="connsiteX1353" fmla="*/ 403688 w 5549367"/>
              <a:gd name="connsiteY1353" fmla="*/ 2752001 h 6267731"/>
              <a:gd name="connsiteX1354" fmla="*/ 402547 w 5549367"/>
              <a:gd name="connsiteY1354" fmla="*/ 2758561 h 6267731"/>
              <a:gd name="connsiteX1355" fmla="*/ 369064 w 5549367"/>
              <a:gd name="connsiteY1355" fmla="*/ 2766399 h 6267731"/>
              <a:gd name="connsiteX1356" fmla="*/ 402805 w 5549367"/>
              <a:gd name="connsiteY1356" fmla="*/ 2738146 h 6267731"/>
              <a:gd name="connsiteX1357" fmla="*/ 404091 w 5549367"/>
              <a:gd name="connsiteY1357" fmla="*/ 2732210 h 6267731"/>
              <a:gd name="connsiteX1358" fmla="*/ 410990 w 5549367"/>
              <a:gd name="connsiteY1358" fmla="*/ 2730500 h 6267731"/>
              <a:gd name="connsiteX1359" fmla="*/ 3873292 w 5549367"/>
              <a:gd name="connsiteY1359" fmla="*/ 2718425 h 6267731"/>
              <a:gd name="connsiteX1360" fmla="*/ 3873528 w 5549367"/>
              <a:gd name="connsiteY1360" fmla="*/ 2719141 h 6267731"/>
              <a:gd name="connsiteX1361" fmla="*/ 3873763 w 5549367"/>
              <a:gd name="connsiteY1361" fmla="*/ 2718903 h 6267731"/>
              <a:gd name="connsiteX1362" fmla="*/ 3873292 w 5549367"/>
              <a:gd name="connsiteY1362" fmla="*/ 2718425 h 6267731"/>
              <a:gd name="connsiteX1363" fmla="*/ 1727472 w 5549367"/>
              <a:gd name="connsiteY1363" fmla="*/ 2711025 h 6267731"/>
              <a:gd name="connsiteX1364" fmla="*/ 1727001 w 5549367"/>
              <a:gd name="connsiteY1364" fmla="*/ 2712218 h 6267731"/>
              <a:gd name="connsiteX1365" fmla="*/ 1728179 w 5549367"/>
              <a:gd name="connsiteY1365" fmla="*/ 2711264 h 6267731"/>
              <a:gd name="connsiteX1366" fmla="*/ 1727472 w 5549367"/>
              <a:gd name="connsiteY1366" fmla="*/ 2711025 h 6267731"/>
              <a:gd name="connsiteX1367" fmla="*/ 5039776 w 5549367"/>
              <a:gd name="connsiteY1367" fmla="*/ 2705099 h 6267731"/>
              <a:gd name="connsiteX1368" fmla="*/ 5039912 w 5549367"/>
              <a:gd name="connsiteY1368" fmla="*/ 2710550 h 6267731"/>
              <a:gd name="connsiteX1369" fmla="*/ 5033364 w 5549367"/>
              <a:gd name="connsiteY1369" fmla="*/ 2716472 h 6267731"/>
              <a:gd name="connsiteX1370" fmla="*/ 5019746 w 5549367"/>
              <a:gd name="connsiteY1370" fmla="*/ 2723969 h 6267731"/>
              <a:gd name="connsiteX1371" fmla="*/ 5025562 w 5549367"/>
              <a:gd name="connsiteY1371" fmla="*/ 2707518 h 6267731"/>
              <a:gd name="connsiteX1372" fmla="*/ 5039776 w 5549367"/>
              <a:gd name="connsiteY1372" fmla="*/ 2705099 h 6267731"/>
              <a:gd name="connsiteX1373" fmla="*/ 3886016 w 5549367"/>
              <a:gd name="connsiteY1373" fmla="*/ 2686676 h 6267731"/>
              <a:gd name="connsiteX1374" fmla="*/ 3886251 w 5549367"/>
              <a:gd name="connsiteY1374" fmla="*/ 2688108 h 6267731"/>
              <a:gd name="connsiteX1375" fmla="*/ 3887194 w 5549367"/>
              <a:gd name="connsiteY1375" fmla="*/ 2688347 h 6267731"/>
              <a:gd name="connsiteX1376" fmla="*/ 3886016 w 5549367"/>
              <a:gd name="connsiteY1376" fmla="*/ 2686676 h 6267731"/>
              <a:gd name="connsiteX1377" fmla="*/ 1128291 w 5549367"/>
              <a:gd name="connsiteY1377" fmla="*/ 2686198 h 6267731"/>
              <a:gd name="connsiteX1378" fmla="*/ 1129704 w 5549367"/>
              <a:gd name="connsiteY1378" fmla="*/ 2687153 h 6267731"/>
              <a:gd name="connsiteX1379" fmla="*/ 1129704 w 5549367"/>
              <a:gd name="connsiteY1379" fmla="*/ 2686437 h 6267731"/>
              <a:gd name="connsiteX1380" fmla="*/ 1128291 w 5549367"/>
              <a:gd name="connsiteY1380" fmla="*/ 2686198 h 6267731"/>
              <a:gd name="connsiteX1381" fmla="*/ 4880110 w 5549367"/>
              <a:gd name="connsiteY1381" fmla="*/ 2645139 h 6267731"/>
              <a:gd name="connsiteX1382" fmla="*/ 4868564 w 5549367"/>
              <a:gd name="connsiteY1382" fmla="*/ 2645616 h 6267731"/>
              <a:gd name="connsiteX1383" fmla="*/ 4870449 w 5549367"/>
              <a:gd name="connsiteY1383" fmla="*/ 2657075 h 6267731"/>
              <a:gd name="connsiteX1384" fmla="*/ 4877754 w 5549367"/>
              <a:gd name="connsiteY1384" fmla="*/ 2647765 h 6267731"/>
              <a:gd name="connsiteX1385" fmla="*/ 4880110 w 5549367"/>
              <a:gd name="connsiteY1385" fmla="*/ 2645139 h 6267731"/>
              <a:gd name="connsiteX1386" fmla="*/ 5058344 w 5549367"/>
              <a:gd name="connsiteY1386" fmla="*/ 2641599 h 6267731"/>
              <a:gd name="connsiteX1387" fmla="*/ 5047900 w 5549367"/>
              <a:gd name="connsiteY1387" fmla="*/ 2670690 h 6267731"/>
              <a:gd name="connsiteX1388" fmla="*/ 5042989 w 5549367"/>
              <a:gd name="connsiteY1388" fmla="*/ 2667912 h 6267731"/>
              <a:gd name="connsiteX1389" fmla="*/ 5058344 w 5549367"/>
              <a:gd name="connsiteY1389" fmla="*/ 2641599 h 6267731"/>
              <a:gd name="connsiteX1390" fmla="*/ 1523894 w 5549367"/>
              <a:gd name="connsiteY1390" fmla="*/ 2629622 h 6267731"/>
              <a:gd name="connsiteX1391" fmla="*/ 1523894 w 5549367"/>
              <a:gd name="connsiteY1391" fmla="*/ 2630339 h 6267731"/>
              <a:gd name="connsiteX1392" fmla="*/ 1524129 w 5549367"/>
              <a:gd name="connsiteY1392" fmla="*/ 2629861 h 6267731"/>
              <a:gd name="connsiteX1393" fmla="*/ 1523894 w 5549367"/>
              <a:gd name="connsiteY1393" fmla="*/ 2629622 h 6267731"/>
              <a:gd name="connsiteX1394" fmla="*/ 925890 w 5549367"/>
              <a:gd name="connsiteY1394" fmla="*/ 2629384 h 6267731"/>
              <a:gd name="connsiteX1395" fmla="*/ 925418 w 5549367"/>
              <a:gd name="connsiteY1395" fmla="*/ 2631532 h 6267731"/>
              <a:gd name="connsiteX1396" fmla="*/ 927068 w 5549367"/>
              <a:gd name="connsiteY1396" fmla="*/ 2629622 h 6267731"/>
              <a:gd name="connsiteX1397" fmla="*/ 925890 w 5549367"/>
              <a:gd name="connsiteY1397" fmla="*/ 2629384 h 6267731"/>
              <a:gd name="connsiteX1398" fmla="*/ 5073980 w 5549367"/>
              <a:gd name="connsiteY1398" fmla="*/ 2603501 h 6267731"/>
              <a:gd name="connsiteX1399" fmla="*/ 5080479 w 5549367"/>
              <a:gd name="connsiteY1399" fmla="*/ 2608102 h 6267731"/>
              <a:gd name="connsiteX1400" fmla="*/ 5054581 w 5549367"/>
              <a:gd name="connsiteY1400" fmla="*/ 2629844 h 6267731"/>
              <a:gd name="connsiteX1401" fmla="*/ 5073980 w 5549367"/>
              <a:gd name="connsiteY1401" fmla="*/ 2603501 h 6267731"/>
              <a:gd name="connsiteX1402" fmla="*/ 5226079 w 5549367"/>
              <a:gd name="connsiteY1402" fmla="*/ 2565399 h 6267731"/>
              <a:gd name="connsiteX1403" fmla="*/ 5238074 w 5549367"/>
              <a:gd name="connsiteY1403" fmla="*/ 2577375 h 6267731"/>
              <a:gd name="connsiteX1404" fmla="*/ 5230941 w 5549367"/>
              <a:gd name="connsiteY1404" fmla="*/ 2595624 h 6267731"/>
              <a:gd name="connsiteX1405" fmla="*/ 5220375 w 5549367"/>
              <a:gd name="connsiteY1405" fmla="*/ 2584071 h 6267731"/>
              <a:gd name="connsiteX1406" fmla="*/ 5226079 w 5549367"/>
              <a:gd name="connsiteY1406" fmla="*/ 2565399 h 6267731"/>
              <a:gd name="connsiteX1407" fmla="*/ 3924186 w 5549367"/>
              <a:gd name="connsiteY1407" fmla="*/ 2559917 h 6267731"/>
              <a:gd name="connsiteX1408" fmla="*/ 3924186 w 5549367"/>
              <a:gd name="connsiteY1408" fmla="*/ 2560395 h 6267731"/>
              <a:gd name="connsiteX1409" fmla="*/ 3924658 w 5549367"/>
              <a:gd name="connsiteY1409" fmla="*/ 2560395 h 6267731"/>
              <a:gd name="connsiteX1410" fmla="*/ 3924186 w 5549367"/>
              <a:gd name="connsiteY1410" fmla="*/ 2559917 h 6267731"/>
              <a:gd name="connsiteX1411" fmla="*/ 3898739 w 5549367"/>
              <a:gd name="connsiteY1411" fmla="*/ 2553472 h 6267731"/>
              <a:gd name="connsiteX1412" fmla="*/ 3898975 w 5549367"/>
              <a:gd name="connsiteY1412" fmla="*/ 2553949 h 6267731"/>
              <a:gd name="connsiteX1413" fmla="*/ 3899682 w 5549367"/>
              <a:gd name="connsiteY1413" fmla="*/ 2553949 h 6267731"/>
              <a:gd name="connsiteX1414" fmla="*/ 3898739 w 5549367"/>
              <a:gd name="connsiteY1414" fmla="*/ 2553472 h 6267731"/>
              <a:gd name="connsiteX1415" fmla="*/ 3708120 w 5549367"/>
              <a:gd name="connsiteY1415" fmla="*/ 2553472 h 6267731"/>
              <a:gd name="connsiteX1416" fmla="*/ 3707413 w 5549367"/>
              <a:gd name="connsiteY1416" fmla="*/ 2554188 h 6267731"/>
              <a:gd name="connsiteX1417" fmla="*/ 3707884 w 5549367"/>
              <a:gd name="connsiteY1417" fmla="*/ 2554427 h 6267731"/>
              <a:gd name="connsiteX1418" fmla="*/ 3708120 w 5549367"/>
              <a:gd name="connsiteY1418" fmla="*/ 2553472 h 6267731"/>
              <a:gd name="connsiteX1419" fmla="*/ 5134205 w 5549367"/>
              <a:gd name="connsiteY1419" fmla="*/ 2552797 h 6267731"/>
              <a:gd name="connsiteX1420" fmla="*/ 5137579 w 5549367"/>
              <a:gd name="connsiteY1420" fmla="*/ 2562626 h 6267731"/>
              <a:gd name="connsiteX1421" fmla="*/ 5118081 w 5549367"/>
              <a:gd name="connsiteY1421" fmla="*/ 2566961 h 6267731"/>
              <a:gd name="connsiteX1422" fmla="*/ 5134205 w 5549367"/>
              <a:gd name="connsiteY1422" fmla="*/ 2552797 h 6267731"/>
              <a:gd name="connsiteX1423" fmla="*/ 5093400 w 5549367"/>
              <a:gd name="connsiteY1423" fmla="*/ 2552699 h 6267731"/>
              <a:gd name="connsiteX1424" fmla="*/ 5113778 w 5549367"/>
              <a:gd name="connsiteY1424" fmla="*/ 2567117 h 6267731"/>
              <a:gd name="connsiteX1425" fmla="*/ 5098882 w 5549367"/>
              <a:gd name="connsiteY1425" fmla="*/ 2586825 h 6267731"/>
              <a:gd name="connsiteX1426" fmla="*/ 5093400 w 5549367"/>
              <a:gd name="connsiteY1426" fmla="*/ 2552699 h 6267731"/>
              <a:gd name="connsiteX1427" fmla="*/ 1472999 w 5549367"/>
              <a:gd name="connsiteY1427" fmla="*/ 2540820 h 6267731"/>
              <a:gd name="connsiteX1428" fmla="*/ 1473235 w 5549367"/>
              <a:gd name="connsiteY1428" fmla="*/ 2542013 h 6267731"/>
              <a:gd name="connsiteX1429" fmla="*/ 1473706 w 5549367"/>
              <a:gd name="connsiteY1429" fmla="*/ 2541058 h 6267731"/>
              <a:gd name="connsiteX1430" fmla="*/ 1472999 w 5549367"/>
              <a:gd name="connsiteY1430" fmla="*/ 2540820 h 6267731"/>
              <a:gd name="connsiteX1431" fmla="*/ 5143692 w 5549367"/>
              <a:gd name="connsiteY1431" fmla="*/ 2539999 h 6267731"/>
              <a:gd name="connsiteX1432" fmla="*/ 5143667 w 5549367"/>
              <a:gd name="connsiteY1432" fmla="*/ 2540210 h 6267731"/>
              <a:gd name="connsiteX1433" fmla="*/ 5143481 w 5549367"/>
              <a:gd name="connsiteY1433" fmla="*/ 2540130 h 6267731"/>
              <a:gd name="connsiteX1434" fmla="*/ 5143692 w 5549367"/>
              <a:gd name="connsiteY1434" fmla="*/ 2539999 h 6267731"/>
              <a:gd name="connsiteX1435" fmla="*/ 5131593 w 5549367"/>
              <a:gd name="connsiteY1435" fmla="*/ 2539999 h 6267731"/>
              <a:gd name="connsiteX1436" fmla="*/ 5147455 w 5549367"/>
              <a:gd name="connsiteY1436" fmla="*/ 2552414 h 6267731"/>
              <a:gd name="connsiteX1437" fmla="*/ 5131593 w 5549367"/>
              <a:gd name="connsiteY1437" fmla="*/ 2539999 h 6267731"/>
              <a:gd name="connsiteX1438" fmla="*/ 1993962 w 5549367"/>
              <a:gd name="connsiteY1438" fmla="*/ 2526974 h 6267731"/>
              <a:gd name="connsiteX1439" fmla="*/ 1993726 w 5549367"/>
              <a:gd name="connsiteY1439" fmla="*/ 2527929 h 6267731"/>
              <a:gd name="connsiteX1440" fmla="*/ 1995376 w 5549367"/>
              <a:gd name="connsiteY1440" fmla="*/ 2527213 h 6267731"/>
              <a:gd name="connsiteX1441" fmla="*/ 1993962 w 5549367"/>
              <a:gd name="connsiteY1441" fmla="*/ 2526974 h 6267731"/>
              <a:gd name="connsiteX1442" fmla="*/ 1015427 w 5549367"/>
              <a:gd name="connsiteY1442" fmla="*/ 2508832 h 6267731"/>
              <a:gd name="connsiteX1443" fmla="*/ 1015191 w 5549367"/>
              <a:gd name="connsiteY1443" fmla="*/ 2509070 h 6267731"/>
              <a:gd name="connsiteX1444" fmla="*/ 1015427 w 5549367"/>
              <a:gd name="connsiteY1444" fmla="*/ 2509309 h 6267731"/>
              <a:gd name="connsiteX1445" fmla="*/ 1015427 w 5549367"/>
              <a:gd name="connsiteY1445" fmla="*/ 2508832 h 6267731"/>
              <a:gd name="connsiteX1446" fmla="*/ 970187 w 5549367"/>
              <a:gd name="connsiteY1446" fmla="*/ 2502148 h 6267731"/>
              <a:gd name="connsiteX1447" fmla="*/ 971129 w 5549367"/>
              <a:gd name="connsiteY1447" fmla="*/ 2503102 h 6267731"/>
              <a:gd name="connsiteX1448" fmla="*/ 971836 w 5549367"/>
              <a:gd name="connsiteY1448" fmla="*/ 2503102 h 6267731"/>
              <a:gd name="connsiteX1449" fmla="*/ 970187 w 5549367"/>
              <a:gd name="connsiteY1449" fmla="*/ 2502148 h 6267731"/>
              <a:gd name="connsiteX1450" fmla="*/ 664653 w 5549367"/>
              <a:gd name="connsiteY1450" fmla="*/ 2489199 h 6267731"/>
              <a:gd name="connsiteX1451" fmla="*/ 647862 w 5549367"/>
              <a:gd name="connsiteY1451" fmla="*/ 2535328 h 6267731"/>
              <a:gd name="connsiteX1452" fmla="*/ 637444 w 5549367"/>
              <a:gd name="connsiteY1452" fmla="*/ 2531088 h 6267731"/>
              <a:gd name="connsiteX1453" fmla="*/ 638317 w 5549367"/>
              <a:gd name="connsiteY1453" fmla="*/ 2516864 h 6267731"/>
              <a:gd name="connsiteX1454" fmla="*/ 664653 w 5549367"/>
              <a:gd name="connsiteY1454" fmla="*/ 2489199 h 6267731"/>
              <a:gd name="connsiteX1455" fmla="*/ 2031897 w 5549367"/>
              <a:gd name="connsiteY1455" fmla="*/ 2489018 h 6267731"/>
              <a:gd name="connsiteX1456" fmla="*/ 2031897 w 5549367"/>
              <a:gd name="connsiteY1456" fmla="*/ 2489973 h 6267731"/>
              <a:gd name="connsiteX1457" fmla="*/ 2032133 w 5549367"/>
              <a:gd name="connsiteY1457" fmla="*/ 2489257 h 6267731"/>
              <a:gd name="connsiteX1458" fmla="*/ 2031897 w 5549367"/>
              <a:gd name="connsiteY1458" fmla="*/ 2489018 h 6267731"/>
              <a:gd name="connsiteX1459" fmla="*/ 4862909 w 5549367"/>
              <a:gd name="connsiteY1459" fmla="*/ 2451062 h 6267731"/>
              <a:gd name="connsiteX1460" fmla="*/ 4863616 w 5549367"/>
              <a:gd name="connsiteY1460" fmla="*/ 2452017 h 6267731"/>
              <a:gd name="connsiteX1461" fmla="*/ 4863616 w 5549367"/>
              <a:gd name="connsiteY1461" fmla="*/ 2451062 h 6267731"/>
              <a:gd name="connsiteX1462" fmla="*/ 4862909 w 5549367"/>
              <a:gd name="connsiteY1462" fmla="*/ 2451062 h 6267731"/>
              <a:gd name="connsiteX1463" fmla="*/ 995163 w 5549367"/>
              <a:gd name="connsiteY1463" fmla="*/ 2432203 h 6267731"/>
              <a:gd name="connsiteX1464" fmla="*/ 995399 w 5549367"/>
              <a:gd name="connsiteY1464" fmla="*/ 2432442 h 6267731"/>
              <a:gd name="connsiteX1465" fmla="*/ 995399 w 5549367"/>
              <a:gd name="connsiteY1465" fmla="*/ 2432203 h 6267731"/>
              <a:gd name="connsiteX1466" fmla="*/ 995163 w 5549367"/>
              <a:gd name="connsiteY1466" fmla="*/ 2432203 h 6267731"/>
              <a:gd name="connsiteX1467" fmla="*/ 1288978 w 5549367"/>
              <a:gd name="connsiteY1467" fmla="*/ 2420029 h 6267731"/>
              <a:gd name="connsiteX1468" fmla="*/ 1288978 w 5549367"/>
              <a:gd name="connsiteY1468" fmla="*/ 2420745 h 6267731"/>
              <a:gd name="connsiteX1469" fmla="*/ 1289449 w 5549367"/>
              <a:gd name="connsiteY1469" fmla="*/ 2420745 h 6267731"/>
              <a:gd name="connsiteX1470" fmla="*/ 1288978 w 5549367"/>
              <a:gd name="connsiteY1470" fmla="*/ 2420029 h 6267731"/>
              <a:gd name="connsiteX1471" fmla="*/ 4058727 w 5549367"/>
              <a:gd name="connsiteY1471" fmla="*/ 2419551 h 6267731"/>
              <a:gd name="connsiteX1472" fmla="*/ 4058963 w 5549367"/>
              <a:gd name="connsiteY1472" fmla="*/ 2420268 h 6267731"/>
              <a:gd name="connsiteX1473" fmla="*/ 4058963 w 5549367"/>
              <a:gd name="connsiteY1473" fmla="*/ 2419551 h 6267731"/>
              <a:gd name="connsiteX1474" fmla="*/ 4031631 w 5549367"/>
              <a:gd name="connsiteY1474" fmla="*/ 2413822 h 6267731"/>
              <a:gd name="connsiteX1475" fmla="*/ 4031631 w 5549367"/>
              <a:gd name="connsiteY1475" fmla="*/ 2414300 h 6267731"/>
              <a:gd name="connsiteX1476" fmla="*/ 4031866 w 5549367"/>
              <a:gd name="connsiteY1476" fmla="*/ 2414061 h 6267731"/>
              <a:gd name="connsiteX1477" fmla="*/ 4031866 w 5549367"/>
              <a:gd name="connsiteY1477" fmla="*/ 2414300 h 6267731"/>
              <a:gd name="connsiteX1478" fmla="*/ 4032337 w 5549367"/>
              <a:gd name="connsiteY1478" fmla="*/ 2414061 h 6267731"/>
              <a:gd name="connsiteX1479" fmla="*/ 4031866 w 5549367"/>
              <a:gd name="connsiteY1479" fmla="*/ 2414061 h 6267731"/>
              <a:gd name="connsiteX1480" fmla="*/ 4031631 w 5549367"/>
              <a:gd name="connsiteY1480" fmla="*/ 2413822 h 6267731"/>
              <a:gd name="connsiteX1481" fmla="*/ 4947540 w 5549367"/>
              <a:gd name="connsiteY1481" fmla="*/ 2400320 h 6267731"/>
              <a:gd name="connsiteX1482" fmla="*/ 4955254 w 5549367"/>
              <a:gd name="connsiteY1482" fmla="*/ 2403632 h 6267731"/>
              <a:gd name="connsiteX1483" fmla="*/ 4943174 w 5549367"/>
              <a:gd name="connsiteY1483" fmla="*/ 2418702 h 6267731"/>
              <a:gd name="connsiteX1484" fmla="*/ 4940967 w 5549367"/>
              <a:gd name="connsiteY1484" fmla="*/ 2412848 h 6267731"/>
              <a:gd name="connsiteX1485" fmla="*/ 4947540 w 5549367"/>
              <a:gd name="connsiteY1485" fmla="*/ 2400320 h 6267731"/>
              <a:gd name="connsiteX1486" fmla="*/ 3951048 w 5549367"/>
              <a:gd name="connsiteY1486" fmla="*/ 2376105 h 6267731"/>
              <a:gd name="connsiteX1487" fmla="*/ 3949869 w 5549367"/>
              <a:gd name="connsiteY1487" fmla="*/ 2376582 h 6267731"/>
              <a:gd name="connsiteX1488" fmla="*/ 3951048 w 5549367"/>
              <a:gd name="connsiteY1488" fmla="*/ 2377537 h 6267731"/>
              <a:gd name="connsiteX1489" fmla="*/ 3951048 w 5549367"/>
              <a:gd name="connsiteY1489" fmla="*/ 2376105 h 6267731"/>
              <a:gd name="connsiteX1490" fmla="*/ 4835341 w 5549367"/>
              <a:gd name="connsiteY1490" fmla="*/ 2361543 h 6267731"/>
              <a:gd name="connsiteX1491" fmla="*/ 4835577 w 5549367"/>
              <a:gd name="connsiteY1491" fmla="*/ 2362021 h 6267731"/>
              <a:gd name="connsiteX1492" fmla="*/ 4836048 w 5549367"/>
              <a:gd name="connsiteY1492" fmla="*/ 2361543 h 6267731"/>
              <a:gd name="connsiteX1493" fmla="*/ 4835341 w 5549367"/>
              <a:gd name="connsiteY1493" fmla="*/ 2361543 h 6267731"/>
              <a:gd name="connsiteX1494" fmla="*/ 834280 w 5549367"/>
              <a:gd name="connsiteY1494" fmla="*/ 2349499 h 6267731"/>
              <a:gd name="connsiteX1495" fmla="*/ 831862 w 5549367"/>
              <a:gd name="connsiteY1495" fmla="*/ 2360834 h 6267731"/>
              <a:gd name="connsiteX1496" fmla="*/ 742586 w 5549367"/>
              <a:gd name="connsiteY1496" fmla="*/ 2492424 h 6267731"/>
              <a:gd name="connsiteX1497" fmla="*/ 702023 w 5549367"/>
              <a:gd name="connsiteY1497" fmla="*/ 2455648 h 6267731"/>
              <a:gd name="connsiteX1498" fmla="*/ 702023 w 5549367"/>
              <a:gd name="connsiteY1498" fmla="*/ 2455654 h 6267731"/>
              <a:gd name="connsiteX1499" fmla="*/ 702015 w 5549367"/>
              <a:gd name="connsiteY1499" fmla="*/ 2455628 h 6267731"/>
              <a:gd name="connsiteX1500" fmla="*/ 701219 w 5549367"/>
              <a:gd name="connsiteY1500" fmla="*/ 2452326 h 6267731"/>
              <a:gd name="connsiteX1501" fmla="*/ 739345 w 5549367"/>
              <a:gd name="connsiteY1501" fmla="*/ 2406974 h 6267731"/>
              <a:gd name="connsiteX1502" fmla="*/ 766816 w 5549367"/>
              <a:gd name="connsiteY1502" fmla="*/ 2387427 h 6267731"/>
              <a:gd name="connsiteX1503" fmla="*/ 834280 w 5549367"/>
              <a:gd name="connsiteY1503" fmla="*/ 2349499 h 6267731"/>
              <a:gd name="connsiteX1504" fmla="*/ 825564 w 5549367"/>
              <a:gd name="connsiteY1504" fmla="*/ 2349499 h 6267731"/>
              <a:gd name="connsiteX1505" fmla="*/ 825570 w 5549367"/>
              <a:gd name="connsiteY1505" fmla="*/ 2349505 h 6267731"/>
              <a:gd name="connsiteX1506" fmla="*/ 826060 w 5549367"/>
              <a:gd name="connsiteY1506" fmla="*/ 2349512 h 6267731"/>
              <a:gd name="connsiteX1507" fmla="*/ 826147 w 5549367"/>
              <a:gd name="connsiteY1507" fmla="*/ 2349928 h 6267731"/>
              <a:gd name="connsiteX1508" fmla="*/ 826153 w 5549367"/>
              <a:gd name="connsiteY1508" fmla="*/ 2349934 h 6267731"/>
              <a:gd name="connsiteX1509" fmla="*/ 825490 w 5549367"/>
              <a:gd name="connsiteY1509" fmla="*/ 2350145 h 6267731"/>
              <a:gd name="connsiteX1510" fmla="*/ 825564 w 5549367"/>
              <a:gd name="connsiteY1510" fmla="*/ 2349512 h 6267731"/>
              <a:gd name="connsiteX1511" fmla="*/ 825558 w 5549367"/>
              <a:gd name="connsiteY1511" fmla="*/ 2349505 h 6267731"/>
              <a:gd name="connsiteX1512" fmla="*/ 825564 w 5549367"/>
              <a:gd name="connsiteY1512" fmla="*/ 2349505 h 6267731"/>
              <a:gd name="connsiteX1513" fmla="*/ 4247697 w 5549367"/>
              <a:gd name="connsiteY1513" fmla="*/ 2342685 h 6267731"/>
              <a:gd name="connsiteX1514" fmla="*/ 4247697 w 5549367"/>
              <a:gd name="connsiteY1514" fmla="*/ 2343162 h 6267731"/>
              <a:gd name="connsiteX1515" fmla="*/ 4248168 w 5549367"/>
              <a:gd name="connsiteY1515" fmla="*/ 2342923 h 6267731"/>
              <a:gd name="connsiteX1516" fmla="*/ 4247697 w 5549367"/>
              <a:gd name="connsiteY1516" fmla="*/ 2342685 h 6267731"/>
              <a:gd name="connsiteX1517" fmla="*/ 3987098 w 5549367"/>
              <a:gd name="connsiteY1517" fmla="*/ 2338149 h 6267731"/>
              <a:gd name="connsiteX1518" fmla="*/ 3985448 w 5549367"/>
              <a:gd name="connsiteY1518" fmla="*/ 2339343 h 6267731"/>
              <a:gd name="connsiteX1519" fmla="*/ 3987333 w 5549367"/>
              <a:gd name="connsiteY1519" fmla="*/ 2338149 h 6267731"/>
              <a:gd name="connsiteX1520" fmla="*/ 3987098 w 5549367"/>
              <a:gd name="connsiteY1520" fmla="*/ 2338149 h 6267731"/>
              <a:gd name="connsiteX1521" fmla="*/ 3632014 w 5549367"/>
              <a:gd name="connsiteY1521" fmla="*/ 2336955 h 6267731"/>
              <a:gd name="connsiteX1522" fmla="*/ 3632014 w 5549367"/>
              <a:gd name="connsiteY1522" fmla="*/ 2337433 h 6267731"/>
              <a:gd name="connsiteX1523" fmla="*/ 3632485 w 5549367"/>
              <a:gd name="connsiteY1523" fmla="*/ 2337194 h 6267731"/>
              <a:gd name="connsiteX1524" fmla="*/ 3632014 w 5549367"/>
              <a:gd name="connsiteY1524" fmla="*/ 2336955 h 6267731"/>
              <a:gd name="connsiteX1525" fmla="*/ 4944841 w 5549367"/>
              <a:gd name="connsiteY1525" fmla="*/ 2336799 h 6267731"/>
              <a:gd name="connsiteX1526" fmla="*/ 4943823 w 5549367"/>
              <a:gd name="connsiteY1526" fmla="*/ 2379253 h 6267731"/>
              <a:gd name="connsiteX1527" fmla="*/ 4944841 w 5549367"/>
              <a:gd name="connsiteY1527" fmla="*/ 2336799 h 6267731"/>
              <a:gd name="connsiteX1528" fmla="*/ 4654553 w 5549367"/>
              <a:gd name="connsiteY1528" fmla="*/ 2324258 h 6267731"/>
              <a:gd name="connsiteX1529" fmla="*/ 4661797 w 5549367"/>
              <a:gd name="connsiteY1529" fmla="*/ 2331496 h 6267731"/>
              <a:gd name="connsiteX1530" fmla="*/ 4657072 w 5549367"/>
              <a:gd name="connsiteY1530" fmla="*/ 2339937 h 6267731"/>
              <a:gd name="connsiteX1531" fmla="*/ 4648860 w 5549367"/>
              <a:gd name="connsiteY1531" fmla="*/ 2332067 h 6267731"/>
              <a:gd name="connsiteX1532" fmla="*/ 4654553 w 5549367"/>
              <a:gd name="connsiteY1532" fmla="*/ 2324258 h 6267731"/>
              <a:gd name="connsiteX1533" fmla="*/ 4616315 w 5549367"/>
              <a:gd name="connsiteY1533" fmla="*/ 2324101 h 6267731"/>
              <a:gd name="connsiteX1534" fmla="*/ 4621698 w 5549367"/>
              <a:gd name="connsiteY1534" fmla="*/ 2333106 h 6267731"/>
              <a:gd name="connsiteX1535" fmla="*/ 4616538 w 5549367"/>
              <a:gd name="connsiteY1535" fmla="*/ 2338111 h 6267731"/>
              <a:gd name="connsiteX1536" fmla="*/ 4610411 w 5549367"/>
              <a:gd name="connsiteY1536" fmla="*/ 2329242 h 6267731"/>
              <a:gd name="connsiteX1537" fmla="*/ 4616315 w 5549367"/>
              <a:gd name="connsiteY1537" fmla="*/ 2324101 h 6267731"/>
              <a:gd name="connsiteX1538" fmla="*/ 4025033 w 5549367"/>
              <a:gd name="connsiteY1538" fmla="*/ 2322632 h 6267731"/>
              <a:gd name="connsiteX1539" fmla="*/ 4025269 w 5549367"/>
              <a:gd name="connsiteY1539" fmla="*/ 2323587 h 6267731"/>
              <a:gd name="connsiteX1540" fmla="*/ 4026211 w 5549367"/>
              <a:gd name="connsiteY1540" fmla="*/ 2323110 h 6267731"/>
              <a:gd name="connsiteX1541" fmla="*/ 4025033 w 5549367"/>
              <a:gd name="connsiteY1541" fmla="*/ 2322632 h 6267731"/>
              <a:gd name="connsiteX1542" fmla="*/ 4749575 w 5549367"/>
              <a:gd name="connsiteY1542" fmla="*/ 2312606 h 6267731"/>
              <a:gd name="connsiteX1543" fmla="*/ 4749575 w 5549367"/>
              <a:gd name="connsiteY1543" fmla="*/ 2312845 h 6267731"/>
              <a:gd name="connsiteX1544" fmla="*/ 4749810 w 5549367"/>
              <a:gd name="connsiteY1544" fmla="*/ 2312606 h 6267731"/>
              <a:gd name="connsiteX1545" fmla="*/ 4749575 w 5549367"/>
              <a:gd name="connsiteY1545" fmla="*/ 2312606 h 6267731"/>
              <a:gd name="connsiteX1546" fmla="*/ 5060291 w 5549367"/>
              <a:gd name="connsiteY1546" fmla="*/ 2311700 h 6267731"/>
              <a:gd name="connsiteX1547" fmla="*/ 5067374 w 5549367"/>
              <a:gd name="connsiteY1547" fmla="*/ 2318677 h 6267731"/>
              <a:gd name="connsiteX1548" fmla="*/ 5062673 w 5549367"/>
              <a:gd name="connsiteY1548" fmla="*/ 2328481 h 6267731"/>
              <a:gd name="connsiteX1549" fmla="*/ 5054760 w 5549367"/>
              <a:gd name="connsiteY1549" fmla="*/ 2321003 h 6267731"/>
              <a:gd name="connsiteX1550" fmla="*/ 5060291 w 5549367"/>
              <a:gd name="connsiteY1550" fmla="*/ 2311700 h 6267731"/>
              <a:gd name="connsiteX1551" fmla="*/ 3855385 w 5549367"/>
              <a:gd name="connsiteY1551" fmla="*/ 2304729 h 6267731"/>
              <a:gd name="connsiteX1552" fmla="*/ 3854913 w 5549367"/>
              <a:gd name="connsiteY1552" fmla="*/ 2305206 h 6267731"/>
              <a:gd name="connsiteX1553" fmla="*/ 3855385 w 5549367"/>
              <a:gd name="connsiteY1553" fmla="*/ 2305445 h 6267731"/>
              <a:gd name="connsiteX1554" fmla="*/ 3855620 w 5549367"/>
              <a:gd name="connsiteY1554" fmla="*/ 2304967 h 6267731"/>
              <a:gd name="connsiteX1555" fmla="*/ 3855385 w 5549367"/>
              <a:gd name="connsiteY1555" fmla="*/ 2304729 h 6267731"/>
              <a:gd name="connsiteX1556" fmla="*/ 3803312 w 5549367"/>
              <a:gd name="connsiteY1556" fmla="*/ 2280141 h 6267731"/>
              <a:gd name="connsiteX1557" fmla="*/ 3802605 w 5549367"/>
              <a:gd name="connsiteY1557" fmla="*/ 2280618 h 6267731"/>
              <a:gd name="connsiteX1558" fmla="*/ 3803312 w 5549367"/>
              <a:gd name="connsiteY1558" fmla="*/ 2280618 h 6267731"/>
              <a:gd name="connsiteX1559" fmla="*/ 3803312 w 5549367"/>
              <a:gd name="connsiteY1559" fmla="*/ 2280379 h 6267731"/>
              <a:gd name="connsiteX1560" fmla="*/ 3803312 w 5549367"/>
              <a:gd name="connsiteY1560" fmla="*/ 2280141 h 6267731"/>
              <a:gd name="connsiteX1561" fmla="*/ 3808260 w 5549367"/>
              <a:gd name="connsiteY1561" fmla="*/ 2276799 h 6267731"/>
              <a:gd name="connsiteX1562" fmla="*/ 3803783 w 5549367"/>
              <a:gd name="connsiteY1562" fmla="*/ 2279902 h 6267731"/>
              <a:gd name="connsiteX1563" fmla="*/ 3804019 w 5549367"/>
              <a:gd name="connsiteY1563" fmla="*/ 2279902 h 6267731"/>
              <a:gd name="connsiteX1564" fmla="*/ 3806846 w 5549367"/>
              <a:gd name="connsiteY1564" fmla="*/ 2277992 h 6267731"/>
              <a:gd name="connsiteX1565" fmla="*/ 3808260 w 5549367"/>
              <a:gd name="connsiteY1565" fmla="*/ 2276799 h 6267731"/>
              <a:gd name="connsiteX1566" fmla="*/ 4838640 w 5549367"/>
              <a:gd name="connsiteY1566" fmla="*/ 2229771 h 6267731"/>
              <a:gd name="connsiteX1567" fmla="*/ 4841468 w 5549367"/>
              <a:gd name="connsiteY1567" fmla="*/ 2234546 h 6267731"/>
              <a:gd name="connsiteX1568" fmla="*/ 4841232 w 5549367"/>
              <a:gd name="connsiteY1568" fmla="*/ 2230249 h 6267731"/>
              <a:gd name="connsiteX1569" fmla="*/ 4838640 w 5549367"/>
              <a:gd name="connsiteY1569" fmla="*/ 2229771 h 6267731"/>
              <a:gd name="connsiteX1570" fmla="*/ 913044 w 5549367"/>
              <a:gd name="connsiteY1570" fmla="*/ 2222499 h 6267731"/>
              <a:gd name="connsiteX1571" fmla="*/ 944866 w 5549367"/>
              <a:gd name="connsiteY1571" fmla="*/ 2222537 h 6267731"/>
              <a:gd name="connsiteX1572" fmla="*/ 948725 w 5549367"/>
              <a:gd name="connsiteY1572" fmla="*/ 2226888 h 6267731"/>
              <a:gd name="connsiteX1573" fmla="*/ 901905 w 5549367"/>
              <a:gd name="connsiteY1573" fmla="*/ 2297542 h 6267731"/>
              <a:gd name="connsiteX1574" fmla="*/ 871215 w 5549367"/>
              <a:gd name="connsiteY1574" fmla="*/ 2341050 h 6267731"/>
              <a:gd name="connsiteX1575" fmla="*/ 849178 w 5549367"/>
              <a:gd name="connsiteY1575" fmla="*/ 2349352 h 6267731"/>
              <a:gd name="connsiteX1576" fmla="*/ 837155 w 5549367"/>
              <a:gd name="connsiteY1576" fmla="*/ 2349238 h 6267731"/>
              <a:gd name="connsiteX1577" fmla="*/ 836780 w 5549367"/>
              <a:gd name="connsiteY1577" fmla="*/ 2323152 h 6267731"/>
              <a:gd name="connsiteX1578" fmla="*/ 853883 w 5549367"/>
              <a:gd name="connsiteY1578" fmla="*/ 2297263 h 6267731"/>
              <a:gd name="connsiteX1579" fmla="*/ 874178 w 5549367"/>
              <a:gd name="connsiteY1579" fmla="*/ 2280298 h 6267731"/>
              <a:gd name="connsiteX1580" fmla="*/ 902916 w 5549367"/>
              <a:gd name="connsiteY1580" fmla="*/ 2236936 h 6267731"/>
              <a:gd name="connsiteX1581" fmla="*/ 913044 w 5549367"/>
              <a:gd name="connsiteY1581" fmla="*/ 2222499 h 6267731"/>
              <a:gd name="connsiteX1582" fmla="*/ 4111036 w 5549367"/>
              <a:gd name="connsiteY1582" fmla="*/ 2204229 h 6267731"/>
              <a:gd name="connsiteX1583" fmla="*/ 4109857 w 5549367"/>
              <a:gd name="connsiteY1583" fmla="*/ 2205900 h 6267731"/>
              <a:gd name="connsiteX1584" fmla="*/ 4111742 w 5549367"/>
              <a:gd name="connsiteY1584" fmla="*/ 2205661 h 6267731"/>
              <a:gd name="connsiteX1585" fmla="*/ 4111036 w 5549367"/>
              <a:gd name="connsiteY1585" fmla="*/ 2204229 h 6267731"/>
              <a:gd name="connsiteX1586" fmla="*/ 3810852 w 5549367"/>
              <a:gd name="connsiteY1586" fmla="*/ 2186564 h 6267731"/>
              <a:gd name="connsiteX1587" fmla="*/ 3810616 w 5549367"/>
              <a:gd name="connsiteY1587" fmla="*/ 2188473 h 6267731"/>
              <a:gd name="connsiteX1588" fmla="*/ 3810852 w 5549367"/>
              <a:gd name="connsiteY1588" fmla="*/ 2186564 h 6267731"/>
              <a:gd name="connsiteX1589" fmla="*/ 864122 w 5549367"/>
              <a:gd name="connsiteY1589" fmla="*/ 2159802 h 6267731"/>
              <a:gd name="connsiteX1590" fmla="*/ 880787 w 5549367"/>
              <a:gd name="connsiteY1590" fmla="*/ 2162626 h 6267731"/>
              <a:gd name="connsiteX1591" fmla="*/ 901494 w 5549367"/>
              <a:gd name="connsiteY1591" fmla="*/ 2205756 h 6267731"/>
              <a:gd name="connsiteX1592" fmla="*/ 901892 w 5549367"/>
              <a:gd name="connsiteY1592" fmla="*/ 2216626 h 6267731"/>
              <a:gd name="connsiteX1593" fmla="*/ 902157 w 5549367"/>
              <a:gd name="connsiteY1593" fmla="*/ 2223597 h 6267731"/>
              <a:gd name="connsiteX1594" fmla="*/ 850910 w 5549367"/>
              <a:gd name="connsiteY1594" fmla="*/ 2179375 h 6267731"/>
              <a:gd name="connsiteX1595" fmla="*/ 864122 w 5549367"/>
              <a:gd name="connsiteY1595" fmla="*/ 2159802 h 6267731"/>
              <a:gd name="connsiteX1596" fmla="*/ 4967588 w 5549367"/>
              <a:gd name="connsiteY1596" fmla="*/ 2146299 h 6267731"/>
              <a:gd name="connsiteX1597" fmla="*/ 4972549 w 5549367"/>
              <a:gd name="connsiteY1597" fmla="*/ 2187723 h 6267731"/>
              <a:gd name="connsiteX1598" fmla="*/ 4967588 w 5549367"/>
              <a:gd name="connsiteY1598" fmla="*/ 2146299 h 6267731"/>
              <a:gd name="connsiteX1599" fmla="*/ 3848551 w 5549367"/>
              <a:gd name="connsiteY1599" fmla="*/ 2140730 h 6267731"/>
              <a:gd name="connsiteX1600" fmla="*/ 3848316 w 5549367"/>
              <a:gd name="connsiteY1600" fmla="*/ 2141207 h 6267731"/>
              <a:gd name="connsiteX1601" fmla="*/ 3849494 w 5549367"/>
              <a:gd name="connsiteY1601" fmla="*/ 2142162 h 6267731"/>
              <a:gd name="connsiteX1602" fmla="*/ 3849965 w 5549367"/>
              <a:gd name="connsiteY1602" fmla="*/ 2141446 h 6267731"/>
              <a:gd name="connsiteX1603" fmla="*/ 3848551 w 5549367"/>
              <a:gd name="connsiteY1603" fmla="*/ 2140730 h 6267731"/>
              <a:gd name="connsiteX1604" fmla="*/ 787389 w 5549367"/>
              <a:gd name="connsiteY1604" fmla="*/ 2123428 h 6267731"/>
              <a:gd name="connsiteX1605" fmla="*/ 830704 w 5549367"/>
              <a:gd name="connsiteY1605" fmla="*/ 2145029 h 6267731"/>
              <a:gd name="connsiteX1606" fmla="*/ 787389 w 5549367"/>
              <a:gd name="connsiteY1606" fmla="*/ 2123428 h 6267731"/>
              <a:gd name="connsiteX1607" fmla="*/ 5105573 w 5549367"/>
              <a:gd name="connsiteY1607" fmla="*/ 2095499 h 6267731"/>
              <a:gd name="connsiteX1608" fmla="*/ 5123657 w 5549367"/>
              <a:gd name="connsiteY1608" fmla="*/ 2129284 h 6267731"/>
              <a:gd name="connsiteX1609" fmla="*/ 5105573 w 5549367"/>
              <a:gd name="connsiteY1609" fmla="*/ 2095499 h 6267731"/>
              <a:gd name="connsiteX1610" fmla="*/ 5031860 w 5549367"/>
              <a:gd name="connsiteY1610" fmla="*/ 2070615 h 6267731"/>
              <a:gd name="connsiteX1611" fmla="*/ 5039786 w 5549367"/>
              <a:gd name="connsiteY1611" fmla="*/ 2076358 h 6267731"/>
              <a:gd name="connsiteX1612" fmla="*/ 5036338 w 5549367"/>
              <a:gd name="connsiteY1612" fmla="*/ 2085189 h 6267731"/>
              <a:gd name="connsiteX1613" fmla="*/ 5029180 w 5549367"/>
              <a:gd name="connsiteY1613" fmla="*/ 2081046 h 6267731"/>
              <a:gd name="connsiteX1614" fmla="*/ 5031860 w 5549367"/>
              <a:gd name="connsiteY1614" fmla="*/ 2070615 h 6267731"/>
              <a:gd name="connsiteX1615" fmla="*/ 4886750 w 5549367"/>
              <a:gd name="connsiteY1615" fmla="*/ 2057461 h 6267731"/>
              <a:gd name="connsiteX1616" fmla="*/ 4892756 w 5549367"/>
              <a:gd name="connsiteY1616" fmla="*/ 2063586 h 6267731"/>
              <a:gd name="connsiteX1617" fmla="*/ 4888279 w 5549367"/>
              <a:gd name="connsiteY1617" fmla="*/ 2073911 h 6267731"/>
              <a:gd name="connsiteX1618" fmla="*/ 4876781 w 5549367"/>
              <a:gd name="connsiteY1618" fmla="*/ 2068789 h 6267731"/>
              <a:gd name="connsiteX1619" fmla="*/ 4877749 w 5549367"/>
              <a:gd name="connsiteY1619" fmla="*/ 2058694 h 6267731"/>
              <a:gd name="connsiteX1620" fmla="*/ 4886750 w 5549367"/>
              <a:gd name="connsiteY1620" fmla="*/ 2057461 h 6267731"/>
              <a:gd name="connsiteX1621" fmla="*/ 4924329 w 5549367"/>
              <a:gd name="connsiteY1621" fmla="*/ 2057399 h 6267731"/>
              <a:gd name="connsiteX1622" fmla="*/ 4930270 w 5549367"/>
              <a:gd name="connsiteY1622" fmla="*/ 2066725 h 6267731"/>
              <a:gd name="connsiteX1623" fmla="*/ 4926190 w 5549367"/>
              <a:gd name="connsiteY1623" fmla="*/ 2076468 h 6267731"/>
              <a:gd name="connsiteX1624" fmla="*/ 4915623 w 5549367"/>
              <a:gd name="connsiteY1624" fmla="*/ 2068376 h 6267731"/>
              <a:gd name="connsiteX1625" fmla="*/ 4924329 w 5549367"/>
              <a:gd name="connsiteY1625" fmla="*/ 2057399 h 6267731"/>
              <a:gd name="connsiteX1626" fmla="*/ 4577378 w 5549367"/>
              <a:gd name="connsiteY1626" fmla="*/ 2057399 h 6267731"/>
              <a:gd name="connsiteX1627" fmla="*/ 4590301 w 5549367"/>
              <a:gd name="connsiteY1627" fmla="*/ 2065796 h 6267731"/>
              <a:gd name="connsiteX1628" fmla="*/ 4582587 w 5549367"/>
              <a:gd name="connsiteY1628" fmla="*/ 2070986 h 6267731"/>
              <a:gd name="connsiteX1629" fmla="*/ 4571995 w 5549367"/>
              <a:gd name="connsiteY1629" fmla="*/ 2061721 h 6267731"/>
              <a:gd name="connsiteX1630" fmla="*/ 4577378 w 5549367"/>
              <a:gd name="connsiteY1630" fmla="*/ 2057399 h 6267731"/>
              <a:gd name="connsiteX1631" fmla="*/ 4610640 w 5549367"/>
              <a:gd name="connsiteY1631" fmla="*/ 2044699 h 6267731"/>
              <a:gd name="connsiteX1632" fmla="*/ 4610776 w 5549367"/>
              <a:gd name="connsiteY1632" fmla="*/ 2045357 h 6267731"/>
              <a:gd name="connsiteX1633" fmla="*/ 4610764 w 5549367"/>
              <a:gd name="connsiteY1633" fmla="*/ 2045338 h 6267731"/>
              <a:gd name="connsiteX1634" fmla="*/ 4610081 w 5549367"/>
              <a:gd name="connsiteY1634" fmla="*/ 2045183 h 6267731"/>
              <a:gd name="connsiteX1635" fmla="*/ 4610329 w 5549367"/>
              <a:gd name="connsiteY1635" fmla="*/ 2044786 h 6267731"/>
              <a:gd name="connsiteX1636" fmla="*/ 4610640 w 5549367"/>
              <a:gd name="connsiteY1636" fmla="*/ 2044699 h 6267731"/>
              <a:gd name="connsiteX1637" fmla="*/ 4606219 w 5549367"/>
              <a:gd name="connsiteY1637" fmla="*/ 2044698 h 6267731"/>
              <a:gd name="connsiteX1638" fmla="*/ 4615991 w 5549367"/>
              <a:gd name="connsiteY1638" fmla="*/ 2046435 h 6267731"/>
              <a:gd name="connsiteX1639" fmla="*/ 4600004 w 5549367"/>
              <a:gd name="connsiteY1639" fmla="*/ 2056376 h 6267731"/>
              <a:gd name="connsiteX1640" fmla="*/ 4597610 w 5549367"/>
              <a:gd name="connsiteY1640" fmla="*/ 2049244 h 6267731"/>
              <a:gd name="connsiteX1641" fmla="*/ 4606219 w 5549367"/>
              <a:gd name="connsiteY1641" fmla="*/ 2044698 h 6267731"/>
              <a:gd name="connsiteX1642" fmla="*/ 3939266 w 5549367"/>
              <a:gd name="connsiteY1642" fmla="*/ 2034262 h 6267731"/>
              <a:gd name="connsiteX1643" fmla="*/ 3938795 w 5549367"/>
              <a:gd name="connsiteY1643" fmla="*/ 2034978 h 6267731"/>
              <a:gd name="connsiteX1644" fmla="*/ 3939502 w 5549367"/>
              <a:gd name="connsiteY1644" fmla="*/ 2034739 h 6267731"/>
              <a:gd name="connsiteX1645" fmla="*/ 3939266 w 5549367"/>
              <a:gd name="connsiteY1645" fmla="*/ 2034262 h 6267731"/>
              <a:gd name="connsiteX1646" fmla="*/ 4356081 w 5549367"/>
              <a:gd name="connsiteY1646" fmla="*/ 2032538 h 6267731"/>
              <a:gd name="connsiteX1647" fmla="*/ 4378827 w 5549367"/>
              <a:gd name="connsiteY1647" fmla="*/ 2050982 h 6267731"/>
              <a:gd name="connsiteX1648" fmla="*/ 4356081 w 5549367"/>
              <a:gd name="connsiteY1648" fmla="*/ 2032538 h 6267731"/>
              <a:gd name="connsiteX1649" fmla="*/ 5116906 w 5549367"/>
              <a:gd name="connsiteY1649" fmla="*/ 2031999 h 6267731"/>
              <a:gd name="connsiteX1650" fmla="*/ 5094434 w 5549367"/>
              <a:gd name="connsiteY1650" fmla="*/ 2082373 h 6267731"/>
              <a:gd name="connsiteX1651" fmla="*/ 5073485 w 5549367"/>
              <a:gd name="connsiteY1651" fmla="*/ 2126485 h 6267731"/>
              <a:gd name="connsiteX1652" fmla="*/ 5046822 w 5549367"/>
              <a:gd name="connsiteY1652" fmla="*/ 2136893 h 6267731"/>
              <a:gd name="connsiteX1653" fmla="*/ 5053096 w 5549367"/>
              <a:gd name="connsiteY1653" fmla="*/ 2112648 h 6267731"/>
              <a:gd name="connsiteX1654" fmla="*/ 5065488 w 5549367"/>
              <a:gd name="connsiteY1654" fmla="*/ 2086205 h 6267731"/>
              <a:gd name="connsiteX1655" fmla="*/ 5116906 w 5549367"/>
              <a:gd name="connsiteY1655" fmla="*/ 2031999 h 6267731"/>
              <a:gd name="connsiteX1656" fmla="*/ 4293835 w 5549367"/>
              <a:gd name="connsiteY1656" fmla="*/ 2031999 h 6267731"/>
              <a:gd name="connsiteX1657" fmla="*/ 4282510 w 5549367"/>
              <a:gd name="connsiteY1657" fmla="*/ 2061803 h 6267731"/>
              <a:gd name="connsiteX1658" fmla="*/ 4293835 w 5549367"/>
              <a:gd name="connsiteY1658" fmla="*/ 2031999 h 6267731"/>
              <a:gd name="connsiteX1659" fmla="*/ 4623347 w 5549367"/>
              <a:gd name="connsiteY1659" fmla="*/ 2020467 h 6267731"/>
              <a:gd name="connsiteX1660" fmla="*/ 4630858 w 5549367"/>
              <a:gd name="connsiteY1660" fmla="*/ 2027978 h 6267731"/>
              <a:gd name="connsiteX1661" fmla="*/ 4616459 w 5549367"/>
              <a:gd name="connsiteY1661" fmla="*/ 2039692 h 6267731"/>
              <a:gd name="connsiteX1662" fmla="*/ 4612552 w 5549367"/>
              <a:gd name="connsiteY1662" fmla="*/ 2021057 h 6267731"/>
              <a:gd name="connsiteX1663" fmla="*/ 4623347 w 5549367"/>
              <a:gd name="connsiteY1663" fmla="*/ 2020467 h 6267731"/>
              <a:gd name="connsiteX1664" fmla="*/ 1124174 w 5549367"/>
              <a:gd name="connsiteY1664" fmla="*/ 2019784 h 6267731"/>
              <a:gd name="connsiteX1665" fmla="*/ 1104303 w 5549367"/>
              <a:gd name="connsiteY1665" fmla="*/ 2057594 h 6267731"/>
              <a:gd name="connsiteX1666" fmla="*/ 1073213 w 5549367"/>
              <a:gd name="connsiteY1666" fmla="*/ 2120564 h 6267731"/>
              <a:gd name="connsiteX1667" fmla="*/ 1023050 w 5549367"/>
              <a:gd name="connsiteY1667" fmla="*/ 2184769 h 6267731"/>
              <a:gd name="connsiteX1668" fmla="*/ 1023050 w 5549367"/>
              <a:gd name="connsiteY1668" fmla="*/ 2184780 h 6267731"/>
              <a:gd name="connsiteX1669" fmla="*/ 1022708 w 5549367"/>
              <a:gd name="connsiteY1669" fmla="*/ 2210263 h 6267731"/>
              <a:gd name="connsiteX1670" fmla="*/ 978176 w 5549367"/>
              <a:gd name="connsiteY1670" fmla="*/ 2216427 h 6267731"/>
              <a:gd name="connsiteX1671" fmla="*/ 955432 w 5549367"/>
              <a:gd name="connsiteY1671" fmla="*/ 2223106 h 6267731"/>
              <a:gd name="connsiteX1672" fmla="*/ 971853 w 5549367"/>
              <a:gd name="connsiteY1672" fmla="*/ 2191064 h 6267731"/>
              <a:gd name="connsiteX1673" fmla="*/ 1023102 w 5549367"/>
              <a:gd name="connsiteY1673" fmla="*/ 2146372 h 6267731"/>
              <a:gd name="connsiteX1674" fmla="*/ 1034452 w 5549367"/>
              <a:gd name="connsiteY1674" fmla="*/ 2120483 h 6267731"/>
              <a:gd name="connsiteX1675" fmla="*/ 1034443 w 5549367"/>
              <a:gd name="connsiteY1675" fmla="*/ 2120483 h 6267731"/>
              <a:gd name="connsiteX1676" fmla="*/ 1092051 w 5549367"/>
              <a:gd name="connsiteY1676" fmla="*/ 2051056 h 6267731"/>
              <a:gd name="connsiteX1677" fmla="*/ 1124174 w 5549367"/>
              <a:gd name="connsiteY1677" fmla="*/ 2019784 h 6267731"/>
              <a:gd name="connsiteX1678" fmla="*/ 4318317 w 5549367"/>
              <a:gd name="connsiteY1678" fmla="*/ 2019410 h 6267731"/>
              <a:gd name="connsiteX1679" fmla="*/ 4326044 w 5549367"/>
              <a:gd name="connsiteY1679" fmla="*/ 2058404 h 6267731"/>
              <a:gd name="connsiteX1680" fmla="*/ 4305281 w 5549367"/>
              <a:gd name="connsiteY1680" fmla="*/ 2039508 h 6267731"/>
              <a:gd name="connsiteX1681" fmla="*/ 4318317 w 5549367"/>
              <a:gd name="connsiteY1681" fmla="*/ 2019410 h 6267731"/>
              <a:gd name="connsiteX1682" fmla="*/ 4934391 w 5549367"/>
              <a:gd name="connsiteY1682" fmla="*/ 2019317 h 6267731"/>
              <a:gd name="connsiteX1683" fmla="*/ 4939712 w 5549367"/>
              <a:gd name="connsiteY1683" fmla="*/ 2024775 h 6267731"/>
              <a:gd name="connsiteX1684" fmla="*/ 4914881 w 5549367"/>
              <a:gd name="connsiteY1684" fmla="*/ 2046491 h 6267731"/>
              <a:gd name="connsiteX1685" fmla="*/ 4934391 w 5549367"/>
              <a:gd name="connsiteY1685" fmla="*/ 2019317 h 6267731"/>
              <a:gd name="connsiteX1686" fmla="*/ 1117591 w 5549367"/>
              <a:gd name="connsiteY1686" fmla="*/ 2019299 h 6267731"/>
              <a:gd name="connsiteX1687" fmla="*/ 1118050 w 5549367"/>
              <a:gd name="connsiteY1687" fmla="*/ 2019441 h 6267731"/>
              <a:gd name="connsiteX1688" fmla="*/ 1117982 w 5549367"/>
              <a:gd name="connsiteY1688" fmla="*/ 2019696 h 6267731"/>
              <a:gd name="connsiteX1689" fmla="*/ 1117988 w 5549367"/>
              <a:gd name="connsiteY1689" fmla="*/ 2019702 h 6267731"/>
              <a:gd name="connsiteX1690" fmla="*/ 1117982 w 5549367"/>
              <a:gd name="connsiteY1690" fmla="*/ 2019702 h 6267731"/>
              <a:gd name="connsiteX1691" fmla="*/ 1117715 w 5549367"/>
              <a:gd name="connsiteY1691" fmla="*/ 2019689 h 6267731"/>
              <a:gd name="connsiteX1692" fmla="*/ 1117591 w 5549367"/>
              <a:gd name="connsiteY1692" fmla="*/ 2019299 h 6267731"/>
              <a:gd name="connsiteX1693" fmla="*/ 1788027 w 5549367"/>
              <a:gd name="connsiteY1693" fmla="*/ 2013016 h 6267731"/>
              <a:gd name="connsiteX1694" fmla="*/ 1786378 w 5549367"/>
              <a:gd name="connsiteY1694" fmla="*/ 2013732 h 6267731"/>
              <a:gd name="connsiteX1695" fmla="*/ 1786849 w 5549367"/>
              <a:gd name="connsiteY1695" fmla="*/ 2013732 h 6267731"/>
              <a:gd name="connsiteX1696" fmla="*/ 1788027 w 5549367"/>
              <a:gd name="connsiteY1696" fmla="*/ 2013016 h 6267731"/>
              <a:gd name="connsiteX1697" fmla="*/ 4568741 w 5549367"/>
              <a:gd name="connsiteY1697" fmla="*/ 1994947 h 6267731"/>
              <a:gd name="connsiteX1698" fmla="*/ 4578256 w 5549367"/>
              <a:gd name="connsiteY1698" fmla="*/ 1997133 h 6267731"/>
              <a:gd name="connsiteX1699" fmla="*/ 4571200 w 5549367"/>
              <a:gd name="connsiteY1699" fmla="*/ 2006174 h 6267731"/>
              <a:gd name="connsiteX1700" fmla="*/ 4559281 w 5549367"/>
              <a:gd name="connsiteY1700" fmla="*/ 2004481 h 6267731"/>
              <a:gd name="connsiteX1701" fmla="*/ 4568741 w 5549367"/>
              <a:gd name="connsiteY1701" fmla="*/ 1994947 h 6267731"/>
              <a:gd name="connsiteX1702" fmla="*/ 4961379 w 5549367"/>
              <a:gd name="connsiteY1702" fmla="*/ 1982283 h 6267731"/>
              <a:gd name="connsiteX1703" fmla="*/ 4979041 w 5549367"/>
              <a:gd name="connsiteY1703" fmla="*/ 1984863 h 6267731"/>
              <a:gd name="connsiteX1704" fmla="*/ 4947948 w 5549367"/>
              <a:gd name="connsiteY1704" fmla="*/ 2023163 h 6267731"/>
              <a:gd name="connsiteX1705" fmla="*/ 4947985 w 5549367"/>
              <a:gd name="connsiteY1705" fmla="*/ 1993699 h 6267731"/>
              <a:gd name="connsiteX1706" fmla="*/ 4961379 w 5549367"/>
              <a:gd name="connsiteY1706" fmla="*/ 1982283 h 6267731"/>
              <a:gd name="connsiteX1707" fmla="*/ 4464565 w 5549367"/>
              <a:gd name="connsiteY1707" fmla="*/ 1981788 h 6267731"/>
              <a:gd name="connsiteX1708" fmla="*/ 4473085 w 5549367"/>
              <a:gd name="connsiteY1708" fmla="*/ 1986484 h 6267731"/>
              <a:gd name="connsiteX1709" fmla="*/ 4493487 w 5549367"/>
              <a:gd name="connsiteY1709" fmla="*/ 2004059 h 6267731"/>
              <a:gd name="connsiteX1710" fmla="*/ 4472888 w 5549367"/>
              <a:gd name="connsiteY1710" fmla="*/ 1993628 h 6267731"/>
              <a:gd name="connsiteX1711" fmla="*/ 4458165 w 5549367"/>
              <a:gd name="connsiteY1711" fmla="*/ 1984803 h 6267731"/>
              <a:gd name="connsiteX1712" fmla="*/ 4464565 w 5549367"/>
              <a:gd name="connsiteY1712" fmla="*/ 1981788 h 6267731"/>
              <a:gd name="connsiteX1713" fmla="*/ 4673225 w 5549367"/>
              <a:gd name="connsiteY1713" fmla="*/ 1981458 h 6267731"/>
              <a:gd name="connsiteX1714" fmla="*/ 4691086 w 5549367"/>
              <a:gd name="connsiteY1714" fmla="*/ 2016458 h 6267731"/>
              <a:gd name="connsiteX1715" fmla="*/ 4673549 w 5549367"/>
              <a:gd name="connsiteY1715" fmla="*/ 1988187 h 6267731"/>
              <a:gd name="connsiteX1716" fmla="*/ 4648569 w 5549367"/>
              <a:gd name="connsiteY1716" fmla="*/ 2016576 h 6267731"/>
              <a:gd name="connsiteX1717" fmla="*/ 4673225 w 5549367"/>
              <a:gd name="connsiteY1717" fmla="*/ 1981458 h 6267731"/>
              <a:gd name="connsiteX1718" fmla="*/ 4991553 w 5549367"/>
              <a:gd name="connsiteY1718" fmla="*/ 1981199 h 6267731"/>
              <a:gd name="connsiteX1719" fmla="*/ 4991776 w 5549367"/>
              <a:gd name="connsiteY1719" fmla="*/ 1981963 h 6267731"/>
              <a:gd name="connsiteX1720" fmla="*/ 4991081 w 5549367"/>
              <a:gd name="connsiteY1720" fmla="*/ 1981596 h 6267731"/>
              <a:gd name="connsiteX1721" fmla="*/ 4991131 w 5549367"/>
              <a:gd name="connsiteY1721" fmla="*/ 1981528 h 6267731"/>
              <a:gd name="connsiteX1722" fmla="*/ 4991106 w 5549367"/>
              <a:gd name="connsiteY1722" fmla="*/ 1981516 h 6267731"/>
              <a:gd name="connsiteX1723" fmla="*/ 4991553 w 5549367"/>
              <a:gd name="connsiteY1723" fmla="*/ 1981199 h 6267731"/>
              <a:gd name="connsiteX1724" fmla="*/ 4699913 w 5549367"/>
              <a:gd name="connsiteY1724" fmla="*/ 1968795 h 6267731"/>
              <a:gd name="connsiteX1725" fmla="*/ 4704341 w 5549367"/>
              <a:gd name="connsiteY1725" fmla="*/ 1975673 h 6267731"/>
              <a:gd name="connsiteX1726" fmla="*/ 4695782 w 5549367"/>
              <a:gd name="connsiteY1726" fmla="*/ 1985961 h 6267731"/>
              <a:gd name="connsiteX1727" fmla="*/ 4686281 w 5549367"/>
              <a:gd name="connsiteY1727" fmla="*/ 1979505 h 6267731"/>
              <a:gd name="connsiteX1728" fmla="*/ 4699913 w 5549367"/>
              <a:gd name="connsiteY1728" fmla="*/ 1968795 h 6267731"/>
              <a:gd name="connsiteX1729" fmla="*/ 1140660 w 5549367"/>
              <a:gd name="connsiteY1729" fmla="*/ 1968499 h 6267731"/>
              <a:gd name="connsiteX1730" fmla="*/ 1154069 w 5549367"/>
              <a:gd name="connsiteY1730" fmla="*/ 2050888 h 6267731"/>
              <a:gd name="connsiteX1731" fmla="*/ 1130291 w 5549367"/>
              <a:gd name="connsiteY1731" fmla="*/ 2029551 h 6267731"/>
              <a:gd name="connsiteX1732" fmla="*/ 1140660 w 5549367"/>
              <a:gd name="connsiteY1732" fmla="*/ 1968499 h 6267731"/>
              <a:gd name="connsiteX1733" fmla="*/ 4988393 w 5549367"/>
              <a:gd name="connsiteY1733" fmla="*/ 1955799 h 6267731"/>
              <a:gd name="connsiteX1734" fmla="*/ 4980269 w 5549367"/>
              <a:gd name="connsiteY1734" fmla="*/ 1985248 h 6267731"/>
              <a:gd name="connsiteX1735" fmla="*/ 4988393 w 5549367"/>
              <a:gd name="connsiteY1735" fmla="*/ 1955799 h 6267731"/>
              <a:gd name="connsiteX1736" fmla="*/ 5014088 w 5549367"/>
              <a:gd name="connsiteY1736" fmla="*/ 1943448 h 6267731"/>
              <a:gd name="connsiteX1737" fmla="*/ 5024445 w 5549367"/>
              <a:gd name="connsiteY1737" fmla="*/ 1972625 h 6267731"/>
              <a:gd name="connsiteX1738" fmla="*/ 5028142 w 5549367"/>
              <a:gd name="connsiteY1738" fmla="*/ 1993576 h 6267731"/>
              <a:gd name="connsiteX1739" fmla="*/ 5018032 w 5549367"/>
              <a:gd name="connsiteY1739" fmla="*/ 1996867 h 6267731"/>
              <a:gd name="connsiteX1740" fmla="*/ 5015379 w 5549367"/>
              <a:gd name="connsiteY1740" fmla="*/ 1978450 h 6267731"/>
              <a:gd name="connsiteX1741" fmla="*/ 5011844 w 5549367"/>
              <a:gd name="connsiteY1741" fmla="*/ 1966355 h 6267731"/>
              <a:gd name="connsiteX1742" fmla="*/ 5006498 w 5549367"/>
              <a:gd name="connsiteY1742" fmla="*/ 1945352 h 6267731"/>
              <a:gd name="connsiteX1743" fmla="*/ 5014088 w 5549367"/>
              <a:gd name="connsiteY1743" fmla="*/ 1943448 h 6267731"/>
              <a:gd name="connsiteX1744" fmla="*/ 4850833 w 5549367"/>
              <a:gd name="connsiteY1744" fmla="*/ 1943336 h 6267731"/>
              <a:gd name="connsiteX1745" fmla="*/ 4859543 w 5549367"/>
              <a:gd name="connsiteY1745" fmla="*/ 1963377 h 6267731"/>
              <a:gd name="connsiteX1746" fmla="*/ 4838681 w 5549367"/>
              <a:gd name="connsiteY1746" fmla="*/ 1948668 h 6267731"/>
              <a:gd name="connsiteX1747" fmla="*/ 4838731 w 5549367"/>
              <a:gd name="connsiteY1747" fmla="*/ 1947156 h 6267731"/>
              <a:gd name="connsiteX1748" fmla="*/ 4850833 w 5549367"/>
              <a:gd name="connsiteY1748" fmla="*/ 1943336 h 6267731"/>
              <a:gd name="connsiteX1749" fmla="*/ 5253391 w 5549367"/>
              <a:gd name="connsiteY1749" fmla="*/ 1930399 h 6267731"/>
              <a:gd name="connsiteX1750" fmla="*/ 5261255 w 5549367"/>
              <a:gd name="connsiteY1750" fmla="*/ 1941996 h 6267731"/>
              <a:gd name="connsiteX1751" fmla="*/ 5250476 w 5549367"/>
              <a:gd name="connsiteY1751" fmla="*/ 1950269 h 6267731"/>
              <a:gd name="connsiteX1752" fmla="*/ 5245081 w 5549367"/>
              <a:gd name="connsiteY1752" fmla="*/ 1940563 h 6267731"/>
              <a:gd name="connsiteX1753" fmla="*/ 5253391 w 5549367"/>
              <a:gd name="connsiteY1753" fmla="*/ 1930399 h 6267731"/>
              <a:gd name="connsiteX1754" fmla="*/ 5067281 w 5549367"/>
              <a:gd name="connsiteY1754" fmla="*/ 1930399 h 6267731"/>
              <a:gd name="connsiteX1755" fmla="*/ 5141100 w 5549367"/>
              <a:gd name="connsiteY1755" fmla="*/ 1968449 h 6267731"/>
              <a:gd name="connsiteX1756" fmla="*/ 5067281 w 5549367"/>
              <a:gd name="connsiteY1756" fmla="*/ 1930399 h 6267731"/>
              <a:gd name="connsiteX1757" fmla="*/ 4647475 w 5549367"/>
              <a:gd name="connsiteY1757" fmla="*/ 1930399 h 6267731"/>
              <a:gd name="connsiteX1758" fmla="*/ 4622781 w 5549367"/>
              <a:gd name="connsiteY1758" fmla="*/ 1958082 h 6267731"/>
              <a:gd name="connsiteX1759" fmla="*/ 4647475 w 5549367"/>
              <a:gd name="connsiteY1759" fmla="*/ 1930399 h 6267731"/>
              <a:gd name="connsiteX1760" fmla="*/ 5536912 w 5549367"/>
              <a:gd name="connsiteY1760" fmla="*/ 1918535 h 6267731"/>
              <a:gd name="connsiteX1761" fmla="*/ 5546325 w 5549367"/>
              <a:gd name="connsiteY1761" fmla="*/ 1945064 h 6267731"/>
              <a:gd name="connsiteX1762" fmla="*/ 5546662 w 5549367"/>
              <a:gd name="connsiteY1762" fmla="*/ 1957422 h 6267731"/>
              <a:gd name="connsiteX1763" fmla="*/ 5546770 w 5549367"/>
              <a:gd name="connsiteY1763" fmla="*/ 1973899 h 6267731"/>
              <a:gd name="connsiteX1764" fmla="*/ 5544664 w 5549367"/>
              <a:gd name="connsiteY1764" fmla="*/ 2005148 h 6267731"/>
              <a:gd name="connsiteX1765" fmla="*/ 5536701 w 5549367"/>
              <a:gd name="connsiteY1765" fmla="*/ 2018967 h 6267731"/>
              <a:gd name="connsiteX1766" fmla="*/ 5520865 w 5549367"/>
              <a:gd name="connsiteY1766" fmla="*/ 2012449 h 6267731"/>
              <a:gd name="connsiteX1767" fmla="*/ 5530562 w 5549367"/>
              <a:gd name="connsiteY1767" fmla="*/ 1997750 h 6267731"/>
              <a:gd name="connsiteX1768" fmla="*/ 5495439 w 5549367"/>
              <a:gd name="connsiteY1768" fmla="*/ 2017016 h 6267731"/>
              <a:gd name="connsiteX1769" fmla="*/ 5480086 w 5549367"/>
              <a:gd name="connsiteY1769" fmla="*/ 1990622 h 6267731"/>
              <a:gd name="connsiteX1770" fmla="*/ 5461036 w 5549367"/>
              <a:gd name="connsiteY1770" fmla="*/ 1968304 h 6267731"/>
              <a:gd name="connsiteX1771" fmla="*/ 5483731 w 5549367"/>
              <a:gd name="connsiteY1771" fmla="*/ 1944208 h 6267731"/>
              <a:gd name="connsiteX1772" fmla="*/ 5506401 w 5549367"/>
              <a:gd name="connsiteY1772" fmla="*/ 1933955 h 6267731"/>
              <a:gd name="connsiteX1773" fmla="*/ 5536912 w 5549367"/>
              <a:gd name="connsiteY1773" fmla="*/ 1918535 h 6267731"/>
              <a:gd name="connsiteX1774" fmla="*/ 1200013 w 5549367"/>
              <a:gd name="connsiteY1774" fmla="*/ 1905077 h 6267731"/>
              <a:gd name="connsiteX1775" fmla="*/ 1208366 w 5549367"/>
              <a:gd name="connsiteY1775" fmla="*/ 1924282 h 6267731"/>
              <a:gd name="connsiteX1776" fmla="*/ 1193792 w 5549367"/>
              <a:gd name="connsiteY1776" fmla="*/ 1908884 h 6267731"/>
              <a:gd name="connsiteX1777" fmla="*/ 1200013 w 5549367"/>
              <a:gd name="connsiteY1777" fmla="*/ 1905077 h 6267731"/>
              <a:gd name="connsiteX1778" fmla="*/ 2019409 w 5549367"/>
              <a:gd name="connsiteY1778" fmla="*/ 1892464 h 6267731"/>
              <a:gd name="connsiteX1779" fmla="*/ 2019174 w 5549367"/>
              <a:gd name="connsiteY1779" fmla="*/ 1892941 h 6267731"/>
              <a:gd name="connsiteX1780" fmla="*/ 2019409 w 5549367"/>
              <a:gd name="connsiteY1780" fmla="*/ 1892941 h 6267731"/>
              <a:gd name="connsiteX1781" fmla="*/ 2019409 w 5549367"/>
              <a:gd name="connsiteY1781" fmla="*/ 1892464 h 6267731"/>
              <a:gd name="connsiteX1782" fmla="*/ 4588340 w 5549367"/>
              <a:gd name="connsiteY1782" fmla="*/ 1892299 h 6267731"/>
              <a:gd name="connsiteX1783" fmla="*/ 4608754 w 5549367"/>
              <a:gd name="connsiteY1783" fmla="*/ 1924837 h 6267731"/>
              <a:gd name="connsiteX1784" fmla="*/ 4571981 w 5549367"/>
              <a:gd name="connsiteY1784" fmla="*/ 1914084 h 6267731"/>
              <a:gd name="connsiteX1785" fmla="*/ 4588340 w 5549367"/>
              <a:gd name="connsiteY1785" fmla="*/ 1892299 h 6267731"/>
              <a:gd name="connsiteX1786" fmla="*/ 1230831 w 5549367"/>
              <a:gd name="connsiteY1786" fmla="*/ 1880380 h 6267731"/>
              <a:gd name="connsiteX1787" fmla="*/ 1239131 w 5549367"/>
              <a:gd name="connsiteY1787" fmla="*/ 1888753 h 6267731"/>
              <a:gd name="connsiteX1788" fmla="*/ 1219190 w 5549367"/>
              <a:gd name="connsiteY1788" fmla="*/ 1882205 h 6267731"/>
              <a:gd name="connsiteX1789" fmla="*/ 1230831 w 5549367"/>
              <a:gd name="connsiteY1789" fmla="*/ 1880380 h 6267731"/>
              <a:gd name="connsiteX1790" fmla="*/ 4856128 w 5549367"/>
              <a:gd name="connsiteY1790" fmla="*/ 1854199 h 6267731"/>
              <a:gd name="connsiteX1791" fmla="*/ 4857841 w 5549367"/>
              <a:gd name="connsiteY1791" fmla="*/ 1917414 h 6267731"/>
              <a:gd name="connsiteX1792" fmla="*/ 4856128 w 5549367"/>
              <a:gd name="connsiteY1792" fmla="*/ 1854199 h 6267731"/>
              <a:gd name="connsiteX1793" fmla="*/ 5308557 w 5549367"/>
              <a:gd name="connsiteY1793" fmla="*/ 1828878 h 6267731"/>
              <a:gd name="connsiteX1794" fmla="*/ 5310416 w 5549367"/>
              <a:gd name="connsiteY1794" fmla="*/ 1834335 h 6267731"/>
              <a:gd name="connsiteX1795" fmla="*/ 5301561 w 5549367"/>
              <a:gd name="connsiteY1795" fmla="*/ 1840356 h 6267731"/>
              <a:gd name="connsiteX1796" fmla="*/ 5295881 w 5549367"/>
              <a:gd name="connsiteY1796" fmla="*/ 1836438 h 6267731"/>
              <a:gd name="connsiteX1797" fmla="*/ 5308557 w 5549367"/>
              <a:gd name="connsiteY1797" fmla="*/ 1828878 h 6267731"/>
              <a:gd name="connsiteX1798" fmla="*/ 5338524 w 5549367"/>
              <a:gd name="connsiteY1798" fmla="*/ 1828799 h 6267731"/>
              <a:gd name="connsiteX1799" fmla="*/ 5337703 w 5549367"/>
              <a:gd name="connsiteY1799" fmla="*/ 1898554 h 6267731"/>
              <a:gd name="connsiteX1800" fmla="*/ 5355888 w 5549367"/>
              <a:gd name="connsiteY1800" fmla="*/ 1921986 h 6267731"/>
              <a:gd name="connsiteX1801" fmla="*/ 5421199 w 5549367"/>
              <a:gd name="connsiteY1801" fmla="*/ 1921484 h 6267731"/>
              <a:gd name="connsiteX1802" fmla="*/ 5444289 w 5549367"/>
              <a:gd name="connsiteY1802" fmla="*/ 1947337 h 6267731"/>
              <a:gd name="connsiteX1803" fmla="*/ 5446096 w 5549367"/>
              <a:gd name="connsiteY1803" fmla="*/ 2000213 h 6267731"/>
              <a:gd name="connsiteX1804" fmla="*/ 5440273 w 5549367"/>
              <a:gd name="connsiteY1804" fmla="*/ 2020250 h 6267731"/>
              <a:gd name="connsiteX1805" fmla="*/ 5428352 w 5549367"/>
              <a:gd name="connsiteY1805" fmla="*/ 2002615 h 6267731"/>
              <a:gd name="connsiteX1806" fmla="*/ 5339404 w 5549367"/>
              <a:gd name="connsiteY1806" fmla="*/ 2021716 h 6267731"/>
              <a:gd name="connsiteX1807" fmla="*/ 5258360 w 5549367"/>
              <a:gd name="connsiteY1807" fmla="*/ 2021657 h 6267731"/>
              <a:gd name="connsiteX1808" fmla="*/ 5245970 w 5549367"/>
              <a:gd name="connsiteY1808" fmla="*/ 2004829 h 6267731"/>
              <a:gd name="connsiteX1809" fmla="*/ 5295716 w 5549367"/>
              <a:gd name="connsiteY1809" fmla="*/ 1946540 h 6267731"/>
              <a:gd name="connsiteX1810" fmla="*/ 5303992 w 5549367"/>
              <a:gd name="connsiteY1810" fmla="*/ 1933116 h 6267731"/>
              <a:gd name="connsiteX1811" fmla="*/ 5319050 w 5549367"/>
              <a:gd name="connsiteY1811" fmla="*/ 1889087 h 6267731"/>
              <a:gd name="connsiteX1812" fmla="*/ 5319548 w 5549367"/>
              <a:gd name="connsiteY1812" fmla="*/ 1889263 h 6267731"/>
              <a:gd name="connsiteX1813" fmla="*/ 5319206 w 5549367"/>
              <a:gd name="connsiteY1813" fmla="*/ 1888909 h 6267731"/>
              <a:gd name="connsiteX1814" fmla="*/ 5319050 w 5549367"/>
              <a:gd name="connsiteY1814" fmla="*/ 1889087 h 6267731"/>
              <a:gd name="connsiteX1815" fmla="*/ 5305956 w 5549367"/>
              <a:gd name="connsiteY1815" fmla="*/ 1839201 h 6267731"/>
              <a:gd name="connsiteX1816" fmla="*/ 5338524 w 5549367"/>
              <a:gd name="connsiteY1816" fmla="*/ 1828799 h 6267731"/>
              <a:gd name="connsiteX1817" fmla="*/ 2031897 w 5549367"/>
              <a:gd name="connsiteY1817" fmla="*/ 1804139 h 6267731"/>
              <a:gd name="connsiteX1818" fmla="*/ 2031190 w 5549367"/>
              <a:gd name="connsiteY1818" fmla="*/ 1804855 h 6267731"/>
              <a:gd name="connsiteX1819" fmla="*/ 2031662 w 5549367"/>
              <a:gd name="connsiteY1819" fmla="*/ 1804616 h 6267731"/>
              <a:gd name="connsiteX1820" fmla="*/ 2031897 w 5549367"/>
              <a:gd name="connsiteY1820" fmla="*/ 1804139 h 6267731"/>
              <a:gd name="connsiteX1821" fmla="*/ 4762724 w 5549367"/>
              <a:gd name="connsiteY1821" fmla="*/ 1777999 h 6267731"/>
              <a:gd name="connsiteX1822" fmla="*/ 4758420 w 5549367"/>
              <a:gd name="connsiteY1822" fmla="*/ 1801545 h 6267731"/>
              <a:gd name="connsiteX1823" fmla="*/ 4751065 w 5549367"/>
              <a:gd name="connsiteY1823" fmla="*/ 1799171 h 6267731"/>
              <a:gd name="connsiteX1824" fmla="*/ 4762724 w 5549367"/>
              <a:gd name="connsiteY1824" fmla="*/ 1777999 h 6267731"/>
              <a:gd name="connsiteX1825" fmla="*/ 2273175 w 5549367"/>
              <a:gd name="connsiteY1825" fmla="*/ 1771196 h 6267731"/>
              <a:gd name="connsiteX1826" fmla="*/ 2273175 w 5549367"/>
              <a:gd name="connsiteY1826" fmla="*/ 1772389 h 6267731"/>
              <a:gd name="connsiteX1827" fmla="*/ 2274589 w 5549367"/>
              <a:gd name="connsiteY1827" fmla="*/ 1771196 h 6267731"/>
              <a:gd name="connsiteX1828" fmla="*/ 2273175 w 5549367"/>
              <a:gd name="connsiteY1828" fmla="*/ 1771196 h 6267731"/>
              <a:gd name="connsiteX1829" fmla="*/ 4432190 w 5549367"/>
              <a:gd name="connsiteY1829" fmla="*/ 1770241 h 6267731"/>
              <a:gd name="connsiteX1830" fmla="*/ 4431955 w 5549367"/>
              <a:gd name="connsiteY1830" fmla="*/ 1772867 h 6267731"/>
              <a:gd name="connsiteX1831" fmla="*/ 4433604 w 5549367"/>
              <a:gd name="connsiteY1831" fmla="*/ 1772867 h 6267731"/>
              <a:gd name="connsiteX1832" fmla="*/ 4432190 w 5549367"/>
              <a:gd name="connsiteY1832" fmla="*/ 1770241 h 6267731"/>
              <a:gd name="connsiteX1833" fmla="*/ 5138046 w 5549367"/>
              <a:gd name="connsiteY1833" fmla="*/ 1739899 h 6267731"/>
              <a:gd name="connsiteX1834" fmla="*/ 5133394 w 5549367"/>
              <a:gd name="connsiteY1834" fmla="*/ 1784175 h 6267731"/>
              <a:gd name="connsiteX1835" fmla="*/ 5119813 w 5549367"/>
              <a:gd name="connsiteY1835" fmla="*/ 1783213 h 6267731"/>
              <a:gd name="connsiteX1836" fmla="*/ 5138046 w 5549367"/>
              <a:gd name="connsiteY1836" fmla="*/ 1739899 h 6267731"/>
              <a:gd name="connsiteX1837" fmla="*/ 5037171 w 5549367"/>
              <a:gd name="connsiteY1837" fmla="*/ 1714671 h 6267731"/>
              <a:gd name="connsiteX1838" fmla="*/ 5064924 w 5549367"/>
              <a:gd name="connsiteY1838" fmla="*/ 1715488 h 6267731"/>
              <a:gd name="connsiteX1839" fmla="*/ 5081440 w 5549367"/>
              <a:gd name="connsiteY1839" fmla="*/ 1739739 h 6267731"/>
              <a:gd name="connsiteX1840" fmla="*/ 5057907 w 5549367"/>
              <a:gd name="connsiteY1840" fmla="*/ 1791179 h 6267731"/>
              <a:gd name="connsiteX1841" fmla="*/ 5130482 w 5549367"/>
              <a:gd name="connsiteY1841" fmla="*/ 1832039 h 6267731"/>
              <a:gd name="connsiteX1842" fmla="*/ 5126778 w 5549367"/>
              <a:gd name="connsiteY1842" fmla="*/ 1918138 h 6267731"/>
              <a:gd name="connsiteX1843" fmla="*/ 5121349 w 5549367"/>
              <a:gd name="connsiteY1843" fmla="*/ 1939171 h 6267731"/>
              <a:gd name="connsiteX1844" fmla="*/ 5112341 w 5549367"/>
              <a:gd name="connsiteY1844" fmla="*/ 1924145 h 6267731"/>
              <a:gd name="connsiteX1845" fmla="*/ 5068338 w 5549367"/>
              <a:gd name="connsiteY1845" fmla="*/ 1923606 h 6267731"/>
              <a:gd name="connsiteX1846" fmla="*/ 5106521 w 5549367"/>
              <a:gd name="connsiteY1846" fmla="*/ 1854976 h 6267731"/>
              <a:gd name="connsiteX1847" fmla="*/ 5099769 w 5549367"/>
              <a:gd name="connsiteY1847" fmla="*/ 1819778 h 6267731"/>
              <a:gd name="connsiteX1848" fmla="*/ 5051205 w 5549367"/>
              <a:gd name="connsiteY1848" fmla="*/ 1821985 h 6267731"/>
              <a:gd name="connsiteX1849" fmla="*/ 5023314 w 5549367"/>
              <a:gd name="connsiteY1849" fmla="*/ 1840843 h 6267731"/>
              <a:gd name="connsiteX1850" fmla="*/ 5020442 w 5549367"/>
              <a:gd name="connsiteY1850" fmla="*/ 1841037 h 6267731"/>
              <a:gd name="connsiteX1851" fmla="*/ 5017570 w 5549367"/>
              <a:gd name="connsiteY1851" fmla="*/ 1840951 h 6267731"/>
              <a:gd name="connsiteX1852" fmla="*/ 4999631 w 5549367"/>
              <a:gd name="connsiteY1852" fmla="*/ 1817916 h 6267731"/>
              <a:gd name="connsiteX1853" fmla="*/ 4941430 w 5549367"/>
              <a:gd name="connsiteY1853" fmla="*/ 1866590 h 6267731"/>
              <a:gd name="connsiteX1854" fmla="*/ 4941417 w 5549367"/>
              <a:gd name="connsiteY1854" fmla="*/ 1866590 h 6267731"/>
              <a:gd name="connsiteX1855" fmla="*/ 4928366 w 5549367"/>
              <a:gd name="connsiteY1855" fmla="*/ 1878323 h 6267731"/>
              <a:gd name="connsiteX1856" fmla="*/ 4893521 w 5549367"/>
              <a:gd name="connsiteY1856" fmla="*/ 1912347 h 6267731"/>
              <a:gd name="connsiteX1857" fmla="*/ 4870568 w 5549367"/>
              <a:gd name="connsiteY1857" fmla="*/ 1944477 h 6267731"/>
              <a:gd name="connsiteX1858" fmla="*/ 4870064 w 5549367"/>
              <a:gd name="connsiteY1858" fmla="*/ 1887892 h 6267731"/>
              <a:gd name="connsiteX1859" fmla="*/ 4898925 w 5549367"/>
              <a:gd name="connsiteY1859" fmla="*/ 1865880 h 6267731"/>
              <a:gd name="connsiteX1860" fmla="*/ 4915604 w 5549367"/>
              <a:gd name="connsiteY1860" fmla="*/ 1840219 h 6267731"/>
              <a:gd name="connsiteX1861" fmla="*/ 4921374 w 5549367"/>
              <a:gd name="connsiteY1861" fmla="*/ 1821845 h 6267731"/>
              <a:gd name="connsiteX1862" fmla="*/ 4933556 w 5549367"/>
              <a:gd name="connsiteY1862" fmla="*/ 1830069 h 6267731"/>
              <a:gd name="connsiteX1863" fmla="*/ 4941455 w 5549367"/>
              <a:gd name="connsiteY1863" fmla="*/ 1846537 h 6267731"/>
              <a:gd name="connsiteX1864" fmla="*/ 4954304 w 5549367"/>
              <a:gd name="connsiteY1864" fmla="*/ 1821178 h 6267731"/>
              <a:gd name="connsiteX1865" fmla="*/ 4955778 w 5549367"/>
              <a:gd name="connsiteY1865" fmla="*/ 1786895 h 6267731"/>
              <a:gd name="connsiteX1866" fmla="*/ 4984980 w 5549367"/>
              <a:gd name="connsiteY1866" fmla="*/ 1788671 h 6267731"/>
              <a:gd name="connsiteX1867" fmla="*/ 4998245 w 5549367"/>
              <a:gd name="connsiteY1867" fmla="*/ 1803170 h 6267731"/>
              <a:gd name="connsiteX1868" fmla="*/ 5010036 w 5549367"/>
              <a:gd name="connsiteY1868" fmla="*/ 1795560 h 6267731"/>
              <a:gd name="connsiteX1869" fmla="*/ 5010049 w 5549367"/>
              <a:gd name="connsiteY1869" fmla="*/ 1795560 h 6267731"/>
              <a:gd name="connsiteX1870" fmla="*/ 5024335 w 5549367"/>
              <a:gd name="connsiteY1870" fmla="*/ 1783010 h 6267731"/>
              <a:gd name="connsiteX1871" fmla="*/ 5018540 w 5549367"/>
              <a:gd name="connsiteY1871" fmla="*/ 1753140 h 6267731"/>
              <a:gd name="connsiteX1872" fmla="*/ 5016978 w 5549367"/>
              <a:gd name="connsiteY1872" fmla="*/ 1751848 h 6267731"/>
              <a:gd name="connsiteX1873" fmla="*/ 5013778 w 5549367"/>
              <a:gd name="connsiteY1873" fmla="*/ 1724917 h 6267731"/>
              <a:gd name="connsiteX1874" fmla="*/ 5037171 w 5549367"/>
              <a:gd name="connsiteY1874" fmla="*/ 1714671 h 6267731"/>
              <a:gd name="connsiteX1875" fmla="*/ 3479094 w 5549367"/>
              <a:gd name="connsiteY1875" fmla="*/ 1714381 h 6267731"/>
              <a:gd name="connsiteX1876" fmla="*/ 3479094 w 5549367"/>
              <a:gd name="connsiteY1876" fmla="*/ 1715097 h 6267731"/>
              <a:gd name="connsiteX1877" fmla="*/ 3479566 w 5549367"/>
              <a:gd name="connsiteY1877" fmla="*/ 1715336 h 6267731"/>
              <a:gd name="connsiteX1878" fmla="*/ 3479094 w 5549367"/>
              <a:gd name="connsiteY1878" fmla="*/ 1714381 h 6267731"/>
              <a:gd name="connsiteX1879" fmla="*/ 4450749 w 5549367"/>
              <a:gd name="connsiteY1879" fmla="*/ 1574920 h 6267731"/>
              <a:gd name="connsiteX1880" fmla="*/ 4459270 w 5549367"/>
              <a:gd name="connsiteY1880" fmla="*/ 1582096 h 6267731"/>
              <a:gd name="connsiteX1881" fmla="*/ 4453006 w 5549367"/>
              <a:gd name="connsiteY1881" fmla="*/ 1586003 h 6267731"/>
              <a:gd name="connsiteX1882" fmla="*/ 4445018 w 5549367"/>
              <a:gd name="connsiteY1882" fmla="*/ 1579869 h 6267731"/>
              <a:gd name="connsiteX1883" fmla="*/ 4450749 w 5549367"/>
              <a:gd name="connsiteY1883" fmla="*/ 1574920 h 6267731"/>
              <a:gd name="connsiteX1884" fmla="*/ 4425593 w 5549367"/>
              <a:gd name="connsiteY1884" fmla="*/ 1562557 h 6267731"/>
              <a:gd name="connsiteX1885" fmla="*/ 4426300 w 5549367"/>
              <a:gd name="connsiteY1885" fmla="*/ 1562557 h 6267731"/>
              <a:gd name="connsiteX1886" fmla="*/ 4426064 w 5549367"/>
              <a:gd name="connsiteY1886" fmla="*/ 1563273 h 6267731"/>
              <a:gd name="connsiteX1887" fmla="*/ 2468221 w 5549367"/>
              <a:gd name="connsiteY1887" fmla="*/ 1562130 h 6267731"/>
              <a:gd name="connsiteX1888" fmla="*/ 2475434 w 5549367"/>
              <a:gd name="connsiteY1888" fmla="*/ 1570371 h 6267731"/>
              <a:gd name="connsiteX1889" fmla="*/ 2463812 w 5549367"/>
              <a:gd name="connsiteY1889" fmla="*/ 1575922 h 6267731"/>
              <a:gd name="connsiteX1890" fmla="*/ 2463813 w 5549367"/>
              <a:gd name="connsiteY1890" fmla="*/ 1575806 h 6267731"/>
              <a:gd name="connsiteX1891" fmla="*/ 2463781 w 5549367"/>
              <a:gd name="connsiteY1891" fmla="*/ 1575812 h 6267731"/>
              <a:gd name="connsiteX1892" fmla="*/ 2463816 w 5549367"/>
              <a:gd name="connsiteY1892" fmla="*/ 1575511 h 6267731"/>
              <a:gd name="connsiteX1893" fmla="*/ 2463889 w 5549367"/>
              <a:gd name="connsiteY1893" fmla="*/ 1568098 h 6267731"/>
              <a:gd name="connsiteX1894" fmla="*/ 2468221 w 5549367"/>
              <a:gd name="connsiteY1894" fmla="*/ 1562130 h 6267731"/>
              <a:gd name="connsiteX1895" fmla="*/ 2282832 w 5549367"/>
              <a:gd name="connsiteY1895" fmla="*/ 1562107 h 6267731"/>
              <a:gd name="connsiteX1896" fmla="*/ 2291911 w 5549367"/>
              <a:gd name="connsiteY1896" fmla="*/ 1570355 h 6267731"/>
              <a:gd name="connsiteX1897" fmla="*/ 2282845 w 5549367"/>
              <a:gd name="connsiteY1897" fmla="*/ 1578802 h 6267731"/>
              <a:gd name="connsiteX1898" fmla="*/ 2273282 w 5549367"/>
              <a:gd name="connsiteY1898" fmla="*/ 1571391 h 6267731"/>
              <a:gd name="connsiteX1899" fmla="*/ 2282832 w 5549367"/>
              <a:gd name="connsiteY1899" fmla="*/ 1562107 h 6267731"/>
              <a:gd name="connsiteX1900" fmla="*/ 4855983 w 5549367"/>
              <a:gd name="connsiteY1900" fmla="*/ 1550447 h 6267731"/>
              <a:gd name="connsiteX1901" fmla="*/ 4861118 w 5549367"/>
              <a:gd name="connsiteY1901" fmla="*/ 1559723 h 6267731"/>
              <a:gd name="connsiteX1902" fmla="*/ 4858861 w 5549367"/>
              <a:gd name="connsiteY1902" fmla="*/ 1572058 h 6267731"/>
              <a:gd name="connsiteX1903" fmla="*/ 4855983 w 5549367"/>
              <a:gd name="connsiteY1903" fmla="*/ 1550447 h 6267731"/>
              <a:gd name="connsiteX1904" fmla="*/ 4440489 w 5549367"/>
              <a:gd name="connsiteY1904" fmla="*/ 1549404 h 6267731"/>
              <a:gd name="connsiteX1905" fmla="*/ 4461588 w 5549367"/>
              <a:gd name="connsiteY1905" fmla="*/ 1565050 h 6267731"/>
              <a:gd name="connsiteX1906" fmla="*/ 4432281 w 5549367"/>
              <a:gd name="connsiteY1906" fmla="*/ 1566737 h 6267731"/>
              <a:gd name="connsiteX1907" fmla="*/ 4440489 w 5549367"/>
              <a:gd name="connsiteY1907" fmla="*/ 1549404 h 6267731"/>
              <a:gd name="connsiteX1908" fmla="*/ 2517526 w 5549367"/>
              <a:gd name="connsiteY1908" fmla="*/ 1549399 h 6267731"/>
              <a:gd name="connsiteX1909" fmla="*/ 2526940 w 5549367"/>
              <a:gd name="connsiteY1909" fmla="*/ 1566490 h 6267731"/>
              <a:gd name="connsiteX1910" fmla="*/ 2520353 w 5549367"/>
              <a:gd name="connsiteY1910" fmla="*/ 1568821 h 6267731"/>
              <a:gd name="connsiteX1911" fmla="*/ 2517526 w 5549367"/>
              <a:gd name="connsiteY1911" fmla="*/ 1549399 h 6267731"/>
              <a:gd name="connsiteX1912" fmla="*/ 2244887 w 5549367"/>
              <a:gd name="connsiteY1912" fmla="*/ 1549399 h 6267731"/>
              <a:gd name="connsiteX1913" fmla="*/ 2238586 w 5549367"/>
              <a:gd name="connsiteY1913" fmla="*/ 1583933 h 6267731"/>
              <a:gd name="connsiteX1914" fmla="*/ 2244887 w 5549367"/>
              <a:gd name="connsiteY1914" fmla="*/ 1549399 h 6267731"/>
              <a:gd name="connsiteX1915" fmla="*/ 4184550 w 5549367"/>
              <a:gd name="connsiteY1915" fmla="*/ 1543698 h 6267731"/>
              <a:gd name="connsiteX1916" fmla="*/ 4184314 w 5549367"/>
              <a:gd name="connsiteY1916" fmla="*/ 1543937 h 6267731"/>
              <a:gd name="connsiteX1917" fmla="*/ 4184786 w 5549367"/>
              <a:gd name="connsiteY1917" fmla="*/ 1543937 h 6267731"/>
              <a:gd name="connsiteX1918" fmla="*/ 4184550 w 5549367"/>
              <a:gd name="connsiteY1918" fmla="*/ 1543698 h 6267731"/>
              <a:gd name="connsiteX1919" fmla="*/ 4617233 w 5549367"/>
              <a:gd name="connsiteY1919" fmla="*/ 1537362 h 6267731"/>
              <a:gd name="connsiteX1920" fmla="*/ 4623286 w 5549367"/>
              <a:gd name="connsiteY1920" fmla="*/ 1541195 h 6267731"/>
              <a:gd name="connsiteX1921" fmla="*/ 4616886 w 5549367"/>
              <a:gd name="connsiteY1921" fmla="*/ 1552830 h 6267731"/>
              <a:gd name="connsiteX1922" fmla="*/ 4610448 w 5549367"/>
              <a:gd name="connsiteY1922" fmla="*/ 1548984 h 6267731"/>
              <a:gd name="connsiteX1923" fmla="*/ 4617233 w 5549367"/>
              <a:gd name="connsiteY1923" fmla="*/ 1537362 h 6267731"/>
              <a:gd name="connsiteX1924" fmla="*/ 4750128 w 5549367"/>
              <a:gd name="connsiteY1924" fmla="*/ 1536893 h 6267731"/>
              <a:gd name="connsiteX1925" fmla="*/ 4761019 w 5549367"/>
              <a:gd name="connsiteY1925" fmla="*/ 1546282 h 6267731"/>
              <a:gd name="connsiteX1926" fmla="*/ 4749781 w 5549367"/>
              <a:gd name="connsiteY1926" fmla="*/ 1560087 h 6267731"/>
              <a:gd name="connsiteX1927" fmla="*/ 4750128 w 5549367"/>
              <a:gd name="connsiteY1927" fmla="*/ 1536893 h 6267731"/>
              <a:gd name="connsiteX1928" fmla="*/ 4262070 w 5549367"/>
              <a:gd name="connsiteY1928" fmla="*/ 1525556 h 6267731"/>
              <a:gd name="connsiteX1929" fmla="*/ 4264662 w 5549367"/>
              <a:gd name="connsiteY1929" fmla="*/ 1531285 h 6267731"/>
              <a:gd name="connsiteX1930" fmla="*/ 4267489 w 5549367"/>
              <a:gd name="connsiteY1930" fmla="*/ 1529137 h 6267731"/>
              <a:gd name="connsiteX1931" fmla="*/ 4262070 w 5549367"/>
              <a:gd name="connsiteY1931" fmla="*/ 1525556 h 6267731"/>
              <a:gd name="connsiteX1932" fmla="*/ 4841238 w 5549367"/>
              <a:gd name="connsiteY1932" fmla="*/ 1524236 h 6267731"/>
              <a:gd name="connsiteX1933" fmla="*/ 4850661 w 5549367"/>
              <a:gd name="connsiteY1933" fmla="*/ 1528079 h 6267731"/>
              <a:gd name="connsiteX1934" fmla="*/ 4838904 w 5549367"/>
              <a:gd name="connsiteY1934" fmla="*/ 1547937 h 6267731"/>
              <a:gd name="connsiteX1935" fmla="*/ 4813281 w 5549367"/>
              <a:gd name="connsiteY1935" fmla="*/ 1535311 h 6267731"/>
              <a:gd name="connsiteX1936" fmla="*/ 4841238 w 5549367"/>
              <a:gd name="connsiteY1936" fmla="*/ 1524236 h 6267731"/>
              <a:gd name="connsiteX1937" fmla="*/ 2610486 w 5549367"/>
              <a:gd name="connsiteY1937" fmla="*/ 1511351 h 6267731"/>
              <a:gd name="connsiteX1938" fmla="*/ 2621537 w 5549367"/>
              <a:gd name="connsiteY1938" fmla="*/ 1522954 h 6267731"/>
              <a:gd name="connsiteX1939" fmla="*/ 2612526 w 5549367"/>
              <a:gd name="connsiteY1939" fmla="*/ 1533006 h 6267731"/>
              <a:gd name="connsiteX1940" fmla="*/ 2604061 w 5549367"/>
              <a:gd name="connsiteY1940" fmla="*/ 1517254 h 6267731"/>
              <a:gd name="connsiteX1941" fmla="*/ 2610486 w 5549367"/>
              <a:gd name="connsiteY1941" fmla="*/ 1511351 h 6267731"/>
              <a:gd name="connsiteX1942" fmla="*/ 4425529 w 5549367"/>
              <a:gd name="connsiteY1942" fmla="*/ 1511299 h 6267731"/>
              <a:gd name="connsiteX1943" fmla="*/ 4422006 w 5549367"/>
              <a:gd name="connsiteY1943" fmla="*/ 1540954 h 6267731"/>
              <a:gd name="connsiteX1944" fmla="*/ 4425529 w 5549367"/>
              <a:gd name="connsiteY1944" fmla="*/ 1511299 h 6267731"/>
              <a:gd name="connsiteX1945" fmla="*/ 2538520 w 5549367"/>
              <a:gd name="connsiteY1945" fmla="*/ 1498983 h 6267731"/>
              <a:gd name="connsiteX1946" fmla="*/ 2542664 w 5549367"/>
              <a:gd name="connsiteY1946" fmla="*/ 1504795 h 6267731"/>
              <a:gd name="connsiteX1947" fmla="*/ 2534391 w 5549367"/>
              <a:gd name="connsiteY1947" fmla="*/ 1510990 h 6267731"/>
              <a:gd name="connsiteX1948" fmla="*/ 2527456 w 5549367"/>
              <a:gd name="connsiteY1948" fmla="*/ 1504447 h 6267731"/>
              <a:gd name="connsiteX1949" fmla="*/ 2533051 w 5549367"/>
              <a:gd name="connsiteY1949" fmla="*/ 1499102 h 6267731"/>
              <a:gd name="connsiteX1950" fmla="*/ 2538520 w 5549367"/>
              <a:gd name="connsiteY1950" fmla="*/ 1498983 h 6267731"/>
              <a:gd name="connsiteX1951" fmla="*/ 4644686 w 5549367"/>
              <a:gd name="connsiteY1951" fmla="*/ 1498631 h 6267731"/>
              <a:gd name="connsiteX1952" fmla="*/ 4649411 w 5549367"/>
              <a:gd name="connsiteY1952" fmla="*/ 1506457 h 6267731"/>
              <a:gd name="connsiteX1953" fmla="*/ 4643470 w 5549367"/>
              <a:gd name="connsiteY1953" fmla="*/ 1514966 h 6267731"/>
              <a:gd name="connsiteX1954" fmla="*/ 4635532 w 5549367"/>
              <a:gd name="connsiteY1954" fmla="*/ 1507518 h 6267731"/>
              <a:gd name="connsiteX1955" fmla="*/ 4644686 w 5549367"/>
              <a:gd name="connsiteY1955" fmla="*/ 1498631 h 6267731"/>
              <a:gd name="connsiteX1956" fmla="*/ 4838681 w 5549367"/>
              <a:gd name="connsiteY1956" fmla="*/ 1498599 h 6267731"/>
              <a:gd name="connsiteX1957" fmla="*/ 4876013 w 5549367"/>
              <a:gd name="connsiteY1957" fmla="*/ 1503702 h 6267731"/>
              <a:gd name="connsiteX1958" fmla="*/ 4875592 w 5549367"/>
              <a:gd name="connsiteY1958" fmla="*/ 1517916 h 6267731"/>
              <a:gd name="connsiteX1959" fmla="*/ 4838681 w 5549367"/>
              <a:gd name="connsiteY1959" fmla="*/ 1498599 h 6267731"/>
              <a:gd name="connsiteX1960" fmla="*/ 4788786 w 5549367"/>
              <a:gd name="connsiteY1960" fmla="*/ 1486025 h 6267731"/>
              <a:gd name="connsiteX1961" fmla="*/ 4824493 w 5549367"/>
              <a:gd name="connsiteY1961" fmla="*/ 1513968 h 6267731"/>
              <a:gd name="connsiteX1962" fmla="*/ 4818825 w 5549367"/>
              <a:gd name="connsiteY1962" fmla="*/ 1520760 h 6267731"/>
              <a:gd name="connsiteX1963" fmla="*/ 4807329 w 5549367"/>
              <a:gd name="connsiteY1963" fmla="*/ 1515724 h 6267731"/>
              <a:gd name="connsiteX1964" fmla="*/ 4787881 w 5549367"/>
              <a:gd name="connsiteY1964" fmla="*/ 1502874 h 6267731"/>
              <a:gd name="connsiteX1965" fmla="*/ 4788786 w 5549367"/>
              <a:gd name="connsiteY1965" fmla="*/ 1486025 h 6267731"/>
              <a:gd name="connsiteX1966" fmla="*/ 2927353 w 5549367"/>
              <a:gd name="connsiteY1966" fmla="*/ 1486019 h 6267731"/>
              <a:gd name="connsiteX1967" fmla="*/ 2937548 w 5549367"/>
              <a:gd name="connsiteY1967" fmla="*/ 1496927 h 6267731"/>
              <a:gd name="connsiteX1968" fmla="*/ 2933244 w 5549367"/>
              <a:gd name="connsiteY1968" fmla="*/ 1501559 h 6267731"/>
              <a:gd name="connsiteX1969" fmla="*/ 2921747 w 5549367"/>
              <a:gd name="connsiteY1969" fmla="*/ 1493218 h 6267731"/>
              <a:gd name="connsiteX1970" fmla="*/ 2927353 w 5549367"/>
              <a:gd name="connsiteY1970" fmla="*/ 1486019 h 6267731"/>
              <a:gd name="connsiteX1971" fmla="*/ 2981157 w 5549367"/>
              <a:gd name="connsiteY1971" fmla="*/ 1473441 h 6267731"/>
              <a:gd name="connsiteX1972" fmla="*/ 2990992 w 5549367"/>
              <a:gd name="connsiteY1972" fmla="*/ 1480517 h 6267731"/>
              <a:gd name="connsiteX1973" fmla="*/ 2980041 w 5549367"/>
              <a:gd name="connsiteY1973" fmla="*/ 1486830 h 6267731"/>
              <a:gd name="connsiteX1974" fmla="*/ 2971781 w 5549367"/>
              <a:gd name="connsiteY1974" fmla="*/ 1477763 h 6267731"/>
              <a:gd name="connsiteX1975" fmla="*/ 2981157 w 5549367"/>
              <a:gd name="connsiteY1975" fmla="*/ 1473441 h 6267731"/>
              <a:gd name="connsiteX1976" fmla="*/ 4458635 w 5549367"/>
              <a:gd name="connsiteY1976" fmla="*/ 1448318 h 6267731"/>
              <a:gd name="connsiteX1977" fmla="*/ 4472242 w 5549367"/>
              <a:gd name="connsiteY1977" fmla="*/ 1454887 h 6267731"/>
              <a:gd name="connsiteX1978" fmla="*/ 4444981 w 5549367"/>
              <a:gd name="connsiteY1978" fmla="*/ 1449027 h 6267731"/>
              <a:gd name="connsiteX1979" fmla="*/ 4458635 w 5549367"/>
              <a:gd name="connsiteY1979" fmla="*/ 1448318 h 6267731"/>
              <a:gd name="connsiteX1980" fmla="*/ 4727771 w 5549367"/>
              <a:gd name="connsiteY1980" fmla="*/ 1422554 h 6267731"/>
              <a:gd name="connsiteX1981" fmla="*/ 4733962 w 5549367"/>
              <a:gd name="connsiteY1981" fmla="*/ 1422825 h 6267731"/>
              <a:gd name="connsiteX1982" fmla="*/ 4743798 w 5549367"/>
              <a:gd name="connsiteY1982" fmla="*/ 1431309 h 6267731"/>
              <a:gd name="connsiteX1983" fmla="*/ 4735860 w 5549367"/>
              <a:gd name="connsiteY1983" fmla="*/ 1438249 h 6267731"/>
              <a:gd name="connsiteX1984" fmla="*/ 4724399 w 5549367"/>
              <a:gd name="connsiteY1984" fmla="*/ 1425789 h 6267731"/>
              <a:gd name="connsiteX1985" fmla="*/ 4727771 w 5549367"/>
              <a:gd name="connsiteY1985" fmla="*/ 1422554 h 6267731"/>
              <a:gd name="connsiteX1986" fmla="*/ 4246990 w 5549367"/>
              <a:gd name="connsiteY1986" fmla="*/ 1368480 h 6267731"/>
              <a:gd name="connsiteX1987" fmla="*/ 4198687 w 5549367"/>
              <a:gd name="connsiteY1987" fmla="*/ 1384236 h 6267731"/>
              <a:gd name="connsiteX1988" fmla="*/ 4216124 w 5549367"/>
              <a:gd name="connsiteY1988" fmla="*/ 1392591 h 6267731"/>
              <a:gd name="connsiteX1989" fmla="*/ 4233795 w 5549367"/>
              <a:gd name="connsiteY1989" fmla="*/ 1388771 h 6267731"/>
              <a:gd name="connsiteX1990" fmla="*/ 4246990 w 5549367"/>
              <a:gd name="connsiteY1990" fmla="*/ 1368480 h 6267731"/>
              <a:gd name="connsiteX1991" fmla="*/ 4894889 w 5549367"/>
              <a:gd name="connsiteY1991" fmla="*/ 1358989 h 6267731"/>
              <a:gd name="connsiteX1992" fmla="*/ 4905257 w 5549367"/>
              <a:gd name="connsiteY1992" fmla="*/ 1363447 h 6267731"/>
              <a:gd name="connsiteX1993" fmla="*/ 4897171 w 5549367"/>
              <a:gd name="connsiteY1993" fmla="*/ 1373184 h 6267731"/>
              <a:gd name="connsiteX1994" fmla="*/ 4889481 w 5549367"/>
              <a:gd name="connsiteY1994" fmla="*/ 1360824 h 6267731"/>
              <a:gd name="connsiteX1995" fmla="*/ 4894889 w 5549367"/>
              <a:gd name="connsiteY1995" fmla="*/ 1358989 h 6267731"/>
              <a:gd name="connsiteX1996" fmla="*/ 3982621 w 5549367"/>
              <a:gd name="connsiteY1996" fmla="*/ 1335060 h 6267731"/>
              <a:gd name="connsiteX1997" fmla="*/ 3981679 w 5549367"/>
              <a:gd name="connsiteY1997" fmla="*/ 1337447 h 6267731"/>
              <a:gd name="connsiteX1998" fmla="*/ 3990161 w 5549367"/>
              <a:gd name="connsiteY1998" fmla="*/ 1340550 h 6267731"/>
              <a:gd name="connsiteX1999" fmla="*/ 3982621 w 5549367"/>
              <a:gd name="connsiteY1999" fmla="*/ 1335060 h 6267731"/>
              <a:gd name="connsiteX2000" fmla="*/ 5322662 w 5549367"/>
              <a:gd name="connsiteY2000" fmla="*/ 1308237 h 6267731"/>
              <a:gd name="connsiteX2001" fmla="*/ 5339236 w 5549367"/>
              <a:gd name="connsiteY2001" fmla="*/ 1308783 h 6267731"/>
              <a:gd name="connsiteX2002" fmla="*/ 5388276 w 5549367"/>
              <a:gd name="connsiteY2002" fmla="*/ 1309639 h 6267731"/>
              <a:gd name="connsiteX2003" fmla="*/ 5434013 w 5549367"/>
              <a:gd name="connsiteY2003" fmla="*/ 1365754 h 6267731"/>
              <a:gd name="connsiteX2004" fmla="*/ 5416555 w 5549367"/>
              <a:gd name="connsiteY2004" fmla="*/ 1404289 h 6267731"/>
              <a:gd name="connsiteX2005" fmla="*/ 5400280 w 5549367"/>
              <a:gd name="connsiteY2005" fmla="*/ 1409566 h 6267731"/>
              <a:gd name="connsiteX2006" fmla="*/ 5297165 w 5549367"/>
              <a:gd name="connsiteY2006" fmla="*/ 1409812 h 6267731"/>
              <a:gd name="connsiteX2007" fmla="*/ 5272085 w 5549367"/>
              <a:gd name="connsiteY2007" fmla="*/ 1402487 h 6267731"/>
              <a:gd name="connsiteX2008" fmla="*/ 5283549 w 5549367"/>
              <a:gd name="connsiteY2008" fmla="*/ 1375854 h 6267731"/>
              <a:gd name="connsiteX2009" fmla="*/ 5312681 w 5549367"/>
              <a:gd name="connsiteY2009" fmla="*/ 1319023 h 6267731"/>
              <a:gd name="connsiteX2010" fmla="*/ 5322662 w 5549367"/>
              <a:gd name="connsiteY2010" fmla="*/ 1308237 h 6267731"/>
              <a:gd name="connsiteX2011" fmla="*/ 4660430 w 5549367"/>
              <a:gd name="connsiteY2011" fmla="*/ 1294914 h 6267731"/>
              <a:gd name="connsiteX2012" fmla="*/ 4660231 w 5549367"/>
              <a:gd name="connsiteY2012" fmla="*/ 1295021 h 6267731"/>
              <a:gd name="connsiteX2013" fmla="*/ 4660480 w 5549367"/>
              <a:gd name="connsiteY2013" fmla="*/ 1295144 h 6267731"/>
              <a:gd name="connsiteX2014" fmla="*/ 4660430 w 5549367"/>
              <a:gd name="connsiteY2014" fmla="*/ 1294914 h 6267731"/>
              <a:gd name="connsiteX2015" fmla="*/ 2531894 w 5549367"/>
              <a:gd name="connsiteY2015" fmla="*/ 1257316 h 6267731"/>
              <a:gd name="connsiteX2016" fmla="*/ 2541718 w 5549367"/>
              <a:gd name="connsiteY2016" fmla="*/ 1260968 h 6267731"/>
              <a:gd name="connsiteX2017" fmla="*/ 2501881 w 5549367"/>
              <a:gd name="connsiteY2017" fmla="*/ 1265283 h 6267731"/>
              <a:gd name="connsiteX2018" fmla="*/ 2531894 w 5549367"/>
              <a:gd name="connsiteY2018" fmla="*/ 1257316 h 6267731"/>
              <a:gd name="connsiteX2019" fmla="*/ 2056402 w 5549367"/>
              <a:gd name="connsiteY2019" fmla="*/ 1256044 h 6267731"/>
              <a:gd name="connsiteX2020" fmla="*/ 2054517 w 5549367"/>
              <a:gd name="connsiteY2020" fmla="*/ 1256761 h 6267731"/>
              <a:gd name="connsiteX2021" fmla="*/ 2055931 w 5549367"/>
              <a:gd name="connsiteY2021" fmla="*/ 1256761 h 6267731"/>
              <a:gd name="connsiteX2022" fmla="*/ 2056402 w 5549367"/>
              <a:gd name="connsiteY2022" fmla="*/ 1256044 h 6267731"/>
              <a:gd name="connsiteX2023" fmla="*/ 4824556 w 5549367"/>
              <a:gd name="connsiteY2023" fmla="*/ 1245239 h 6267731"/>
              <a:gd name="connsiteX2024" fmla="*/ 4842103 w 5549367"/>
              <a:gd name="connsiteY2024" fmla="*/ 1259776 h 6267731"/>
              <a:gd name="connsiteX2025" fmla="*/ 4831388 w 5549367"/>
              <a:gd name="connsiteY2025" fmla="*/ 1263473 h 6267731"/>
              <a:gd name="connsiteX2026" fmla="*/ 4825757 w 5549367"/>
              <a:gd name="connsiteY2026" fmla="*/ 1262084 h 6267731"/>
              <a:gd name="connsiteX2027" fmla="*/ 4800581 w 5549367"/>
              <a:gd name="connsiteY2027" fmla="*/ 1251232 h 6267731"/>
              <a:gd name="connsiteX2028" fmla="*/ 4824556 w 5549367"/>
              <a:gd name="connsiteY2028" fmla="*/ 1245239 h 6267731"/>
              <a:gd name="connsiteX2029" fmla="*/ 2170915 w 5549367"/>
              <a:gd name="connsiteY2029" fmla="*/ 1243392 h 6267731"/>
              <a:gd name="connsiteX2030" fmla="*/ 2165731 w 5549367"/>
              <a:gd name="connsiteY2030" fmla="*/ 1243870 h 6267731"/>
              <a:gd name="connsiteX2031" fmla="*/ 2170915 w 5549367"/>
              <a:gd name="connsiteY2031" fmla="*/ 1245780 h 6267731"/>
              <a:gd name="connsiteX2032" fmla="*/ 2170915 w 5549367"/>
              <a:gd name="connsiteY2032" fmla="*/ 1243392 h 6267731"/>
              <a:gd name="connsiteX2033" fmla="*/ 4863123 w 5549367"/>
              <a:gd name="connsiteY2033" fmla="*/ 1231899 h 6267731"/>
              <a:gd name="connsiteX2034" fmla="*/ 4868246 w 5549367"/>
              <a:gd name="connsiteY2034" fmla="*/ 1245498 h 6267731"/>
              <a:gd name="connsiteX2035" fmla="*/ 4853115 w 5549367"/>
              <a:gd name="connsiteY2035" fmla="*/ 1249566 h 6267731"/>
              <a:gd name="connsiteX2036" fmla="*/ 4863123 w 5549367"/>
              <a:gd name="connsiteY2036" fmla="*/ 1231899 h 6267731"/>
              <a:gd name="connsiteX2037" fmla="*/ 4718162 w 5549367"/>
              <a:gd name="connsiteY2037" fmla="*/ 1219506 h 6267731"/>
              <a:gd name="connsiteX2038" fmla="*/ 4730466 w 5549367"/>
              <a:gd name="connsiteY2038" fmla="*/ 1245266 h 6267731"/>
              <a:gd name="connsiteX2039" fmla="*/ 4749550 w 5549367"/>
              <a:gd name="connsiteY2039" fmla="*/ 1259810 h 6267731"/>
              <a:gd name="connsiteX2040" fmla="*/ 4786759 w 5549367"/>
              <a:gd name="connsiteY2040" fmla="*/ 1261621 h 6267731"/>
              <a:gd name="connsiteX2041" fmla="*/ 4793242 w 5549367"/>
              <a:gd name="connsiteY2041" fmla="*/ 1276703 h 6267731"/>
              <a:gd name="connsiteX2042" fmla="*/ 4793473 w 5549367"/>
              <a:gd name="connsiteY2042" fmla="*/ 1276672 h 6267731"/>
              <a:gd name="connsiteX2043" fmla="*/ 4780210 w 5549367"/>
              <a:gd name="connsiteY2043" fmla="*/ 1308968 h 6267731"/>
              <a:gd name="connsiteX2044" fmla="*/ 4761622 w 5549367"/>
              <a:gd name="connsiteY2044" fmla="*/ 1284696 h 6267731"/>
              <a:gd name="connsiteX2045" fmla="*/ 4760961 w 5549367"/>
              <a:gd name="connsiteY2045" fmla="*/ 1313663 h 6267731"/>
              <a:gd name="connsiteX2046" fmla="*/ 4758100 w 5549367"/>
              <a:gd name="connsiteY2046" fmla="*/ 1337566 h 6267731"/>
              <a:gd name="connsiteX2047" fmla="*/ 4687171 w 5549367"/>
              <a:gd name="connsiteY2047" fmla="*/ 1373452 h 6267731"/>
              <a:gd name="connsiteX2048" fmla="*/ 4671940 w 5549367"/>
              <a:gd name="connsiteY2048" fmla="*/ 1385864 h 6267731"/>
              <a:gd name="connsiteX2049" fmla="*/ 4648043 w 5549367"/>
              <a:gd name="connsiteY2049" fmla="*/ 1391695 h 6267731"/>
              <a:gd name="connsiteX2050" fmla="*/ 4667491 w 5549367"/>
              <a:gd name="connsiteY2050" fmla="*/ 1403386 h 6267731"/>
              <a:gd name="connsiteX2051" fmla="*/ 4684790 w 5549367"/>
              <a:gd name="connsiteY2051" fmla="*/ 1410581 h 6267731"/>
              <a:gd name="connsiteX2052" fmla="*/ 4673809 w 5549367"/>
              <a:gd name="connsiteY2052" fmla="*/ 1419142 h 6267731"/>
              <a:gd name="connsiteX2053" fmla="*/ 4655667 w 5549367"/>
              <a:gd name="connsiteY2053" fmla="*/ 1424251 h 6267731"/>
              <a:gd name="connsiteX2054" fmla="*/ 4610983 w 5549367"/>
              <a:gd name="connsiteY2054" fmla="*/ 1460429 h 6267731"/>
              <a:gd name="connsiteX2055" fmla="*/ 4599374 w 5549367"/>
              <a:gd name="connsiteY2055" fmla="*/ 1471706 h 6267731"/>
              <a:gd name="connsiteX2056" fmla="*/ 4570466 w 5549367"/>
              <a:gd name="connsiteY2056" fmla="*/ 1505751 h 6267731"/>
              <a:gd name="connsiteX2057" fmla="*/ 4513826 w 5549367"/>
              <a:gd name="connsiteY2057" fmla="*/ 1538323 h 6267731"/>
              <a:gd name="connsiteX2058" fmla="*/ 4499372 w 5549367"/>
              <a:gd name="connsiteY2058" fmla="*/ 1542143 h 6267731"/>
              <a:gd name="connsiteX2059" fmla="*/ 4464710 w 5549367"/>
              <a:gd name="connsiteY2059" fmla="*/ 1546255 h 6267731"/>
              <a:gd name="connsiteX2060" fmla="*/ 4482719 w 5549367"/>
              <a:gd name="connsiteY2060" fmla="*/ 1517948 h 6267731"/>
              <a:gd name="connsiteX2061" fmla="*/ 4476617 w 5549367"/>
              <a:gd name="connsiteY2061" fmla="*/ 1498432 h 6267731"/>
              <a:gd name="connsiteX2062" fmla="*/ 4462758 w 5549367"/>
              <a:gd name="connsiteY2062" fmla="*/ 1475296 h 6267731"/>
              <a:gd name="connsiteX2063" fmla="*/ 4487250 w 5549367"/>
              <a:gd name="connsiteY2063" fmla="*/ 1444795 h 6267731"/>
              <a:gd name="connsiteX2064" fmla="*/ 4503969 w 5549367"/>
              <a:gd name="connsiteY2064" fmla="*/ 1422334 h 6267731"/>
              <a:gd name="connsiteX2065" fmla="*/ 4523004 w 5549367"/>
              <a:gd name="connsiteY2065" fmla="*/ 1409523 h 6267731"/>
              <a:gd name="connsiteX2066" fmla="*/ 4534018 w 5549367"/>
              <a:gd name="connsiteY2066" fmla="*/ 1400854 h 6267731"/>
              <a:gd name="connsiteX2067" fmla="*/ 4544751 w 5549367"/>
              <a:gd name="connsiteY2067" fmla="*/ 1368497 h 6267731"/>
              <a:gd name="connsiteX2068" fmla="*/ 4565059 w 5549367"/>
              <a:gd name="connsiteY2068" fmla="*/ 1359030 h 6267731"/>
              <a:gd name="connsiteX2069" fmla="*/ 4583465 w 5549367"/>
              <a:gd name="connsiteY2069" fmla="*/ 1362406 h 6267731"/>
              <a:gd name="connsiteX2070" fmla="*/ 4586954 w 5549367"/>
              <a:gd name="connsiteY2070" fmla="*/ 1337551 h 6267731"/>
              <a:gd name="connsiteX2071" fmla="*/ 4597522 w 5549367"/>
              <a:gd name="connsiteY2071" fmla="*/ 1328913 h 6267731"/>
              <a:gd name="connsiteX2072" fmla="*/ 4598332 w 5549367"/>
              <a:gd name="connsiteY2072" fmla="*/ 1298842 h 6267731"/>
              <a:gd name="connsiteX2073" fmla="*/ 4634152 w 5549367"/>
              <a:gd name="connsiteY2073" fmla="*/ 1284849 h 6267731"/>
              <a:gd name="connsiteX2074" fmla="*/ 4634185 w 5549367"/>
              <a:gd name="connsiteY2074" fmla="*/ 1284834 h 6267731"/>
              <a:gd name="connsiteX2075" fmla="*/ 4634135 w 5549367"/>
              <a:gd name="connsiteY2075" fmla="*/ 1284849 h 6267731"/>
              <a:gd name="connsiteX2076" fmla="*/ 4632002 w 5549367"/>
              <a:gd name="connsiteY2076" fmla="*/ 1253934 h 6267731"/>
              <a:gd name="connsiteX2077" fmla="*/ 4693587 w 5549367"/>
              <a:gd name="connsiteY2077" fmla="*/ 1254303 h 6267731"/>
              <a:gd name="connsiteX2078" fmla="*/ 4705395 w 5549367"/>
              <a:gd name="connsiteY2078" fmla="*/ 1245695 h 6267731"/>
              <a:gd name="connsiteX2079" fmla="*/ 4718162 w 5549367"/>
              <a:gd name="connsiteY2079" fmla="*/ 1219506 h 6267731"/>
              <a:gd name="connsiteX2080" fmla="*/ 4624323 w 5549367"/>
              <a:gd name="connsiteY2080" fmla="*/ 1206895 h 6267731"/>
              <a:gd name="connsiteX2081" fmla="*/ 4635690 w 5549367"/>
              <a:gd name="connsiteY2081" fmla="*/ 1217992 h 6267731"/>
              <a:gd name="connsiteX2082" fmla="*/ 4623795 w 5549367"/>
              <a:gd name="connsiteY2082" fmla="*/ 1239250 h 6267731"/>
              <a:gd name="connsiteX2083" fmla="*/ 4609694 w 5549367"/>
              <a:gd name="connsiteY2083" fmla="*/ 1227195 h 6267731"/>
              <a:gd name="connsiteX2084" fmla="*/ 4604100 w 5549367"/>
              <a:gd name="connsiteY2084" fmla="*/ 1225669 h 6267731"/>
              <a:gd name="connsiteX2085" fmla="*/ 4609791 w 5549367"/>
              <a:gd name="connsiteY2085" fmla="*/ 1207432 h 6267731"/>
              <a:gd name="connsiteX2086" fmla="*/ 4624323 w 5549367"/>
              <a:gd name="connsiteY2086" fmla="*/ 1206895 h 6267731"/>
              <a:gd name="connsiteX2087" fmla="*/ 4745248 w 5549367"/>
              <a:gd name="connsiteY2087" fmla="*/ 1195091 h 6267731"/>
              <a:gd name="connsiteX2088" fmla="*/ 4760799 w 5549367"/>
              <a:gd name="connsiteY2088" fmla="*/ 1211679 h 6267731"/>
              <a:gd name="connsiteX2089" fmla="*/ 4770251 w 5549367"/>
              <a:gd name="connsiteY2089" fmla="*/ 1224180 h 6267731"/>
              <a:gd name="connsiteX2090" fmla="*/ 4760180 w 5549367"/>
              <a:gd name="connsiteY2090" fmla="*/ 1237904 h 6267731"/>
              <a:gd name="connsiteX2091" fmla="*/ 4744279 w 5549367"/>
              <a:gd name="connsiteY2091" fmla="*/ 1217173 h 6267731"/>
              <a:gd name="connsiteX2092" fmla="*/ 4745248 w 5549367"/>
              <a:gd name="connsiteY2092" fmla="*/ 1195091 h 6267731"/>
              <a:gd name="connsiteX2093" fmla="*/ 4828406 w 5549367"/>
              <a:gd name="connsiteY2093" fmla="*/ 1194102 h 6267731"/>
              <a:gd name="connsiteX2094" fmla="*/ 4839283 w 5549367"/>
              <a:gd name="connsiteY2094" fmla="*/ 1202195 h 6267731"/>
              <a:gd name="connsiteX2095" fmla="*/ 4815209 w 5549367"/>
              <a:gd name="connsiteY2095" fmla="*/ 1224091 h 6267731"/>
              <a:gd name="connsiteX2096" fmla="*/ 4828406 w 5549367"/>
              <a:gd name="connsiteY2096" fmla="*/ 1194102 h 6267731"/>
              <a:gd name="connsiteX2097" fmla="*/ 3033801 w 5549367"/>
              <a:gd name="connsiteY2097" fmla="*/ 1194007 h 6267731"/>
              <a:gd name="connsiteX2098" fmla="*/ 3046824 w 5549367"/>
              <a:gd name="connsiteY2098" fmla="*/ 1203502 h 6267731"/>
              <a:gd name="connsiteX2099" fmla="*/ 3033528 w 5549367"/>
              <a:gd name="connsiteY2099" fmla="*/ 1213808 h 6267731"/>
              <a:gd name="connsiteX2100" fmla="*/ 3023185 w 5549367"/>
              <a:gd name="connsiteY2100" fmla="*/ 1208593 h 6267731"/>
              <a:gd name="connsiteX2101" fmla="*/ 3033801 w 5549367"/>
              <a:gd name="connsiteY2101" fmla="*/ 1194007 h 6267731"/>
              <a:gd name="connsiteX2102" fmla="*/ 2943745 w 5549367"/>
              <a:gd name="connsiteY2102" fmla="*/ 1193799 h 6267731"/>
              <a:gd name="connsiteX2103" fmla="*/ 2950840 w 5549367"/>
              <a:gd name="connsiteY2103" fmla="*/ 1202277 h 6267731"/>
              <a:gd name="connsiteX2104" fmla="*/ 2942431 w 5549367"/>
              <a:gd name="connsiteY2104" fmla="*/ 1211535 h 6267731"/>
              <a:gd name="connsiteX2105" fmla="*/ 2933699 w 5549367"/>
              <a:gd name="connsiteY2105" fmla="*/ 1205253 h 6267731"/>
              <a:gd name="connsiteX2106" fmla="*/ 2943745 w 5549367"/>
              <a:gd name="connsiteY2106" fmla="*/ 1193799 h 6267731"/>
              <a:gd name="connsiteX2107" fmla="*/ 5046412 w 5549367"/>
              <a:gd name="connsiteY2107" fmla="*/ 1181102 h 6267731"/>
              <a:gd name="connsiteX2108" fmla="*/ 5054511 w 5549367"/>
              <a:gd name="connsiteY2108" fmla="*/ 1186758 h 6267731"/>
              <a:gd name="connsiteX2109" fmla="*/ 5047181 w 5549367"/>
              <a:gd name="connsiteY2109" fmla="*/ 1195497 h 6267731"/>
              <a:gd name="connsiteX2110" fmla="*/ 5042283 w 5549367"/>
              <a:gd name="connsiteY2110" fmla="*/ 1189760 h 6267731"/>
              <a:gd name="connsiteX2111" fmla="*/ 5046412 w 5549367"/>
              <a:gd name="connsiteY2111" fmla="*/ 1181102 h 6267731"/>
              <a:gd name="connsiteX2112" fmla="*/ 2002423 w 5549367"/>
              <a:gd name="connsiteY2112" fmla="*/ 1181099 h 6267731"/>
              <a:gd name="connsiteX2113" fmla="*/ 2009686 w 5549367"/>
              <a:gd name="connsiteY2113" fmla="*/ 1190401 h 6267731"/>
              <a:gd name="connsiteX2114" fmla="*/ 2001438 w 5549367"/>
              <a:gd name="connsiteY2114" fmla="*/ 1202599 h 6267731"/>
              <a:gd name="connsiteX2115" fmla="*/ 1994207 w 5549367"/>
              <a:gd name="connsiteY2115" fmla="*/ 1191325 h 6267731"/>
              <a:gd name="connsiteX2116" fmla="*/ 2002423 w 5549367"/>
              <a:gd name="connsiteY2116" fmla="*/ 1181099 h 6267731"/>
              <a:gd name="connsiteX2117" fmla="*/ 4844200 w 5549367"/>
              <a:gd name="connsiteY2117" fmla="*/ 1169052 h 6267731"/>
              <a:gd name="connsiteX2118" fmla="*/ 4859951 w 5549367"/>
              <a:gd name="connsiteY2118" fmla="*/ 1190862 h 6267731"/>
              <a:gd name="connsiteX2119" fmla="*/ 4838681 w 5549367"/>
              <a:gd name="connsiteY2119" fmla="*/ 1173665 h 6267731"/>
              <a:gd name="connsiteX2120" fmla="*/ 4844200 w 5549367"/>
              <a:gd name="connsiteY2120" fmla="*/ 1169052 h 6267731"/>
              <a:gd name="connsiteX2121" fmla="*/ 5019111 w 5549367"/>
              <a:gd name="connsiteY2121" fmla="*/ 1168680 h 6267731"/>
              <a:gd name="connsiteX2122" fmla="*/ 5026156 w 5549367"/>
              <a:gd name="connsiteY2122" fmla="*/ 1176716 h 6267731"/>
              <a:gd name="connsiteX2123" fmla="*/ 5012625 w 5549367"/>
              <a:gd name="connsiteY2123" fmla="*/ 1192549 h 6267731"/>
              <a:gd name="connsiteX2124" fmla="*/ 5003781 w 5549367"/>
              <a:gd name="connsiteY2124" fmla="*/ 1178527 h 6267731"/>
              <a:gd name="connsiteX2125" fmla="*/ 5019111 w 5549367"/>
              <a:gd name="connsiteY2125" fmla="*/ 1168680 h 6267731"/>
              <a:gd name="connsiteX2126" fmla="*/ 4816817 w 5549367"/>
              <a:gd name="connsiteY2126" fmla="*/ 1168661 h 6267731"/>
              <a:gd name="connsiteX2127" fmla="*/ 4818379 w 5549367"/>
              <a:gd name="connsiteY2127" fmla="*/ 1174069 h 6267731"/>
              <a:gd name="connsiteX2128" fmla="*/ 4800941 w 5549367"/>
              <a:gd name="connsiteY2128" fmla="*/ 1185121 h 6267731"/>
              <a:gd name="connsiteX2129" fmla="*/ 4800581 w 5549367"/>
              <a:gd name="connsiteY2129" fmla="*/ 1179514 h 6267731"/>
              <a:gd name="connsiteX2130" fmla="*/ 4816817 w 5549367"/>
              <a:gd name="connsiteY2130" fmla="*/ 1168661 h 6267731"/>
              <a:gd name="connsiteX2131" fmla="*/ 3110434 w 5549367"/>
              <a:gd name="connsiteY2131" fmla="*/ 1167059 h 6267731"/>
              <a:gd name="connsiteX2132" fmla="*/ 3110083 w 5549367"/>
              <a:gd name="connsiteY2132" fmla="*/ 1167898 h 6267731"/>
              <a:gd name="connsiteX2133" fmla="*/ 3111897 w 5549367"/>
              <a:gd name="connsiteY2133" fmla="*/ 1167727 h 6267731"/>
              <a:gd name="connsiteX2134" fmla="*/ 3110434 w 5549367"/>
              <a:gd name="connsiteY2134" fmla="*/ 1167059 h 6267731"/>
              <a:gd name="connsiteX2135" fmla="*/ 2858213 w 5549367"/>
              <a:gd name="connsiteY2135" fmla="*/ 1155699 h 6267731"/>
              <a:gd name="connsiteX2136" fmla="*/ 2917946 w 5549367"/>
              <a:gd name="connsiteY2136" fmla="*/ 1194054 h 6267731"/>
              <a:gd name="connsiteX2137" fmla="*/ 2921591 w 5549367"/>
              <a:gd name="connsiteY2137" fmla="*/ 1202372 h 6267731"/>
              <a:gd name="connsiteX2138" fmla="*/ 2891047 w 5549367"/>
              <a:gd name="connsiteY2138" fmla="*/ 1205813 h 6267731"/>
              <a:gd name="connsiteX2139" fmla="*/ 2866793 w 5549367"/>
              <a:gd name="connsiteY2139" fmla="*/ 1216951 h 6267731"/>
              <a:gd name="connsiteX2140" fmla="*/ 2864875 w 5549367"/>
              <a:gd name="connsiteY2140" fmla="*/ 1217929 h 6267731"/>
              <a:gd name="connsiteX2141" fmla="*/ 2820359 w 5549367"/>
              <a:gd name="connsiteY2141" fmla="*/ 1174105 h 6267731"/>
              <a:gd name="connsiteX2142" fmla="*/ 2858213 w 5549367"/>
              <a:gd name="connsiteY2142" fmla="*/ 1155699 h 6267731"/>
              <a:gd name="connsiteX2143" fmla="*/ 4505569 w 5549367"/>
              <a:gd name="connsiteY2143" fmla="*/ 1117695 h 6267731"/>
              <a:gd name="connsiteX2144" fmla="*/ 4519411 w 5549367"/>
              <a:gd name="connsiteY2144" fmla="*/ 1127407 h 6267731"/>
              <a:gd name="connsiteX2145" fmla="*/ 4492350 w 5549367"/>
              <a:gd name="connsiteY2145" fmla="*/ 1143990 h 6267731"/>
              <a:gd name="connsiteX2146" fmla="*/ 4483320 w 5549367"/>
              <a:gd name="connsiteY2146" fmla="*/ 1136251 h 6267731"/>
              <a:gd name="connsiteX2147" fmla="*/ 4505569 w 5549367"/>
              <a:gd name="connsiteY2147" fmla="*/ 1117695 h 6267731"/>
              <a:gd name="connsiteX2148" fmla="*/ 4826829 w 5549367"/>
              <a:gd name="connsiteY2148" fmla="*/ 1104899 h 6267731"/>
              <a:gd name="connsiteX2149" fmla="*/ 4825479 w 5549367"/>
              <a:gd name="connsiteY2149" fmla="*/ 1134032 h 6267731"/>
              <a:gd name="connsiteX2150" fmla="*/ 4826829 w 5549367"/>
              <a:gd name="connsiteY2150" fmla="*/ 1104899 h 6267731"/>
              <a:gd name="connsiteX2151" fmla="*/ 3006068 w 5549367"/>
              <a:gd name="connsiteY2151" fmla="*/ 1093517 h 6267731"/>
              <a:gd name="connsiteX2152" fmla="*/ 3062546 w 5549367"/>
              <a:gd name="connsiteY2152" fmla="*/ 1115342 h 6267731"/>
              <a:gd name="connsiteX2153" fmla="*/ 3109439 w 5549367"/>
              <a:gd name="connsiteY2153" fmla="*/ 1137415 h 6267731"/>
              <a:gd name="connsiteX2154" fmla="*/ 3129627 w 5549367"/>
              <a:gd name="connsiteY2154" fmla="*/ 1144258 h 6267731"/>
              <a:gd name="connsiteX2155" fmla="*/ 3135186 w 5549367"/>
              <a:gd name="connsiteY2155" fmla="*/ 1143599 h 6267731"/>
              <a:gd name="connsiteX2156" fmla="*/ 3157468 w 5549367"/>
              <a:gd name="connsiteY2156" fmla="*/ 1142608 h 6267731"/>
              <a:gd name="connsiteX2157" fmla="*/ 3155549 w 5549367"/>
              <a:gd name="connsiteY2157" fmla="*/ 1139821 h 6267731"/>
              <a:gd name="connsiteX2158" fmla="*/ 3186561 w 5549367"/>
              <a:gd name="connsiteY2158" fmla="*/ 1141227 h 6267731"/>
              <a:gd name="connsiteX2159" fmla="*/ 3211266 w 5549367"/>
              <a:gd name="connsiteY2159" fmla="*/ 1160939 h 6267731"/>
              <a:gd name="connsiteX2160" fmla="*/ 3174051 w 5549367"/>
              <a:gd name="connsiteY2160" fmla="*/ 1168801 h 6267731"/>
              <a:gd name="connsiteX2161" fmla="*/ 3167462 w 5549367"/>
              <a:gd name="connsiteY2161" fmla="*/ 1182822 h 6267731"/>
              <a:gd name="connsiteX2162" fmla="*/ 3135607 w 5549367"/>
              <a:gd name="connsiteY2162" fmla="*/ 1176165 h 6267731"/>
              <a:gd name="connsiteX2163" fmla="*/ 3130504 w 5549367"/>
              <a:gd name="connsiteY2163" fmla="*/ 1174633 h 6267731"/>
              <a:gd name="connsiteX2164" fmla="*/ 3112693 w 5549367"/>
              <a:gd name="connsiteY2164" fmla="*/ 1178298 h 6267731"/>
              <a:gd name="connsiteX2165" fmla="*/ 3072177 w 5549367"/>
              <a:gd name="connsiteY2165" fmla="*/ 1175326 h 6267731"/>
              <a:gd name="connsiteX2166" fmla="*/ 3000462 w 5549367"/>
              <a:gd name="connsiteY2166" fmla="*/ 1175829 h 6267731"/>
              <a:gd name="connsiteX2167" fmla="*/ 2959104 w 5549367"/>
              <a:gd name="connsiteY2167" fmla="*/ 1124502 h 6267731"/>
              <a:gd name="connsiteX2168" fmla="*/ 3006068 w 5549367"/>
              <a:gd name="connsiteY2168" fmla="*/ 1093517 h 6267731"/>
              <a:gd name="connsiteX2169" fmla="*/ 5130781 w 5549367"/>
              <a:gd name="connsiteY2169" fmla="*/ 1079499 h 6267731"/>
              <a:gd name="connsiteX2170" fmla="*/ 5147872 w 5549367"/>
              <a:gd name="connsiteY2170" fmla="*/ 1097502 h 6267731"/>
              <a:gd name="connsiteX2171" fmla="*/ 5130781 w 5549367"/>
              <a:gd name="connsiteY2171" fmla="*/ 1079499 h 6267731"/>
              <a:gd name="connsiteX2172" fmla="*/ 4351195 w 5549367"/>
              <a:gd name="connsiteY2172" fmla="*/ 1079499 h 6267731"/>
              <a:gd name="connsiteX2173" fmla="*/ 4370569 w 5549367"/>
              <a:gd name="connsiteY2173" fmla="*/ 1106561 h 6267731"/>
              <a:gd name="connsiteX2174" fmla="*/ 4361539 w 5549367"/>
              <a:gd name="connsiteY2174" fmla="*/ 1114096 h 6267731"/>
              <a:gd name="connsiteX2175" fmla="*/ 4343418 w 5549367"/>
              <a:gd name="connsiteY2175" fmla="*/ 1087827 h 6267731"/>
              <a:gd name="connsiteX2176" fmla="*/ 4351195 w 5549367"/>
              <a:gd name="connsiteY2176" fmla="*/ 1079499 h 6267731"/>
              <a:gd name="connsiteX2177" fmla="*/ 4901823 w 5549367"/>
              <a:gd name="connsiteY2177" fmla="*/ 1066805 h 6267731"/>
              <a:gd name="connsiteX2178" fmla="*/ 4906387 w 5549367"/>
              <a:gd name="connsiteY2178" fmla="*/ 1072138 h 6267731"/>
              <a:gd name="connsiteX2179" fmla="*/ 4896118 w 5549367"/>
              <a:gd name="connsiteY2179" fmla="*/ 1077576 h 6267731"/>
              <a:gd name="connsiteX2180" fmla="*/ 4890834 w 5549367"/>
              <a:gd name="connsiteY2180" fmla="*/ 1071257 h 6267731"/>
              <a:gd name="connsiteX2181" fmla="*/ 4901823 w 5549367"/>
              <a:gd name="connsiteY2181" fmla="*/ 1066805 h 6267731"/>
              <a:gd name="connsiteX2182" fmla="*/ 4990288 w 5549367"/>
              <a:gd name="connsiteY2182" fmla="*/ 1054099 h 6267731"/>
              <a:gd name="connsiteX2183" fmla="*/ 5009937 w 5549367"/>
              <a:gd name="connsiteY2183" fmla="*/ 1061730 h 6267731"/>
              <a:gd name="connsiteX2184" fmla="*/ 5015715 w 5549367"/>
              <a:gd name="connsiteY2184" fmla="*/ 1061594 h 6267731"/>
              <a:gd name="connsiteX2185" fmla="*/ 5040787 w 5549367"/>
              <a:gd name="connsiteY2185" fmla="*/ 1072001 h 6267731"/>
              <a:gd name="connsiteX2186" fmla="*/ 5029282 w 5549367"/>
              <a:gd name="connsiteY2186" fmla="*/ 1088572 h 6267731"/>
              <a:gd name="connsiteX2187" fmla="*/ 5042156 w 5549367"/>
              <a:gd name="connsiteY2187" fmla="*/ 1106194 h 6267731"/>
              <a:gd name="connsiteX2188" fmla="*/ 5040977 w 5549367"/>
              <a:gd name="connsiteY2188" fmla="*/ 1138026 h 6267731"/>
              <a:gd name="connsiteX2189" fmla="*/ 4987958 w 5549367"/>
              <a:gd name="connsiteY2189" fmla="*/ 1140158 h 6267731"/>
              <a:gd name="connsiteX2190" fmla="*/ 4958615 w 5549367"/>
              <a:gd name="connsiteY2190" fmla="*/ 1100348 h 6267731"/>
              <a:gd name="connsiteX2191" fmla="*/ 4944936 w 5549367"/>
              <a:gd name="connsiteY2191" fmla="*/ 1100081 h 6267731"/>
              <a:gd name="connsiteX2192" fmla="*/ 4938525 w 5549367"/>
              <a:gd name="connsiteY2192" fmla="*/ 1125306 h 6267731"/>
              <a:gd name="connsiteX2193" fmla="*/ 4877006 w 5549367"/>
              <a:gd name="connsiteY2193" fmla="*/ 1146639 h 6267731"/>
              <a:gd name="connsiteX2194" fmla="*/ 4876781 w 5549367"/>
              <a:gd name="connsiteY2194" fmla="*/ 1132082 h 6267731"/>
              <a:gd name="connsiteX2195" fmla="*/ 4940058 w 5549367"/>
              <a:gd name="connsiteY2195" fmla="*/ 1100357 h 6267731"/>
              <a:gd name="connsiteX2196" fmla="*/ 4965251 w 5549367"/>
              <a:gd name="connsiteY2196" fmla="*/ 1082151 h 6267731"/>
              <a:gd name="connsiteX2197" fmla="*/ 4989543 w 5549367"/>
              <a:gd name="connsiteY2197" fmla="*/ 1062211 h 6267731"/>
              <a:gd name="connsiteX2198" fmla="*/ 4990288 w 5549367"/>
              <a:gd name="connsiteY2198" fmla="*/ 1054099 h 6267731"/>
              <a:gd name="connsiteX2199" fmla="*/ 5137813 w 5549367"/>
              <a:gd name="connsiteY2199" fmla="*/ 1003329 h 6267731"/>
              <a:gd name="connsiteX2200" fmla="*/ 5155536 w 5549367"/>
              <a:gd name="connsiteY2200" fmla="*/ 1011156 h 6267731"/>
              <a:gd name="connsiteX2201" fmla="*/ 5152684 w 5549367"/>
              <a:gd name="connsiteY2201" fmla="*/ 1027931 h 6267731"/>
              <a:gd name="connsiteX2202" fmla="*/ 5118081 w 5549367"/>
              <a:gd name="connsiteY2202" fmla="*/ 1010152 h 6267731"/>
              <a:gd name="connsiteX2203" fmla="*/ 5137813 w 5549367"/>
              <a:gd name="connsiteY2203" fmla="*/ 1003329 h 6267731"/>
              <a:gd name="connsiteX2204" fmla="*/ 4927581 w 5549367"/>
              <a:gd name="connsiteY2204" fmla="*/ 1003299 h 6267731"/>
              <a:gd name="connsiteX2205" fmla="*/ 4927767 w 5549367"/>
              <a:gd name="connsiteY2205" fmla="*/ 1003418 h 6267731"/>
              <a:gd name="connsiteX2206" fmla="*/ 4927606 w 5549367"/>
              <a:gd name="connsiteY2206" fmla="*/ 1003355 h 6267731"/>
              <a:gd name="connsiteX2207" fmla="*/ 4927581 w 5549367"/>
              <a:gd name="connsiteY2207" fmla="*/ 1003299 h 6267731"/>
              <a:gd name="connsiteX2208" fmla="*/ 4924158 w 5549367"/>
              <a:gd name="connsiteY2208" fmla="*/ 1003299 h 6267731"/>
              <a:gd name="connsiteX2209" fmla="*/ 4934838 w 5549367"/>
              <a:gd name="connsiteY2209" fmla="*/ 1007597 h 6267731"/>
              <a:gd name="connsiteX2210" fmla="*/ 4922845 w 5549367"/>
              <a:gd name="connsiteY2210" fmla="*/ 1044580 h 6267731"/>
              <a:gd name="connsiteX2211" fmla="*/ 4889481 w 5549367"/>
              <a:gd name="connsiteY2211" fmla="*/ 1041759 h 6267731"/>
              <a:gd name="connsiteX2212" fmla="*/ 4924158 w 5549367"/>
              <a:gd name="connsiteY2212" fmla="*/ 1003299 h 6267731"/>
              <a:gd name="connsiteX2213" fmla="*/ 4301774 w 5549367"/>
              <a:gd name="connsiteY2213" fmla="*/ 991001 h 6267731"/>
              <a:gd name="connsiteX2214" fmla="*/ 4310630 w 5549367"/>
              <a:gd name="connsiteY2214" fmla="*/ 996799 h 6267731"/>
              <a:gd name="connsiteX2215" fmla="*/ 4300360 w 5549367"/>
              <a:gd name="connsiteY2215" fmla="*/ 1003968 h 6267731"/>
              <a:gd name="connsiteX2216" fmla="*/ 4292917 w 5549367"/>
              <a:gd name="connsiteY2216" fmla="*/ 998697 h 6267731"/>
              <a:gd name="connsiteX2217" fmla="*/ 4301774 w 5549367"/>
              <a:gd name="connsiteY2217" fmla="*/ 991001 h 6267731"/>
              <a:gd name="connsiteX2218" fmla="*/ 3023740 w 5549367"/>
              <a:gd name="connsiteY2218" fmla="*/ 941303 h 6267731"/>
              <a:gd name="connsiteX2219" fmla="*/ 3026724 w 5549367"/>
              <a:gd name="connsiteY2219" fmla="*/ 955020 h 6267731"/>
              <a:gd name="connsiteX2220" fmla="*/ 3009881 w 5549367"/>
              <a:gd name="connsiteY2220" fmla="*/ 943548 h 6267731"/>
              <a:gd name="connsiteX2221" fmla="*/ 3023740 w 5549367"/>
              <a:gd name="connsiteY2221" fmla="*/ 941303 h 6267731"/>
              <a:gd name="connsiteX2222" fmla="*/ 4579510 w 5549367"/>
              <a:gd name="connsiteY2222" fmla="*/ 939990 h 6267731"/>
              <a:gd name="connsiteX2223" fmla="*/ 4585264 w 5549367"/>
              <a:gd name="connsiteY2223" fmla="*/ 961243 h 6267731"/>
              <a:gd name="connsiteX2224" fmla="*/ 4571981 w 5549367"/>
              <a:gd name="connsiteY2224" fmla="*/ 962762 h 6267731"/>
              <a:gd name="connsiteX2225" fmla="*/ 4572019 w 5549367"/>
              <a:gd name="connsiteY2225" fmla="*/ 956022 h 6267731"/>
              <a:gd name="connsiteX2226" fmla="*/ 4579510 w 5549367"/>
              <a:gd name="connsiteY2226" fmla="*/ 939990 h 6267731"/>
              <a:gd name="connsiteX2227" fmla="*/ 4998451 w 5549367"/>
              <a:gd name="connsiteY2227" fmla="*/ 939801 h 6267731"/>
              <a:gd name="connsiteX2228" fmla="*/ 5006029 w 5549367"/>
              <a:gd name="connsiteY2228" fmla="*/ 944880 h 6267731"/>
              <a:gd name="connsiteX2229" fmla="*/ 4998165 w 5549367"/>
              <a:gd name="connsiteY2229" fmla="*/ 949867 h 6267731"/>
              <a:gd name="connsiteX2230" fmla="*/ 4991368 w 5549367"/>
              <a:gd name="connsiteY2230" fmla="*/ 943224 h 6267731"/>
              <a:gd name="connsiteX2231" fmla="*/ 4998451 w 5549367"/>
              <a:gd name="connsiteY2231" fmla="*/ 939801 h 6267731"/>
              <a:gd name="connsiteX2232" fmla="*/ 4413951 w 5549367"/>
              <a:gd name="connsiteY2232" fmla="*/ 914399 h 6267731"/>
              <a:gd name="connsiteX2233" fmla="*/ 4419061 w 5549367"/>
              <a:gd name="connsiteY2233" fmla="*/ 934925 h 6267731"/>
              <a:gd name="connsiteX2234" fmla="*/ 4406881 w 5549367"/>
              <a:gd name="connsiteY2234" fmla="*/ 934522 h 6267731"/>
              <a:gd name="connsiteX2235" fmla="*/ 4413951 w 5549367"/>
              <a:gd name="connsiteY2235" fmla="*/ 914399 h 6267731"/>
              <a:gd name="connsiteX2236" fmla="*/ 3602128 w 5549367"/>
              <a:gd name="connsiteY2236" fmla="*/ 901757 h 6267731"/>
              <a:gd name="connsiteX2237" fmla="*/ 3608355 w 5549367"/>
              <a:gd name="connsiteY2237" fmla="*/ 910705 h 6267731"/>
              <a:gd name="connsiteX2238" fmla="*/ 3600714 w 5549367"/>
              <a:gd name="connsiteY2238" fmla="*/ 916944 h 6267731"/>
              <a:gd name="connsiteX2239" fmla="*/ 3594116 w 5549367"/>
              <a:gd name="connsiteY2239" fmla="*/ 908504 h 6267731"/>
              <a:gd name="connsiteX2240" fmla="*/ 3602128 w 5549367"/>
              <a:gd name="connsiteY2240" fmla="*/ 901757 h 6267731"/>
              <a:gd name="connsiteX2241" fmla="*/ 2965455 w 5549367"/>
              <a:gd name="connsiteY2241" fmla="*/ 901699 h 6267731"/>
              <a:gd name="connsiteX2242" fmla="*/ 2968978 w 5549367"/>
              <a:gd name="connsiteY2242" fmla="*/ 910560 h 6267731"/>
              <a:gd name="connsiteX2243" fmla="*/ 2961387 w 5549367"/>
              <a:gd name="connsiteY2243" fmla="*/ 915447 h 6267731"/>
              <a:gd name="connsiteX2244" fmla="*/ 2959216 w 5549367"/>
              <a:gd name="connsiteY2244" fmla="*/ 907832 h 6267731"/>
              <a:gd name="connsiteX2245" fmla="*/ 2965455 w 5549367"/>
              <a:gd name="connsiteY2245" fmla="*/ 901699 h 6267731"/>
              <a:gd name="connsiteX2246" fmla="*/ 5000509 w 5549367"/>
              <a:gd name="connsiteY2246" fmla="*/ 889289 h 6267731"/>
              <a:gd name="connsiteX2247" fmla="*/ 5005818 w 5549367"/>
              <a:gd name="connsiteY2247" fmla="*/ 898616 h 6267731"/>
              <a:gd name="connsiteX2248" fmla="*/ 4996167 w 5549367"/>
              <a:gd name="connsiteY2248" fmla="*/ 906703 h 6267731"/>
              <a:gd name="connsiteX2249" fmla="*/ 4991082 w 5549367"/>
              <a:gd name="connsiteY2249" fmla="*/ 897785 h 6267731"/>
              <a:gd name="connsiteX2250" fmla="*/ 5000509 w 5549367"/>
              <a:gd name="connsiteY2250" fmla="*/ 889289 h 6267731"/>
              <a:gd name="connsiteX2251" fmla="*/ 4563685 w 5549367"/>
              <a:gd name="connsiteY2251" fmla="*/ 877452 h 6267731"/>
              <a:gd name="connsiteX2252" fmla="*/ 4570259 w 5549367"/>
              <a:gd name="connsiteY2252" fmla="*/ 879853 h 6267731"/>
              <a:gd name="connsiteX2253" fmla="*/ 4565087 w 5549367"/>
              <a:gd name="connsiteY2253" fmla="*/ 889285 h 6267731"/>
              <a:gd name="connsiteX2254" fmla="*/ 4559345 w 5549367"/>
              <a:gd name="connsiteY2254" fmla="*/ 884789 h 6267731"/>
              <a:gd name="connsiteX2255" fmla="*/ 4563685 w 5549367"/>
              <a:gd name="connsiteY2255" fmla="*/ 877452 h 6267731"/>
              <a:gd name="connsiteX2256" fmla="*/ 4878995 w 5549367"/>
              <a:gd name="connsiteY2256" fmla="*/ 838199 h 6267731"/>
              <a:gd name="connsiteX2257" fmla="*/ 4891410 w 5549367"/>
              <a:gd name="connsiteY2257" fmla="*/ 842800 h 6267731"/>
              <a:gd name="connsiteX2258" fmla="*/ 4886411 w 5549367"/>
              <a:gd name="connsiteY2258" fmla="*/ 847910 h 6267731"/>
              <a:gd name="connsiteX2259" fmla="*/ 4876824 w 5549367"/>
              <a:gd name="connsiteY2259" fmla="*/ 842633 h 6267731"/>
              <a:gd name="connsiteX2260" fmla="*/ 4878995 w 5549367"/>
              <a:gd name="connsiteY2260" fmla="*/ 838199 h 6267731"/>
              <a:gd name="connsiteX2261" fmla="*/ 4499540 w 5549367"/>
              <a:gd name="connsiteY2261" fmla="*/ 800260 h 6267731"/>
              <a:gd name="connsiteX2262" fmla="*/ 4509424 w 5549367"/>
              <a:gd name="connsiteY2262" fmla="*/ 804861 h 6267731"/>
              <a:gd name="connsiteX2263" fmla="*/ 4470381 w 5549367"/>
              <a:gd name="connsiteY2263" fmla="*/ 805841 h 6267731"/>
              <a:gd name="connsiteX2264" fmla="*/ 4499540 w 5549367"/>
              <a:gd name="connsiteY2264" fmla="*/ 800260 h 6267731"/>
              <a:gd name="connsiteX2265" fmla="*/ 3003519 w 5549367"/>
              <a:gd name="connsiteY2265" fmla="*/ 800099 h 6267731"/>
              <a:gd name="connsiteX2266" fmla="*/ 2959974 w 5549367"/>
              <a:gd name="connsiteY2266" fmla="*/ 851061 h 6267731"/>
              <a:gd name="connsiteX2267" fmla="*/ 3003519 w 5549367"/>
              <a:gd name="connsiteY2267" fmla="*/ 800099 h 6267731"/>
              <a:gd name="connsiteX2268" fmla="*/ 4926689 w 5549367"/>
              <a:gd name="connsiteY2268" fmla="*/ 788129 h 6267731"/>
              <a:gd name="connsiteX2269" fmla="*/ 4932146 w 5549367"/>
              <a:gd name="connsiteY2269" fmla="*/ 794956 h 6267731"/>
              <a:gd name="connsiteX2270" fmla="*/ 4929740 w 5549367"/>
              <a:gd name="connsiteY2270" fmla="*/ 800705 h 6267731"/>
              <a:gd name="connsiteX2271" fmla="*/ 4914980 w 5549367"/>
              <a:gd name="connsiteY2271" fmla="*/ 794621 h 6267731"/>
              <a:gd name="connsiteX2272" fmla="*/ 4918180 w 5549367"/>
              <a:gd name="connsiteY2272" fmla="*/ 788246 h 6267731"/>
              <a:gd name="connsiteX2273" fmla="*/ 4926689 w 5549367"/>
              <a:gd name="connsiteY2273" fmla="*/ 788129 h 6267731"/>
              <a:gd name="connsiteX2274" fmla="*/ 3580062 w 5549367"/>
              <a:gd name="connsiteY2274" fmla="*/ 787423 h 6267731"/>
              <a:gd name="connsiteX2275" fmla="*/ 3586318 w 5549367"/>
              <a:gd name="connsiteY2275" fmla="*/ 793141 h 6267731"/>
              <a:gd name="connsiteX2276" fmla="*/ 3542475 w 5549367"/>
              <a:gd name="connsiteY2276" fmla="*/ 845273 h 6267731"/>
              <a:gd name="connsiteX2277" fmla="*/ 3479781 w 5549367"/>
              <a:gd name="connsiteY2277" fmla="*/ 867603 h 6267731"/>
              <a:gd name="connsiteX2278" fmla="*/ 3572478 w 5549367"/>
              <a:gd name="connsiteY2278" fmla="*/ 798613 h 6267731"/>
              <a:gd name="connsiteX2279" fmla="*/ 3580062 w 5549367"/>
              <a:gd name="connsiteY2279" fmla="*/ 787423 h 6267731"/>
              <a:gd name="connsiteX2280" fmla="*/ 3079434 w 5549367"/>
              <a:gd name="connsiteY2280" fmla="*/ 761999 h 6267731"/>
              <a:gd name="connsiteX2281" fmla="*/ 3088093 w 5549367"/>
              <a:gd name="connsiteY2281" fmla="*/ 775139 h 6267731"/>
              <a:gd name="connsiteX2282" fmla="*/ 3078641 w 5549367"/>
              <a:gd name="connsiteY2282" fmla="*/ 784044 h 6267731"/>
              <a:gd name="connsiteX2283" fmla="*/ 3073406 w 5549367"/>
              <a:gd name="connsiteY2283" fmla="*/ 774724 h 6267731"/>
              <a:gd name="connsiteX2284" fmla="*/ 3079434 w 5549367"/>
              <a:gd name="connsiteY2284" fmla="*/ 761999 h 6267731"/>
              <a:gd name="connsiteX2285" fmla="*/ 4500819 w 5549367"/>
              <a:gd name="connsiteY2285" fmla="*/ 698653 h 6267731"/>
              <a:gd name="connsiteX2286" fmla="*/ 4513000 w 5549367"/>
              <a:gd name="connsiteY2286" fmla="*/ 703961 h 6267731"/>
              <a:gd name="connsiteX2287" fmla="*/ 4502184 w 5549367"/>
              <a:gd name="connsiteY2287" fmla="*/ 711335 h 6267731"/>
              <a:gd name="connsiteX2288" fmla="*/ 4495783 w 5549367"/>
              <a:gd name="connsiteY2288" fmla="*/ 708135 h 6267731"/>
              <a:gd name="connsiteX2289" fmla="*/ 4500819 w 5549367"/>
              <a:gd name="connsiteY2289" fmla="*/ 698653 h 6267731"/>
              <a:gd name="connsiteX2290" fmla="*/ 3165000 w 5549367"/>
              <a:gd name="connsiteY2290" fmla="*/ 698499 h 6267731"/>
              <a:gd name="connsiteX2291" fmla="*/ 3167133 w 5549367"/>
              <a:gd name="connsiteY2291" fmla="*/ 709154 h 6267731"/>
              <a:gd name="connsiteX2292" fmla="*/ 3150600 w 5549367"/>
              <a:gd name="connsiteY2292" fmla="*/ 712273 h 6267731"/>
              <a:gd name="connsiteX2293" fmla="*/ 3165000 w 5549367"/>
              <a:gd name="connsiteY2293" fmla="*/ 698499 h 6267731"/>
              <a:gd name="connsiteX2294" fmla="*/ 4475839 w 5549367"/>
              <a:gd name="connsiteY2294" fmla="*/ 685798 h 6267731"/>
              <a:gd name="connsiteX2295" fmla="*/ 4482461 w 5549367"/>
              <a:gd name="connsiteY2295" fmla="*/ 708509 h 6267731"/>
              <a:gd name="connsiteX2296" fmla="*/ 4475045 w 5549367"/>
              <a:gd name="connsiteY2296" fmla="*/ 729292 h 6267731"/>
              <a:gd name="connsiteX2297" fmla="*/ 4427517 w 5549367"/>
              <a:gd name="connsiteY2297" fmla="*/ 779192 h 6267731"/>
              <a:gd name="connsiteX2298" fmla="*/ 4383242 w 5549367"/>
              <a:gd name="connsiteY2298" fmla="*/ 772228 h 6267731"/>
              <a:gd name="connsiteX2299" fmla="*/ 4356081 w 5549367"/>
              <a:gd name="connsiteY2299" fmla="*/ 757352 h 6267731"/>
              <a:gd name="connsiteX2300" fmla="*/ 4382128 w 5549367"/>
              <a:gd name="connsiteY2300" fmla="*/ 731152 h 6267731"/>
              <a:gd name="connsiteX2301" fmla="*/ 4393887 w 5549367"/>
              <a:gd name="connsiteY2301" fmla="*/ 736379 h 6267731"/>
              <a:gd name="connsiteX2302" fmla="*/ 4413421 w 5549367"/>
              <a:gd name="connsiteY2302" fmla="*/ 752976 h 6267731"/>
              <a:gd name="connsiteX2303" fmla="*/ 4424565 w 5549367"/>
              <a:gd name="connsiteY2303" fmla="*/ 713673 h 6267731"/>
              <a:gd name="connsiteX2304" fmla="*/ 4440614 w 5549367"/>
              <a:gd name="connsiteY2304" fmla="*/ 693530 h 6267731"/>
              <a:gd name="connsiteX2305" fmla="*/ 4451925 w 5549367"/>
              <a:gd name="connsiteY2305" fmla="*/ 722709 h 6267731"/>
              <a:gd name="connsiteX2306" fmla="*/ 4463882 w 5549367"/>
              <a:gd name="connsiteY2306" fmla="*/ 707895 h 6267731"/>
              <a:gd name="connsiteX2307" fmla="*/ 4475839 w 5549367"/>
              <a:gd name="connsiteY2307" fmla="*/ 685798 h 6267731"/>
              <a:gd name="connsiteX2308" fmla="*/ 3805320 w 5549367"/>
              <a:gd name="connsiteY2308" fmla="*/ 661480 h 6267731"/>
              <a:gd name="connsiteX2309" fmla="*/ 3824412 w 5549367"/>
              <a:gd name="connsiteY2309" fmla="*/ 670654 h 6267731"/>
              <a:gd name="connsiteX2310" fmla="*/ 3825768 w 5549367"/>
              <a:gd name="connsiteY2310" fmla="*/ 690099 h 6267731"/>
              <a:gd name="connsiteX2311" fmla="*/ 3741152 w 5549367"/>
              <a:gd name="connsiteY2311" fmla="*/ 723807 h 6267731"/>
              <a:gd name="connsiteX2312" fmla="*/ 3721932 w 5549367"/>
              <a:gd name="connsiteY2312" fmla="*/ 715227 h 6267731"/>
              <a:gd name="connsiteX2313" fmla="*/ 3734195 w 5549367"/>
              <a:gd name="connsiteY2313" fmla="*/ 703616 h 6267731"/>
              <a:gd name="connsiteX2314" fmla="*/ 3746289 w 5549367"/>
              <a:gd name="connsiteY2314" fmla="*/ 685435 h 6267731"/>
              <a:gd name="connsiteX2315" fmla="*/ 3805320 w 5549367"/>
              <a:gd name="connsiteY2315" fmla="*/ 661480 h 6267731"/>
              <a:gd name="connsiteX2316" fmla="*/ 3192894 w 5549367"/>
              <a:gd name="connsiteY2316" fmla="*/ 660399 h 6267731"/>
              <a:gd name="connsiteX2317" fmla="*/ 3197631 w 5549367"/>
              <a:gd name="connsiteY2317" fmla="*/ 664758 h 6267731"/>
              <a:gd name="connsiteX2318" fmla="*/ 3189669 w 5549367"/>
              <a:gd name="connsiteY2318" fmla="*/ 677124 h 6267731"/>
              <a:gd name="connsiteX2319" fmla="*/ 3187760 w 5549367"/>
              <a:gd name="connsiteY2319" fmla="*/ 671518 h 6267731"/>
              <a:gd name="connsiteX2320" fmla="*/ 3192894 w 5549367"/>
              <a:gd name="connsiteY2320" fmla="*/ 660399 h 6267731"/>
              <a:gd name="connsiteX2321" fmla="*/ 2497115 w 5549367"/>
              <a:gd name="connsiteY2321" fmla="*/ 609888 h 6267731"/>
              <a:gd name="connsiteX2322" fmla="*/ 2512892 w 5549367"/>
              <a:gd name="connsiteY2322" fmla="*/ 621639 h 6267731"/>
              <a:gd name="connsiteX2323" fmla="*/ 2503992 w 5549367"/>
              <a:gd name="connsiteY2323" fmla="*/ 633696 h 6267731"/>
              <a:gd name="connsiteX2324" fmla="*/ 2489661 w 5549367"/>
              <a:gd name="connsiteY2324" fmla="*/ 619996 h 6267731"/>
              <a:gd name="connsiteX2325" fmla="*/ 2497115 w 5549367"/>
              <a:gd name="connsiteY2325" fmla="*/ 609888 h 6267731"/>
              <a:gd name="connsiteX2326" fmla="*/ 4366687 w 5549367"/>
              <a:gd name="connsiteY2326" fmla="*/ 609838 h 6267731"/>
              <a:gd name="connsiteX2327" fmla="*/ 4377997 w 5549367"/>
              <a:gd name="connsiteY2327" fmla="*/ 624400 h 6267731"/>
              <a:gd name="connsiteX2328" fmla="*/ 4394019 w 5549367"/>
              <a:gd name="connsiteY2328" fmla="*/ 629890 h 6267731"/>
              <a:gd name="connsiteX2329" fmla="*/ 4407450 w 5549367"/>
              <a:gd name="connsiteY2329" fmla="*/ 626786 h 6267731"/>
              <a:gd name="connsiteX2330" fmla="*/ 4404858 w 5549367"/>
              <a:gd name="connsiteY2330" fmla="*/ 641587 h 6267731"/>
              <a:gd name="connsiteX2331" fmla="*/ 4381767 w 5549367"/>
              <a:gd name="connsiteY2331" fmla="*/ 649226 h 6267731"/>
              <a:gd name="connsiteX2332" fmla="*/ 4362681 w 5549367"/>
              <a:gd name="connsiteY2332" fmla="*/ 661878 h 6267731"/>
              <a:gd name="connsiteX2333" fmla="*/ 4355848 w 5549367"/>
              <a:gd name="connsiteY2333" fmla="*/ 676440 h 6267731"/>
              <a:gd name="connsiteX2334" fmla="*/ 4285632 w 5549367"/>
              <a:gd name="connsiteY2334" fmla="*/ 716544 h 6267731"/>
              <a:gd name="connsiteX2335" fmla="*/ 4255001 w 5549367"/>
              <a:gd name="connsiteY2335" fmla="*/ 741132 h 6267731"/>
              <a:gd name="connsiteX2336" fmla="*/ 4203400 w 5549367"/>
              <a:gd name="connsiteY2336" fmla="*/ 788398 h 6267731"/>
              <a:gd name="connsiteX2337" fmla="*/ 4368572 w 5549367"/>
              <a:gd name="connsiteY2337" fmla="*/ 783624 h 6267731"/>
              <a:gd name="connsiteX2338" fmla="*/ 4389542 w 5549367"/>
              <a:gd name="connsiteY2338" fmla="*/ 782907 h 6267731"/>
              <a:gd name="connsiteX2339" fmla="*/ 4376112 w 5549367"/>
              <a:gd name="connsiteY2339" fmla="*/ 799856 h 6267731"/>
              <a:gd name="connsiteX2340" fmla="*/ 4355612 w 5549367"/>
              <a:gd name="connsiteY2340" fmla="*/ 807973 h 6267731"/>
              <a:gd name="connsiteX2341" fmla="*/ 4315556 w 5549367"/>
              <a:gd name="connsiteY2341" fmla="*/ 826593 h 6267731"/>
              <a:gd name="connsiteX2342" fmla="*/ 4303775 w 5549367"/>
              <a:gd name="connsiteY2342" fmla="*/ 833993 h 6267731"/>
              <a:gd name="connsiteX2343" fmla="*/ 4275265 w 5549367"/>
              <a:gd name="connsiteY2343" fmla="*/ 835425 h 6267731"/>
              <a:gd name="connsiteX2344" fmla="*/ 4260656 w 5549367"/>
              <a:gd name="connsiteY2344" fmla="*/ 832322 h 6267731"/>
              <a:gd name="connsiteX2345" fmla="*/ 4254766 w 5549367"/>
              <a:gd name="connsiteY2345" fmla="*/ 853329 h 6267731"/>
              <a:gd name="connsiteX2346" fmla="*/ 4261128 w 5549367"/>
              <a:gd name="connsiteY2346" fmla="*/ 865503 h 6267731"/>
              <a:gd name="connsiteX2347" fmla="*/ 4287517 w 5549367"/>
              <a:gd name="connsiteY2347" fmla="*/ 866220 h 6267731"/>
              <a:gd name="connsiteX2348" fmla="*/ 4267254 w 5549367"/>
              <a:gd name="connsiteY2348" fmla="*/ 878633 h 6267731"/>
              <a:gd name="connsiteX2349" fmla="*/ 4248404 w 5549367"/>
              <a:gd name="connsiteY2349" fmla="*/ 896298 h 6267731"/>
              <a:gd name="connsiteX2350" fmla="*/ 4234031 w 5549367"/>
              <a:gd name="connsiteY2350" fmla="*/ 896298 h 6267731"/>
              <a:gd name="connsiteX2351" fmla="*/ 4240864 w 5549367"/>
              <a:gd name="connsiteY2351" fmla="*/ 907279 h 6267731"/>
              <a:gd name="connsiteX2352" fmla="*/ 4234973 w 5549367"/>
              <a:gd name="connsiteY2352" fmla="*/ 922318 h 6267731"/>
              <a:gd name="connsiteX2353" fmla="*/ 4253116 w 5549367"/>
              <a:gd name="connsiteY2353" fmla="*/ 939983 h 6267731"/>
              <a:gd name="connsiteX2354" fmla="*/ 4229318 w 5549367"/>
              <a:gd name="connsiteY2354" fmla="*/ 934493 h 6267731"/>
              <a:gd name="connsiteX2355" fmla="*/ 4230025 w 5549367"/>
              <a:gd name="connsiteY2355" fmla="*/ 953351 h 6267731"/>
              <a:gd name="connsiteX2356" fmla="*/ 4223428 w 5549367"/>
              <a:gd name="connsiteY2356" fmla="*/ 970062 h 6267731"/>
              <a:gd name="connsiteX2357" fmla="*/ 4215417 w 5549367"/>
              <a:gd name="connsiteY2357" fmla="*/ 953829 h 6267731"/>
              <a:gd name="connsiteX2358" fmla="*/ 4211647 w 5549367"/>
              <a:gd name="connsiteY2358" fmla="*/ 953829 h 6267731"/>
              <a:gd name="connsiteX2359" fmla="*/ 4212825 w 5549367"/>
              <a:gd name="connsiteY2359" fmla="*/ 955022 h 6267731"/>
              <a:gd name="connsiteX2360" fmla="*/ 4205992 w 5549367"/>
              <a:gd name="connsiteY2360" fmla="*/ 1008734 h 6267731"/>
              <a:gd name="connsiteX2361" fmla="*/ 4197509 w 5549367"/>
              <a:gd name="connsiteY2361" fmla="*/ 1006824 h 6267731"/>
              <a:gd name="connsiteX2362" fmla="*/ 4195389 w 5549367"/>
              <a:gd name="connsiteY2362" fmla="*/ 1022579 h 6267731"/>
              <a:gd name="connsiteX2363" fmla="*/ 4169941 w 5549367"/>
              <a:gd name="connsiteY2363" fmla="*/ 1034276 h 6267731"/>
              <a:gd name="connsiteX2364" fmla="*/ 4218244 w 5549367"/>
              <a:gd name="connsiteY2364" fmla="*/ 1028070 h 6267731"/>
              <a:gd name="connsiteX2365" fmla="*/ 4236151 w 5549367"/>
              <a:gd name="connsiteY2365" fmla="*/ 1012314 h 6267731"/>
              <a:gd name="connsiteX2366" fmla="*/ 4250053 w 5549367"/>
              <a:gd name="connsiteY2366" fmla="*/ 1047406 h 6267731"/>
              <a:gd name="connsiteX2367" fmla="*/ 4254294 w 5549367"/>
              <a:gd name="connsiteY2367" fmla="*/ 1085362 h 6267731"/>
              <a:gd name="connsiteX2368" fmla="*/ 4262070 w 5549367"/>
              <a:gd name="connsiteY2368" fmla="*/ 1124750 h 6267731"/>
              <a:gd name="connsiteX2369" fmla="*/ 4261599 w 5549367"/>
              <a:gd name="connsiteY2369" fmla="*/ 1125705 h 6267731"/>
              <a:gd name="connsiteX2370" fmla="*/ 4285632 w 5549367"/>
              <a:gd name="connsiteY2370" fmla="*/ 1130718 h 6267731"/>
              <a:gd name="connsiteX2371" fmla="*/ 4282334 w 5549367"/>
              <a:gd name="connsiteY2371" fmla="*/ 1113292 h 6267731"/>
              <a:gd name="connsiteX2372" fmla="*/ 4293879 w 5549367"/>
              <a:gd name="connsiteY2372" fmla="*/ 1114247 h 6267731"/>
              <a:gd name="connsiteX2373" fmla="*/ 4293172 w 5549367"/>
              <a:gd name="connsiteY2373" fmla="*/ 1138596 h 6267731"/>
              <a:gd name="connsiteX2374" fmla="*/ 4283040 w 5549367"/>
              <a:gd name="connsiteY2374" fmla="*/ 1149815 h 6267731"/>
              <a:gd name="connsiteX2375" fmla="*/ 4294586 w 5549367"/>
              <a:gd name="connsiteY2375" fmla="*/ 1157454 h 6267731"/>
              <a:gd name="connsiteX2376" fmla="*/ 4343124 w 5549367"/>
              <a:gd name="connsiteY2376" fmla="*/ 1148861 h 6267731"/>
              <a:gd name="connsiteX2377" fmla="*/ 4376112 w 5549367"/>
              <a:gd name="connsiteY2377" fmla="*/ 1124273 h 6267731"/>
              <a:gd name="connsiteX2378" fmla="*/ 4385537 w 5549367"/>
              <a:gd name="connsiteY2378" fmla="*/ 1119021 h 6267731"/>
              <a:gd name="connsiteX2379" fmla="*/ 4387186 w 5549367"/>
              <a:gd name="connsiteY2379" fmla="*/ 1118066 h 6267731"/>
              <a:gd name="connsiteX2380" fmla="*/ 4400852 w 5549367"/>
              <a:gd name="connsiteY2380" fmla="*/ 1097298 h 6267731"/>
              <a:gd name="connsiteX2381" fmla="*/ 4416875 w 5549367"/>
              <a:gd name="connsiteY2381" fmla="*/ 1085362 h 6267731"/>
              <a:gd name="connsiteX2382" fmla="*/ 4436903 w 5549367"/>
              <a:gd name="connsiteY2382" fmla="*/ 1112337 h 6267731"/>
              <a:gd name="connsiteX2383" fmla="*/ 4468947 w 5549367"/>
              <a:gd name="connsiteY2383" fmla="*/ 1157932 h 6267731"/>
              <a:gd name="connsiteX2384" fmla="*/ 4468240 w 5549367"/>
              <a:gd name="connsiteY2384" fmla="*/ 1182042 h 6267731"/>
              <a:gd name="connsiteX2385" fmla="*/ 4469890 w 5549367"/>
              <a:gd name="connsiteY2385" fmla="*/ 1242915 h 6267731"/>
              <a:gd name="connsiteX2386" fmla="*/ 4458344 w 5549367"/>
              <a:gd name="connsiteY2386" fmla="*/ 1252464 h 6267731"/>
              <a:gd name="connsiteX2387" fmla="*/ 4455281 w 5549367"/>
              <a:gd name="connsiteY2387" fmla="*/ 1269413 h 6267731"/>
              <a:gd name="connsiteX2388" fmla="*/ 4445856 w 5549367"/>
              <a:gd name="connsiteY2388" fmla="*/ 1257238 h 6267731"/>
              <a:gd name="connsiteX2389" fmla="*/ 4395904 w 5549367"/>
              <a:gd name="connsiteY2389" fmla="*/ 1281110 h 6267731"/>
              <a:gd name="connsiteX2390" fmla="*/ 4414047 w 5549367"/>
              <a:gd name="connsiteY2390" fmla="*/ 1308801 h 6267731"/>
              <a:gd name="connsiteX2391" fmla="*/ 4428656 w 5549367"/>
              <a:gd name="connsiteY2391" fmla="*/ 1307130 h 6267731"/>
              <a:gd name="connsiteX2392" fmla="*/ 4450098 w 5549367"/>
              <a:gd name="connsiteY2392" fmla="*/ 1376835 h 6267731"/>
              <a:gd name="connsiteX2393" fmla="*/ 4447741 w 5549367"/>
              <a:gd name="connsiteY2393" fmla="*/ 1403572 h 6267731"/>
              <a:gd name="connsiteX2394" fmla="*/ 4397789 w 5549367"/>
              <a:gd name="connsiteY2394" fmla="*/ 1389010 h 6267731"/>
              <a:gd name="connsiteX2395" fmla="*/ 4377761 w 5549367"/>
              <a:gd name="connsiteY2395" fmla="*/ 1410494 h 6267731"/>
              <a:gd name="connsiteX2396" fmla="*/ 4368336 w 5549367"/>
              <a:gd name="connsiteY2396" fmla="*/ 1430069 h 6267731"/>
              <a:gd name="connsiteX2397" fmla="*/ 4368572 w 5549367"/>
              <a:gd name="connsiteY2397" fmla="*/ 1435798 h 6267731"/>
              <a:gd name="connsiteX2398" fmla="*/ 4341946 w 5549367"/>
              <a:gd name="connsiteY2398" fmla="*/ 1469696 h 6267731"/>
              <a:gd name="connsiteX2399" fmla="*/ 4323332 w 5549367"/>
              <a:gd name="connsiteY2399" fmla="*/ 1474232 h 6267731"/>
              <a:gd name="connsiteX2400" fmla="*/ 4318384 w 5549367"/>
              <a:gd name="connsiteY2400" fmla="*/ 1495000 h 6267731"/>
              <a:gd name="connsiteX2401" fmla="*/ 4322625 w 5549367"/>
              <a:gd name="connsiteY2401" fmla="*/ 1493568 h 6267731"/>
              <a:gd name="connsiteX2402" fmla="*/ 4331579 w 5549367"/>
              <a:gd name="connsiteY2402" fmla="*/ 1518633 h 6267731"/>
              <a:gd name="connsiteX2403" fmla="*/ 4368572 w 5549367"/>
              <a:gd name="connsiteY2403" fmla="*/ 1543221 h 6267731"/>
              <a:gd name="connsiteX2404" fmla="*/ 4374933 w 5549367"/>
              <a:gd name="connsiteY2404" fmla="*/ 1550144 h 6267731"/>
              <a:gd name="connsiteX2405" fmla="*/ 4425593 w 5549367"/>
              <a:gd name="connsiteY2405" fmla="*/ 1562557 h 6267731"/>
              <a:gd name="connsiteX2406" fmla="*/ 4412869 w 5549367"/>
              <a:gd name="connsiteY2406" fmla="*/ 1575209 h 6267731"/>
              <a:gd name="connsiteX2407" fmla="*/ 4399203 w 5549367"/>
              <a:gd name="connsiteY2407" fmla="*/ 1605765 h 6267731"/>
              <a:gd name="connsiteX2408" fmla="*/ 4383652 w 5549367"/>
              <a:gd name="connsiteY2408" fmla="*/ 1617701 h 6267731"/>
              <a:gd name="connsiteX2409" fmla="*/ 4358676 w 5549367"/>
              <a:gd name="connsiteY2409" fmla="*/ 1655896 h 6267731"/>
              <a:gd name="connsiteX2410" fmla="*/ 4329694 w 5549367"/>
              <a:gd name="connsiteY2410" fmla="*/ 1681439 h 6267731"/>
              <a:gd name="connsiteX2411" fmla="*/ 4336763 w 5549367"/>
              <a:gd name="connsiteY2411" fmla="*/ 1689793 h 6267731"/>
              <a:gd name="connsiteX2412" fmla="*/ 4361974 w 5549367"/>
              <a:gd name="connsiteY2412" fmla="*/ 1708413 h 6267731"/>
              <a:gd name="connsiteX2413" fmla="*/ 4345009 w 5549367"/>
              <a:gd name="connsiteY2413" fmla="*/ 1742789 h 6267731"/>
              <a:gd name="connsiteX2414" fmla="*/ 4337234 w 5549367"/>
              <a:gd name="connsiteY2414" fmla="*/ 1759021 h 6267731"/>
              <a:gd name="connsiteX2415" fmla="*/ 4346187 w 5549367"/>
              <a:gd name="connsiteY2415" fmla="*/ 1761647 h 6267731"/>
              <a:gd name="connsiteX2416" fmla="*/ 4373049 w 5549367"/>
              <a:gd name="connsiteY2416" fmla="*/ 1753531 h 6267731"/>
              <a:gd name="connsiteX2417" fmla="*/ 4383416 w 5549367"/>
              <a:gd name="connsiteY2417" fmla="*/ 1747563 h 6267731"/>
              <a:gd name="connsiteX2418" fmla="*/ 4394019 w 5549367"/>
              <a:gd name="connsiteY2418" fmla="*/ 1733717 h 6267731"/>
              <a:gd name="connsiteX2419" fmla="*/ 4439023 w 5549367"/>
              <a:gd name="connsiteY2419" fmla="*/ 1716768 h 6267731"/>
              <a:gd name="connsiteX2420" fmla="*/ 4479079 w 5549367"/>
              <a:gd name="connsiteY2420" fmla="*/ 1686690 h 6267731"/>
              <a:gd name="connsiteX2421" fmla="*/ 4524790 w 5549367"/>
              <a:gd name="connsiteY2421" fmla="*/ 1665683 h 6267731"/>
              <a:gd name="connsiteX2422" fmla="*/ 4521020 w 5549367"/>
              <a:gd name="connsiteY2422" fmla="*/ 1696239 h 6267731"/>
              <a:gd name="connsiteX2423" fmla="*/ 4532566 w 5549367"/>
              <a:gd name="connsiteY2423" fmla="*/ 1702923 h 6267731"/>
              <a:gd name="connsiteX2424" fmla="*/ 4544583 w 5549367"/>
              <a:gd name="connsiteY2424" fmla="*/ 1703400 h 6267731"/>
              <a:gd name="connsiteX2425" fmla="*/ 4580162 w 5549367"/>
              <a:gd name="connsiteY2425" fmla="*/ 1671412 h 6267731"/>
              <a:gd name="connsiteX2426" fmla="*/ 4603253 w 5549367"/>
              <a:gd name="connsiteY2426" fmla="*/ 1670219 h 6267731"/>
              <a:gd name="connsiteX2427" fmla="*/ 4607965 w 5549367"/>
              <a:gd name="connsiteY2427" fmla="*/ 1628204 h 6267731"/>
              <a:gd name="connsiteX2428" fmla="*/ 4616448 w 5549367"/>
              <a:gd name="connsiteY2428" fmla="*/ 1619133 h 6267731"/>
              <a:gd name="connsiteX2429" fmla="*/ 4639303 w 5549367"/>
              <a:gd name="connsiteY2429" fmla="*/ 1588577 h 6267731"/>
              <a:gd name="connsiteX2430" fmla="*/ 4666871 w 5549367"/>
              <a:gd name="connsiteY2430" fmla="*/ 1588577 h 6267731"/>
              <a:gd name="connsiteX2431" fmla="*/ 4666871 w 5549367"/>
              <a:gd name="connsiteY2431" fmla="*/ 1587861 h 6267731"/>
              <a:gd name="connsiteX2432" fmla="*/ 4667342 w 5549367"/>
              <a:gd name="connsiteY2432" fmla="*/ 1588100 h 6267731"/>
              <a:gd name="connsiteX2433" fmla="*/ 4672526 w 5549367"/>
              <a:gd name="connsiteY2433" fmla="*/ 1575448 h 6267731"/>
              <a:gd name="connsiteX2434" fmla="*/ 4699151 w 5549367"/>
              <a:gd name="connsiteY2434" fmla="*/ 1556350 h 6267731"/>
              <a:gd name="connsiteX2435" fmla="*/ 4738265 w 5549367"/>
              <a:gd name="connsiteY2435" fmla="*/ 1569719 h 6267731"/>
              <a:gd name="connsiteX2436" fmla="*/ 4699858 w 5549367"/>
              <a:gd name="connsiteY2436" fmla="*/ 1612927 h 6267731"/>
              <a:gd name="connsiteX2437" fmla="*/ 4691376 w 5549367"/>
              <a:gd name="connsiteY2437" fmla="*/ 1621520 h 6267731"/>
              <a:gd name="connsiteX2438" fmla="*/ 4693261 w 5549367"/>
              <a:gd name="connsiteY2438" fmla="*/ 1632740 h 6267731"/>
              <a:gd name="connsiteX2439" fmla="*/ 4707869 w 5549367"/>
              <a:gd name="connsiteY2439" fmla="*/ 1636559 h 6267731"/>
              <a:gd name="connsiteX2440" fmla="*/ 4694674 w 5549367"/>
              <a:gd name="connsiteY2440" fmla="*/ 1646347 h 6267731"/>
              <a:gd name="connsiteX2441" fmla="*/ 4654383 w 5549367"/>
              <a:gd name="connsiteY2441" fmla="*/ 1658044 h 6267731"/>
              <a:gd name="connsiteX2442" fmla="*/ 4648021 w 5549367"/>
              <a:gd name="connsiteY2442" fmla="*/ 1680722 h 6267731"/>
              <a:gd name="connsiteX2443" fmla="*/ 4621631 w 5549367"/>
              <a:gd name="connsiteY2443" fmla="*/ 1676664 h 6267731"/>
              <a:gd name="connsiteX2444" fmla="*/ 4609379 w 5549367"/>
              <a:gd name="connsiteY2444" fmla="*/ 1676903 h 6267731"/>
              <a:gd name="connsiteX2445" fmla="*/ 4609614 w 5549367"/>
              <a:gd name="connsiteY2445" fmla="*/ 1710323 h 6267731"/>
              <a:gd name="connsiteX2446" fmla="*/ 4626108 w 5549367"/>
              <a:gd name="connsiteY2446" fmla="*/ 1698626 h 6267731"/>
              <a:gd name="connsiteX2447" fmla="*/ 4628464 w 5549367"/>
              <a:gd name="connsiteY2447" fmla="*/ 1715097 h 6267731"/>
              <a:gd name="connsiteX2448" fmla="*/ 4610793 w 5549367"/>
              <a:gd name="connsiteY2448" fmla="*/ 1713665 h 6267731"/>
              <a:gd name="connsiteX2449" fmla="*/ 4610321 w 5549367"/>
              <a:gd name="connsiteY2449" fmla="*/ 1718917 h 6267731"/>
              <a:gd name="connsiteX2450" fmla="*/ 4576392 w 5549367"/>
              <a:gd name="connsiteY2450" fmla="*/ 1731569 h 6267731"/>
              <a:gd name="connsiteX2451" fmla="*/ 4572386 w 5549367"/>
              <a:gd name="connsiteY2451" fmla="*/ 1727272 h 6267731"/>
              <a:gd name="connsiteX2452" fmla="*/ 4527618 w 5549367"/>
              <a:gd name="connsiteY2452" fmla="*/ 1766421 h 6267731"/>
              <a:gd name="connsiteX2453" fmla="*/ 4518664 w 5549367"/>
              <a:gd name="connsiteY2453" fmla="*/ 1773105 h 6267731"/>
              <a:gd name="connsiteX2454" fmla="*/ 4489447 w 5549367"/>
              <a:gd name="connsiteY2454" fmla="*/ 1823236 h 6267731"/>
              <a:gd name="connsiteX2455" fmla="*/ 4489682 w 5549367"/>
              <a:gd name="connsiteY2455" fmla="*/ 1830875 h 6267731"/>
              <a:gd name="connsiteX2456" fmla="*/ 4501463 w 5549367"/>
              <a:gd name="connsiteY2456" fmla="*/ 1850689 h 6267731"/>
              <a:gd name="connsiteX2457" fmla="*/ 4489447 w 5549367"/>
              <a:gd name="connsiteY2457" fmla="*/ 1854985 h 6267731"/>
              <a:gd name="connsiteX2458" fmla="*/ 4483792 w 5549367"/>
              <a:gd name="connsiteY2458" fmla="*/ 1862147 h 6267731"/>
              <a:gd name="connsiteX2459" fmla="*/ 4483085 w 5549367"/>
              <a:gd name="connsiteY2459" fmla="*/ 1867160 h 6267731"/>
              <a:gd name="connsiteX2460" fmla="*/ 4445149 w 5549367"/>
              <a:gd name="connsiteY2460" fmla="*/ 1878857 h 6267731"/>
              <a:gd name="connsiteX2461" fmla="*/ 4445385 w 5549367"/>
              <a:gd name="connsiteY2461" fmla="*/ 1885302 h 6267731"/>
              <a:gd name="connsiteX2462" fmla="*/ 4419702 w 5549367"/>
              <a:gd name="connsiteY2462" fmla="*/ 1886974 h 6267731"/>
              <a:gd name="connsiteX2463" fmla="*/ 4407450 w 5549367"/>
              <a:gd name="connsiteY2463" fmla="*/ 1889122 h 6267731"/>
              <a:gd name="connsiteX2464" fmla="*/ 4393312 w 5549367"/>
              <a:gd name="connsiteY2464" fmla="*/ 1896045 h 6267731"/>
              <a:gd name="connsiteX2465" fmla="*/ 4392134 w 5549367"/>
              <a:gd name="connsiteY2465" fmla="*/ 1913710 h 6267731"/>
              <a:gd name="connsiteX2466" fmla="*/ 4380117 w 5549367"/>
              <a:gd name="connsiteY2466" fmla="*/ 1903922 h 6267731"/>
              <a:gd name="connsiteX2467" fmla="*/ 4350900 w 5549367"/>
              <a:gd name="connsiteY2467" fmla="*/ 1918962 h 6267731"/>
              <a:gd name="connsiteX2468" fmla="*/ 4343360 w 5549367"/>
              <a:gd name="connsiteY2468" fmla="*/ 1893896 h 6267731"/>
              <a:gd name="connsiteX2469" fmla="*/ 4292701 w 5549367"/>
              <a:gd name="connsiteY2469" fmla="*/ 2015642 h 6267731"/>
              <a:gd name="connsiteX2470" fmla="*/ 4261599 w 5549367"/>
              <a:gd name="connsiteY2470" fmla="*/ 2006571 h 6267731"/>
              <a:gd name="connsiteX2471" fmla="*/ 4202929 w 5549367"/>
              <a:gd name="connsiteY2471" fmla="*/ 2056463 h 6267731"/>
              <a:gd name="connsiteX2472" fmla="*/ 4213296 w 5549367"/>
              <a:gd name="connsiteY2472" fmla="*/ 2072934 h 6267731"/>
              <a:gd name="connsiteX2473" fmla="*/ 4226727 w 5549367"/>
              <a:gd name="connsiteY2473" fmla="*/ 2048107 h 6267731"/>
              <a:gd name="connsiteX2474" fmla="*/ 4262541 w 5549367"/>
              <a:gd name="connsiteY2474" fmla="*/ 2077947 h 6267731"/>
              <a:gd name="connsiteX2475" fmla="*/ 4266547 w 5549367"/>
              <a:gd name="connsiteY2475" fmla="*/ 2078902 h 6267731"/>
              <a:gd name="connsiteX2476" fmla="*/ 4293644 w 5549367"/>
              <a:gd name="connsiteY2476" fmla="*/ 2087257 h 6267731"/>
              <a:gd name="connsiteX2477" fmla="*/ 4302833 w 5549367"/>
              <a:gd name="connsiteY2477" fmla="*/ 2129749 h 6267731"/>
              <a:gd name="connsiteX2478" fmla="*/ 4317677 w 5549367"/>
              <a:gd name="connsiteY2478" fmla="*/ 2143833 h 6267731"/>
              <a:gd name="connsiteX2479" fmla="*/ 4327573 w 5549367"/>
              <a:gd name="connsiteY2479" fmla="*/ 2138104 h 6267731"/>
              <a:gd name="connsiteX2480" fmla="*/ 4324039 w 5549367"/>
              <a:gd name="connsiteY2480" fmla="*/ 2121632 h 6267731"/>
              <a:gd name="connsiteX2481" fmla="*/ 4323568 w 5549367"/>
              <a:gd name="connsiteY2481" fmla="*/ 2090838 h 6267731"/>
              <a:gd name="connsiteX2482" fmla="*/ 4386479 w 5549367"/>
              <a:gd name="connsiteY2482" fmla="*/ 2122110 h 6267731"/>
              <a:gd name="connsiteX2483" fmla="*/ 4425828 w 5549367"/>
              <a:gd name="connsiteY2483" fmla="*/ 2134284 h 6267731"/>
              <a:gd name="connsiteX2484" fmla="*/ 4413576 w 5549367"/>
              <a:gd name="connsiteY2484" fmla="*/ 2146936 h 6267731"/>
              <a:gd name="connsiteX2485" fmla="*/ 4406948 w 5549367"/>
              <a:gd name="connsiteY2485" fmla="*/ 2159067 h 6267731"/>
              <a:gd name="connsiteX2486" fmla="*/ 4407179 w 5549367"/>
              <a:gd name="connsiteY2486" fmla="*/ 2159303 h 6267731"/>
              <a:gd name="connsiteX2487" fmla="*/ 4406931 w 5549367"/>
              <a:gd name="connsiteY2487" fmla="*/ 2159402 h 6267731"/>
              <a:gd name="connsiteX2488" fmla="*/ 4406900 w 5549367"/>
              <a:gd name="connsiteY2488" fmla="*/ 2159154 h 6267731"/>
              <a:gd name="connsiteX2489" fmla="*/ 4406271 w 5549367"/>
              <a:gd name="connsiteY2489" fmla="*/ 2160305 h 6267731"/>
              <a:gd name="connsiteX2490" fmla="*/ 4405800 w 5549367"/>
              <a:gd name="connsiteY2490" fmla="*/ 2160544 h 6267731"/>
              <a:gd name="connsiteX2491" fmla="*/ 4405565 w 5549367"/>
              <a:gd name="connsiteY2491" fmla="*/ 2161021 h 6267731"/>
              <a:gd name="connsiteX2492" fmla="*/ 4405800 w 5549367"/>
              <a:gd name="connsiteY2492" fmla="*/ 2160782 h 6267731"/>
              <a:gd name="connsiteX2493" fmla="*/ 4406036 w 5549367"/>
              <a:gd name="connsiteY2493" fmla="*/ 2161021 h 6267731"/>
              <a:gd name="connsiteX2494" fmla="*/ 4406036 w 5549367"/>
              <a:gd name="connsiteY2494" fmla="*/ 2160782 h 6267731"/>
              <a:gd name="connsiteX2495" fmla="*/ 4406271 w 5549367"/>
              <a:gd name="connsiteY2495" fmla="*/ 2160305 h 6267731"/>
              <a:gd name="connsiteX2496" fmla="*/ 4438552 w 5549367"/>
              <a:gd name="connsiteY2496" fmla="*/ 2172002 h 6267731"/>
              <a:gd name="connsiteX2497" fmla="*/ 4457873 w 5549367"/>
              <a:gd name="connsiteY2497" fmla="*/ 2185131 h 6267731"/>
              <a:gd name="connsiteX2498" fmla="*/ 4502642 w 5549367"/>
              <a:gd name="connsiteY2498" fmla="*/ 2109219 h 6267731"/>
              <a:gd name="connsiteX2499" fmla="*/ 4505233 w 5549367"/>
              <a:gd name="connsiteY2499" fmla="*/ 2092270 h 6267731"/>
              <a:gd name="connsiteX2500" fmla="*/ 4515365 w 5549367"/>
              <a:gd name="connsiteY2500" fmla="*/ 2114709 h 6267731"/>
              <a:gd name="connsiteX2501" fmla="*/ 4543640 w 5549367"/>
              <a:gd name="connsiteY2501" fmla="*/ 2083438 h 6267731"/>
              <a:gd name="connsiteX2502" fmla="*/ 4558956 w 5549367"/>
              <a:gd name="connsiteY2502" fmla="*/ 2083438 h 6267731"/>
              <a:gd name="connsiteX2503" fmla="*/ 4570737 w 5549367"/>
              <a:gd name="connsiteY2503" fmla="*/ 2083438 h 6267731"/>
              <a:gd name="connsiteX2504" fmla="*/ 4597126 w 5549367"/>
              <a:gd name="connsiteY2504" fmla="*/ 2083438 h 6267731"/>
              <a:gd name="connsiteX2505" fmla="*/ 4641895 w 5549367"/>
              <a:gd name="connsiteY2505" fmla="*/ 2039514 h 6267731"/>
              <a:gd name="connsiteX2506" fmla="*/ 4635533 w 5549367"/>
              <a:gd name="connsiteY2506" fmla="*/ 2077470 h 6267731"/>
              <a:gd name="connsiteX2507" fmla="*/ 4637418 w 5549367"/>
              <a:gd name="connsiteY2507" fmla="*/ 2083199 h 6267731"/>
              <a:gd name="connsiteX2508" fmla="*/ 4648728 w 5549367"/>
              <a:gd name="connsiteY2508" fmla="*/ 2083199 h 6267731"/>
              <a:gd name="connsiteX2509" fmla="*/ 4667813 w 5549367"/>
              <a:gd name="connsiteY2509" fmla="*/ 2070547 h 6267731"/>
              <a:gd name="connsiteX2510" fmla="*/ 4703392 w 5549367"/>
              <a:gd name="connsiteY2510" fmla="*/ 2043811 h 6267731"/>
              <a:gd name="connsiteX2511" fmla="*/ 4710932 w 5549367"/>
              <a:gd name="connsiteY2511" fmla="*/ 2042378 h 6267731"/>
              <a:gd name="connsiteX2512" fmla="*/ 4712346 w 5549367"/>
              <a:gd name="connsiteY2512" fmla="*/ 2031159 h 6267731"/>
              <a:gd name="connsiteX2513" fmla="*/ 4800469 w 5549367"/>
              <a:gd name="connsiteY2513" fmla="*/ 1981505 h 6267731"/>
              <a:gd name="connsiteX2514" fmla="*/ 4820497 w 5549367"/>
              <a:gd name="connsiteY2514" fmla="*/ 2011106 h 6267731"/>
              <a:gd name="connsiteX2515" fmla="*/ 4825917 w 5549367"/>
              <a:gd name="connsiteY2515" fmla="*/ 2026862 h 6267731"/>
              <a:gd name="connsiteX2516" fmla="*/ 4840996 w 5549367"/>
              <a:gd name="connsiteY2516" fmla="*/ 2008480 h 6267731"/>
              <a:gd name="connsiteX2517" fmla="*/ 4851835 w 5549367"/>
              <a:gd name="connsiteY2517" fmla="*/ 2044288 h 6267731"/>
              <a:gd name="connsiteX2518" fmla="*/ 4856076 w 5549367"/>
              <a:gd name="connsiteY2518" fmla="*/ 2060521 h 6267731"/>
              <a:gd name="connsiteX2519" fmla="*/ 4845944 w 5549367"/>
              <a:gd name="connsiteY2519" fmla="*/ 2063385 h 6267731"/>
              <a:gd name="connsiteX2520" fmla="*/ 4844531 w 5549367"/>
              <a:gd name="connsiteY2520" fmla="*/ 2051688 h 6267731"/>
              <a:gd name="connsiteX2521" fmla="*/ 4826859 w 5549367"/>
              <a:gd name="connsiteY2521" fmla="*/ 2059566 h 6267731"/>
              <a:gd name="connsiteX2522" fmla="*/ 4821204 w 5549367"/>
              <a:gd name="connsiteY2522" fmla="*/ 2066727 h 6267731"/>
              <a:gd name="connsiteX2523" fmla="*/ 4810601 w 5549367"/>
              <a:gd name="connsiteY2523" fmla="*/ 2092509 h 6267731"/>
              <a:gd name="connsiteX2524" fmla="*/ 4799527 w 5549367"/>
              <a:gd name="connsiteY2524" fmla="*/ 2059088 h 6267731"/>
              <a:gd name="connsiteX2525" fmla="*/ 4794579 w 5549367"/>
              <a:gd name="connsiteY2525" fmla="*/ 2045720 h 6267731"/>
              <a:gd name="connsiteX2526" fmla="*/ 4793872 w 5549367"/>
              <a:gd name="connsiteY2526" fmla="*/ 2045720 h 6267731"/>
              <a:gd name="connsiteX2527" fmla="*/ 4793636 w 5549367"/>
              <a:gd name="connsiteY2527" fmla="*/ 2045720 h 6267731"/>
              <a:gd name="connsiteX2528" fmla="*/ 4781384 w 5549367"/>
              <a:gd name="connsiteY2528" fmla="*/ 2075799 h 6267731"/>
              <a:gd name="connsiteX2529" fmla="*/ 4786567 w 5549367"/>
              <a:gd name="connsiteY2529" fmla="*/ 2091077 h 6267731"/>
              <a:gd name="connsiteX2530" fmla="*/ 4770074 w 5549367"/>
              <a:gd name="connsiteY2530" fmla="*/ 2095373 h 6267731"/>
              <a:gd name="connsiteX2531" fmla="*/ 4736851 w 5549367"/>
              <a:gd name="connsiteY2531" fmla="*/ 2118768 h 6267731"/>
              <a:gd name="connsiteX2532" fmla="*/ 4711404 w 5549367"/>
              <a:gd name="connsiteY2532" fmla="*/ 2178686 h 6267731"/>
              <a:gd name="connsiteX2533" fmla="*/ 4733552 w 5549367"/>
              <a:gd name="connsiteY2533" fmla="*/ 2181789 h 6267731"/>
              <a:gd name="connsiteX2534" fmla="*/ 4698680 w 5549367"/>
              <a:gd name="connsiteY2534" fmla="*/ 2183938 h 6267731"/>
              <a:gd name="connsiteX2535" fmla="*/ 4668756 w 5549367"/>
              <a:gd name="connsiteY2535" fmla="*/ 2192054 h 6267731"/>
              <a:gd name="connsiteX2536" fmla="*/ 4667813 w 5549367"/>
              <a:gd name="connsiteY2536" fmla="*/ 2194441 h 6267731"/>
              <a:gd name="connsiteX2537" fmla="*/ 4653205 w 5549367"/>
              <a:gd name="connsiteY2537" fmla="*/ 2215210 h 6267731"/>
              <a:gd name="connsiteX2538" fmla="*/ 4647785 w 5549367"/>
              <a:gd name="connsiteY2538" fmla="*/ 2221416 h 6267731"/>
              <a:gd name="connsiteX2539" fmla="*/ 4624459 w 5549367"/>
              <a:gd name="connsiteY2539" fmla="*/ 2248869 h 6267731"/>
              <a:gd name="connsiteX2540" fmla="*/ 4554243 w 5549367"/>
              <a:gd name="connsiteY2540" fmla="*/ 2309980 h 6267731"/>
              <a:gd name="connsiteX2541" fmla="*/ 4553065 w 5549367"/>
              <a:gd name="connsiteY2541" fmla="*/ 2337433 h 6267731"/>
              <a:gd name="connsiteX2542" fmla="*/ 4559191 w 5549367"/>
              <a:gd name="connsiteY2542" fmla="*/ 2350085 h 6267731"/>
              <a:gd name="connsiteX2543" fmla="*/ 4559662 w 5549367"/>
              <a:gd name="connsiteY2543" fmla="*/ 2356530 h 6267731"/>
              <a:gd name="connsiteX2544" fmla="*/ 4565082 w 5549367"/>
              <a:gd name="connsiteY2544" fmla="*/ 2376344 h 6267731"/>
              <a:gd name="connsiteX2545" fmla="*/ 4584167 w 5549367"/>
              <a:gd name="connsiteY2545" fmla="*/ 2387802 h 6267731"/>
              <a:gd name="connsiteX2546" fmla="*/ 4616448 w 5549367"/>
              <a:gd name="connsiteY2546" fmla="*/ 2402125 h 6267731"/>
              <a:gd name="connsiteX2547" fmla="*/ 4649670 w 5549367"/>
              <a:gd name="connsiteY2547" fmla="*/ 2369421 h 6267731"/>
              <a:gd name="connsiteX2548" fmla="*/ 4680066 w 5549367"/>
              <a:gd name="connsiteY2548" fmla="*/ 2368943 h 6267731"/>
              <a:gd name="connsiteX2549" fmla="*/ 4755701 w 5549367"/>
              <a:gd name="connsiteY2549" fmla="*/ 2293031 h 6267731"/>
              <a:gd name="connsiteX2550" fmla="*/ 4755701 w 5549367"/>
              <a:gd name="connsiteY2550" fmla="*/ 2293509 h 6267731"/>
              <a:gd name="connsiteX2551" fmla="*/ 4755936 w 5549367"/>
              <a:gd name="connsiteY2551" fmla="*/ 2293748 h 6267731"/>
              <a:gd name="connsiteX2552" fmla="*/ 4756172 w 5549367"/>
              <a:gd name="connsiteY2552" fmla="*/ 2293270 h 6267731"/>
              <a:gd name="connsiteX2553" fmla="*/ 4756408 w 5549367"/>
              <a:gd name="connsiteY2553" fmla="*/ 2293270 h 6267731"/>
              <a:gd name="connsiteX2554" fmla="*/ 4756408 w 5549367"/>
              <a:gd name="connsiteY2554" fmla="*/ 2293031 h 6267731"/>
              <a:gd name="connsiteX2555" fmla="*/ 4755701 w 5549367"/>
              <a:gd name="connsiteY2555" fmla="*/ 2293031 h 6267731"/>
              <a:gd name="connsiteX2556" fmla="*/ 4777849 w 5549367"/>
              <a:gd name="connsiteY2556" fmla="*/ 2257463 h 6267731"/>
              <a:gd name="connsiteX2557" fmla="*/ 4864087 w 5549367"/>
              <a:gd name="connsiteY2557" fmla="*/ 2197545 h 6267731"/>
              <a:gd name="connsiteX2558" fmla="*/ 4864794 w 5549367"/>
              <a:gd name="connsiteY2558" fmla="*/ 2203035 h 6267731"/>
              <a:gd name="connsiteX2559" fmla="*/ 4865030 w 5549367"/>
              <a:gd name="connsiteY2559" fmla="*/ 2191099 h 6267731"/>
              <a:gd name="connsiteX2560" fmla="*/ 4870685 w 5549367"/>
              <a:gd name="connsiteY2560" fmla="*/ 2191577 h 6267731"/>
              <a:gd name="connsiteX2561" fmla="*/ 4883173 w 5549367"/>
              <a:gd name="connsiteY2561" fmla="*/ 2191099 h 6267731"/>
              <a:gd name="connsiteX2562" fmla="*/ 4910270 w 5549367"/>
              <a:gd name="connsiteY2562" fmla="*/ 2197545 h 6267731"/>
              <a:gd name="connsiteX2563" fmla="*/ 4922758 w 5549367"/>
              <a:gd name="connsiteY2563" fmla="*/ 2198738 h 6267731"/>
              <a:gd name="connsiteX2564" fmla="*/ 4927234 w 5549367"/>
              <a:gd name="connsiteY2564" fmla="*/ 2197783 h 6267731"/>
              <a:gd name="connsiteX2565" fmla="*/ 4932889 w 5549367"/>
              <a:gd name="connsiteY2565" fmla="*/ 2191099 h 6267731"/>
              <a:gd name="connsiteX2566" fmla="*/ 4938309 w 5549367"/>
              <a:gd name="connsiteY2566" fmla="*/ 2172718 h 6267731"/>
              <a:gd name="connsiteX2567" fmla="*/ 4952682 w 5549367"/>
              <a:gd name="connsiteY2567" fmla="*/ 2197306 h 6267731"/>
              <a:gd name="connsiteX2568" fmla="*/ 4944671 w 5549367"/>
              <a:gd name="connsiteY2568" fmla="*/ 2216165 h 6267731"/>
              <a:gd name="connsiteX2569" fmla="*/ 4934774 w 5549367"/>
              <a:gd name="connsiteY2569" fmla="*/ 2226429 h 6267731"/>
              <a:gd name="connsiteX2570" fmla="*/ 4934068 w 5549367"/>
              <a:gd name="connsiteY2570" fmla="*/ 2234546 h 6267731"/>
              <a:gd name="connsiteX2571" fmla="*/ 4937602 w 5549367"/>
              <a:gd name="connsiteY2571" fmla="*/ 2236933 h 6267731"/>
              <a:gd name="connsiteX2572" fmla="*/ 4997450 w 5549367"/>
              <a:gd name="connsiteY2572" fmla="*/ 2210435 h 6267731"/>
              <a:gd name="connsiteX2573" fmla="*/ 4997921 w 5549367"/>
              <a:gd name="connsiteY2573" fmla="*/ 2204467 h 6267731"/>
              <a:gd name="connsiteX2574" fmla="*/ 5042219 w 5549367"/>
              <a:gd name="connsiteY2574" fmla="*/ 2198022 h 6267731"/>
              <a:gd name="connsiteX2575" fmla="*/ 5052586 w 5549367"/>
              <a:gd name="connsiteY2575" fmla="*/ 2192770 h 6267731"/>
              <a:gd name="connsiteX2576" fmla="*/ 5053293 w 5549367"/>
              <a:gd name="connsiteY2576" fmla="*/ 2210435 h 6267731"/>
              <a:gd name="connsiteX2577" fmla="*/ 5034914 w 5549367"/>
              <a:gd name="connsiteY2577" fmla="*/ 2228578 h 6267731"/>
              <a:gd name="connsiteX2578" fmla="*/ 5022662 w 5549367"/>
              <a:gd name="connsiteY2578" fmla="*/ 2267727 h 6267731"/>
              <a:gd name="connsiteX2579" fmla="*/ 5034679 w 5549367"/>
              <a:gd name="connsiteY2579" fmla="*/ 2301864 h 6267731"/>
              <a:gd name="connsiteX2580" fmla="*/ 5023604 w 5549367"/>
              <a:gd name="connsiteY2580" fmla="*/ 2303535 h 6267731"/>
              <a:gd name="connsiteX2581" fmla="*/ 4991088 w 5549367"/>
              <a:gd name="connsiteY2581" fmla="*/ 2291122 h 6267731"/>
              <a:gd name="connsiteX2582" fmla="*/ 4906264 w 5549367"/>
              <a:gd name="connsiteY2582" fmla="*/ 2250779 h 6267731"/>
              <a:gd name="connsiteX2583" fmla="*/ 4869507 w 5549367"/>
              <a:gd name="connsiteY2583" fmla="*/ 2242901 h 6267731"/>
              <a:gd name="connsiteX2584" fmla="*/ 4863852 w 5549367"/>
              <a:gd name="connsiteY2584" fmla="*/ 2343639 h 6267731"/>
              <a:gd name="connsiteX2585" fmla="*/ 4864794 w 5549367"/>
              <a:gd name="connsiteY2585" fmla="*/ 2349846 h 6267731"/>
              <a:gd name="connsiteX2586" fmla="*/ 4869978 w 5549367"/>
              <a:gd name="connsiteY2586" fmla="*/ 2363692 h 6267731"/>
              <a:gd name="connsiteX2587" fmla="*/ 4870921 w 5549367"/>
              <a:gd name="connsiteY2587" fmla="*/ 2388996 h 6267731"/>
              <a:gd name="connsiteX2588" fmla="*/ 4870449 w 5549367"/>
              <a:gd name="connsiteY2588" fmla="*/ 2443423 h 6267731"/>
              <a:gd name="connsiteX2589" fmla="*/ 4869978 w 5549367"/>
              <a:gd name="connsiteY2589" fmla="*/ 2447481 h 6267731"/>
              <a:gd name="connsiteX2590" fmla="*/ 4869271 w 5549367"/>
              <a:gd name="connsiteY2590" fmla="*/ 2462521 h 6267731"/>
              <a:gd name="connsiteX2591" fmla="*/ 4886000 w 5549367"/>
              <a:gd name="connsiteY2591" fmla="*/ 2452256 h 6267731"/>
              <a:gd name="connsiteX2592" fmla="*/ 4885058 w 5549367"/>
              <a:gd name="connsiteY2592" fmla="*/ 2521961 h 6267731"/>
              <a:gd name="connsiteX2593" fmla="*/ 4903201 w 5549367"/>
              <a:gd name="connsiteY2593" fmla="*/ 2545355 h 6267731"/>
              <a:gd name="connsiteX2594" fmla="*/ 4933832 w 5549367"/>
              <a:gd name="connsiteY2594" fmla="*/ 2548220 h 6267731"/>
              <a:gd name="connsiteX2595" fmla="*/ 4936659 w 5549367"/>
              <a:gd name="connsiteY2595" fmla="*/ 2544878 h 6267731"/>
              <a:gd name="connsiteX2596" fmla="*/ 4934774 w 5549367"/>
              <a:gd name="connsiteY2596" fmla="*/ 2536284 h 6267731"/>
              <a:gd name="connsiteX2597" fmla="*/ 5024782 w 5549367"/>
              <a:gd name="connsiteY2597" fmla="*/ 2519335 h 6267731"/>
              <a:gd name="connsiteX2598" fmla="*/ 5042690 w 5549367"/>
              <a:gd name="connsiteY2598" fmla="*/ 2504057 h 6267731"/>
              <a:gd name="connsiteX2599" fmla="*/ 5055885 w 5549367"/>
              <a:gd name="connsiteY2599" fmla="*/ 2497851 h 6267731"/>
              <a:gd name="connsiteX2600" fmla="*/ 5077326 w 5549367"/>
              <a:gd name="connsiteY2600" fmla="*/ 2506683 h 6267731"/>
              <a:gd name="connsiteX2601" fmla="*/ 5095234 w 5549367"/>
              <a:gd name="connsiteY2601" fmla="*/ 2473979 h 6267731"/>
              <a:gd name="connsiteX2602" fmla="*/ 5126572 w 5549367"/>
              <a:gd name="connsiteY2602" fmla="*/ 2424087 h 6267731"/>
              <a:gd name="connsiteX2603" fmla="*/ 5116911 w 5549367"/>
              <a:gd name="connsiteY2603" fmla="*/ 2388757 h 6267731"/>
              <a:gd name="connsiteX2604" fmla="*/ 5140002 w 5549367"/>
              <a:gd name="connsiteY2604" fmla="*/ 2404990 h 6267731"/>
              <a:gd name="connsiteX2605" fmla="*/ 5146364 w 5549367"/>
              <a:gd name="connsiteY2605" fmla="*/ 2405467 h 6267731"/>
              <a:gd name="connsiteX2606" fmla="*/ 5209511 w 5549367"/>
              <a:gd name="connsiteY2606" fmla="*/ 2354143 h 6267731"/>
              <a:gd name="connsiteX2607" fmla="*/ 5231424 w 5549367"/>
              <a:gd name="connsiteY2607" fmla="*/ 2276799 h 6267731"/>
              <a:gd name="connsiteX2608" fmla="*/ 5260406 w 5549367"/>
              <a:gd name="connsiteY2608" fmla="*/ 2290883 h 6267731"/>
              <a:gd name="connsiteX2609" fmla="*/ 5316955 w 5549367"/>
              <a:gd name="connsiteY2609" fmla="*/ 2265340 h 6267731"/>
              <a:gd name="connsiteX2610" fmla="*/ 5349000 w 5549367"/>
              <a:gd name="connsiteY2610" fmla="*/ 2234068 h 6267731"/>
              <a:gd name="connsiteX2611" fmla="*/ 5318840 w 5549367"/>
              <a:gd name="connsiteY2611" fmla="*/ 2215687 h 6267731"/>
              <a:gd name="connsiteX2612" fmla="*/ 5294335 w 5549367"/>
              <a:gd name="connsiteY2612" fmla="*/ 2204945 h 6267731"/>
              <a:gd name="connsiteX2613" fmla="*/ 5291979 w 5549367"/>
              <a:gd name="connsiteY2613" fmla="*/ 2183222 h 6267731"/>
              <a:gd name="connsiteX2614" fmla="*/ 5266296 w 5549367"/>
              <a:gd name="connsiteY2614" fmla="*/ 2170331 h 6267731"/>
              <a:gd name="connsiteX2615" fmla="*/ 5226476 w 5549367"/>
              <a:gd name="connsiteY2615" fmla="*/ 2119961 h 6267731"/>
              <a:gd name="connsiteX2616" fmla="*/ 5304467 w 5549367"/>
              <a:gd name="connsiteY2616" fmla="*/ 2112561 h 6267731"/>
              <a:gd name="connsiteX2617" fmla="*/ 5308944 w 5549367"/>
              <a:gd name="connsiteY2617" fmla="*/ 2065295 h 6267731"/>
              <a:gd name="connsiteX2618" fmla="*/ 5323081 w 5549367"/>
              <a:gd name="connsiteY2618" fmla="*/ 2051927 h 6267731"/>
              <a:gd name="connsiteX2619" fmla="*/ 5325673 w 5549367"/>
              <a:gd name="connsiteY2619" fmla="*/ 2067444 h 6267731"/>
              <a:gd name="connsiteX2620" fmla="*/ 5319547 w 5549367"/>
              <a:gd name="connsiteY2620" fmla="*/ 2107071 h 6267731"/>
              <a:gd name="connsiteX2621" fmla="*/ 5358896 w 5549367"/>
              <a:gd name="connsiteY2621" fmla="*/ 2199216 h 6267731"/>
              <a:gd name="connsiteX2622" fmla="*/ 5375154 w 5549367"/>
              <a:gd name="connsiteY2622" fmla="*/ 2207332 h 6267731"/>
              <a:gd name="connsiteX2623" fmla="*/ 5380338 w 5549367"/>
              <a:gd name="connsiteY2623" fmla="*/ 2246004 h 6267731"/>
              <a:gd name="connsiteX2624" fmla="*/ 5343580 w 5549367"/>
              <a:gd name="connsiteY2624" fmla="*/ 2278470 h 6267731"/>
              <a:gd name="connsiteX2625" fmla="*/ 5320725 w 5549367"/>
              <a:gd name="connsiteY2625" fmla="*/ 2316426 h 6267731"/>
              <a:gd name="connsiteX2626" fmla="*/ 5298812 w 5549367"/>
              <a:gd name="connsiteY2626" fmla="*/ 2304490 h 6267731"/>
              <a:gd name="connsiteX2627" fmla="*/ 5292450 w 5549367"/>
              <a:gd name="connsiteY2627" fmla="*/ 2316187 h 6267731"/>
              <a:gd name="connsiteX2628" fmla="*/ 5248389 w 5549367"/>
              <a:gd name="connsiteY2628" fmla="*/ 2347936 h 6267731"/>
              <a:gd name="connsiteX2629" fmla="*/ 5247446 w 5549367"/>
              <a:gd name="connsiteY2629" fmla="*/ 2398544 h 6267731"/>
              <a:gd name="connsiteX2630" fmla="*/ 5226005 w 5549367"/>
              <a:gd name="connsiteY2630" fmla="*/ 2404990 h 6267731"/>
              <a:gd name="connsiteX2631" fmla="*/ 5197259 w 5549367"/>
              <a:gd name="connsiteY2631" fmla="*/ 2405228 h 6267731"/>
              <a:gd name="connsiteX2632" fmla="*/ 5191132 w 5549367"/>
              <a:gd name="connsiteY2632" fmla="*/ 2424565 h 6267731"/>
              <a:gd name="connsiteX2633" fmla="*/ 5115262 w 5549367"/>
              <a:gd name="connsiteY2633" fmla="*/ 2494031 h 6267731"/>
              <a:gd name="connsiteX2634" fmla="*/ 5063660 w 5549367"/>
              <a:gd name="connsiteY2634" fmla="*/ 2532465 h 6267731"/>
              <a:gd name="connsiteX2635" fmla="*/ 5051408 w 5549367"/>
              <a:gd name="connsiteY2635" fmla="*/ 2551085 h 6267731"/>
              <a:gd name="connsiteX2636" fmla="*/ 5044339 w 5549367"/>
              <a:gd name="connsiteY2636" fmla="*/ 2563498 h 6267731"/>
              <a:gd name="connsiteX2637" fmla="*/ 5028317 w 5549367"/>
              <a:gd name="connsiteY2637" fmla="*/ 2571614 h 6267731"/>
              <a:gd name="connsiteX2638" fmla="*/ 5025018 w 5549367"/>
              <a:gd name="connsiteY2638" fmla="*/ 2589995 h 6267731"/>
              <a:gd name="connsiteX2639" fmla="*/ 5025725 w 5549367"/>
              <a:gd name="connsiteY2639" fmla="*/ 2591428 h 6267731"/>
              <a:gd name="connsiteX2640" fmla="*/ 5020070 w 5549367"/>
              <a:gd name="connsiteY2640" fmla="*/ 2595008 h 6267731"/>
              <a:gd name="connsiteX2641" fmla="*/ 5009938 w 5549367"/>
              <a:gd name="connsiteY2641" fmla="*/ 2603602 h 6267731"/>
              <a:gd name="connsiteX2642" fmla="*/ 5027610 w 5549367"/>
              <a:gd name="connsiteY2642" fmla="*/ 2610525 h 6267731"/>
              <a:gd name="connsiteX2643" fmla="*/ 5011116 w 5549367"/>
              <a:gd name="connsiteY2643" fmla="*/ 2616493 h 6267731"/>
              <a:gd name="connsiteX2644" fmla="*/ 4996979 w 5549367"/>
              <a:gd name="connsiteY2644" fmla="*/ 2616970 h 6267731"/>
              <a:gd name="connsiteX2645" fmla="*/ 4995565 w 5549367"/>
              <a:gd name="connsiteY2645" fmla="*/ 2624848 h 6267731"/>
              <a:gd name="connsiteX2646" fmla="*/ 4995801 w 5549367"/>
              <a:gd name="connsiteY2646" fmla="*/ 2625326 h 6267731"/>
              <a:gd name="connsiteX2647" fmla="*/ 5003576 w 5549367"/>
              <a:gd name="connsiteY2647" fmla="*/ 2638694 h 6267731"/>
              <a:gd name="connsiteX2648" fmla="*/ 5004048 w 5549367"/>
              <a:gd name="connsiteY2648" fmla="*/ 2642513 h 6267731"/>
              <a:gd name="connsiteX2649" fmla="*/ 5007818 w 5549367"/>
              <a:gd name="connsiteY2649" fmla="*/ 2649436 h 6267731"/>
              <a:gd name="connsiteX2650" fmla="*/ 5017714 w 5549367"/>
              <a:gd name="connsiteY2650" fmla="*/ 2664475 h 6267731"/>
              <a:gd name="connsiteX2651" fmla="*/ 5004754 w 5549367"/>
              <a:gd name="connsiteY2651" fmla="*/ 2668056 h 6267731"/>
              <a:gd name="connsiteX2652" fmla="*/ 5000278 w 5549367"/>
              <a:gd name="connsiteY2652" fmla="*/ 2681424 h 6267731"/>
              <a:gd name="connsiteX2653" fmla="*/ 4931476 w 5549367"/>
              <a:gd name="connsiteY2653" fmla="*/ 2730122 h 6267731"/>
              <a:gd name="connsiteX2654" fmla="*/ 4927470 w 5549367"/>
              <a:gd name="connsiteY2654" fmla="*/ 2732509 h 6267731"/>
              <a:gd name="connsiteX2655" fmla="*/ 4901080 w 5549367"/>
              <a:gd name="connsiteY2655" fmla="*/ 2769988 h 6267731"/>
              <a:gd name="connsiteX2656" fmla="*/ 4899902 w 5549367"/>
              <a:gd name="connsiteY2656" fmla="*/ 2787653 h 6267731"/>
              <a:gd name="connsiteX2657" fmla="*/ 4895190 w 5549367"/>
              <a:gd name="connsiteY2657" fmla="*/ 2812957 h 6267731"/>
              <a:gd name="connsiteX2658" fmla="*/ 4876575 w 5549367"/>
              <a:gd name="connsiteY2658" fmla="*/ 2813673 h 6267731"/>
              <a:gd name="connsiteX2659" fmla="*/ 4882702 w 5549367"/>
              <a:gd name="connsiteY2659" fmla="*/ 2833487 h 6267731"/>
              <a:gd name="connsiteX2660" fmla="*/ 4869978 w 5549367"/>
              <a:gd name="connsiteY2660" fmla="*/ 2842319 h 6267731"/>
              <a:gd name="connsiteX2661" fmla="*/ 4869742 w 5549367"/>
              <a:gd name="connsiteY2661" fmla="*/ 2997008 h 6267731"/>
              <a:gd name="connsiteX2662" fmla="*/ 4869742 w 5549367"/>
              <a:gd name="connsiteY2662" fmla="*/ 3004647 h 6267731"/>
              <a:gd name="connsiteX2663" fmla="*/ 4884351 w 5549367"/>
              <a:gd name="connsiteY2663" fmla="*/ 3004885 h 6267731"/>
              <a:gd name="connsiteX2664" fmla="*/ 4895190 w 5549367"/>
              <a:gd name="connsiteY2664" fmla="*/ 2996053 h 6267731"/>
              <a:gd name="connsiteX2665" fmla="*/ 4906028 w 5549367"/>
              <a:gd name="connsiteY2665" fmla="*/ 2963826 h 6267731"/>
              <a:gd name="connsiteX2666" fmla="*/ 4926292 w 5549367"/>
              <a:gd name="connsiteY2666" fmla="*/ 2954277 h 6267731"/>
              <a:gd name="connsiteX2667" fmla="*/ 4944671 w 5549367"/>
              <a:gd name="connsiteY2667" fmla="*/ 2957620 h 6267731"/>
              <a:gd name="connsiteX2668" fmla="*/ 4948205 w 5549367"/>
              <a:gd name="connsiteY2668" fmla="*/ 2932793 h 6267731"/>
              <a:gd name="connsiteX2669" fmla="*/ 4958808 w 5549367"/>
              <a:gd name="connsiteY2669" fmla="*/ 2924199 h 6267731"/>
              <a:gd name="connsiteX2670" fmla="*/ 4959515 w 5549367"/>
              <a:gd name="connsiteY2670" fmla="*/ 2894121 h 6267731"/>
              <a:gd name="connsiteX2671" fmla="*/ 4995330 w 5549367"/>
              <a:gd name="connsiteY2671" fmla="*/ 2880036 h 6267731"/>
              <a:gd name="connsiteX2672" fmla="*/ 4993209 w 5549367"/>
              <a:gd name="connsiteY2672" fmla="*/ 2849242 h 6267731"/>
              <a:gd name="connsiteX2673" fmla="*/ 5034207 w 5549367"/>
              <a:gd name="connsiteY2673" fmla="*/ 2837784 h 6267731"/>
              <a:gd name="connsiteX2674" fmla="*/ 5038449 w 5549367"/>
              <a:gd name="connsiteY2674" fmla="*/ 2835635 h 6267731"/>
              <a:gd name="connsiteX2675" fmla="*/ 5042925 w 5549367"/>
              <a:gd name="connsiteY2675" fmla="*/ 2839216 h 6267731"/>
              <a:gd name="connsiteX2676" fmla="*/ 5043161 w 5549367"/>
              <a:gd name="connsiteY2676" fmla="*/ 2840648 h 6267731"/>
              <a:gd name="connsiteX2677" fmla="*/ 5054942 w 5549367"/>
              <a:gd name="connsiteY2677" fmla="*/ 2849481 h 6267731"/>
              <a:gd name="connsiteX2678" fmla="*/ 5066723 w 5549367"/>
              <a:gd name="connsiteY2678" fmla="*/ 2840887 h 6267731"/>
              <a:gd name="connsiteX2679" fmla="*/ 5079447 w 5549367"/>
              <a:gd name="connsiteY2679" fmla="*/ 2814867 h 6267731"/>
              <a:gd name="connsiteX2680" fmla="*/ 5091699 w 5549367"/>
              <a:gd name="connsiteY2680" fmla="*/ 2840409 h 6267731"/>
              <a:gd name="connsiteX2681" fmla="*/ 5110785 w 5549367"/>
              <a:gd name="connsiteY2681" fmla="*/ 2854971 h 6267731"/>
              <a:gd name="connsiteX2682" fmla="*/ 5148013 w 5549367"/>
              <a:gd name="connsiteY2682" fmla="*/ 2856881 h 6267731"/>
              <a:gd name="connsiteX2683" fmla="*/ 5154375 w 5549367"/>
              <a:gd name="connsiteY2683" fmla="*/ 2871920 h 6267731"/>
              <a:gd name="connsiteX2684" fmla="*/ 5154611 w 5549367"/>
              <a:gd name="connsiteY2684" fmla="*/ 2871920 h 6267731"/>
              <a:gd name="connsiteX2685" fmla="*/ 5158145 w 5549367"/>
              <a:gd name="connsiteY2685" fmla="*/ 2894598 h 6267731"/>
              <a:gd name="connsiteX2686" fmla="*/ 5160030 w 5549367"/>
              <a:gd name="connsiteY2686" fmla="*/ 2891495 h 6267731"/>
              <a:gd name="connsiteX2687" fmla="*/ 5172282 w 5549367"/>
              <a:gd name="connsiteY2687" fmla="*/ 2896031 h 6267731"/>
              <a:gd name="connsiteX2688" fmla="*/ 5167334 w 5549367"/>
              <a:gd name="connsiteY2688" fmla="*/ 2901282 h 6267731"/>
              <a:gd name="connsiteX2689" fmla="*/ 5157909 w 5549367"/>
              <a:gd name="connsiteY2689" fmla="*/ 2896031 h 6267731"/>
              <a:gd name="connsiteX2690" fmla="*/ 5141416 w 5549367"/>
              <a:gd name="connsiteY2690" fmla="*/ 2904147 h 6267731"/>
              <a:gd name="connsiteX2691" fmla="*/ 5122802 w 5549367"/>
              <a:gd name="connsiteY2691" fmla="*/ 2880036 h 6267731"/>
              <a:gd name="connsiteX2692" fmla="*/ 5122095 w 5549367"/>
              <a:gd name="connsiteY2692" fmla="*/ 2908921 h 6267731"/>
              <a:gd name="connsiteX2693" fmla="*/ 5119267 w 5549367"/>
              <a:gd name="connsiteY2693" fmla="*/ 2932793 h 6267731"/>
              <a:gd name="connsiteX2694" fmla="*/ 5048345 w 5549367"/>
              <a:gd name="connsiteY2694" fmla="*/ 2968601 h 6267731"/>
              <a:gd name="connsiteX2695" fmla="*/ 5033265 w 5549367"/>
              <a:gd name="connsiteY2695" fmla="*/ 2981014 h 6267731"/>
              <a:gd name="connsiteX2696" fmla="*/ 5009231 w 5549367"/>
              <a:gd name="connsiteY2696" fmla="*/ 2986982 h 6267731"/>
              <a:gd name="connsiteX2697" fmla="*/ 5028788 w 5549367"/>
              <a:gd name="connsiteY2697" fmla="*/ 2998679 h 6267731"/>
              <a:gd name="connsiteX2698" fmla="*/ 5045988 w 5549367"/>
              <a:gd name="connsiteY2698" fmla="*/ 3005840 h 6267731"/>
              <a:gd name="connsiteX2699" fmla="*/ 5035150 w 5549367"/>
              <a:gd name="connsiteY2699" fmla="*/ 3014434 h 6267731"/>
              <a:gd name="connsiteX2700" fmla="*/ 5017007 w 5549367"/>
              <a:gd name="connsiteY2700" fmla="*/ 3019447 h 6267731"/>
              <a:gd name="connsiteX2701" fmla="*/ 4972238 w 5549367"/>
              <a:gd name="connsiteY2701" fmla="*/ 3055732 h 6267731"/>
              <a:gd name="connsiteX2702" fmla="*/ 4960693 w 5549367"/>
              <a:gd name="connsiteY2702" fmla="*/ 3066952 h 6267731"/>
              <a:gd name="connsiteX2703" fmla="*/ 4931711 w 5549367"/>
              <a:gd name="connsiteY2703" fmla="*/ 3101088 h 6267731"/>
              <a:gd name="connsiteX2704" fmla="*/ 4875162 w 5549367"/>
              <a:gd name="connsiteY2704" fmla="*/ 3133554 h 6267731"/>
              <a:gd name="connsiteX2705" fmla="*/ 4865266 w 5549367"/>
              <a:gd name="connsiteY2705" fmla="*/ 3139044 h 6267731"/>
              <a:gd name="connsiteX2706" fmla="*/ 4863852 w 5549367"/>
              <a:gd name="connsiteY2706" fmla="*/ 3157664 h 6267731"/>
              <a:gd name="connsiteX2707" fmla="*/ 4865737 w 5549367"/>
              <a:gd name="connsiteY2707" fmla="*/ 3174613 h 6267731"/>
              <a:gd name="connsiteX2708" fmla="*/ 4931947 w 5549367"/>
              <a:gd name="connsiteY2708" fmla="*/ 3134748 h 6267731"/>
              <a:gd name="connsiteX2709" fmla="*/ 4934303 w 5549367"/>
              <a:gd name="connsiteY2709" fmla="*/ 3109205 h 6267731"/>
              <a:gd name="connsiteX2710" fmla="*/ 4972945 w 5549367"/>
              <a:gd name="connsiteY2710" fmla="*/ 3096314 h 6267731"/>
              <a:gd name="connsiteX2711" fmla="*/ 4988968 w 5549367"/>
              <a:gd name="connsiteY2711" fmla="*/ 3096075 h 6267731"/>
              <a:gd name="connsiteX2712" fmla="*/ 5021484 w 5549367"/>
              <a:gd name="connsiteY2712" fmla="*/ 3100850 h 6267731"/>
              <a:gd name="connsiteX2713" fmla="*/ 5039862 w 5549367"/>
              <a:gd name="connsiteY2713" fmla="*/ 3098224 h 6267731"/>
              <a:gd name="connsiteX2714" fmla="*/ 5041040 w 5549367"/>
              <a:gd name="connsiteY2714" fmla="*/ 3119231 h 6267731"/>
              <a:gd name="connsiteX2715" fmla="*/ 5042690 w 5549367"/>
              <a:gd name="connsiteY2715" fmla="*/ 3169839 h 6267731"/>
              <a:gd name="connsiteX2716" fmla="*/ 5018656 w 5549367"/>
              <a:gd name="connsiteY2716" fmla="*/ 3188220 h 6267731"/>
              <a:gd name="connsiteX2717" fmla="*/ 5018892 w 5549367"/>
              <a:gd name="connsiteY2717" fmla="*/ 3237873 h 6267731"/>
              <a:gd name="connsiteX2718" fmla="*/ 5020541 w 5549367"/>
              <a:gd name="connsiteY2718" fmla="*/ 3246228 h 6267731"/>
              <a:gd name="connsiteX2719" fmla="*/ 5021955 w 5549367"/>
              <a:gd name="connsiteY2719" fmla="*/ 3245274 h 6267731"/>
              <a:gd name="connsiteX2720" fmla="*/ 5037506 w 5549367"/>
              <a:gd name="connsiteY2720" fmla="*/ 3261984 h 6267731"/>
              <a:gd name="connsiteX2721" fmla="*/ 5046931 w 5549367"/>
              <a:gd name="connsiteY2721" fmla="*/ 3274397 h 6267731"/>
              <a:gd name="connsiteX2722" fmla="*/ 5036799 w 5549367"/>
              <a:gd name="connsiteY2722" fmla="*/ 3288004 h 6267731"/>
              <a:gd name="connsiteX2723" fmla="*/ 5021012 w 5549367"/>
              <a:gd name="connsiteY2723" fmla="*/ 3267474 h 6267731"/>
              <a:gd name="connsiteX2724" fmla="*/ 5014886 w 5549367"/>
              <a:gd name="connsiteY2724" fmla="*/ 3259597 h 6267731"/>
              <a:gd name="connsiteX2725" fmla="*/ 5012294 w 5549367"/>
              <a:gd name="connsiteY2725" fmla="*/ 3260313 h 6267731"/>
              <a:gd name="connsiteX2726" fmla="*/ 4997450 w 5549367"/>
              <a:gd name="connsiteY2726" fmla="*/ 3266997 h 6267731"/>
              <a:gd name="connsiteX2727" fmla="*/ 5008053 w 5549367"/>
              <a:gd name="connsiteY2727" fmla="*/ 3291585 h 6267731"/>
              <a:gd name="connsiteX2728" fmla="*/ 5027139 w 5549367"/>
              <a:gd name="connsiteY2728" fmla="*/ 3306146 h 6267731"/>
              <a:gd name="connsiteX2729" fmla="*/ 5064367 w 5549367"/>
              <a:gd name="connsiteY2729" fmla="*/ 3307817 h 6267731"/>
              <a:gd name="connsiteX2730" fmla="*/ 5070729 w 5549367"/>
              <a:gd name="connsiteY2730" fmla="*/ 3322857 h 6267731"/>
              <a:gd name="connsiteX2731" fmla="*/ 5070965 w 5549367"/>
              <a:gd name="connsiteY2731" fmla="*/ 3322857 h 6267731"/>
              <a:gd name="connsiteX2732" fmla="*/ 5057770 w 5549367"/>
              <a:gd name="connsiteY2732" fmla="*/ 3355083 h 6267731"/>
              <a:gd name="connsiteX2733" fmla="*/ 5039155 w 5549367"/>
              <a:gd name="connsiteY2733" fmla="*/ 3330973 h 6267731"/>
              <a:gd name="connsiteX2734" fmla="*/ 5038449 w 5549367"/>
              <a:gd name="connsiteY2734" fmla="*/ 3359858 h 6267731"/>
              <a:gd name="connsiteX2735" fmla="*/ 5035621 w 5549367"/>
              <a:gd name="connsiteY2735" fmla="*/ 3383729 h 6267731"/>
              <a:gd name="connsiteX2736" fmla="*/ 4964699 w 5549367"/>
              <a:gd name="connsiteY2736" fmla="*/ 3419776 h 6267731"/>
              <a:gd name="connsiteX2737" fmla="*/ 4949383 w 5549367"/>
              <a:gd name="connsiteY2737" fmla="*/ 3432189 h 6267731"/>
              <a:gd name="connsiteX2738" fmla="*/ 4925585 w 5549367"/>
              <a:gd name="connsiteY2738" fmla="*/ 3437918 h 6267731"/>
              <a:gd name="connsiteX2739" fmla="*/ 4941843 w 5549367"/>
              <a:gd name="connsiteY2739" fmla="*/ 3447706 h 6267731"/>
              <a:gd name="connsiteX2740" fmla="*/ 4954567 w 5549367"/>
              <a:gd name="connsiteY2740" fmla="*/ 3444125 h 6267731"/>
              <a:gd name="connsiteX2741" fmla="*/ 4964934 w 5549367"/>
              <a:gd name="connsiteY2741" fmla="*/ 3478500 h 6267731"/>
              <a:gd name="connsiteX2742" fmla="*/ 4951504 w 5549367"/>
              <a:gd name="connsiteY2742" fmla="*/ 3577806 h 6267731"/>
              <a:gd name="connsiteX2743" fmla="*/ 4957394 w 5549367"/>
              <a:gd name="connsiteY2743" fmla="*/ 3609078 h 6267731"/>
              <a:gd name="connsiteX2744" fmla="*/ 4959515 w 5549367"/>
              <a:gd name="connsiteY2744" fmla="*/ 3646318 h 6267731"/>
              <a:gd name="connsiteX2745" fmla="*/ 4930769 w 5549367"/>
              <a:gd name="connsiteY2745" fmla="*/ 3639873 h 6267731"/>
              <a:gd name="connsiteX2746" fmla="*/ 4893776 w 5549367"/>
              <a:gd name="connsiteY2746" fmla="*/ 3643453 h 6267731"/>
              <a:gd name="connsiteX2747" fmla="*/ 4869742 w 5549367"/>
              <a:gd name="connsiteY2747" fmla="*/ 3647989 h 6267731"/>
              <a:gd name="connsiteX2748" fmla="*/ 4869507 w 5549367"/>
              <a:gd name="connsiteY2748" fmla="*/ 3682842 h 6267731"/>
              <a:gd name="connsiteX2749" fmla="*/ 4857961 w 5549367"/>
              <a:gd name="connsiteY2749" fmla="*/ 3684274 h 6267731"/>
              <a:gd name="connsiteX2750" fmla="*/ 4817434 w 5549367"/>
              <a:gd name="connsiteY2750" fmla="*/ 3737747 h 6267731"/>
              <a:gd name="connsiteX2751" fmla="*/ 4762534 w 5549367"/>
              <a:gd name="connsiteY2751" fmla="*/ 3798381 h 6267731"/>
              <a:gd name="connsiteX2752" fmla="*/ 4718708 w 5549367"/>
              <a:gd name="connsiteY2752" fmla="*/ 3856866 h 6267731"/>
              <a:gd name="connsiteX2753" fmla="*/ 4705513 w 5549367"/>
              <a:gd name="connsiteY2753" fmla="*/ 3862118 h 6267731"/>
              <a:gd name="connsiteX2754" fmla="*/ 4705042 w 5549367"/>
              <a:gd name="connsiteY2754" fmla="*/ 3867847 h 6267731"/>
              <a:gd name="connsiteX2755" fmla="*/ 4704335 w 5549367"/>
              <a:gd name="connsiteY2755" fmla="*/ 3886706 h 6267731"/>
              <a:gd name="connsiteX2756" fmla="*/ 4648021 w 5549367"/>
              <a:gd name="connsiteY2756" fmla="*/ 3911055 h 6267731"/>
              <a:gd name="connsiteX2757" fmla="*/ 4591707 w 5549367"/>
              <a:gd name="connsiteY2757" fmla="*/ 3972883 h 6267731"/>
              <a:gd name="connsiteX2758" fmla="*/ 4585581 w 5549367"/>
              <a:gd name="connsiteY2758" fmla="*/ 3981954 h 6267731"/>
              <a:gd name="connsiteX2759" fmla="*/ 4509003 w 5549367"/>
              <a:gd name="connsiteY2759" fmla="*/ 4052137 h 6267731"/>
              <a:gd name="connsiteX2760" fmla="*/ 4482849 w 5549367"/>
              <a:gd name="connsiteY2760" fmla="*/ 4070041 h 6267731"/>
              <a:gd name="connsiteX2761" fmla="*/ 4463764 w 5549367"/>
              <a:gd name="connsiteY2761" fmla="*/ 4064312 h 6267731"/>
              <a:gd name="connsiteX2762" fmla="*/ 4431955 w 5549367"/>
              <a:gd name="connsiteY2762" fmla="*/ 4090332 h 6267731"/>
              <a:gd name="connsiteX2763" fmla="*/ 4429598 w 5549367"/>
              <a:gd name="connsiteY2763" fmla="*/ 4091048 h 6267731"/>
              <a:gd name="connsiteX2764" fmla="*/ 4427006 w 5549367"/>
              <a:gd name="connsiteY2764" fmla="*/ 4090809 h 6267731"/>
              <a:gd name="connsiteX2765" fmla="*/ 4419467 w 5549367"/>
              <a:gd name="connsiteY2765" fmla="*/ 4102745 h 6267731"/>
              <a:gd name="connsiteX2766" fmla="*/ 4398731 w 5549367"/>
              <a:gd name="connsiteY2766" fmla="*/ 4127572 h 6267731"/>
              <a:gd name="connsiteX2767" fmla="*/ 4386479 w 5549367"/>
              <a:gd name="connsiteY2767" fmla="*/ 4140701 h 6267731"/>
              <a:gd name="connsiteX2768" fmla="*/ 4362445 w 5549367"/>
              <a:gd name="connsiteY2768" fmla="*/ 4172212 h 6267731"/>
              <a:gd name="connsiteX2769" fmla="*/ 4360089 w 5549367"/>
              <a:gd name="connsiteY2769" fmla="*/ 4173644 h 6267731"/>
              <a:gd name="connsiteX2770" fmla="*/ 4357497 w 5549367"/>
              <a:gd name="connsiteY2770" fmla="*/ 4173644 h 6267731"/>
              <a:gd name="connsiteX2771" fmla="*/ 4359382 w 5549367"/>
              <a:gd name="connsiteY2771" fmla="*/ 4221387 h 6267731"/>
              <a:gd name="connsiteX2772" fmla="*/ 4324510 w 5549367"/>
              <a:gd name="connsiteY2772" fmla="*/ 4223774 h 6267731"/>
              <a:gd name="connsiteX2773" fmla="*/ 4313671 w 5549367"/>
              <a:gd name="connsiteY2773" fmla="*/ 4256479 h 6267731"/>
              <a:gd name="connsiteX2774" fmla="*/ 4260656 w 5549367"/>
              <a:gd name="connsiteY2774" fmla="*/ 4312577 h 6267731"/>
              <a:gd name="connsiteX2775" fmla="*/ 4216830 w 5549367"/>
              <a:gd name="connsiteY2775" fmla="*/ 4363424 h 6267731"/>
              <a:gd name="connsiteX2776" fmla="*/ 4203164 w 5549367"/>
              <a:gd name="connsiteY2776" fmla="*/ 4380850 h 6267731"/>
              <a:gd name="connsiteX2777" fmla="*/ 4185257 w 5549367"/>
              <a:gd name="connsiteY2777" fmla="*/ 4395889 h 6267731"/>
              <a:gd name="connsiteX2778" fmla="*/ 4156511 w 5549367"/>
              <a:gd name="connsiteY2778" fmla="*/ 4487795 h 6267731"/>
              <a:gd name="connsiteX2779" fmla="*/ 4125644 w 5549367"/>
              <a:gd name="connsiteY2779" fmla="*/ 4488989 h 6267731"/>
              <a:gd name="connsiteX2780" fmla="*/ 4073336 w 5549367"/>
              <a:gd name="connsiteY2780" fmla="*/ 4545088 h 6267731"/>
              <a:gd name="connsiteX2781" fmla="*/ 4007126 w 5549367"/>
              <a:gd name="connsiteY2781" fmla="*/ 4579224 h 6267731"/>
              <a:gd name="connsiteX2782" fmla="*/ 4007126 w 5549367"/>
              <a:gd name="connsiteY2782" fmla="*/ 4579463 h 6267731"/>
              <a:gd name="connsiteX2783" fmla="*/ 3962122 w 5549367"/>
              <a:gd name="connsiteY2783" fmla="*/ 4610019 h 6267731"/>
              <a:gd name="connsiteX2784" fmla="*/ 3962122 w 5549367"/>
              <a:gd name="connsiteY2784" fmla="*/ 4610257 h 6267731"/>
              <a:gd name="connsiteX2785" fmla="*/ 3917589 w 5549367"/>
              <a:gd name="connsiteY2785" fmla="*/ 4661581 h 6267731"/>
              <a:gd name="connsiteX2786" fmla="*/ 3903923 w 5549367"/>
              <a:gd name="connsiteY2786" fmla="*/ 4685692 h 6267731"/>
              <a:gd name="connsiteX2787" fmla="*/ 3932198 w 5549367"/>
              <a:gd name="connsiteY2787" fmla="*/ 4678053 h 6267731"/>
              <a:gd name="connsiteX2788" fmla="*/ 3944450 w 5549367"/>
              <a:gd name="connsiteY2788" fmla="*/ 4671130 h 6267731"/>
              <a:gd name="connsiteX2789" fmla="*/ 3949163 w 5549367"/>
              <a:gd name="connsiteY2789" fmla="*/ 4687840 h 6267731"/>
              <a:gd name="connsiteX2790" fmla="*/ 3905572 w 5549367"/>
              <a:gd name="connsiteY2790" fmla="*/ 4769720 h 6267731"/>
              <a:gd name="connsiteX2791" fmla="*/ 3905337 w 5549367"/>
              <a:gd name="connsiteY2791" fmla="*/ 4788101 h 6267731"/>
              <a:gd name="connsiteX2792" fmla="*/ 3905101 w 5549367"/>
              <a:gd name="connsiteY2792" fmla="*/ 4789056 h 6267731"/>
              <a:gd name="connsiteX2793" fmla="*/ 3905337 w 5549367"/>
              <a:gd name="connsiteY2793" fmla="*/ 4789056 h 6267731"/>
              <a:gd name="connsiteX2794" fmla="*/ 3905337 w 5549367"/>
              <a:gd name="connsiteY2794" fmla="*/ 4788101 h 6267731"/>
              <a:gd name="connsiteX2795" fmla="*/ 3935732 w 5549367"/>
              <a:gd name="connsiteY2795" fmla="*/ 4770675 h 6267731"/>
              <a:gd name="connsiteX2796" fmla="*/ 3974610 w 5549367"/>
              <a:gd name="connsiteY2796" fmla="*/ 4756352 h 6267731"/>
              <a:gd name="connsiteX2797" fmla="*/ 3975317 w 5549367"/>
              <a:gd name="connsiteY2797" fmla="*/ 4750623 h 6267731"/>
              <a:gd name="connsiteX2798" fmla="*/ 3999822 w 5549367"/>
              <a:gd name="connsiteY2798" fmla="*/ 4737255 h 6267731"/>
              <a:gd name="connsiteX2799" fmla="*/ 4025740 w 5549367"/>
              <a:gd name="connsiteY2799" fmla="*/ 4693331 h 6267731"/>
              <a:gd name="connsiteX2800" fmla="*/ 4025976 w 5549367"/>
              <a:gd name="connsiteY2800" fmla="*/ 4687124 h 6267731"/>
              <a:gd name="connsiteX2801" fmla="*/ 4046946 w 5549367"/>
              <a:gd name="connsiteY2801" fmla="*/ 4672562 h 6267731"/>
              <a:gd name="connsiteX2802" fmla="*/ 4063440 w 5549367"/>
              <a:gd name="connsiteY2802" fmla="*/ 4672801 h 6267731"/>
              <a:gd name="connsiteX2803" fmla="*/ 4084646 w 5549367"/>
              <a:gd name="connsiteY2803" fmla="*/ 4632219 h 6267731"/>
              <a:gd name="connsiteX2804" fmla="*/ 4127294 w 5549367"/>
              <a:gd name="connsiteY2804" fmla="*/ 4598799 h 6267731"/>
              <a:gd name="connsiteX2805" fmla="*/ 4139310 w 5549367"/>
              <a:gd name="connsiteY2805" fmla="*/ 4585192 h 6267731"/>
              <a:gd name="connsiteX2806" fmla="*/ 4140489 w 5549367"/>
              <a:gd name="connsiteY2806" fmla="*/ 4572540 h 6267731"/>
              <a:gd name="connsiteX2807" fmla="*/ 4164993 w 5549367"/>
              <a:gd name="connsiteY2807" fmla="*/ 4559888 h 6267731"/>
              <a:gd name="connsiteX2808" fmla="*/ 4164758 w 5549367"/>
              <a:gd name="connsiteY2808" fmla="*/ 4559649 h 6267731"/>
              <a:gd name="connsiteX2809" fmla="*/ 4176539 w 5549367"/>
              <a:gd name="connsiteY2809" fmla="*/ 4538881 h 6267731"/>
              <a:gd name="connsiteX2810" fmla="*/ 4205992 w 5549367"/>
              <a:gd name="connsiteY2810" fmla="*/ 4525751 h 6267731"/>
              <a:gd name="connsiteX2811" fmla="*/ 4191147 w 5549367"/>
              <a:gd name="connsiteY2811" fmla="*/ 4554398 h 6267731"/>
              <a:gd name="connsiteX2812" fmla="*/ 4191383 w 5549367"/>
              <a:gd name="connsiteY2812" fmla="*/ 4585192 h 6267731"/>
              <a:gd name="connsiteX2813" fmla="*/ 4203635 w 5549367"/>
              <a:gd name="connsiteY2813" fmla="*/ 4585669 h 6267731"/>
              <a:gd name="connsiteX2814" fmla="*/ 4229790 w 5549367"/>
              <a:gd name="connsiteY2814" fmla="*/ 4540791 h 6267731"/>
              <a:gd name="connsiteX2815" fmla="*/ 4231910 w 5549367"/>
              <a:gd name="connsiteY2815" fmla="*/ 4522171 h 6267731"/>
              <a:gd name="connsiteX2816" fmla="*/ 4247226 w 5549367"/>
              <a:gd name="connsiteY2816" fmla="*/ 4509996 h 6267731"/>
              <a:gd name="connsiteX2817" fmla="*/ 4250760 w 5549367"/>
              <a:gd name="connsiteY2817" fmla="*/ 4528139 h 6267731"/>
              <a:gd name="connsiteX2818" fmla="*/ 4242042 w 5549367"/>
              <a:gd name="connsiteY2818" fmla="*/ 4547952 h 6267731"/>
              <a:gd name="connsiteX2819" fmla="*/ 4217066 w 5549367"/>
              <a:gd name="connsiteY2819" fmla="*/ 4598560 h 6267731"/>
              <a:gd name="connsiteX2820" fmla="*/ 4201751 w 5549367"/>
              <a:gd name="connsiteY2820" fmla="*/ 4621000 h 6267731"/>
              <a:gd name="connsiteX2821" fmla="*/ 4150149 w 5549367"/>
              <a:gd name="connsiteY2821" fmla="*/ 4684976 h 6267731"/>
              <a:gd name="connsiteX2822" fmla="*/ 4114806 w 5549367"/>
              <a:gd name="connsiteY2822" fmla="*/ 4725558 h 6267731"/>
              <a:gd name="connsiteX2823" fmla="*/ 4102082 w 5549367"/>
              <a:gd name="connsiteY2823" fmla="*/ 4737732 h 6267731"/>
              <a:gd name="connsiteX2824" fmla="*/ 4076870 w 5549367"/>
              <a:gd name="connsiteY2824" fmla="*/ 4757546 h 6267731"/>
              <a:gd name="connsiteX2825" fmla="*/ 4075692 w 5549367"/>
              <a:gd name="connsiteY2825" fmla="*/ 4763036 h 6267731"/>
              <a:gd name="connsiteX2826" fmla="*/ 4032573 w 5549367"/>
              <a:gd name="connsiteY2826" fmla="*/ 4826296 h 6267731"/>
              <a:gd name="connsiteX2827" fmla="*/ 4025504 w 5549367"/>
              <a:gd name="connsiteY2827" fmla="*/ 4864252 h 6267731"/>
              <a:gd name="connsiteX2828" fmla="*/ 3995580 w 5549367"/>
              <a:gd name="connsiteY2828" fmla="*/ 4890989 h 6267731"/>
              <a:gd name="connsiteX2829" fmla="*/ 3969426 w 5549367"/>
              <a:gd name="connsiteY2829" fmla="*/ 4917247 h 6267731"/>
              <a:gd name="connsiteX2830" fmla="*/ 3930548 w 5549367"/>
              <a:gd name="connsiteY2830" fmla="*/ 4910086 h 6267731"/>
              <a:gd name="connsiteX2831" fmla="*/ 3925836 w 5549367"/>
              <a:gd name="connsiteY2831" fmla="*/ 4924170 h 6267731"/>
              <a:gd name="connsiteX2832" fmla="*/ 3874706 w 5549367"/>
              <a:gd name="connsiteY2832" fmla="*/ 4998650 h 6267731"/>
              <a:gd name="connsiteX2833" fmla="*/ 3860568 w 5549367"/>
              <a:gd name="connsiteY2833" fmla="*/ 5010108 h 6267731"/>
              <a:gd name="connsiteX2834" fmla="*/ 3860568 w 5549367"/>
              <a:gd name="connsiteY2834" fmla="*/ 5010347 h 6267731"/>
              <a:gd name="connsiteX2835" fmla="*/ 3841718 w 5549367"/>
              <a:gd name="connsiteY2835" fmla="*/ 5017270 h 6267731"/>
              <a:gd name="connsiteX2836" fmla="*/ 3841718 w 5549367"/>
              <a:gd name="connsiteY2836" fmla="*/ 5029683 h 6267731"/>
              <a:gd name="connsiteX2837" fmla="*/ 3787525 w 5549367"/>
              <a:gd name="connsiteY2837" fmla="*/ 5046632 h 6267731"/>
              <a:gd name="connsiteX2838" fmla="*/ 3783991 w 5549367"/>
              <a:gd name="connsiteY2838" fmla="*/ 5048303 h 6267731"/>
              <a:gd name="connsiteX2839" fmla="*/ 3771738 w 5549367"/>
              <a:gd name="connsiteY2839" fmla="*/ 5042574 h 6267731"/>
              <a:gd name="connsiteX2840" fmla="*/ 3733803 w 5549367"/>
              <a:gd name="connsiteY2840" fmla="*/ 5017031 h 6267731"/>
              <a:gd name="connsiteX2841" fmla="*/ 3707649 w 5549367"/>
              <a:gd name="connsiteY2841" fmla="*/ 4975972 h 6267731"/>
              <a:gd name="connsiteX2842" fmla="*/ 3619526 w 5549367"/>
              <a:gd name="connsiteY2842" fmla="*/ 5054987 h 6267731"/>
              <a:gd name="connsiteX2843" fmla="*/ 3454825 w 5549367"/>
              <a:gd name="connsiteY2843" fmla="*/ 5112995 h 6267731"/>
              <a:gd name="connsiteX2844" fmla="*/ 3390500 w 5549367"/>
              <a:gd name="connsiteY2844" fmla="*/ 5130899 h 6267731"/>
              <a:gd name="connsiteX2845" fmla="*/ 3352800 w 5549367"/>
              <a:gd name="connsiteY2845" fmla="*/ 5131854 h 6267731"/>
              <a:gd name="connsiteX2846" fmla="*/ 3316750 w 5549367"/>
              <a:gd name="connsiteY2846" fmla="*/ 5159784 h 6267731"/>
              <a:gd name="connsiteX2847" fmla="*/ 3309917 w 5549367"/>
              <a:gd name="connsiteY2847" fmla="*/ 5169571 h 6267731"/>
              <a:gd name="connsiteX2848" fmla="*/ 3297193 w 5549367"/>
              <a:gd name="connsiteY2848" fmla="*/ 5209676 h 6267731"/>
              <a:gd name="connsiteX2849" fmla="*/ 3263735 w 5549367"/>
              <a:gd name="connsiteY2849" fmla="*/ 5176017 h 6267731"/>
              <a:gd name="connsiteX2850" fmla="*/ 3251011 w 5549367"/>
              <a:gd name="connsiteY2850" fmla="*/ 5132570 h 6267731"/>
              <a:gd name="connsiteX2851" fmla="*/ 3236874 w 5549367"/>
              <a:gd name="connsiteY2851" fmla="*/ 5106550 h 6267731"/>
              <a:gd name="connsiteX2852" fmla="*/ 3206243 w 5549367"/>
              <a:gd name="connsiteY2852" fmla="*/ 5099150 h 6267731"/>
              <a:gd name="connsiteX2853" fmla="*/ 3178911 w 5549367"/>
              <a:gd name="connsiteY2853" fmla="*/ 5128273 h 6267731"/>
              <a:gd name="connsiteX2854" fmla="*/ 3159118 w 5549367"/>
              <a:gd name="connsiteY2854" fmla="*/ 5128035 h 6267731"/>
              <a:gd name="connsiteX2855" fmla="*/ 3166423 w 5549367"/>
              <a:gd name="connsiteY2855" fmla="*/ 5113712 h 6267731"/>
              <a:gd name="connsiteX2856" fmla="*/ 3199881 w 5549367"/>
              <a:gd name="connsiteY2856" fmla="*/ 5086020 h 6267731"/>
              <a:gd name="connsiteX2857" fmla="*/ 3225093 w 5549367"/>
              <a:gd name="connsiteY2857" fmla="*/ 5054510 h 6267731"/>
              <a:gd name="connsiteX2858" fmla="*/ 3230512 w 5549367"/>
              <a:gd name="connsiteY2858" fmla="*/ 5048542 h 6267731"/>
              <a:gd name="connsiteX2859" fmla="*/ 3230512 w 5549367"/>
              <a:gd name="connsiteY2859" fmla="*/ 5048303 h 6267731"/>
              <a:gd name="connsiteX2860" fmla="*/ 3238052 w 5549367"/>
              <a:gd name="connsiteY2860" fmla="*/ 5010825 h 6267731"/>
              <a:gd name="connsiteX2861" fmla="*/ 3256902 w 5549367"/>
              <a:gd name="connsiteY2861" fmla="*/ 4971914 h 6267731"/>
              <a:gd name="connsiteX2862" fmla="*/ 3371179 w 5549367"/>
              <a:gd name="connsiteY2862" fmla="*/ 4877143 h 6267731"/>
              <a:gd name="connsiteX2863" fmla="*/ 3396391 w 5549367"/>
              <a:gd name="connsiteY2863" fmla="*/ 4851839 h 6267731"/>
              <a:gd name="connsiteX2864" fmla="*/ 3402753 w 5549367"/>
              <a:gd name="connsiteY2864" fmla="*/ 4838232 h 6267731"/>
              <a:gd name="connsiteX2865" fmla="*/ 3415476 w 5549367"/>
              <a:gd name="connsiteY2865" fmla="*/ 4763514 h 6267731"/>
              <a:gd name="connsiteX2866" fmla="*/ 3383431 w 5549367"/>
              <a:gd name="connsiteY2866" fmla="*/ 4744416 h 6267731"/>
              <a:gd name="connsiteX2867" fmla="*/ 3396391 w 5549367"/>
              <a:gd name="connsiteY2867" fmla="*/ 4724841 h 6267731"/>
              <a:gd name="connsiteX2868" fmla="*/ 3391207 w 5549367"/>
              <a:gd name="connsiteY2868" fmla="*/ 4695957 h 6267731"/>
              <a:gd name="connsiteX2869" fmla="*/ 3382253 w 5549367"/>
              <a:gd name="connsiteY2869" fmla="*/ 4711951 h 6267731"/>
              <a:gd name="connsiteX2870" fmla="*/ 3345967 w 5549367"/>
              <a:gd name="connsiteY2870" fmla="*/ 4722932 h 6267731"/>
              <a:gd name="connsiteX2871" fmla="*/ 3251011 w 5549367"/>
              <a:gd name="connsiteY2871" fmla="*/ 4763036 h 6267731"/>
              <a:gd name="connsiteX2872" fmla="*/ 3270097 w 5549367"/>
              <a:gd name="connsiteY2872" fmla="*/ 4788579 h 6267731"/>
              <a:gd name="connsiteX2873" fmla="*/ 3271510 w 5549367"/>
              <a:gd name="connsiteY2873" fmla="*/ 4789295 h 6267731"/>
              <a:gd name="connsiteX2874" fmla="*/ 3283056 w 5549367"/>
              <a:gd name="connsiteY2874" fmla="*/ 4801231 h 6267731"/>
              <a:gd name="connsiteX2875" fmla="*/ 3275516 w 5549367"/>
              <a:gd name="connsiteY2875" fmla="*/ 4838471 h 6267731"/>
              <a:gd name="connsiteX2876" fmla="*/ 3251247 w 5549367"/>
              <a:gd name="connsiteY2876" fmla="*/ 4827012 h 6267731"/>
              <a:gd name="connsiteX2877" fmla="*/ 3219202 w 5549367"/>
              <a:gd name="connsiteY2877" fmla="*/ 4807915 h 6267731"/>
              <a:gd name="connsiteX2878" fmla="*/ 3218967 w 5549367"/>
              <a:gd name="connsiteY2878" fmla="*/ 4807915 h 6267731"/>
              <a:gd name="connsiteX2879" fmla="*/ 3168308 w 5549367"/>
              <a:gd name="connsiteY2879" fmla="*/ 4788579 h 6267731"/>
              <a:gd name="connsiteX2880" fmla="*/ 3097149 w 5549367"/>
              <a:gd name="connsiteY2880" fmla="*/ 4798366 h 6267731"/>
              <a:gd name="connsiteX2881" fmla="*/ 3046255 w 5549367"/>
              <a:gd name="connsiteY2881" fmla="*/ 4819135 h 6267731"/>
              <a:gd name="connsiteX2882" fmla="*/ 3034709 w 5549367"/>
              <a:gd name="connsiteY2882" fmla="*/ 4795024 h 6267731"/>
              <a:gd name="connsiteX2883" fmla="*/ 3029054 w 5549367"/>
              <a:gd name="connsiteY2883" fmla="*/ 4788340 h 6267731"/>
              <a:gd name="connsiteX2884" fmla="*/ 2979102 w 5549367"/>
              <a:gd name="connsiteY2884" fmla="*/ 4742507 h 6267731"/>
              <a:gd name="connsiteX2885" fmla="*/ 2959074 w 5549367"/>
              <a:gd name="connsiteY2885" fmla="*/ 4749668 h 6267731"/>
              <a:gd name="connsiteX2886" fmla="*/ 2952477 w 5549367"/>
              <a:gd name="connsiteY2886" fmla="*/ 4738687 h 6267731"/>
              <a:gd name="connsiteX2887" fmla="*/ 2921139 w 5549367"/>
              <a:gd name="connsiteY2887" fmla="*/ 4726274 h 6267731"/>
              <a:gd name="connsiteX2888" fmla="*/ 2890272 w 5549367"/>
              <a:gd name="connsiteY2888" fmla="*/ 4731048 h 6267731"/>
              <a:gd name="connsiteX2889" fmla="*/ 2878020 w 5549367"/>
              <a:gd name="connsiteY2889" fmla="*/ 4770198 h 6267731"/>
              <a:gd name="connsiteX2890" fmla="*/ 2863882 w 5549367"/>
              <a:gd name="connsiteY2890" fmla="*/ 4775688 h 6267731"/>
              <a:gd name="connsiteX2891" fmla="*/ 2849981 w 5549367"/>
              <a:gd name="connsiteY2891" fmla="*/ 4782134 h 6267731"/>
              <a:gd name="connsiteX2892" fmla="*/ 2832545 w 5549367"/>
              <a:gd name="connsiteY2892" fmla="*/ 4782372 h 6267731"/>
              <a:gd name="connsiteX2893" fmla="*/ 2812752 w 5549367"/>
              <a:gd name="connsiteY2893" fmla="*/ 4807676 h 6267731"/>
              <a:gd name="connsiteX2894" fmla="*/ 2800029 w 5549367"/>
              <a:gd name="connsiteY2894" fmla="*/ 4776166 h 6267731"/>
              <a:gd name="connsiteX2895" fmla="*/ 2781179 w 5549367"/>
              <a:gd name="connsiteY2895" fmla="*/ 4782850 h 6267731"/>
              <a:gd name="connsiteX2896" fmla="*/ 2762329 w 5549367"/>
              <a:gd name="connsiteY2896" fmla="*/ 4789056 h 6267731"/>
              <a:gd name="connsiteX2897" fmla="*/ 2724394 w 5549367"/>
              <a:gd name="connsiteY2897" fmla="*/ 4807676 h 6267731"/>
              <a:gd name="connsiteX2898" fmla="*/ 2705779 w 5549367"/>
              <a:gd name="connsiteY2898" fmla="*/ 4821045 h 6267731"/>
              <a:gd name="connsiteX2899" fmla="*/ 2643339 w 5549367"/>
              <a:gd name="connsiteY2899" fmla="*/ 4840142 h 6267731"/>
              <a:gd name="connsiteX2900" fmla="*/ 2590088 w 5549367"/>
              <a:gd name="connsiteY2900" fmla="*/ 4864968 h 6267731"/>
              <a:gd name="connsiteX2901" fmla="*/ 2577600 w 5549367"/>
              <a:gd name="connsiteY2901" fmla="*/ 4890511 h 6267731"/>
              <a:gd name="connsiteX2902" fmla="*/ 2559457 w 5549367"/>
              <a:gd name="connsiteY2902" fmla="*/ 4888363 h 6267731"/>
              <a:gd name="connsiteX2903" fmla="*/ 2527884 w 5549367"/>
              <a:gd name="connsiteY2903" fmla="*/ 4863536 h 6267731"/>
              <a:gd name="connsiteX2904" fmla="*/ 2514453 w 5549367"/>
              <a:gd name="connsiteY2904" fmla="*/ 4864968 h 6267731"/>
              <a:gd name="connsiteX2905" fmla="*/ 2479346 w 5549367"/>
              <a:gd name="connsiteY2905" fmla="*/ 4877382 h 6267731"/>
              <a:gd name="connsiteX2906" fmla="*/ 2438583 w 5549367"/>
              <a:gd name="connsiteY2906" fmla="*/ 4884543 h 6267731"/>
              <a:gd name="connsiteX2907" fmla="*/ 2412664 w 5549367"/>
              <a:gd name="connsiteY2907" fmla="*/ 4915338 h 6267731"/>
              <a:gd name="connsiteX2908" fmla="*/ 2373315 w 5549367"/>
              <a:gd name="connsiteY2908" fmla="*/ 4914622 h 6267731"/>
              <a:gd name="connsiteX2909" fmla="*/ 2355879 w 5549367"/>
              <a:gd name="connsiteY2909" fmla="*/ 4909131 h 6267731"/>
              <a:gd name="connsiteX2910" fmla="*/ 2343862 w 5549367"/>
              <a:gd name="connsiteY2910" fmla="*/ 4903163 h 6267731"/>
              <a:gd name="connsiteX2911" fmla="*/ 2337265 w 5549367"/>
              <a:gd name="connsiteY2911" fmla="*/ 4895286 h 6267731"/>
              <a:gd name="connsiteX2912" fmla="*/ 2311817 w 5549367"/>
              <a:gd name="connsiteY2912" fmla="*/ 4890272 h 6267731"/>
              <a:gd name="connsiteX2913" fmla="*/ 2305220 w 5549367"/>
              <a:gd name="connsiteY2913" fmla="*/ 4890511 h 6267731"/>
              <a:gd name="connsiteX2914" fmla="*/ 2300743 w 5549367"/>
              <a:gd name="connsiteY2914" fmla="*/ 4890989 h 6267731"/>
              <a:gd name="connsiteX2915" fmla="*/ 2300508 w 5549367"/>
              <a:gd name="connsiteY2915" fmla="*/ 4890989 h 6267731"/>
              <a:gd name="connsiteX2916" fmla="*/ 2267285 w 5549367"/>
              <a:gd name="connsiteY2916" fmla="*/ 4916293 h 6267731"/>
              <a:gd name="connsiteX2917" fmla="*/ 2248906 w 5549367"/>
              <a:gd name="connsiteY2917" fmla="*/ 4935151 h 6267731"/>
              <a:gd name="connsiteX2918" fmla="*/ 2254090 w 5549367"/>
              <a:gd name="connsiteY2918" fmla="*/ 4964513 h 6267731"/>
              <a:gd name="connsiteX2919" fmla="*/ 2272233 w 5549367"/>
              <a:gd name="connsiteY2919" fmla="*/ 4964513 h 6267731"/>
              <a:gd name="connsiteX2920" fmla="*/ 2296502 w 5549367"/>
              <a:gd name="connsiteY2920" fmla="*/ 4982417 h 6267731"/>
              <a:gd name="connsiteX2921" fmla="*/ 2288255 w 5549367"/>
              <a:gd name="connsiteY2921" fmla="*/ 4993398 h 6267731"/>
              <a:gd name="connsiteX2922" fmla="*/ 2266342 w 5549367"/>
              <a:gd name="connsiteY2922" fmla="*/ 5010825 h 6267731"/>
              <a:gd name="connsiteX2923" fmla="*/ 2236654 w 5549367"/>
              <a:gd name="connsiteY2923" fmla="*/ 5034696 h 6267731"/>
              <a:gd name="connsiteX2924" fmla="*/ 2222516 w 5549367"/>
              <a:gd name="connsiteY2924" fmla="*/ 5029922 h 6267731"/>
              <a:gd name="connsiteX2925" fmla="*/ 2219924 w 5549367"/>
              <a:gd name="connsiteY2925" fmla="*/ 5017509 h 6267731"/>
              <a:gd name="connsiteX2926" fmla="*/ 2247257 w 5549367"/>
              <a:gd name="connsiteY2926" fmla="*/ 5004379 h 6267731"/>
              <a:gd name="connsiteX2927" fmla="*/ 2228643 w 5549367"/>
              <a:gd name="connsiteY2927" fmla="*/ 4960455 h 6267731"/>
              <a:gd name="connsiteX2928" fmla="*/ 2172329 w 5549367"/>
              <a:gd name="connsiteY2928" fmla="*/ 4981462 h 6267731"/>
              <a:gd name="connsiteX2929" fmla="*/ 2172329 w 5549367"/>
              <a:gd name="connsiteY2929" fmla="*/ 4981701 h 6267731"/>
              <a:gd name="connsiteX2930" fmla="*/ 2170679 w 5549367"/>
              <a:gd name="connsiteY2930" fmla="*/ 4991488 h 6267731"/>
              <a:gd name="connsiteX2931" fmla="*/ 2146174 w 5549367"/>
              <a:gd name="connsiteY2931" fmla="*/ 4991727 h 6267731"/>
              <a:gd name="connsiteX2932" fmla="*/ 2139813 w 5549367"/>
              <a:gd name="connsiteY2932" fmla="*/ 4991727 h 6267731"/>
              <a:gd name="connsiteX2933" fmla="*/ 2115072 w 5549367"/>
              <a:gd name="connsiteY2933" fmla="*/ 5012496 h 6267731"/>
              <a:gd name="connsiteX2934" fmla="*/ 2106590 w 5549367"/>
              <a:gd name="connsiteY2934" fmla="*/ 5029683 h 6267731"/>
              <a:gd name="connsiteX2935" fmla="*/ 2084677 w 5549367"/>
              <a:gd name="connsiteY2935" fmla="*/ 5050452 h 6267731"/>
              <a:gd name="connsiteX2936" fmla="*/ 2084912 w 5549367"/>
              <a:gd name="connsiteY2936" fmla="*/ 5050452 h 6267731"/>
              <a:gd name="connsiteX2937" fmla="*/ 2065591 w 5549367"/>
              <a:gd name="connsiteY2937" fmla="*/ 5073607 h 6267731"/>
              <a:gd name="connsiteX2938" fmla="*/ 2027656 w 5549367"/>
              <a:gd name="connsiteY2938" fmla="*/ 5094376 h 6267731"/>
              <a:gd name="connsiteX2939" fmla="*/ 2048862 w 5549367"/>
              <a:gd name="connsiteY2939" fmla="*/ 5112279 h 6267731"/>
              <a:gd name="connsiteX2940" fmla="*/ 1993726 w 5549367"/>
              <a:gd name="connsiteY2940" fmla="*/ 5116815 h 6267731"/>
              <a:gd name="connsiteX2941" fmla="*/ 1962860 w 5549367"/>
              <a:gd name="connsiteY2941" fmla="*/ 5139970 h 6267731"/>
              <a:gd name="connsiteX2942" fmla="*/ 1942360 w 5549367"/>
              <a:gd name="connsiteY2942" fmla="*/ 5156442 h 6267731"/>
              <a:gd name="connsiteX2943" fmla="*/ 1918327 w 5549367"/>
              <a:gd name="connsiteY2943" fmla="*/ 5157158 h 6267731"/>
              <a:gd name="connsiteX2944" fmla="*/ 1927987 w 5549367"/>
              <a:gd name="connsiteY2944" fmla="*/ 5174107 h 6267731"/>
              <a:gd name="connsiteX2945" fmla="*/ 1910551 w 5549367"/>
              <a:gd name="connsiteY2945" fmla="*/ 5164558 h 6267731"/>
              <a:gd name="connsiteX2946" fmla="*/ 1906074 w 5549367"/>
              <a:gd name="connsiteY2946" fmla="*/ 5163365 h 6267731"/>
              <a:gd name="connsiteX2947" fmla="*/ 1904425 w 5549367"/>
              <a:gd name="connsiteY2947" fmla="*/ 5168855 h 6267731"/>
              <a:gd name="connsiteX2948" fmla="*/ 1903483 w 5549367"/>
              <a:gd name="connsiteY2948" fmla="*/ 5184611 h 6267731"/>
              <a:gd name="connsiteX2949" fmla="*/ 1881098 w 5549367"/>
              <a:gd name="connsiteY2949" fmla="*/ 5218031 h 6267731"/>
              <a:gd name="connsiteX2950" fmla="*/ 1880156 w 5549367"/>
              <a:gd name="connsiteY2950" fmla="*/ 5221134 h 6267731"/>
              <a:gd name="connsiteX2951" fmla="*/ 1880627 w 5549367"/>
              <a:gd name="connsiteY2951" fmla="*/ 5221134 h 6267731"/>
              <a:gd name="connsiteX2952" fmla="*/ 1841278 w 5549367"/>
              <a:gd name="connsiteY2952" fmla="*/ 5231399 h 6267731"/>
              <a:gd name="connsiteX2953" fmla="*/ 1829026 w 5549367"/>
              <a:gd name="connsiteY2953" fmla="*/ 5258852 h 6267731"/>
              <a:gd name="connsiteX2954" fmla="*/ 1895471 w 5549367"/>
              <a:gd name="connsiteY2954" fmla="*/ 5232115 h 6267731"/>
              <a:gd name="connsiteX2955" fmla="*/ 1948958 w 5549367"/>
              <a:gd name="connsiteY2955" fmla="*/ 5237367 h 6267731"/>
              <a:gd name="connsiteX2956" fmla="*/ 1981003 w 5549367"/>
              <a:gd name="connsiteY2956" fmla="*/ 5233070 h 6267731"/>
              <a:gd name="connsiteX2957" fmla="*/ 1976997 w 5549367"/>
              <a:gd name="connsiteY2957" fmla="*/ 5253600 h 6267731"/>
              <a:gd name="connsiteX2958" fmla="*/ 1969221 w 5549367"/>
              <a:gd name="connsiteY2958" fmla="*/ 5246438 h 6267731"/>
              <a:gd name="connsiteX2959" fmla="*/ 1968043 w 5549367"/>
              <a:gd name="connsiteY2959" fmla="*/ 5246438 h 6267731"/>
              <a:gd name="connsiteX2960" fmla="*/ 1952963 w 5549367"/>
              <a:gd name="connsiteY2960" fmla="*/ 5261239 h 6267731"/>
              <a:gd name="connsiteX2961" fmla="*/ 1948487 w 5549367"/>
              <a:gd name="connsiteY2961" fmla="*/ 5271026 h 6267731"/>
              <a:gd name="connsiteX2962" fmla="*/ 1935056 w 5549367"/>
              <a:gd name="connsiteY2962" fmla="*/ 5295375 h 6267731"/>
              <a:gd name="connsiteX2963" fmla="*/ 1929401 w 5549367"/>
              <a:gd name="connsiteY2963" fmla="*/ 5307311 h 6267731"/>
              <a:gd name="connsiteX2964" fmla="*/ 1905132 w 5549367"/>
              <a:gd name="connsiteY2964" fmla="*/ 5282962 h 6267731"/>
              <a:gd name="connsiteX2965" fmla="*/ 1872852 w 5549367"/>
              <a:gd name="connsiteY2965" fmla="*/ 5296808 h 6267731"/>
              <a:gd name="connsiteX2966" fmla="*/ 1885340 w 5549367"/>
              <a:gd name="connsiteY2966" fmla="*/ 5328318 h 6267731"/>
              <a:gd name="connsiteX2967" fmla="*/ 1882041 w 5549367"/>
              <a:gd name="connsiteY2967" fmla="*/ 5335002 h 6267731"/>
              <a:gd name="connsiteX2968" fmla="*/ 1875915 w 5549367"/>
              <a:gd name="connsiteY2968" fmla="*/ 5337151 h 6267731"/>
              <a:gd name="connsiteX2969" fmla="*/ 1858243 w 5549367"/>
              <a:gd name="connsiteY2969" fmla="*/ 5336912 h 6267731"/>
              <a:gd name="connsiteX2970" fmla="*/ 1822664 w 5549367"/>
              <a:gd name="connsiteY2970" fmla="*/ 5334764 h 6267731"/>
              <a:gd name="connsiteX2971" fmla="*/ 1822428 w 5549367"/>
              <a:gd name="connsiteY2971" fmla="*/ 5335002 h 6267731"/>
              <a:gd name="connsiteX2972" fmla="*/ 1822193 w 5549367"/>
              <a:gd name="connsiteY2972" fmla="*/ 5335002 h 6267731"/>
              <a:gd name="connsiteX2973" fmla="*/ 1822428 w 5549367"/>
              <a:gd name="connsiteY2973" fmla="*/ 5340731 h 6267731"/>
              <a:gd name="connsiteX2974" fmla="*/ 1806170 w 5549367"/>
              <a:gd name="connsiteY2974" fmla="*/ 5372003 h 6267731"/>
              <a:gd name="connsiteX2975" fmla="*/ 1778367 w 5549367"/>
              <a:gd name="connsiteY2975" fmla="*/ 5371526 h 6267731"/>
              <a:gd name="connsiteX2976" fmla="*/ 1772241 w 5549367"/>
              <a:gd name="connsiteY2976" fmla="*/ 5378926 h 6267731"/>
              <a:gd name="connsiteX2977" fmla="*/ 1765643 w 5549367"/>
              <a:gd name="connsiteY2977" fmla="*/ 5398262 h 6267731"/>
              <a:gd name="connsiteX2978" fmla="*/ 1745615 w 5549367"/>
              <a:gd name="connsiteY2978" fmla="*/ 5403275 h 6267731"/>
              <a:gd name="connsiteX2979" fmla="*/ 1752448 w 5549367"/>
              <a:gd name="connsiteY2979" fmla="*/ 5391339 h 6267731"/>
              <a:gd name="connsiteX2980" fmla="*/ 1752684 w 5549367"/>
              <a:gd name="connsiteY2980" fmla="*/ 5379165 h 6267731"/>
              <a:gd name="connsiteX2981" fmla="*/ 1751506 w 5549367"/>
              <a:gd name="connsiteY2981" fmla="*/ 5373197 h 6267731"/>
              <a:gd name="connsiteX2982" fmla="*/ 1739018 w 5549367"/>
              <a:gd name="connsiteY2982" fmla="*/ 5365797 h 6267731"/>
              <a:gd name="connsiteX2983" fmla="*/ 1715455 w 5549367"/>
              <a:gd name="connsiteY2983" fmla="*/ 5372958 h 6267731"/>
              <a:gd name="connsiteX2984" fmla="*/ 1510935 w 5549367"/>
              <a:gd name="connsiteY2984" fmla="*/ 5370571 h 6267731"/>
              <a:gd name="connsiteX2985" fmla="*/ 1447788 w 5549367"/>
              <a:gd name="connsiteY2985" fmla="*/ 5371049 h 6267731"/>
              <a:gd name="connsiteX2986" fmla="*/ 1439776 w 5549367"/>
              <a:gd name="connsiteY2986" fmla="*/ 5373913 h 6267731"/>
              <a:gd name="connsiteX2987" fmla="*/ 1440248 w 5549367"/>
              <a:gd name="connsiteY2987" fmla="*/ 5374152 h 6267731"/>
              <a:gd name="connsiteX2988" fmla="*/ 1476769 w 5549367"/>
              <a:gd name="connsiteY2988" fmla="*/ 5378210 h 6267731"/>
              <a:gd name="connsiteX2989" fmla="*/ 1492792 w 5549367"/>
              <a:gd name="connsiteY2989" fmla="*/ 5379642 h 6267731"/>
              <a:gd name="connsiteX2990" fmla="*/ 1520831 w 5549367"/>
              <a:gd name="connsiteY2990" fmla="*/ 5379165 h 6267731"/>
              <a:gd name="connsiteX2991" fmla="*/ 1708622 w 5549367"/>
              <a:gd name="connsiteY2991" fmla="*/ 5379404 h 6267731"/>
              <a:gd name="connsiteX2992" fmla="*/ 1692600 w 5549367"/>
              <a:gd name="connsiteY2992" fmla="*/ 5396353 h 6267731"/>
              <a:gd name="connsiteX2993" fmla="*/ 1693542 w 5549367"/>
              <a:gd name="connsiteY2993" fmla="*/ 5409005 h 6267731"/>
              <a:gd name="connsiteX2994" fmla="*/ 1692129 w 5549367"/>
              <a:gd name="connsiteY2994" fmla="*/ 5413301 h 6267731"/>
              <a:gd name="connsiteX2995" fmla="*/ 1714513 w 5549367"/>
              <a:gd name="connsiteY2995" fmla="*/ 5430489 h 6267731"/>
              <a:gd name="connsiteX2996" fmla="*/ 1702025 w 5549367"/>
              <a:gd name="connsiteY2996" fmla="*/ 5436218 h 6267731"/>
              <a:gd name="connsiteX2997" fmla="*/ 1625447 w 5549367"/>
              <a:gd name="connsiteY2997" fmla="*/ 5442664 h 6267731"/>
              <a:gd name="connsiteX2998" fmla="*/ 1627568 w 5549367"/>
              <a:gd name="connsiteY2998" fmla="*/ 5483484 h 6267731"/>
              <a:gd name="connsiteX2999" fmla="*/ 1599529 w 5549367"/>
              <a:gd name="connsiteY2999" fmla="*/ 5480858 h 6267731"/>
              <a:gd name="connsiteX3000" fmla="*/ 1584920 w 5549367"/>
              <a:gd name="connsiteY3000" fmla="*/ 5501865 h 6267731"/>
              <a:gd name="connsiteX3001" fmla="*/ 1574788 w 5549367"/>
              <a:gd name="connsiteY3001" fmla="*/ 5513324 h 6267731"/>
              <a:gd name="connsiteX3002" fmla="*/ 1542979 w 5549367"/>
              <a:gd name="connsiteY3002" fmla="*/ 5512608 h 6267731"/>
              <a:gd name="connsiteX3003" fmla="*/ 1473235 w 5549367"/>
              <a:gd name="connsiteY3003" fmla="*/ 5576106 h 6267731"/>
              <a:gd name="connsiteX3004" fmla="*/ 1460276 w 5549367"/>
              <a:gd name="connsiteY3004" fmla="*/ 5588758 h 6267731"/>
              <a:gd name="connsiteX3005" fmla="*/ 1397364 w 5549367"/>
              <a:gd name="connsiteY3005" fmla="*/ 5657270 h 6267731"/>
              <a:gd name="connsiteX3006" fmla="*/ 1387232 w 5549367"/>
              <a:gd name="connsiteY3006" fmla="*/ 5668729 h 6267731"/>
              <a:gd name="connsiteX3007" fmla="*/ 1371917 w 5549367"/>
              <a:gd name="connsiteY3007" fmla="*/ 5671593 h 6267731"/>
              <a:gd name="connsiteX3008" fmla="*/ 1333275 w 5549367"/>
              <a:gd name="connsiteY3008" fmla="*/ 5678755 h 6267731"/>
              <a:gd name="connsiteX3009" fmla="*/ 1268950 w 5549367"/>
              <a:gd name="connsiteY3009" fmla="*/ 5717427 h 6267731"/>
              <a:gd name="connsiteX3010" fmla="*/ 1251278 w 5549367"/>
              <a:gd name="connsiteY3010" fmla="*/ 5716233 h 6267731"/>
              <a:gd name="connsiteX3011" fmla="*/ 1250571 w 5549367"/>
              <a:gd name="connsiteY3011" fmla="*/ 5715517 h 6267731"/>
              <a:gd name="connsiteX3012" fmla="*/ 1218063 w 5549367"/>
              <a:gd name="connsiteY3012" fmla="*/ 5721485 h 6267731"/>
              <a:gd name="connsiteX3013" fmla="*/ 1205575 w 5549367"/>
              <a:gd name="connsiteY3013" fmla="*/ 5723156 h 6267731"/>
              <a:gd name="connsiteX3014" fmla="*/ 1184605 w 5549367"/>
              <a:gd name="connsiteY3014" fmla="*/ 5713607 h 6267731"/>
              <a:gd name="connsiteX3015" fmla="*/ 1191438 w 5549367"/>
              <a:gd name="connsiteY3015" fmla="*/ 5744879 h 6267731"/>
              <a:gd name="connsiteX3016" fmla="*/ 1161985 w 5549367"/>
              <a:gd name="connsiteY3016" fmla="*/ 5728885 h 6267731"/>
              <a:gd name="connsiteX3017" fmla="*/ 1149261 w 5549367"/>
              <a:gd name="connsiteY3017" fmla="*/ 5751802 h 6267731"/>
              <a:gd name="connsiteX3018" fmla="*/ 1140543 w 5549367"/>
              <a:gd name="connsiteY3018" fmla="*/ 5763499 h 6267731"/>
              <a:gd name="connsiteX3019" fmla="*/ 1127113 w 5549367"/>
              <a:gd name="connsiteY3019" fmla="*/ 5754189 h 6267731"/>
              <a:gd name="connsiteX3020" fmla="*/ 1108969 w 5549367"/>
              <a:gd name="connsiteY3020" fmla="*/ 5748938 h 6267731"/>
              <a:gd name="connsiteX3021" fmla="*/ 1101665 w 5549367"/>
              <a:gd name="connsiteY3021" fmla="*/ 5747266 h 6267731"/>
              <a:gd name="connsiteX3022" fmla="*/ 1102136 w 5549367"/>
              <a:gd name="connsiteY3022" fmla="*/ 5730795 h 6267731"/>
              <a:gd name="connsiteX3023" fmla="*/ 1124756 w 5549367"/>
              <a:gd name="connsiteY3023" fmla="*/ 5722440 h 6267731"/>
              <a:gd name="connsiteX3024" fmla="*/ 1141721 w 5549367"/>
              <a:gd name="connsiteY3024" fmla="*/ 5698807 h 6267731"/>
              <a:gd name="connsiteX3025" fmla="*/ 1182720 w 5549367"/>
              <a:gd name="connsiteY3025" fmla="*/ 5666341 h 6267731"/>
              <a:gd name="connsiteX3026" fmla="*/ 1206282 w 5549367"/>
              <a:gd name="connsiteY3026" fmla="*/ 5664909 h 6267731"/>
              <a:gd name="connsiteX3027" fmla="*/ 1231494 w 5549367"/>
              <a:gd name="connsiteY3027" fmla="*/ 5645096 h 6267731"/>
              <a:gd name="connsiteX3028" fmla="*/ 1288742 w 5549367"/>
              <a:gd name="connsiteY3028" fmla="*/ 5607140 h 6267731"/>
              <a:gd name="connsiteX3029" fmla="*/ 1319373 w 5549367"/>
              <a:gd name="connsiteY3029" fmla="*/ 5579926 h 6267731"/>
              <a:gd name="connsiteX3030" fmla="*/ 1397364 w 5549367"/>
              <a:gd name="connsiteY3030" fmla="*/ 5516905 h 6267731"/>
              <a:gd name="connsiteX3031" fmla="*/ 1345998 w 5549367"/>
              <a:gd name="connsiteY3031" fmla="*/ 5519292 h 6267731"/>
              <a:gd name="connsiteX3032" fmla="*/ 1282380 w 5549367"/>
              <a:gd name="connsiteY3032" fmla="*/ 5544357 h 6267731"/>
              <a:gd name="connsiteX3033" fmla="*/ 1283323 w 5549367"/>
              <a:gd name="connsiteY3033" fmla="*/ 5561067 h 6267731"/>
              <a:gd name="connsiteX3034" fmla="*/ 1270128 w 5549367"/>
              <a:gd name="connsiteY3034" fmla="*/ 5556770 h 6267731"/>
              <a:gd name="connsiteX3035" fmla="*/ 1263530 w 5549367"/>
              <a:gd name="connsiteY3035" fmla="*/ 5557009 h 6267731"/>
              <a:gd name="connsiteX3036" fmla="*/ 1238319 w 5549367"/>
              <a:gd name="connsiteY3036" fmla="*/ 5569661 h 6267731"/>
              <a:gd name="connsiteX3037" fmla="*/ 1219006 w 5549367"/>
              <a:gd name="connsiteY3037" fmla="*/ 5550802 h 6267731"/>
              <a:gd name="connsiteX3038" fmla="*/ 1206518 w 5549367"/>
              <a:gd name="connsiteY3038" fmla="*/ 5544357 h 6267731"/>
              <a:gd name="connsiteX3039" fmla="*/ 1222305 w 5549367"/>
              <a:gd name="connsiteY3039" fmla="*/ 5520247 h 6267731"/>
              <a:gd name="connsiteX3040" fmla="*/ 1238319 w 5549367"/>
              <a:gd name="connsiteY3040" fmla="*/ 5537434 h 6267731"/>
              <a:gd name="connsiteX3041" fmla="*/ 1244445 w 5549367"/>
              <a:gd name="connsiteY3041" fmla="*/ 5537434 h 6267731"/>
              <a:gd name="connsiteX3042" fmla="*/ 1244445 w 5549367"/>
              <a:gd name="connsiteY3042" fmla="*/ 5518814 h 6267731"/>
              <a:gd name="connsiteX3043" fmla="*/ 1223718 w 5549367"/>
              <a:gd name="connsiteY3043" fmla="*/ 5500911 h 6267731"/>
              <a:gd name="connsiteX3044" fmla="*/ 1247744 w 5549367"/>
              <a:gd name="connsiteY3044" fmla="*/ 5497807 h 6267731"/>
              <a:gd name="connsiteX3045" fmla="*/ 1298638 w 5549367"/>
              <a:gd name="connsiteY3045" fmla="*/ 5503775 h 6267731"/>
              <a:gd name="connsiteX3046" fmla="*/ 1330683 w 5549367"/>
              <a:gd name="connsiteY3046" fmla="*/ 5496614 h 6267731"/>
              <a:gd name="connsiteX3047" fmla="*/ 1307827 w 5549367"/>
              <a:gd name="connsiteY3047" fmla="*/ 5474890 h 6267731"/>
              <a:gd name="connsiteX3048" fmla="*/ 1263059 w 5549367"/>
              <a:gd name="connsiteY3048" fmla="*/ 5472265 h 6267731"/>
              <a:gd name="connsiteX3049" fmla="*/ 1272484 w 5549367"/>
              <a:gd name="connsiteY3049" fmla="*/ 5458180 h 6267731"/>
              <a:gd name="connsiteX3050" fmla="*/ 1275547 w 5549367"/>
              <a:gd name="connsiteY3050" fmla="*/ 5428102 h 6267731"/>
              <a:gd name="connsiteX3051" fmla="*/ 1280731 w 5549367"/>
              <a:gd name="connsiteY3051" fmla="*/ 5406617 h 6267731"/>
              <a:gd name="connsiteX3052" fmla="*/ 1296989 w 5549367"/>
              <a:gd name="connsiteY3052" fmla="*/ 5415211 h 6267731"/>
              <a:gd name="connsiteX3053" fmla="*/ 1310419 w 5549367"/>
              <a:gd name="connsiteY3053" fmla="*/ 5420940 h 6267731"/>
              <a:gd name="connsiteX3054" fmla="*/ 1370974 w 5549367"/>
              <a:gd name="connsiteY3054" fmla="*/ 5417121 h 6267731"/>
              <a:gd name="connsiteX3055" fmla="*/ 1381106 w 5549367"/>
              <a:gd name="connsiteY3055" fmla="*/ 5406140 h 6267731"/>
              <a:gd name="connsiteX3056" fmla="*/ 1385112 w 5549367"/>
              <a:gd name="connsiteY3056" fmla="*/ 5403514 h 6267731"/>
              <a:gd name="connsiteX3057" fmla="*/ 1385112 w 5549367"/>
              <a:gd name="connsiteY3057" fmla="*/ 5400649 h 6267731"/>
              <a:gd name="connsiteX3058" fmla="*/ 1379457 w 5549367"/>
              <a:gd name="connsiteY3058" fmla="*/ 5397546 h 6267731"/>
              <a:gd name="connsiteX3059" fmla="*/ 1375451 w 5549367"/>
              <a:gd name="connsiteY3059" fmla="*/ 5385133 h 6267731"/>
              <a:gd name="connsiteX3060" fmla="*/ 1369561 w 5549367"/>
              <a:gd name="connsiteY3060" fmla="*/ 5385133 h 6267731"/>
              <a:gd name="connsiteX3061" fmla="*/ 1345292 w 5549367"/>
              <a:gd name="connsiteY3061" fmla="*/ 5392294 h 6267731"/>
              <a:gd name="connsiteX3062" fmla="*/ 1304057 w 5549367"/>
              <a:gd name="connsiteY3062" fmla="*/ 5415927 h 6267731"/>
              <a:gd name="connsiteX3063" fmla="*/ 1295575 w 5549367"/>
              <a:gd name="connsiteY3063" fmla="*/ 5372720 h 6267731"/>
              <a:gd name="connsiteX3064" fmla="*/ 1294397 w 5549367"/>
              <a:gd name="connsiteY3064" fmla="*/ 5372481 h 6267731"/>
              <a:gd name="connsiteX3065" fmla="*/ 1308299 w 5549367"/>
              <a:gd name="connsiteY3065" fmla="*/ 5347893 h 6267731"/>
              <a:gd name="connsiteX3066" fmla="*/ 1320315 w 5549367"/>
              <a:gd name="connsiteY3066" fmla="*/ 5347416 h 6267731"/>
              <a:gd name="connsiteX3067" fmla="*/ 1334453 w 5549367"/>
              <a:gd name="connsiteY3067" fmla="*/ 5320918 h 6267731"/>
              <a:gd name="connsiteX3068" fmla="*/ 1314425 w 5549367"/>
              <a:gd name="connsiteY3068" fmla="*/ 5308743 h 6267731"/>
              <a:gd name="connsiteX3069" fmla="*/ 1302644 w 5549367"/>
              <a:gd name="connsiteY3069" fmla="*/ 5323066 h 6267731"/>
              <a:gd name="connsiteX3070" fmla="*/ 1273898 w 5549367"/>
              <a:gd name="connsiteY3070" fmla="*/ 5353861 h 6267731"/>
              <a:gd name="connsiteX3071" fmla="*/ 1257404 w 5549367"/>
              <a:gd name="connsiteY3071" fmla="*/ 5315666 h 6267731"/>
              <a:gd name="connsiteX3072" fmla="*/ 1262823 w 5549367"/>
              <a:gd name="connsiteY3072" fmla="*/ 5295853 h 6267731"/>
              <a:gd name="connsiteX3073" fmla="*/ 1256933 w 5549367"/>
              <a:gd name="connsiteY3073" fmla="*/ 5283917 h 6267731"/>
              <a:gd name="connsiteX3074" fmla="*/ 1231258 w 5549367"/>
              <a:gd name="connsiteY3074" fmla="*/ 5278188 h 6267731"/>
              <a:gd name="connsiteX3075" fmla="*/ 1204162 w 5549367"/>
              <a:gd name="connsiteY3075" fmla="*/ 5284633 h 6267731"/>
              <a:gd name="connsiteX3076" fmla="*/ 1105435 w 5549367"/>
              <a:gd name="connsiteY3076" fmla="*/ 5277949 h 6267731"/>
              <a:gd name="connsiteX3077" fmla="*/ 1072212 w 5549367"/>
              <a:gd name="connsiteY3077" fmla="*/ 5271742 h 6267731"/>
              <a:gd name="connsiteX3078" fmla="*/ 1069620 w 5549367"/>
              <a:gd name="connsiteY3078" fmla="*/ 5271981 h 6267731"/>
              <a:gd name="connsiteX3079" fmla="*/ 1067264 w 5549367"/>
              <a:gd name="connsiteY3079" fmla="*/ 5271504 h 6267731"/>
              <a:gd name="connsiteX3080" fmla="*/ 1072683 w 5549367"/>
              <a:gd name="connsiteY3080" fmla="*/ 5258374 h 6267731"/>
              <a:gd name="connsiteX3081" fmla="*/ 1035926 w 5549367"/>
              <a:gd name="connsiteY3081" fmla="*/ 5216599 h 6267731"/>
              <a:gd name="connsiteX3082" fmla="*/ 1032081 w 5549367"/>
              <a:gd name="connsiteY3082" fmla="*/ 5214075 h 6267731"/>
              <a:gd name="connsiteX3083" fmla="*/ 1034262 w 5549367"/>
              <a:gd name="connsiteY3083" fmla="*/ 5221672 h 6267731"/>
              <a:gd name="connsiteX3084" fmla="*/ 1015986 w 5549367"/>
              <a:gd name="connsiteY3084" fmla="*/ 5181599 h 6267731"/>
              <a:gd name="connsiteX3085" fmla="*/ 1027885 w 5549367"/>
              <a:gd name="connsiteY3085" fmla="*/ 5199464 h 6267731"/>
              <a:gd name="connsiteX3086" fmla="*/ 1028829 w 5549367"/>
              <a:gd name="connsiteY3086" fmla="*/ 5202751 h 6267731"/>
              <a:gd name="connsiteX3087" fmla="*/ 1038518 w 5549367"/>
              <a:gd name="connsiteY3087" fmla="*/ 5183178 h 6267731"/>
              <a:gd name="connsiteX3088" fmla="*/ 1059960 w 5549367"/>
              <a:gd name="connsiteY3088" fmla="*/ 5163365 h 6267731"/>
              <a:gd name="connsiteX3089" fmla="*/ 1045115 w 5549367"/>
              <a:gd name="connsiteY3089" fmla="*/ 5138299 h 6267731"/>
              <a:gd name="connsiteX3090" fmla="*/ 1032156 w 5549367"/>
              <a:gd name="connsiteY3090" fmla="*/ 5125170 h 6267731"/>
              <a:gd name="connsiteX3091" fmla="*/ 1054305 w 5549367"/>
              <a:gd name="connsiteY3091" fmla="*/ 5102731 h 6267731"/>
              <a:gd name="connsiteX3092" fmla="*/ 1066557 w 5549367"/>
              <a:gd name="connsiteY3092" fmla="*/ 5119202 h 6267731"/>
              <a:gd name="connsiteX3093" fmla="*/ 1072919 w 5549367"/>
              <a:gd name="connsiteY3093" fmla="*/ 5118963 h 6267731"/>
              <a:gd name="connsiteX3094" fmla="*/ 1092240 w 5549367"/>
              <a:gd name="connsiteY3094" fmla="*/ 5106311 h 6267731"/>
              <a:gd name="connsiteX3095" fmla="*/ 1111326 w 5549367"/>
              <a:gd name="connsiteY3095" fmla="*/ 5086975 h 6267731"/>
              <a:gd name="connsiteX3096" fmla="*/ 1087056 w 5549367"/>
              <a:gd name="connsiteY3096" fmla="*/ 5042574 h 6267731"/>
              <a:gd name="connsiteX3097" fmla="*/ 1077867 w 5549367"/>
              <a:gd name="connsiteY3097" fmla="*/ 4995785 h 6267731"/>
              <a:gd name="connsiteX3098" fmla="*/ 1081637 w 5549367"/>
              <a:gd name="connsiteY3098" fmla="*/ 4982417 h 6267731"/>
              <a:gd name="connsiteX3099" fmla="*/ 1091769 w 5549367"/>
              <a:gd name="connsiteY3099" fmla="*/ 4990056 h 6267731"/>
              <a:gd name="connsiteX3100" fmla="*/ 1105200 w 5549367"/>
              <a:gd name="connsiteY3100" fmla="*/ 5008199 h 6267731"/>
              <a:gd name="connsiteX3101" fmla="*/ 1119573 w 5549367"/>
              <a:gd name="connsiteY3101" fmla="*/ 4986714 h 6267731"/>
              <a:gd name="connsiteX3102" fmla="*/ 1136537 w 5549367"/>
              <a:gd name="connsiteY3102" fmla="*/ 4978598 h 6267731"/>
              <a:gd name="connsiteX3103" fmla="*/ 1149025 w 5549367"/>
              <a:gd name="connsiteY3103" fmla="*/ 4978836 h 6267731"/>
              <a:gd name="connsiteX3104" fmla="*/ 1178714 w 5549367"/>
              <a:gd name="connsiteY3104" fmla="*/ 4958546 h 6267731"/>
              <a:gd name="connsiteX3105" fmla="*/ 1181306 w 5549367"/>
              <a:gd name="connsiteY3105" fmla="*/ 5000321 h 6267731"/>
              <a:gd name="connsiteX3106" fmla="*/ 1162692 w 5549367"/>
              <a:gd name="connsiteY3106" fmla="*/ 5019180 h 6267731"/>
              <a:gd name="connsiteX3107" fmla="*/ 1178007 w 5549367"/>
              <a:gd name="connsiteY3107" fmla="*/ 5059523 h 6267731"/>
              <a:gd name="connsiteX3108" fmla="*/ 1210523 w 5549367"/>
              <a:gd name="connsiteY3108" fmla="*/ 5067878 h 6267731"/>
              <a:gd name="connsiteX3109" fmla="*/ 1263766 w 5549367"/>
              <a:gd name="connsiteY3109" fmla="*/ 5067878 h 6267731"/>
              <a:gd name="connsiteX3110" fmla="*/ 1276490 w 5549367"/>
              <a:gd name="connsiteY3110" fmla="*/ 5068355 h 6267731"/>
              <a:gd name="connsiteX3111" fmla="*/ 1294868 w 5549367"/>
              <a:gd name="connsiteY3111" fmla="*/ 5068117 h 6267731"/>
              <a:gd name="connsiteX3112" fmla="*/ 1304764 w 5549367"/>
              <a:gd name="connsiteY3112" fmla="*/ 5041619 h 6267731"/>
              <a:gd name="connsiteX3113" fmla="*/ 1308534 w 5549367"/>
              <a:gd name="connsiteY3113" fmla="*/ 5068117 h 6267731"/>
              <a:gd name="connsiteX3114" fmla="*/ 1352596 w 5549367"/>
              <a:gd name="connsiteY3114" fmla="*/ 5080291 h 6267731"/>
              <a:gd name="connsiteX3115" fmla="*/ 1377807 w 5549367"/>
              <a:gd name="connsiteY3115" fmla="*/ 5093898 h 6267731"/>
              <a:gd name="connsiteX3116" fmla="*/ 1416214 w 5549367"/>
              <a:gd name="connsiteY3116" fmla="*/ 5131377 h 6267731"/>
              <a:gd name="connsiteX3117" fmla="*/ 1433886 w 5549367"/>
              <a:gd name="connsiteY3117" fmla="*/ 5137822 h 6267731"/>
              <a:gd name="connsiteX3118" fmla="*/ 1422576 w 5549367"/>
              <a:gd name="connsiteY3118" fmla="*/ 5170049 h 6267731"/>
              <a:gd name="connsiteX3119" fmla="*/ 1438834 w 5549367"/>
              <a:gd name="connsiteY3119" fmla="*/ 5192727 h 6267731"/>
              <a:gd name="connsiteX3120" fmla="*/ 1442839 w 5549367"/>
              <a:gd name="connsiteY3120" fmla="*/ 5167423 h 6267731"/>
              <a:gd name="connsiteX3121" fmla="*/ 1475591 w 5549367"/>
              <a:gd name="connsiteY3121" fmla="*/ 5175301 h 6267731"/>
              <a:gd name="connsiteX3122" fmla="*/ 1494205 w 5549367"/>
              <a:gd name="connsiteY3122" fmla="*/ 5187714 h 6267731"/>
              <a:gd name="connsiteX3123" fmla="*/ 1482895 w 5549367"/>
              <a:gd name="connsiteY3123" fmla="*/ 5200605 h 6267731"/>
              <a:gd name="connsiteX3124" fmla="*/ 1447081 w 5549367"/>
              <a:gd name="connsiteY3124" fmla="*/ 5269832 h 6267731"/>
              <a:gd name="connsiteX3125" fmla="*/ 1474413 w 5549367"/>
              <a:gd name="connsiteY3125" fmla="*/ 5274607 h 6267731"/>
              <a:gd name="connsiteX3126" fmla="*/ 1497504 w 5549367"/>
              <a:gd name="connsiteY3126" fmla="*/ 5273175 h 6267731"/>
              <a:gd name="connsiteX3127" fmla="*/ 1518003 w 5549367"/>
              <a:gd name="connsiteY3127" fmla="*/ 5270310 h 6267731"/>
              <a:gd name="connsiteX3128" fmla="*/ 1501981 w 5549367"/>
              <a:gd name="connsiteY3128" fmla="*/ 5243574 h 6267731"/>
              <a:gd name="connsiteX3129" fmla="*/ 1486665 w 5549367"/>
              <a:gd name="connsiteY3129" fmla="*/ 5227341 h 6267731"/>
              <a:gd name="connsiteX3130" fmla="*/ 1503630 w 5549367"/>
              <a:gd name="connsiteY3130" fmla="*/ 5211347 h 6267731"/>
              <a:gd name="connsiteX3131" fmla="*/ 1524836 w 5549367"/>
              <a:gd name="connsiteY3131" fmla="*/ 5161694 h 6267731"/>
              <a:gd name="connsiteX3132" fmla="*/ 1512584 w 5549367"/>
              <a:gd name="connsiteY3132" fmla="*/ 5118725 h 6267731"/>
              <a:gd name="connsiteX3133" fmla="*/ 1522716 w 5549367"/>
              <a:gd name="connsiteY3133" fmla="*/ 5099150 h 6267731"/>
              <a:gd name="connsiteX3134" fmla="*/ 1522951 w 5549367"/>
              <a:gd name="connsiteY3134" fmla="*/ 5094137 h 6267731"/>
              <a:gd name="connsiteX3135" fmla="*/ 1523658 w 5549367"/>
              <a:gd name="connsiteY3135" fmla="*/ 5030399 h 6267731"/>
              <a:gd name="connsiteX3136" fmla="*/ 1491142 w 5549367"/>
              <a:gd name="connsiteY3136" fmla="*/ 5062149 h 6267731"/>
              <a:gd name="connsiteX3137" fmla="*/ 1481246 w 5549367"/>
              <a:gd name="connsiteY3137" fmla="*/ 5084827 h 6267731"/>
              <a:gd name="connsiteX3138" fmla="*/ 1455327 w 5549367"/>
              <a:gd name="connsiteY3138" fmla="*/ 5066684 h 6267731"/>
              <a:gd name="connsiteX3139" fmla="*/ 1473235 w 5549367"/>
              <a:gd name="connsiteY3139" fmla="*/ 5061671 h 6267731"/>
              <a:gd name="connsiteX3140" fmla="*/ 1462161 w 5549367"/>
              <a:gd name="connsiteY3140" fmla="*/ 5014405 h 6267731"/>
              <a:gd name="connsiteX3141" fmla="*/ 1428466 w 5549367"/>
              <a:gd name="connsiteY3141" fmla="*/ 4991966 h 6267731"/>
              <a:gd name="connsiteX3142" fmla="*/ 1410323 w 5549367"/>
              <a:gd name="connsiteY3142" fmla="*/ 5004857 h 6267731"/>
              <a:gd name="connsiteX3143" fmla="*/ 1365084 w 5549367"/>
              <a:gd name="connsiteY3143" fmla="*/ 5016076 h 6267731"/>
              <a:gd name="connsiteX3144" fmla="*/ 1291098 w 5549367"/>
              <a:gd name="connsiteY3144" fmla="*/ 4983372 h 6267731"/>
              <a:gd name="connsiteX3145" fmla="*/ 1282851 w 5549367"/>
              <a:gd name="connsiteY3145" fmla="*/ 4978836 h 6267731"/>
              <a:gd name="connsiteX3146" fmla="*/ 1276725 w 5549367"/>
              <a:gd name="connsiteY3146" fmla="*/ 4979314 h 6267731"/>
              <a:gd name="connsiteX3147" fmla="*/ 1263295 w 5549367"/>
              <a:gd name="connsiteY3147" fmla="*/ 4997934 h 6267731"/>
              <a:gd name="connsiteX3148" fmla="*/ 1223011 w 5549367"/>
              <a:gd name="connsiteY3148" fmla="*/ 5044245 h 6267731"/>
              <a:gd name="connsiteX3149" fmla="*/ 1212644 w 5549367"/>
              <a:gd name="connsiteY3149" fmla="*/ 5038993 h 6267731"/>
              <a:gd name="connsiteX3150" fmla="*/ 1213586 w 5549367"/>
              <a:gd name="connsiteY3150" fmla="*/ 5023715 h 6267731"/>
              <a:gd name="connsiteX3151" fmla="*/ 1249864 w 5549367"/>
              <a:gd name="connsiteY3151" fmla="*/ 4985043 h 6267731"/>
              <a:gd name="connsiteX3152" fmla="*/ 1262352 w 5549367"/>
              <a:gd name="connsiteY3152" fmla="*/ 4960217 h 6267731"/>
              <a:gd name="connsiteX3153" fmla="*/ 1232672 w 5549367"/>
              <a:gd name="connsiteY3153" fmla="*/ 4947803 h 6267731"/>
              <a:gd name="connsiteX3154" fmla="*/ 1232436 w 5549367"/>
              <a:gd name="connsiteY3154" fmla="*/ 4947803 h 6267731"/>
              <a:gd name="connsiteX3155" fmla="*/ 1188375 w 5549367"/>
              <a:gd name="connsiteY3155" fmla="*/ 4926796 h 6267731"/>
              <a:gd name="connsiteX3156" fmla="*/ 1212644 w 5549367"/>
              <a:gd name="connsiteY3156" fmla="*/ 4915338 h 6267731"/>
              <a:gd name="connsiteX3157" fmla="*/ 1263295 w 5549367"/>
              <a:gd name="connsiteY3157" fmla="*/ 4877382 h 6267731"/>
              <a:gd name="connsiteX3158" fmla="*/ 1316074 w 5549367"/>
              <a:gd name="connsiteY3158" fmla="*/ 4869027 h 6267731"/>
              <a:gd name="connsiteX3159" fmla="*/ 1345763 w 5549367"/>
              <a:gd name="connsiteY3159" fmla="*/ 4877382 h 6267731"/>
              <a:gd name="connsiteX3160" fmla="*/ 1352596 w 5549367"/>
              <a:gd name="connsiteY3160" fmla="*/ 4864730 h 6267731"/>
              <a:gd name="connsiteX3161" fmla="*/ 1344585 w 5549367"/>
              <a:gd name="connsiteY3161" fmla="*/ 4835606 h 6267731"/>
              <a:gd name="connsiteX3162" fmla="*/ 1384169 w 5549367"/>
              <a:gd name="connsiteY3162" fmla="*/ 4832980 h 6267731"/>
              <a:gd name="connsiteX3163" fmla="*/ 1383934 w 5549367"/>
              <a:gd name="connsiteY3163" fmla="*/ 4821283 h 6267731"/>
              <a:gd name="connsiteX3164" fmla="*/ 1383934 w 5549367"/>
              <a:gd name="connsiteY3164" fmla="*/ 4821045 h 6267731"/>
              <a:gd name="connsiteX3165" fmla="*/ 1352596 w 5549367"/>
              <a:gd name="connsiteY3165" fmla="*/ 4818657 h 6267731"/>
              <a:gd name="connsiteX3166" fmla="*/ 1326913 w 5549367"/>
              <a:gd name="connsiteY3166" fmla="*/ 4839187 h 6267731"/>
              <a:gd name="connsiteX3167" fmla="*/ 1311362 w 5549367"/>
              <a:gd name="connsiteY3167" fmla="*/ 4777598 h 6267731"/>
              <a:gd name="connsiteX3168" fmla="*/ 1313954 w 5549367"/>
              <a:gd name="connsiteY3168" fmla="*/ 4744416 h 6267731"/>
              <a:gd name="connsiteX3169" fmla="*/ 1285914 w 5549367"/>
              <a:gd name="connsiteY3169" fmla="*/ 4755636 h 6267731"/>
              <a:gd name="connsiteX3170" fmla="*/ 1244916 w 5549367"/>
              <a:gd name="connsiteY3170" fmla="*/ 4789295 h 6267731"/>
              <a:gd name="connsiteX3171" fmla="*/ 1219948 w 5549367"/>
              <a:gd name="connsiteY3171" fmla="*/ 4801470 h 6267731"/>
              <a:gd name="connsiteX3172" fmla="*/ 1224425 w 5549367"/>
              <a:gd name="connsiteY3172" fmla="*/ 4817703 h 6267731"/>
              <a:gd name="connsiteX3173" fmla="*/ 1266358 w 5549367"/>
              <a:gd name="connsiteY3173" fmla="*/ 4854465 h 6267731"/>
              <a:gd name="connsiteX3174" fmla="*/ 1228195 w 5549367"/>
              <a:gd name="connsiteY3174" fmla="*/ 4866401 h 6267731"/>
              <a:gd name="connsiteX3175" fmla="*/ 1215236 w 5549367"/>
              <a:gd name="connsiteY3175" fmla="*/ 4861149 h 6267731"/>
              <a:gd name="connsiteX3176" fmla="*/ 1187197 w 5549367"/>
              <a:gd name="connsiteY3176" fmla="*/ 4826774 h 6267731"/>
              <a:gd name="connsiteX3177" fmla="*/ 1143135 w 5549367"/>
              <a:gd name="connsiteY3177" fmla="*/ 4820328 h 6267731"/>
              <a:gd name="connsiteX3178" fmla="*/ 1136066 w 5549367"/>
              <a:gd name="connsiteY3178" fmla="*/ 4846826 h 6267731"/>
              <a:gd name="connsiteX3179" fmla="*/ 1114153 w 5549367"/>
              <a:gd name="connsiteY3179" fmla="*/ 4826535 h 6267731"/>
              <a:gd name="connsiteX3180" fmla="*/ 1082579 w 5549367"/>
              <a:gd name="connsiteY3180" fmla="*/ 4805289 h 6267731"/>
              <a:gd name="connsiteX3181" fmla="*/ 1098837 w 5549367"/>
              <a:gd name="connsiteY3181" fmla="*/ 4763514 h 6267731"/>
              <a:gd name="connsiteX3182" fmla="*/ 1115567 w 5549367"/>
              <a:gd name="connsiteY3182" fmla="*/ 4741552 h 6267731"/>
              <a:gd name="connsiteX3183" fmla="*/ 1130883 w 5549367"/>
              <a:gd name="connsiteY3183" fmla="*/ 4724841 h 6267731"/>
              <a:gd name="connsiteX3184" fmla="*/ 1242795 w 5549367"/>
              <a:gd name="connsiteY3184" fmla="*/ 4667788 h 6267731"/>
              <a:gd name="connsiteX3185" fmla="*/ 1244209 w 5549367"/>
              <a:gd name="connsiteY3185" fmla="*/ 4661820 h 6267731"/>
              <a:gd name="connsiteX3186" fmla="*/ 1212644 w 5549367"/>
              <a:gd name="connsiteY3186" fmla="*/ 4649168 h 6267731"/>
              <a:gd name="connsiteX3187" fmla="*/ 1202277 w 5549367"/>
              <a:gd name="connsiteY3187" fmla="*/ 4627922 h 6267731"/>
              <a:gd name="connsiteX3188" fmla="*/ 1212880 w 5549367"/>
              <a:gd name="connsiteY3188" fmla="*/ 4648929 h 6267731"/>
              <a:gd name="connsiteX3189" fmla="*/ 1223954 w 5549367"/>
              <a:gd name="connsiteY3189" fmla="*/ 4626013 h 6267731"/>
              <a:gd name="connsiteX3190" fmla="*/ 1259053 w 5549367"/>
              <a:gd name="connsiteY3190" fmla="*/ 4651078 h 6267731"/>
              <a:gd name="connsiteX3191" fmla="*/ 1255755 w 5549367"/>
              <a:gd name="connsiteY3191" fmla="*/ 4632935 h 6267731"/>
              <a:gd name="connsiteX3192" fmla="*/ 1282851 w 5549367"/>
              <a:gd name="connsiteY3192" fmla="*/ 4681156 h 6267731"/>
              <a:gd name="connsiteX3193" fmla="*/ 1279788 w 5549367"/>
              <a:gd name="connsiteY3193" fmla="*/ 4695479 h 6267731"/>
              <a:gd name="connsiteX3194" fmla="*/ 1290391 w 5549367"/>
              <a:gd name="connsiteY3194" fmla="*/ 4694524 h 6267731"/>
              <a:gd name="connsiteX3195" fmla="*/ 1320551 w 5549367"/>
              <a:gd name="connsiteY3195" fmla="*/ 4667788 h 6267731"/>
              <a:gd name="connsiteX3196" fmla="*/ 1332568 w 5549367"/>
              <a:gd name="connsiteY3196" fmla="*/ 4631026 h 6267731"/>
              <a:gd name="connsiteX3197" fmla="*/ 1352125 w 5549367"/>
              <a:gd name="connsiteY3197" fmla="*/ 4616941 h 6267731"/>
              <a:gd name="connsiteX3198" fmla="*/ 1333510 w 5549367"/>
              <a:gd name="connsiteY3198" fmla="*/ 4591637 h 6267731"/>
              <a:gd name="connsiteX3199" fmla="*/ 1318902 w 5549367"/>
              <a:gd name="connsiteY3199" fmla="*/ 4614077 h 6267731"/>
              <a:gd name="connsiteX3200" fmla="*/ 1300287 w 5549367"/>
              <a:gd name="connsiteY3200" fmla="*/ 4624103 h 6267731"/>
              <a:gd name="connsiteX3201" fmla="*/ 1300523 w 5549367"/>
              <a:gd name="connsiteY3201" fmla="*/ 4610496 h 6267731"/>
              <a:gd name="connsiteX3202" fmla="*/ 1292748 w 5549367"/>
              <a:gd name="connsiteY3202" fmla="*/ 4602857 h 6267731"/>
              <a:gd name="connsiteX3203" fmla="*/ 1274133 w 5549367"/>
              <a:gd name="connsiteY3203" fmla="*/ 4588295 h 6267731"/>
              <a:gd name="connsiteX3204" fmla="*/ 1305471 w 5549367"/>
              <a:gd name="connsiteY3204" fmla="*/ 4587579 h 6267731"/>
              <a:gd name="connsiteX3205" fmla="*/ 1292041 w 5549367"/>
              <a:gd name="connsiteY3205" fmla="*/ 4561798 h 6267731"/>
              <a:gd name="connsiteX3206" fmla="*/ 1333510 w 5549367"/>
              <a:gd name="connsiteY3206" fmla="*/ 4567050 h 6267731"/>
              <a:gd name="connsiteX3207" fmla="*/ 1344113 w 5549367"/>
              <a:gd name="connsiteY3207" fmla="*/ 4542462 h 6267731"/>
              <a:gd name="connsiteX3208" fmla="*/ 1364141 w 5549367"/>
              <a:gd name="connsiteY3208" fmla="*/ 4522171 h 6267731"/>
              <a:gd name="connsiteX3209" fmla="*/ 1361549 w 5549367"/>
              <a:gd name="connsiteY3209" fmla="*/ 4522171 h 6267731"/>
              <a:gd name="connsiteX3210" fmla="*/ 1358722 w 5549367"/>
              <a:gd name="connsiteY3210" fmla="*/ 4521932 h 6267731"/>
              <a:gd name="connsiteX3211" fmla="*/ 1353067 w 5549367"/>
              <a:gd name="connsiteY3211" fmla="*/ 4496867 h 6267731"/>
              <a:gd name="connsiteX3212" fmla="*/ 1358958 w 5549367"/>
              <a:gd name="connsiteY3212" fmla="*/ 4483737 h 6267731"/>
              <a:gd name="connsiteX3213" fmla="*/ 1358722 w 5549367"/>
              <a:gd name="connsiteY3213" fmla="*/ 4458195 h 6267731"/>
              <a:gd name="connsiteX3214" fmla="*/ 1390295 w 5549367"/>
              <a:gd name="connsiteY3214" fmla="*/ 4490183 h 6267731"/>
              <a:gd name="connsiteX3215" fmla="*/ 1403019 w 5549367"/>
              <a:gd name="connsiteY3215" fmla="*/ 4496389 h 6267731"/>
              <a:gd name="connsiteX3216" fmla="*/ 1403726 w 5549367"/>
              <a:gd name="connsiteY3216" fmla="*/ 4483499 h 6267731"/>
              <a:gd name="connsiteX3217" fmla="*/ 1397129 w 5549367"/>
              <a:gd name="connsiteY3217" fmla="*/ 4466788 h 6267731"/>
              <a:gd name="connsiteX3218" fmla="*/ 1406082 w 5549367"/>
              <a:gd name="connsiteY3218" fmla="*/ 4450317 h 6267731"/>
              <a:gd name="connsiteX3219" fmla="*/ 1410559 w 5549367"/>
              <a:gd name="connsiteY3219" fmla="*/ 4469892 h 6267731"/>
              <a:gd name="connsiteX3220" fmla="*/ 1422105 w 5549367"/>
              <a:gd name="connsiteY3220" fmla="*/ 4464640 h 6267731"/>
              <a:gd name="connsiteX3221" fmla="*/ 1447081 w 5549367"/>
              <a:gd name="connsiteY3221" fmla="*/ 4463924 h 6267731"/>
              <a:gd name="connsiteX3222" fmla="*/ 1460276 w 5549367"/>
              <a:gd name="connsiteY3222" fmla="*/ 4432891 h 6267731"/>
              <a:gd name="connsiteX3223" fmla="*/ 1504573 w 5549367"/>
              <a:gd name="connsiteY3223" fmla="*/ 4420000 h 6267731"/>
              <a:gd name="connsiteX3224" fmla="*/ 1510699 w 5549367"/>
              <a:gd name="connsiteY3224" fmla="*/ 4407348 h 6267731"/>
              <a:gd name="connsiteX3225" fmla="*/ 1482424 w 5549367"/>
              <a:gd name="connsiteY3225" fmla="*/ 4376076 h 6267731"/>
              <a:gd name="connsiteX3226" fmla="*/ 1534497 w 5549367"/>
              <a:gd name="connsiteY3226" fmla="*/ 4383954 h 6267731"/>
              <a:gd name="connsiteX3227" fmla="*/ 1550048 w 5549367"/>
              <a:gd name="connsiteY3227" fmla="*/ 4407348 h 6267731"/>
              <a:gd name="connsiteX3228" fmla="*/ 1570547 w 5549367"/>
              <a:gd name="connsiteY3228" fmla="*/ 4386102 h 6267731"/>
              <a:gd name="connsiteX3229" fmla="*/ 1587041 w 5549367"/>
              <a:gd name="connsiteY3229" fmla="*/ 4367005 h 6267731"/>
              <a:gd name="connsiteX3230" fmla="*/ 1562065 w 5549367"/>
              <a:gd name="connsiteY3230" fmla="*/ 4348862 h 6267731"/>
              <a:gd name="connsiteX3231" fmla="*/ 1544864 w 5549367"/>
              <a:gd name="connsiteY3231" fmla="*/ 4348146 h 6267731"/>
              <a:gd name="connsiteX3232" fmla="*/ 1544864 w 5549367"/>
              <a:gd name="connsiteY3232" fmla="*/ 4336926 h 6267731"/>
              <a:gd name="connsiteX3233" fmla="*/ 1562300 w 5549367"/>
              <a:gd name="connsiteY3233" fmla="*/ 4344804 h 6267731"/>
              <a:gd name="connsiteX3234" fmla="*/ 1581621 w 5549367"/>
              <a:gd name="connsiteY3234" fmla="*/ 4331436 h 6267731"/>
              <a:gd name="connsiteX3235" fmla="*/ 1600471 w 5549367"/>
              <a:gd name="connsiteY3235" fmla="*/ 4292525 h 6267731"/>
              <a:gd name="connsiteX3236" fmla="*/ 1581857 w 5549367"/>
              <a:gd name="connsiteY3236" fmla="*/ 4266744 h 6267731"/>
              <a:gd name="connsiteX3237" fmla="*/ 1606126 w 5549367"/>
              <a:gd name="connsiteY3237" fmla="*/ 4266744 h 6267731"/>
              <a:gd name="connsiteX3238" fmla="*/ 1638642 w 5549367"/>
              <a:gd name="connsiteY3238" fmla="*/ 4244065 h 6267731"/>
              <a:gd name="connsiteX3239" fmla="*/ 1653958 w 5549367"/>
              <a:gd name="connsiteY3239" fmla="*/ 4226162 h 6267731"/>
              <a:gd name="connsiteX3240" fmla="*/ 1675399 w 5549367"/>
              <a:gd name="connsiteY3240" fmla="*/ 4198470 h 6267731"/>
              <a:gd name="connsiteX3241" fmla="*/ 1670216 w 5549367"/>
              <a:gd name="connsiteY3241" fmla="*/ 4179134 h 6267731"/>
              <a:gd name="connsiteX3242" fmla="*/ 1676106 w 5549367"/>
              <a:gd name="connsiteY3242" fmla="*/ 4166721 h 6267731"/>
              <a:gd name="connsiteX3243" fmla="*/ 1666210 w 5549367"/>
              <a:gd name="connsiteY3243" fmla="*/ 4145953 h 6267731"/>
              <a:gd name="connsiteX3244" fmla="*/ 1689537 w 5549367"/>
              <a:gd name="connsiteY3244" fmla="*/ 4147146 h 6267731"/>
              <a:gd name="connsiteX3245" fmla="*/ 1689066 w 5549367"/>
              <a:gd name="connsiteY3245" fmla="*/ 4141417 h 6267731"/>
              <a:gd name="connsiteX3246" fmla="*/ 1669038 w 5549367"/>
              <a:gd name="connsiteY3246" fmla="*/ 4113965 h 6267731"/>
              <a:gd name="connsiteX3247" fmla="*/ 1701789 w 5549367"/>
              <a:gd name="connsiteY3247" fmla="*/ 4116113 h 6267731"/>
              <a:gd name="connsiteX3248" fmla="*/ 1706502 w 5549367"/>
              <a:gd name="connsiteY3248" fmla="*/ 4114920 h 6267731"/>
              <a:gd name="connsiteX3249" fmla="*/ 1713806 w 5549367"/>
              <a:gd name="connsiteY3249" fmla="*/ 4108235 h 6267731"/>
              <a:gd name="connsiteX3250" fmla="*/ 1721346 w 5549367"/>
              <a:gd name="connsiteY3250" fmla="*/ 4096777 h 6267731"/>
              <a:gd name="connsiteX3251" fmla="*/ 1702025 w 5549367"/>
              <a:gd name="connsiteY3251" fmla="*/ 4096777 h 6267731"/>
              <a:gd name="connsiteX3252" fmla="*/ 1666446 w 5549367"/>
              <a:gd name="connsiteY3252" fmla="*/ 4097016 h 6267731"/>
              <a:gd name="connsiteX3253" fmla="*/ 1694485 w 5549367"/>
              <a:gd name="connsiteY3253" fmla="*/ 4088899 h 6267731"/>
              <a:gd name="connsiteX3254" fmla="*/ 1726765 w 5549367"/>
              <a:gd name="connsiteY3254" fmla="*/ 4076486 h 6267731"/>
              <a:gd name="connsiteX3255" fmla="*/ 1726058 w 5549367"/>
              <a:gd name="connsiteY3255" fmla="*/ 4071234 h 6267731"/>
              <a:gd name="connsiteX3256" fmla="*/ 1714277 w 5549367"/>
              <a:gd name="connsiteY3256" fmla="*/ 4064312 h 6267731"/>
              <a:gd name="connsiteX3257" fmla="*/ 1689301 w 5549367"/>
              <a:gd name="connsiteY3257" fmla="*/ 4070996 h 6267731"/>
              <a:gd name="connsiteX3258" fmla="*/ 1652780 w 5549367"/>
              <a:gd name="connsiteY3258" fmla="*/ 4065028 h 6267731"/>
              <a:gd name="connsiteX3259" fmla="*/ 1644297 w 5549367"/>
              <a:gd name="connsiteY3259" fmla="*/ 4081022 h 6267731"/>
              <a:gd name="connsiteX3260" fmla="*/ 1638878 w 5549367"/>
              <a:gd name="connsiteY3260" fmla="*/ 4065266 h 6267731"/>
              <a:gd name="connsiteX3261" fmla="*/ 1630867 w 5549367"/>
              <a:gd name="connsiteY3261" fmla="*/ 4057389 h 6267731"/>
              <a:gd name="connsiteX3262" fmla="*/ 1594109 w 5549367"/>
              <a:gd name="connsiteY3262" fmla="*/ 4089854 h 6267731"/>
              <a:gd name="connsiteX3263" fmla="*/ 1589161 w 5549367"/>
              <a:gd name="connsiteY3263" fmla="*/ 4102745 h 6267731"/>
              <a:gd name="connsiteX3264" fmla="*/ 1603063 w 5549367"/>
              <a:gd name="connsiteY3264" fmla="*/ 4110623 h 6267731"/>
              <a:gd name="connsiteX3265" fmla="*/ 1580443 w 5549367"/>
              <a:gd name="connsiteY3265" fmla="*/ 4115636 h 6267731"/>
              <a:gd name="connsiteX3266" fmla="*/ 1548163 w 5549367"/>
              <a:gd name="connsiteY3266" fmla="*/ 4128526 h 6267731"/>
              <a:gd name="connsiteX3267" fmla="*/ 1541801 w 5549367"/>
              <a:gd name="connsiteY3267" fmla="*/ 4146669 h 6267731"/>
              <a:gd name="connsiteX3268" fmla="*/ 1521066 w 5549367"/>
              <a:gd name="connsiteY3268" fmla="*/ 4160753 h 6267731"/>
              <a:gd name="connsiteX3269" fmla="*/ 1505986 w 5549367"/>
              <a:gd name="connsiteY3269" fmla="*/ 4160992 h 6267731"/>
              <a:gd name="connsiteX3270" fmla="*/ 1487372 w 5549367"/>
              <a:gd name="connsiteY3270" fmla="*/ 4162902 h 6267731"/>
              <a:gd name="connsiteX3271" fmla="*/ 1492556 w 5549367"/>
              <a:gd name="connsiteY3271" fmla="*/ 4143327 h 6267731"/>
              <a:gd name="connsiteX3272" fmla="*/ 1523187 w 5549367"/>
              <a:gd name="connsiteY3272" fmla="*/ 4097493 h 6267731"/>
              <a:gd name="connsiteX3273" fmla="*/ 1504808 w 5549367"/>
              <a:gd name="connsiteY3273" fmla="*/ 4076964 h 6267731"/>
              <a:gd name="connsiteX3274" fmla="*/ 1457212 w 5549367"/>
              <a:gd name="connsiteY3274" fmla="*/ 4069325 h 6267731"/>
              <a:gd name="connsiteX3275" fmla="*/ 1452264 w 5549367"/>
              <a:gd name="connsiteY3275" fmla="*/ 4057627 h 6267731"/>
              <a:gd name="connsiteX3276" fmla="*/ 1472999 w 5549367"/>
              <a:gd name="connsiteY3276" fmla="*/ 4045692 h 6267731"/>
              <a:gd name="connsiteX3277" fmla="*/ 1465931 w 5549367"/>
              <a:gd name="connsiteY3277" fmla="*/ 4014181 h 6267731"/>
              <a:gd name="connsiteX3278" fmla="*/ 1465695 w 5549367"/>
              <a:gd name="connsiteY3278" fmla="*/ 3989354 h 6267731"/>
              <a:gd name="connsiteX3279" fmla="*/ 1454621 w 5549367"/>
              <a:gd name="connsiteY3279" fmla="*/ 3989593 h 6267731"/>
              <a:gd name="connsiteX3280" fmla="*/ 1441190 w 5549367"/>
              <a:gd name="connsiteY3280" fmla="*/ 4019910 h 6267731"/>
              <a:gd name="connsiteX3281" fmla="*/ 1445903 w 5549367"/>
              <a:gd name="connsiteY3281" fmla="*/ 3981477 h 6267731"/>
              <a:gd name="connsiteX3282" fmla="*/ 1447316 w 5549367"/>
              <a:gd name="connsiteY3282" fmla="*/ 3963334 h 6267731"/>
              <a:gd name="connsiteX3283" fmla="*/ 1440483 w 5549367"/>
              <a:gd name="connsiteY3283" fmla="*/ 3944237 h 6267731"/>
              <a:gd name="connsiteX3284" fmla="*/ 1436242 w 5549367"/>
              <a:gd name="connsiteY3284" fmla="*/ 3944714 h 6267731"/>
              <a:gd name="connsiteX3285" fmla="*/ 1433886 w 5549367"/>
              <a:gd name="connsiteY3285" fmla="*/ 3950205 h 6267731"/>
              <a:gd name="connsiteX3286" fmla="*/ 1403255 w 5549367"/>
              <a:gd name="connsiteY3286" fmla="*/ 3955934 h 6267731"/>
              <a:gd name="connsiteX3287" fmla="*/ 1382991 w 5549367"/>
              <a:gd name="connsiteY3287" fmla="*/ 3993174 h 6267731"/>
              <a:gd name="connsiteX3288" fmla="*/ 1367440 w 5549367"/>
              <a:gd name="connsiteY3288" fmla="*/ 3977419 h 6267731"/>
              <a:gd name="connsiteX3289" fmla="*/ 1377336 w 5549367"/>
              <a:gd name="connsiteY3289" fmla="*/ 3957128 h 6267731"/>
              <a:gd name="connsiteX3290" fmla="*/ 1384405 w 5549367"/>
              <a:gd name="connsiteY3290" fmla="*/ 3943998 h 6267731"/>
              <a:gd name="connsiteX3291" fmla="*/ 1383462 w 5549367"/>
              <a:gd name="connsiteY3291" fmla="*/ 3938985 h 6267731"/>
              <a:gd name="connsiteX3292" fmla="*/ 1365319 w 5549367"/>
              <a:gd name="connsiteY3292" fmla="*/ 3933256 h 6267731"/>
              <a:gd name="connsiteX3293" fmla="*/ 1352596 w 5549367"/>
              <a:gd name="connsiteY3293" fmla="*/ 3970018 h 6267731"/>
              <a:gd name="connsiteX3294" fmla="*/ 1301466 w 5549367"/>
              <a:gd name="connsiteY3294" fmla="*/ 3969780 h 6267731"/>
              <a:gd name="connsiteX3295" fmla="*/ 1295811 w 5549367"/>
              <a:gd name="connsiteY3295" fmla="*/ 3969780 h 6267731"/>
              <a:gd name="connsiteX3296" fmla="*/ 1309948 w 5549367"/>
              <a:gd name="connsiteY3296" fmla="*/ 4002245 h 6267731"/>
              <a:gd name="connsiteX3297" fmla="*/ 1313718 w 5549367"/>
              <a:gd name="connsiteY3297" fmla="*/ 4018239 h 6267731"/>
              <a:gd name="connsiteX3298" fmla="*/ 1291098 w 5549367"/>
              <a:gd name="connsiteY3298" fmla="*/ 4015136 h 6267731"/>
              <a:gd name="connsiteX3299" fmla="*/ 1269892 w 5549367"/>
              <a:gd name="connsiteY3299" fmla="*/ 4001290 h 6267731"/>
              <a:gd name="connsiteX3300" fmla="*/ 1257640 w 5549367"/>
              <a:gd name="connsiteY3300" fmla="*/ 4007497 h 6267731"/>
              <a:gd name="connsiteX3301" fmla="*/ 1271777 w 5549367"/>
              <a:gd name="connsiteY3301" fmla="*/ 4044021 h 6267731"/>
              <a:gd name="connsiteX3302" fmla="*/ 1243738 w 5549367"/>
              <a:gd name="connsiteY3302" fmla="*/ 4007736 h 6267731"/>
              <a:gd name="connsiteX3303" fmla="*/ 1237847 w 5549367"/>
              <a:gd name="connsiteY3303" fmla="*/ 4002006 h 6267731"/>
              <a:gd name="connsiteX3304" fmla="*/ 1219477 w 5549367"/>
              <a:gd name="connsiteY3304" fmla="*/ 3975748 h 6267731"/>
              <a:gd name="connsiteX3305" fmla="*/ 1193794 w 5549367"/>
              <a:gd name="connsiteY3305" fmla="*/ 3976225 h 6267731"/>
              <a:gd name="connsiteX3306" fmla="*/ 1175180 w 5549367"/>
              <a:gd name="connsiteY3306" fmla="*/ 3988877 h 6267731"/>
              <a:gd name="connsiteX3307" fmla="*/ 1181306 w 5549367"/>
              <a:gd name="connsiteY3307" fmla="*/ 4007974 h 6267731"/>
              <a:gd name="connsiteX3308" fmla="*/ 1181071 w 5549367"/>
              <a:gd name="connsiteY3308" fmla="*/ 4013465 h 6267731"/>
              <a:gd name="connsiteX3309" fmla="*/ 1199920 w 5549367"/>
              <a:gd name="connsiteY3309" fmla="*/ 4032801 h 6267731"/>
              <a:gd name="connsiteX3310" fmla="*/ 1219477 w 5549367"/>
              <a:gd name="connsiteY3310" fmla="*/ 4045692 h 6267731"/>
              <a:gd name="connsiteX3311" fmla="*/ 1219477 w 5549367"/>
              <a:gd name="connsiteY3311" fmla="*/ 4052137 h 6267731"/>
              <a:gd name="connsiteX3312" fmla="*/ 1215471 w 5549367"/>
              <a:gd name="connsiteY3312" fmla="*/ 4077680 h 6267731"/>
              <a:gd name="connsiteX3313" fmla="*/ 1187432 w 5549367"/>
              <a:gd name="connsiteY3313" fmla="*/ 4064789 h 6267731"/>
              <a:gd name="connsiteX3314" fmla="*/ 1180364 w 5549367"/>
              <a:gd name="connsiteY3314" fmla="*/ 4084364 h 6267731"/>
              <a:gd name="connsiteX3315" fmla="*/ 1170703 w 5549367"/>
              <a:gd name="connsiteY3315" fmla="*/ 4105610 h 6267731"/>
              <a:gd name="connsiteX3316" fmla="*/ 1152089 w 5549367"/>
              <a:gd name="connsiteY3316" fmla="*/ 4089616 h 6267731"/>
              <a:gd name="connsiteX3317" fmla="*/ 1142899 w 5549367"/>
              <a:gd name="connsiteY3317" fmla="*/ 4122320 h 6267731"/>
              <a:gd name="connsiteX3318" fmla="*/ 1142899 w 5549367"/>
              <a:gd name="connsiteY3318" fmla="*/ 4128049 h 6267731"/>
              <a:gd name="connsiteX3319" fmla="*/ 1150439 w 5549367"/>
              <a:gd name="connsiteY3319" fmla="*/ 4153114 h 6267731"/>
              <a:gd name="connsiteX3320" fmla="*/ 1130647 w 5549367"/>
              <a:gd name="connsiteY3320" fmla="*/ 4177941 h 6267731"/>
              <a:gd name="connsiteX3321" fmla="*/ 1079516 w 5549367"/>
              <a:gd name="connsiteY3321" fmla="*/ 4179134 h 6267731"/>
              <a:gd name="connsiteX3322" fmla="*/ 1073626 w 5549367"/>
              <a:gd name="connsiteY3322" fmla="*/ 4201335 h 6267731"/>
              <a:gd name="connsiteX3323" fmla="*/ 1060431 w 5549367"/>
              <a:gd name="connsiteY3323" fmla="*/ 4178896 h 6267731"/>
              <a:gd name="connsiteX3324" fmla="*/ 1054305 w 5549367"/>
              <a:gd name="connsiteY3324" fmla="*/ 4179134 h 6267731"/>
              <a:gd name="connsiteX3325" fmla="*/ 1022260 w 5549367"/>
              <a:gd name="connsiteY3325" fmla="*/ 4210884 h 6267731"/>
              <a:gd name="connsiteX3326" fmla="*/ 1006944 w 5549367"/>
              <a:gd name="connsiteY3326" fmla="*/ 4270563 h 6267731"/>
              <a:gd name="connsiteX3327" fmla="*/ 996105 w 5549367"/>
              <a:gd name="connsiteY3327" fmla="*/ 4269369 h 6267731"/>
              <a:gd name="connsiteX3328" fmla="*/ 978198 w 5549367"/>
              <a:gd name="connsiteY3328" fmla="*/ 4268176 h 6267731"/>
              <a:gd name="connsiteX3329" fmla="*/ 965239 w 5549367"/>
              <a:gd name="connsiteY3329" fmla="*/ 4280828 h 6267731"/>
              <a:gd name="connsiteX3330" fmla="*/ 965003 w 5549367"/>
              <a:gd name="connsiteY3330" fmla="*/ 4287034 h 6267731"/>
              <a:gd name="connsiteX3331" fmla="*/ 952986 w 5549367"/>
              <a:gd name="connsiteY3331" fmla="*/ 4297777 h 6267731"/>
              <a:gd name="connsiteX3332" fmla="*/ 946153 w 5549367"/>
              <a:gd name="connsiteY3332" fmla="*/ 4287034 h 6267731"/>
              <a:gd name="connsiteX3333" fmla="*/ 934136 w 5549367"/>
              <a:gd name="connsiteY3333" fmla="*/ 4280589 h 6267731"/>
              <a:gd name="connsiteX3334" fmla="*/ 924004 w 5549367"/>
              <a:gd name="connsiteY3334" fmla="*/ 4296344 h 6267731"/>
              <a:gd name="connsiteX3335" fmla="*/ 895494 w 5549367"/>
              <a:gd name="connsiteY3335" fmla="*/ 4306848 h 6267731"/>
              <a:gd name="connsiteX3336" fmla="*/ 870754 w 5549367"/>
              <a:gd name="connsiteY3336" fmla="*/ 4329765 h 6267731"/>
              <a:gd name="connsiteX3337" fmla="*/ 838709 w 5549367"/>
              <a:gd name="connsiteY3337" fmla="*/ 4319739 h 6267731"/>
              <a:gd name="connsiteX3338" fmla="*/ 863213 w 5549367"/>
              <a:gd name="connsiteY3338" fmla="*/ 4288467 h 6267731"/>
              <a:gd name="connsiteX3339" fmla="*/ 850725 w 5549367"/>
              <a:gd name="connsiteY3339" fmla="*/ 4299925 h 6267731"/>
              <a:gd name="connsiteX3340" fmla="*/ 813026 w 5549367"/>
              <a:gd name="connsiteY3340" fmla="*/ 4300164 h 6267731"/>
              <a:gd name="connsiteX3341" fmla="*/ 736683 w 5549367"/>
              <a:gd name="connsiteY3341" fmla="*/ 4363185 h 6267731"/>
              <a:gd name="connsiteX3342" fmla="*/ 709116 w 5549367"/>
              <a:gd name="connsiteY3342" fmla="*/ 4390876 h 6267731"/>
              <a:gd name="connsiteX3343" fmla="*/ 704639 w 5549367"/>
              <a:gd name="connsiteY3343" fmla="*/ 4363424 h 6267731"/>
              <a:gd name="connsiteX3344" fmla="*/ 704403 w 5549367"/>
              <a:gd name="connsiteY3344" fmla="*/ 4363424 h 6267731"/>
              <a:gd name="connsiteX3345" fmla="*/ 657514 w 5549367"/>
              <a:gd name="connsiteY3345" fmla="*/ 4335494 h 6267731"/>
              <a:gd name="connsiteX3346" fmla="*/ 648090 w 5549367"/>
              <a:gd name="connsiteY3346" fmla="*/ 4337642 h 6267731"/>
              <a:gd name="connsiteX3347" fmla="*/ 643377 w 5549367"/>
              <a:gd name="connsiteY3347" fmla="*/ 4392070 h 6267731"/>
              <a:gd name="connsiteX3348" fmla="*/ 640786 w 5549367"/>
              <a:gd name="connsiteY3348" fmla="*/ 4393741 h 6267731"/>
              <a:gd name="connsiteX3349" fmla="*/ 605677 w 5549367"/>
              <a:gd name="connsiteY3349" fmla="*/ 4408541 h 6267731"/>
              <a:gd name="connsiteX3350" fmla="*/ 590362 w 5549367"/>
              <a:gd name="connsiteY3350" fmla="*/ 4404483 h 6267731"/>
              <a:gd name="connsiteX3351" fmla="*/ 571277 w 5549367"/>
              <a:gd name="connsiteY3351" fmla="*/ 4394935 h 6267731"/>
              <a:gd name="connsiteX3352" fmla="*/ 553134 w 5549367"/>
              <a:gd name="connsiteY3352" fmla="*/ 4426445 h 6267731"/>
              <a:gd name="connsiteX3353" fmla="*/ 525330 w 5549367"/>
              <a:gd name="connsiteY3353" fmla="*/ 4438620 h 6267731"/>
              <a:gd name="connsiteX3354" fmla="*/ 471609 w 5549367"/>
              <a:gd name="connsiteY3354" fmla="*/ 4497344 h 6267731"/>
              <a:gd name="connsiteX3355" fmla="*/ 439798 w 5549367"/>
              <a:gd name="connsiteY3355" fmla="*/ 4540075 h 6267731"/>
              <a:gd name="connsiteX3356" fmla="*/ 423540 w 5549367"/>
              <a:gd name="connsiteY3356" fmla="*/ 4540552 h 6267731"/>
              <a:gd name="connsiteX3357" fmla="*/ 416000 w 5549367"/>
              <a:gd name="connsiteY3357" fmla="*/ 4522409 h 6267731"/>
              <a:gd name="connsiteX3358" fmla="*/ 400685 w 5549367"/>
              <a:gd name="connsiteY3358" fmla="*/ 4549862 h 6267731"/>
              <a:gd name="connsiteX3359" fmla="*/ 401628 w 5549367"/>
              <a:gd name="connsiteY3359" fmla="*/ 4559172 h 6267731"/>
              <a:gd name="connsiteX3360" fmla="*/ 393616 w 5549367"/>
              <a:gd name="connsiteY3360" fmla="*/ 4585431 h 6267731"/>
              <a:gd name="connsiteX3361" fmla="*/ 392202 w 5549367"/>
              <a:gd name="connsiteY3361" fmla="*/ 4604767 h 6267731"/>
              <a:gd name="connsiteX3362" fmla="*/ 380657 w 5549367"/>
              <a:gd name="connsiteY3362" fmla="*/ 4571824 h 6267731"/>
              <a:gd name="connsiteX3363" fmla="*/ 380893 w 5549367"/>
              <a:gd name="connsiteY3363" fmla="*/ 4559888 h 6267731"/>
              <a:gd name="connsiteX3364" fmla="*/ 380185 w 5549367"/>
              <a:gd name="connsiteY3364" fmla="*/ 4554875 h 6267731"/>
              <a:gd name="connsiteX3365" fmla="*/ 348848 w 5549367"/>
              <a:gd name="connsiteY3365" fmla="*/ 4554398 h 6267731"/>
              <a:gd name="connsiteX3366" fmla="*/ 331647 w 5549367"/>
              <a:gd name="connsiteY3366" fmla="*/ 4532436 h 6267731"/>
              <a:gd name="connsiteX3367" fmla="*/ 355209 w 5549367"/>
              <a:gd name="connsiteY3367" fmla="*/ 4535061 h 6267731"/>
              <a:gd name="connsiteX3368" fmla="*/ 393145 w 5549367"/>
              <a:gd name="connsiteY3368" fmla="*/ 4515248 h 6267731"/>
              <a:gd name="connsiteX3369" fmla="*/ 394087 w 5549367"/>
              <a:gd name="connsiteY3369" fmla="*/ 4508564 h 6267731"/>
              <a:gd name="connsiteX3370" fmla="*/ 430610 w 5549367"/>
              <a:gd name="connsiteY3370" fmla="*/ 4488512 h 6267731"/>
              <a:gd name="connsiteX3371" fmla="*/ 443805 w 5549367"/>
              <a:gd name="connsiteY3371" fmla="*/ 4469653 h 6267731"/>
              <a:gd name="connsiteX3372" fmla="*/ 482918 w 5549367"/>
              <a:gd name="connsiteY3372" fmla="*/ 4434800 h 6267731"/>
              <a:gd name="connsiteX3373" fmla="*/ 486452 w 5549367"/>
              <a:gd name="connsiteY3373" fmla="*/ 4430026 h 6267731"/>
              <a:gd name="connsiteX3374" fmla="*/ 552662 w 5549367"/>
              <a:gd name="connsiteY3374" fmla="*/ 4394696 h 6267731"/>
              <a:gd name="connsiteX3375" fmla="*/ 553198 w 5549367"/>
              <a:gd name="connsiteY3375" fmla="*/ 4267411 h 6267731"/>
              <a:gd name="connsiteX3376" fmla="*/ 547531 w 5549367"/>
              <a:gd name="connsiteY3376" fmla="*/ 4268738 h 6267731"/>
              <a:gd name="connsiteX3377" fmla="*/ 507993 w 5549367"/>
              <a:gd name="connsiteY3377" fmla="*/ 4296878 h 6267731"/>
              <a:gd name="connsiteX3378" fmla="*/ 524481 w 5549367"/>
              <a:gd name="connsiteY3378" fmla="*/ 4243685 h 6267731"/>
              <a:gd name="connsiteX3379" fmla="*/ 546061 w 5549367"/>
              <a:gd name="connsiteY3379" fmla="*/ 4229297 h 6267731"/>
              <a:gd name="connsiteX3380" fmla="*/ 553337 w 5549367"/>
              <a:gd name="connsiteY3380" fmla="*/ 4234629 h 6267731"/>
              <a:gd name="connsiteX3381" fmla="*/ 553840 w 5549367"/>
              <a:gd name="connsiteY3381" fmla="*/ 4115158 h 6267731"/>
              <a:gd name="connsiteX3382" fmla="*/ 534284 w 5549367"/>
              <a:gd name="connsiteY3382" fmla="*/ 4091525 h 6267731"/>
              <a:gd name="connsiteX3383" fmla="*/ 520853 w 5549367"/>
              <a:gd name="connsiteY3383" fmla="*/ 4128288 h 6267731"/>
              <a:gd name="connsiteX3384" fmla="*/ 494227 w 5549367"/>
              <a:gd name="connsiteY3384" fmla="*/ 4128049 h 6267731"/>
              <a:gd name="connsiteX3385" fmla="*/ 488572 w 5549367"/>
              <a:gd name="connsiteY3385" fmla="*/ 4122558 h 6267731"/>
              <a:gd name="connsiteX3386" fmla="*/ 500825 w 5549367"/>
              <a:gd name="connsiteY3386" fmla="*/ 4097254 h 6267731"/>
              <a:gd name="connsiteX3387" fmla="*/ 513313 w 5549367"/>
              <a:gd name="connsiteY3387" fmla="*/ 4077202 h 6267731"/>
              <a:gd name="connsiteX3388" fmla="*/ 520617 w 5549367"/>
              <a:gd name="connsiteY3388" fmla="*/ 4065028 h 6267731"/>
              <a:gd name="connsiteX3389" fmla="*/ 551720 w 5549367"/>
              <a:gd name="connsiteY3389" fmla="*/ 4039008 h 6267731"/>
              <a:gd name="connsiteX3390" fmla="*/ 551720 w 5549367"/>
              <a:gd name="connsiteY3390" fmla="*/ 4001768 h 6267731"/>
              <a:gd name="connsiteX3391" fmla="*/ 537818 w 5549367"/>
              <a:gd name="connsiteY3391" fmla="*/ 3997471 h 6267731"/>
              <a:gd name="connsiteX3392" fmla="*/ 551956 w 5549367"/>
              <a:gd name="connsiteY3392" fmla="*/ 3988161 h 6267731"/>
              <a:gd name="connsiteX3393" fmla="*/ 553134 w 5549367"/>
              <a:gd name="connsiteY3393" fmla="*/ 3932062 h 6267731"/>
              <a:gd name="connsiteX3394" fmla="*/ 534284 w 5549367"/>
              <a:gd name="connsiteY3394" fmla="*/ 3915352 h 6267731"/>
              <a:gd name="connsiteX3395" fmla="*/ 520853 w 5549367"/>
              <a:gd name="connsiteY3395" fmla="*/ 3901984 h 6267731"/>
              <a:gd name="connsiteX3396" fmla="*/ 532163 w 5549367"/>
              <a:gd name="connsiteY3396" fmla="*/ 3887184 h 6267731"/>
              <a:gd name="connsiteX3397" fmla="*/ 552662 w 5549367"/>
              <a:gd name="connsiteY3397" fmla="*/ 3873815 h 6267731"/>
              <a:gd name="connsiteX3398" fmla="*/ 553605 w 5549367"/>
              <a:gd name="connsiteY3398" fmla="*/ 3849228 h 6267731"/>
              <a:gd name="connsiteX3399" fmla="*/ 553134 w 5549367"/>
              <a:gd name="connsiteY3399" fmla="*/ 3823446 h 6267731"/>
              <a:gd name="connsiteX3400" fmla="*/ 553369 w 5549367"/>
              <a:gd name="connsiteY3400" fmla="*/ 3823446 h 6267731"/>
              <a:gd name="connsiteX3401" fmla="*/ 550070 w 5549367"/>
              <a:gd name="connsiteY3401" fmla="*/ 3747534 h 6267731"/>
              <a:gd name="connsiteX3402" fmla="*/ 532870 w 5549367"/>
              <a:gd name="connsiteY3402" fmla="*/ 3721991 h 6267731"/>
              <a:gd name="connsiteX3403" fmla="*/ 488808 w 5549367"/>
              <a:gd name="connsiteY3403" fmla="*/ 3708862 h 6267731"/>
              <a:gd name="connsiteX3404" fmla="*/ 468781 w 5549367"/>
              <a:gd name="connsiteY3404" fmla="*/ 3714352 h 6267731"/>
              <a:gd name="connsiteX3405" fmla="*/ 423540 w 5549367"/>
              <a:gd name="connsiteY3405" fmla="*/ 3711965 h 6267731"/>
              <a:gd name="connsiteX3406" fmla="*/ 418828 w 5549367"/>
              <a:gd name="connsiteY3406" fmla="*/ 3707430 h 6267731"/>
              <a:gd name="connsiteX3407" fmla="*/ 393616 w 5549367"/>
              <a:gd name="connsiteY3407" fmla="*/ 3731779 h 6267731"/>
              <a:gd name="connsiteX3408" fmla="*/ 392674 w 5549367"/>
              <a:gd name="connsiteY3408" fmla="*/ 3759947 h 6267731"/>
              <a:gd name="connsiteX3409" fmla="*/ 369111 w 5549367"/>
              <a:gd name="connsiteY3409" fmla="*/ 3740850 h 6267731"/>
              <a:gd name="connsiteX3410" fmla="*/ 350497 w 5549367"/>
              <a:gd name="connsiteY3410" fmla="*/ 3725572 h 6267731"/>
              <a:gd name="connsiteX3411" fmla="*/ 342486 w 5549367"/>
              <a:gd name="connsiteY3411" fmla="*/ 3692868 h 6267731"/>
              <a:gd name="connsiteX3412" fmla="*/ 366756 w 5549367"/>
              <a:gd name="connsiteY3412" fmla="*/ 3685706 h 6267731"/>
              <a:gd name="connsiteX3413" fmla="*/ 399742 w 5549367"/>
              <a:gd name="connsiteY3413" fmla="*/ 3665654 h 6267731"/>
              <a:gd name="connsiteX3414" fmla="*/ 394559 w 5549367"/>
              <a:gd name="connsiteY3414" fmla="*/ 3657538 h 6267731"/>
              <a:gd name="connsiteX3415" fmla="*/ 417886 w 5549367"/>
              <a:gd name="connsiteY3415" fmla="*/ 3657538 h 6267731"/>
              <a:gd name="connsiteX3416" fmla="*/ 422363 w 5549367"/>
              <a:gd name="connsiteY3416" fmla="*/ 3646795 h 6267731"/>
              <a:gd name="connsiteX3417" fmla="*/ 462654 w 5549367"/>
              <a:gd name="connsiteY3417" fmla="*/ 3619820 h 6267731"/>
              <a:gd name="connsiteX3418" fmla="*/ 444511 w 5549367"/>
              <a:gd name="connsiteY3418" fmla="*/ 3594755 h 6267731"/>
              <a:gd name="connsiteX3419" fmla="*/ 452758 w 5549367"/>
              <a:gd name="connsiteY3419" fmla="*/ 3570167 h 6267731"/>
              <a:gd name="connsiteX3420" fmla="*/ 406811 w 5549367"/>
              <a:gd name="connsiteY3420" fmla="*/ 3559664 h 6267731"/>
              <a:gd name="connsiteX3421" fmla="*/ 448517 w 5549367"/>
              <a:gd name="connsiteY3421" fmla="*/ 3557038 h 6267731"/>
              <a:gd name="connsiteX3422" fmla="*/ 457942 w 5549367"/>
              <a:gd name="connsiteY3422" fmla="*/ 3538418 h 6267731"/>
              <a:gd name="connsiteX3423" fmla="*/ 488338 w 5549367"/>
              <a:gd name="connsiteY3423" fmla="*/ 3532211 h 6267731"/>
              <a:gd name="connsiteX3424" fmla="*/ 489043 w 5549367"/>
              <a:gd name="connsiteY3424" fmla="*/ 3543670 h 6267731"/>
              <a:gd name="connsiteX3425" fmla="*/ 502474 w 5549367"/>
              <a:gd name="connsiteY3425" fmla="*/ 3543431 h 6267731"/>
              <a:gd name="connsiteX3426" fmla="*/ 508836 w 5549367"/>
              <a:gd name="connsiteY3426" fmla="*/ 3526721 h 6267731"/>
              <a:gd name="connsiteX3427" fmla="*/ 558553 w 5549367"/>
              <a:gd name="connsiteY3427" fmla="*/ 3504759 h 6267731"/>
              <a:gd name="connsiteX3428" fmla="*/ 564679 w 5549367"/>
              <a:gd name="connsiteY3428" fmla="*/ 3487333 h 6267731"/>
              <a:gd name="connsiteX3429" fmla="*/ 578110 w 5549367"/>
              <a:gd name="connsiteY3429" fmla="*/ 3480648 h 6267731"/>
              <a:gd name="connsiteX3430" fmla="*/ 596252 w 5549367"/>
              <a:gd name="connsiteY3430" fmla="*/ 3436486 h 6267731"/>
              <a:gd name="connsiteX3431" fmla="*/ 585649 w 5549367"/>
              <a:gd name="connsiteY3431" fmla="*/ 3428131 h 6267731"/>
              <a:gd name="connsiteX3432" fmla="*/ 614867 w 5549367"/>
              <a:gd name="connsiteY3432" fmla="*/ 3403543 h 6267731"/>
              <a:gd name="connsiteX3433" fmla="*/ 656572 w 5549367"/>
              <a:gd name="connsiteY3433" fmla="*/ 3361767 h 6267731"/>
              <a:gd name="connsiteX3434" fmla="*/ 662226 w 5549367"/>
              <a:gd name="connsiteY3434" fmla="*/ 3335509 h 6267731"/>
              <a:gd name="connsiteX3435" fmla="*/ 669767 w 5549367"/>
              <a:gd name="connsiteY3435" fmla="*/ 3312830 h 6267731"/>
              <a:gd name="connsiteX3436" fmla="*/ 668824 w 5549367"/>
              <a:gd name="connsiteY3436" fmla="*/ 3275829 h 6267731"/>
              <a:gd name="connsiteX3437" fmla="*/ 704639 w 5549367"/>
              <a:gd name="connsiteY3437" fmla="*/ 3251958 h 6267731"/>
              <a:gd name="connsiteX3438" fmla="*/ 704639 w 5549367"/>
              <a:gd name="connsiteY3438" fmla="*/ 3239544 h 6267731"/>
              <a:gd name="connsiteX3439" fmla="*/ 686968 w 5549367"/>
              <a:gd name="connsiteY3439" fmla="*/ 3228086 h 6267731"/>
              <a:gd name="connsiteX3440" fmla="*/ 641492 w 5549367"/>
              <a:gd name="connsiteY3440" fmla="*/ 3194188 h 6267731"/>
              <a:gd name="connsiteX3441" fmla="*/ 623350 w 5549367"/>
              <a:gd name="connsiteY3441" fmla="*/ 3182014 h 6267731"/>
              <a:gd name="connsiteX3442" fmla="*/ 597901 w 5549367"/>
              <a:gd name="connsiteY3442" fmla="*/ 3188698 h 6267731"/>
              <a:gd name="connsiteX3443" fmla="*/ 562323 w 5549367"/>
              <a:gd name="connsiteY3443" fmla="*/ 3190607 h 6267731"/>
              <a:gd name="connsiteX3444" fmla="*/ 559260 w 5549367"/>
              <a:gd name="connsiteY3444" fmla="*/ 3191562 h 6267731"/>
              <a:gd name="connsiteX3445" fmla="*/ 563736 w 5549367"/>
              <a:gd name="connsiteY3445" fmla="*/ 3213047 h 6267731"/>
              <a:gd name="connsiteX3446" fmla="*/ 551956 w 5549367"/>
              <a:gd name="connsiteY3446" fmla="*/ 3191801 h 6267731"/>
              <a:gd name="connsiteX3447" fmla="*/ 546301 w 5549367"/>
              <a:gd name="connsiteY3447" fmla="*/ 3188220 h 6267731"/>
              <a:gd name="connsiteX3448" fmla="*/ 545594 w 5549367"/>
              <a:gd name="connsiteY3448" fmla="*/ 3182491 h 6267731"/>
              <a:gd name="connsiteX3449" fmla="*/ 526508 w 5549367"/>
              <a:gd name="connsiteY3449" fmla="*/ 3176046 h 6267731"/>
              <a:gd name="connsiteX3450" fmla="*/ 526037 w 5549367"/>
              <a:gd name="connsiteY3450" fmla="*/ 3176046 h 6267731"/>
              <a:gd name="connsiteX3451" fmla="*/ 492342 w 5549367"/>
              <a:gd name="connsiteY3451" fmla="*/ 3194188 h 6267731"/>
              <a:gd name="connsiteX3452" fmla="*/ 484095 w 5549367"/>
              <a:gd name="connsiteY3452" fmla="*/ 3196814 h 6267731"/>
              <a:gd name="connsiteX3453" fmla="*/ 457706 w 5549367"/>
              <a:gd name="connsiteY3453" fmla="*/ 3220924 h 6267731"/>
              <a:gd name="connsiteX3454" fmla="*/ 423069 w 5549367"/>
              <a:gd name="connsiteY3454" fmla="*/ 3234770 h 6267731"/>
              <a:gd name="connsiteX3455" fmla="*/ 422835 w 5549367"/>
              <a:gd name="connsiteY3455" fmla="*/ 3236441 h 6267731"/>
              <a:gd name="connsiteX3456" fmla="*/ 418828 w 5549367"/>
              <a:gd name="connsiteY3456" fmla="*/ 3241454 h 6267731"/>
              <a:gd name="connsiteX3457" fmla="*/ 421420 w 5549367"/>
              <a:gd name="connsiteY3457" fmla="*/ 3259358 h 6267731"/>
              <a:gd name="connsiteX3458" fmla="*/ 399508 w 5549367"/>
              <a:gd name="connsiteY3458" fmla="*/ 3254583 h 6267731"/>
              <a:gd name="connsiteX3459" fmla="*/ 388904 w 5549367"/>
              <a:gd name="connsiteY3459" fmla="*/ 3263177 h 6267731"/>
              <a:gd name="connsiteX3460" fmla="*/ 371704 w 5549367"/>
              <a:gd name="connsiteY3460" fmla="*/ 3292062 h 6267731"/>
              <a:gd name="connsiteX3461" fmla="*/ 327877 w 5549367"/>
              <a:gd name="connsiteY3461" fmla="*/ 3280365 h 6267731"/>
              <a:gd name="connsiteX3462" fmla="*/ 305730 w 5549367"/>
              <a:gd name="connsiteY3462" fmla="*/ 3262222 h 6267731"/>
              <a:gd name="connsiteX3463" fmla="*/ 305730 w 5549367"/>
              <a:gd name="connsiteY3463" fmla="*/ 3261268 h 6267731"/>
              <a:gd name="connsiteX3464" fmla="*/ 304787 w 5549367"/>
              <a:gd name="connsiteY3464" fmla="*/ 3174613 h 6267731"/>
              <a:gd name="connsiteX3465" fmla="*/ 317039 w 5549367"/>
              <a:gd name="connsiteY3465" fmla="*/ 3156232 h 6267731"/>
              <a:gd name="connsiteX3466" fmla="*/ 318454 w 5549367"/>
              <a:gd name="connsiteY3466" fmla="*/ 3157426 h 6267731"/>
              <a:gd name="connsiteX3467" fmla="*/ 329998 w 5549367"/>
              <a:gd name="connsiteY3467" fmla="*/ 3147877 h 6267731"/>
              <a:gd name="connsiteX3468" fmla="*/ 382306 w 5549367"/>
              <a:gd name="connsiteY3468" fmla="*/ 3076262 h 6267731"/>
              <a:gd name="connsiteX3469" fmla="*/ 390789 w 5549367"/>
              <a:gd name="connsiteY3469" fmla="*/ 3073159 h 6267731"/>
              <a:gd name="connsiteX3470" fmla="*/ 394087 w 5549367"/>
              <a:gd name="connsiteY3470" fmla="*/ 3055493 h 6267731"/>
              <a:gd name="connsiteX3471" fmla="*/ 462184 w 5549367"/>
              <a:gd name="connsiteY3471" fmla="*/ 3034964 h 6267731"/>
              <a:gd name="connsiteX3472" fmla="*/ 462418 w 5549367"/>
              <a:gd name="connsiteY3472" fmla="*/ 3035441 h 6267731"/>
              <a:gd name="connsiteX3473" fmla="*/ 482445 w 5549367"/>
              <a:gd name="connsiteY3473" fmla="*/ 3010137 h 6267731"/>
              <a:gd name="connsiteX3474" fmla="*/ 495876 w 5549367"/>
              <a:gd name="connsiteY3474" fmla="*/ 2998201 h 6267731"/>
              <a:gd name="connsiteX3475" fmla="*/ 489279 w 5549367"/>
              <a:gd name="connsiteY3475" fmla="*/ 2972420 h 6267731"/>
              <a:gd name="connsiteX3476" fmla="*/ 500353 w 5549367"/>
              <a:gd name="connsiteY3476" fmla="*/ 2939954 h 6267731"/>
              <a:gd name="connsiteX3477" fmla="*/ 507186 w 5549367"/>
              <a:gd name="connsiteY3477" fmla="*/ 2927780 h 6267731"/>
              <a:gd name="connsiteX3478" fmla="*/ 500825 w 5549367"/>
              <a:gd name="connsiteY3478" fmla="*/ 2883856 h 6267731"/>
              <a:gd name="connsiteX3479" fmla="*/ 492342 w 5549367"/>
              <a:gd name="connsiteY3479" fmla="*/ 2896031 h 6267731"/>
              <a:gd name="connsiteX3480" fmla="*/ 558553 w 5549367"/>
              <a:gd name="connsiteY3480" fmla="*/ 2768794 h 6267731"/>
              <a:gd name="connsiteX3481" fmla="*/ 610861 w 5549367"/>
              <a:gd name="connsiteY3481" fmla="*/ 2731316 h 6267731"/>
              <a:gd name="connsiteX3482" fmla="*/ 633717 w 5549367"/>
              <a:gd name="connsiteY3482" fmla="*/ 2697179 h 6267731"/>
              <a:gd name="connsiteX3483" fmla="*/ 639843 w 5549367"/>
              <a:gd name="connsiteY3483" fmla="*/ 2692405 h 6267731"/>
              <a:gd name="connsiteX3484" fmla="*/ 761895 w 5549367"/>
              <a:gd name="connsiteY3484" fmla="*/ 2559678 h 6267731"/>
              <a:gd name="connsiteX3485" fmla="*/ 793469 w 5549367"/>
              <a:gd name="connsiteY3485" fmla="*/ 2510503 h 6267731"/>
              <a:gd name="connsiteX3486" fmla="*/ 801480 w 5549367"/>
              <a:gd name="connsiteY3486" fmla="*/ 2488541 h 6267731"/>
              <a:gd name="connsiteX3487" fmla="*/ 894787 w 5549367"/>
              <a:gd name="connsiteY3487" fmla="*/ 2432442 h 6267731"/>
              <a:gd name="connsiteX3488" fmla="*/ 914108 w 5549367"/>
              <a:gd name="connsiteY3488" fmla="*/ 2413345 h 6267731"/>
              <a:gd name="connsiteX3489" fmla="*/ 933901 w 5549367"/>
              <a:gd name="connsiteY3489" fmla="*/ 2388280 h 6267731"/>
              <a:gd name="connsiteX3490" fmla="*/ 947096 w 5549367"/>
              <a:gd name="connsiteY3490" fmla="*/ 2374911 h 6267731"/>
              <a:gd name="connsiteX3491" fmla="*/ 946389 w 5549367"/>
              <a:gd name="connsiteY3491" fmla="*/ 2369421 h 6267731"/>
              <a:gd name="connsiteX3492" fmla="*/ 940498 w 5549367"/>
              <a:gd name="connsiteY3492" fmla="*/ 2357008 h 6267731"/>
              <a:gd name="connsiteX3493" fmla="*/ 957934 w 5549367"/>
              <a:gd name="connsiteY3493" fmla="*/ 2362498 h 6267731"/>
              <a:gd name="connsiteX3494" fmla="*/ 965475 w 5549367"/>
              <a:gd name="connsiteY3494" fmla="*/ 2357485 h 6267731"/>
              <a:gd name="connsiteX3495" fmla="*/ 977020 w 5549367"/>
              <a:gd name="connsiteY3495" fmla="*/ 2342685 h 6267731"/>
              <a:gd name="connsiteX3496" fmla="*/ 990215 w 5549367"/>
              <a:gd name="connsiteY3496" fmla="*/ 2330987 h 6267731"/>
              <a:gd name="connsiteX3497" fmla="*/ 1003410 w 5549367"/>
              <a:gd name="connsiteY3497" fmla="*/ 2318574 h 6267731"/>
              <a:gd name="connsiteX3498" fmla="*/ 1022024 w 5549367"/>
              <a:gd name="connsiteY3498" fmla="*/ 2306877 h 6267731"/>
              <a:gd name="connsiteX3499" fmla="*/ 1034748 w 5549367"/>
              <a:gd name="connsiteY3499" fmla="*/ 2306877 h 6267731"/>
              <a:gd name="connsiteX3500" fmla="*/ 1047472 w 5549367"/>
              <a:gd name="connsiteY3500" fmla="*/ 2305445 h 6267731"/>
              <a:gd name="connsiteX3501" fmla="*/ 1055718 w 5549367"/>
              <a:gd name="connsiteY3501" fmla="*/ 2293509 h 6267731"/>
              <a:gd name="connsiteX3502" fmla="*/ 1091298 w 5549367"/>
              <a:gd name="connsiteY3502" fmla="*/ 2260566 h 6267731"/>
              <a:gd name="connsiteX3503" fmla="*/ 1097895 w 5549367"/>
              <a:gd name="connsiteY3503" fmla="*/ 2254121 h 6267731"/>
              <a:gd name="connsiteX3504" fmla="*/ 1110855 w 5549367"/>
              <a:gd name="connsiteY3504" fmla="*/ 2241469 h 6267731"/>
              <a:gd name="connsiteX3505" fmla="*/ 1129940 w 5549367"/>
              <a:gd name="connsiteY3505" fmla="*/ 2222371 h 6267731"/>
              <a:gd name="connsiteX3506" fmla="*/ 1154681 w 5549367"/>
              <a:gd name="connsiteY3506" fmla="*/ 2197545 h 6267731"/>
              <a:gd name="connsiteX3507" fmla="*/ 1167169 w 5549367"/>
              <a:gd name="connsiteY3507" fmla="*/ 2177970 h 6267731"/>
              <a:gd name="connsiteX3508" fmla="*/ 1168818 w 5549367"/>
              <a:gd name="connsiteY3508" fmla="*/ 2172479 h 6267731"/>
              <a:gd name="connsiteX3509" fmla="*/ 1167169 w 5549367"/>
              <a:gd name="connsiteY3509" fmla="*/ 2166034 h 6267731"/>
              <a:gd name="connsiteX3510" fmla="*/ 1153031 w 5549367"/>
              <a:gd name="connsiteY3510" fmla="*/ 2150756 h 6267731"/>
              <a:gd name="connsiteX3511" fmla="*/ 1174944 w 5549367"/>
              <a:gd name="connsiteY3511" fmla="*/ 2153620 h 6267731"/>
              <a:gd name="connsiteX3512" fmla="*/ 1179185 w 5549367"/>
              <a:gd name="connsiteY3512" fmla="*/ 2151949 h 6267731"/>
              <a:gd name="connsiteX3513" fmla="*/ 1187432 w 5549367"/>
              <a:gd name="connsiteY3513" fmla="*/ 2134284 h 6267731"/>
              <a:gd name="connsiteX3514" fmla="*/ 1195443 w 5549367"/>
              <a:gd name="connsiteY3514" fmla="*/ 2111845 h 6267731"/>
              <a:gd name="connsiteX3515" fmla="*/ 1258347 w 5549367"/>
              <a:gd name="connsiteY3515" fmla="*/ 2040707 h 6267731"/>
              <a:gd name="connsiteX3516" fmla="*/ 1296518 w 5549367"/>
              <a:gd name="connsiteY3516" fmla="*/ 1997977 h 6267731"/>
              <a:gd name="connsiteX3517" fmla="*/ 1313718 w 5549367"/>
              <a:gd name="connsiteY3517" fmla="*/ 1993203 h 6267731"/>
              <a:gd name="connsiteX3518" fmla="*/ 1320315 w 5549367"/>
              <a:gd name="connsiteY3518" fmla="*/ 1980789 h 6267731"/>
              <a:gd name="connsiteX3519" fmla="*/ 1321965 w 5549367"/>
              <a:gd name="connsiteY3519" fmla="*/ 1969092 h 6267731"/>
              <a:gd name="connsiteX3520" fmla="*/ 1354245 w 5549367"/>
              <a:gd name="connsiteY3520" fmla="*/ 1881244 h 6267731"/>
              <a:gd name="connsiteX3521" fmla="*/ 1378043 w 5549367"/>
              <a:gd name="connsiteY3521" fmla="*/ 1886019 h 6267731"/>
              <a:gd name="connsiteX3522" fmla="*/ 1413151 w 5549367"/>
              <a:gd name="connsiteY3522" fmla="*/ 1841856 h 6267731"/>
              <a:gd name="connsiteX3523" fmla="*/ 1416450 w 5549367"/>
              <a:gd name="connsiteY3523" fmla="*/ 1837082 h 6267731"/>
              <a:gd name="connsiteX3524" fmla="*/ 1452971 w 5549367"/>
              <a:gd name="connsiteY3524" fmla="*/ 1826578 h 6267731"/>
              <a:gd name="connsiteX3525" fmla="*/ 1492085 w 5549367"/>
              <a:gd name="connsiteY3525" fmla="*/ 1797455 h 6267731"/>
              <a:gd name="connsiteX3526" fmla="*/ 1510935 w 5549367"/>
              <a:gd name="connsiteY3526" fmla="*/ 1784803 h 6267731"/>
              <a:gd name="connsiteX3527" fmla="*/ 1568427 w 5549367"/>
              <a:gd name="connsiteY3527" fmla="*/ 1745653 h 6267731"/>
              <a:gd name="connsiteX3528" fmla="*/ 1580443 w 5549367"/>
              <a:gd name="connsiteY3528" fmla="*/ 1734672 h 6267731"/>
              <a:gd name="connsiteX3529" fmla="*/ 1566777 w 5549367"/>
              <a:gd name="connsiteY3529" fmla="*/ 1725601 h 6267731"/>
              <a:gd name="connsiteX3530" fmla="*/ 1581857 w 5549367"/>
              <a:gd name="connsiteY3530" fmla="*/ 1722497 h 6267731"/>
              <a:gd name="connsiteX3531" fmla="*/ 1611546 w 5549367"/>
              <a:gd name="connsiteY3531" fmla="*/ 1687406 h 6267731"/>
              <a:gd name="connsiteX3532" fmla="*/ 1609661 w 5549367"/>
              <a:gd name="connsiteY3532" fmla="*/ 1684064 h 6267731"/>
              <a:gd name="connsiteX3533" fmla="*/ 1557117 w 5549367"/>
              <a:gd name="connsiteY3533" fmla="*/ 1708413 h 6267731"/>
              <a:gd name="connsiteX3534" fmla="*/ 1600707 w 5549367"/>
              <a:gd name="connsiteY3534" fmla="*/ 1594784 h 6267731"/>
              <a:gd name="connsiteX3535" fmla="*/ 1580679 w 5549367"/>
              <a:gd name="connsiteY3535" fmla="*/ 1588100 h 6267731"/>
              <a:gd name="connsiteX3536" fmla="*/ 1536853 w 5549367"/>
              <a:gd name="connsiteY3536" fmla="*/ 1612210 h 6267731"/>
              <a:gd name="connsiteX3537" fmla="*/ 1525779 w 5549367"/>
              <a:gd name="connsiteY3537" fmla="*/ 1642766 h 6267731"/>
              <a:gd name="connsiteX3538" fmla="*/ 1498682 w 5549367"/>
              <a:gd name="connsiteY3538" fmla="*/ 1633695 h 6267731"/>
              <a:gd name="connsiteX3539" fmla="*/ 1474413 w 5549367"/>
              <a:gd name="connsiteY3539" fmla="*/ 1695523 h 6267731"/>
              <a:gd name="connsiteX3540" fmla="*/ 1447788 w 5549367"/>
              <a:gd name="connsiteY3540" fmla="*/ 1689077 h 6267731"/>
              <a:gd name="connsiteX3541" fmla="*/ 1442839 w 5549367"/>
              <a:gd name="connsiteY3541" fmla="*/ 1690748 h 6267731"/>
              <a:gd name="connsiteX3542" fmla="*/ 1411502 w 5549367"/>
              <a:gd name="connsiteY3542" fmla="*/ 1764512 h 6267731"/>
              <a:gd name="connsiteX3543" fmla="*/ 1396657 w 5549367"/>
              <a:gd name="connsiteY3543" fmla="*/ 1765944 h 6267731"/>
              <a:gd name="connsiteX3544" fmla="*/ 1364848 w 5549367"/>
              <a:gd name="connsiteY3544" fmla="*/ 1807720 h 6267731"/>
              <a:gd name="connsiteX3545" fmla="*/ 1351889 w 5549367"/>
              <a:gd name="connsiteY3545" fmla="*/ 1806048 h 6267731"/>
              <a:gd name="connsiteX3546" fmla="*/ 1326442 w 5549367"/>
              <a:gd name="connsiteY3546" fmla="*/ 1837082 h 6267731"/>
              <a:gd name="connsiteX3547" fmla="*/ 1295104 w 5549367"/>
              <a:gd name="connsiteY3547" fmla="*/ 1842095 h 6267731"/>
              <a:gd name="connsiteX3548" fmla="*/ 1274369 w 5549367"/>
              <a:gd name="connsiteY3548" fmla="*/ 1867160 h 6267731"/>
              <a:gd name="connsiteX3549" fmla="*/ 1256933 w 5549367"/>
              <a:gd name="connsiteY3549" fmla="*/ 1836366 h 6267731"/>
              <a:gd name="connsiteX3550" fmla="*/ 1321258 w 5549367"/>
              <a:gd name="connsiteY3550" fmla="*/ 1738491 h 6267731"/>
              <a:gd name="connsiteX3551" fmla="*/ 1339165 w 5549367"/>
              <a:gd name="connsiteY3551" fmla="*/ 1738253 h 6267731"/>
              <a:gd name="connsiteX3552" fmla="*/ 1434593 w 5549367"/>
              <a:gd name="connsiteY3552" fmla="*/ 1606481 h 6267731"/>
              <a:gd name="connsiteX3553" fmla="*/ 1461454 w 5549367"/>
              <a:gd name="connsiteY3553" fmla="*/ 1562557 h 6267731"/>
              <a:gd name="connsiteX3554" fmla="*/ 1546278 w 5549367"/>
              <a:gd name="connsiteY3554" fmla="*/ 1450121 h 6267731"/>
              <a:gd name="connsiteX3555" fmla="*/ 1565599 w 5549367"/>
              <a:gd name="connsiteY3555" fmla="*/ 1445347 h 6267731"/>
              <a:gd name="connsiteX3556" fmla="*/ 1563007 w 5549367"/>
              <a:gd name="connsiteY3556" fmla="*/ 1459193 h 6267731"/>
              <a:gd name="connsiteX3557" fmla="*/ 1580443 w 5549367"/>
              <a:gd name="connsiteY3557" fmla="*/ 1453941 h 6267731"/>
              <a:gd name="connsiteX3558" fmla="*/ 1600000 w 5549367"/>
              <a:gd name="connsiteY3558" fmla="*/ 1436037 h 6267731"/>
              <a:gd name="connsiteX3559" fmla="*/ 1622384 w 5549367"/>
              <a:gd name="connsiteY3559" fmla="*/ 1407630 h 6267731"/>
              <a:gd name="connsiteX3560" fmla="*/ 1695192 w 5549367"/>
              <a:gd name="connsiteY3560" fmla="*/ 1340550 h 6267731"/>
              <a:gd name="connsiteX3561" fmla="*/ 1696606 w 5549367"/>
              <a:gd name="connsiteY3561" fmla="*/ 1314769 h 6267731"/>
              <a:gd name="connsiteX3562" fmla="*/ 1751034 w 5549367"/>
              <a:gd name="connsiteY3562" fmla="*/ 1302356 h 6267731"/>
              <a:gd name="connsiteX3563" fmla="*/ 1765172 w 5549367"/>
              <a:gd name="connsiteY3563" fmla="*/ 1295911 h 6267731"/>
              <a:gd name="connsiteX3564" fmla="*/ 1802400 w 5549367"/>
              <a:gd name="connsiteY3564" fmla="*/ 1343654 h 6267731"/>
              <a:gd name="connsiteX3565" fmla="*/ 1780959 w 5549367"/>
              <a:gd name="connsiteY3565" fmla="*/ 1345802 h 6267731"/>
              <a:gd name="connsiteX3566" fmla="*/ 1752448 w 5549367"/>
              <a:gd name="connsiteY3566" fmla="*/ 1359409 h 6267731"/>
              <a:gd name="connsiteX3567" fmla="*/ 1784257 w 5549367"/>
              <a:gd name="connsiteY3567" fmla="*/ 1378745 h 6267731"/>
              <a:gd name="connsiteX3568" fmla="*/ 1789912 w 5549367"/>
              <a:gd name="connsiteY3568" fmla="*/ 1380416 h 6267731"/>
              <a:gd name="connsiteX3569" fmla="*/ 1816302 w 5549367"/>
              <a:gd name="connsiteY3569" fmla="*/ 1372538 h 6267731"/>
              <a:gd name="connsiteX3570" fmla="*/ 1807584 w 5549367"/>
              <a:gd name="connsiteY3570" fmla="*/ 1360603 h 6267731"/>
              <a:gd name="connsiteX3571" fmla="*/ 1861542 w 5549367"/>
              <a:gd name="connsiteY3571" fmla="*/ 1328376 h 6267731"/>
              <a:gd name="connsiteX3572" fmla="*/ 1936941 w 5549367"/>
              <a:gd name="connsiteY3572" fmla="*/ 1289942 h 6267731"/>
              <a:gd name="connsiteX3573" fmla="*/ 1981238 w 5549367"/>
              <a:gd name="connsiteY3573" fmla="*/ 1276097 h 6267731"/>
              <a:gd name="connsiteX3574" fmla="*/ 2111538 w 5549367"/>
              <a:gd name="connsiteY3574" fmla="*/ 1231218 h 6267731"/>
              <a:gd name="connsiteX3575" fmla="*/ 2210971 w 5549367"/>
              <a:gd name="connsiteY3575" fmla="*/ 1215224 h 6267731"/>
              <a:gd name="connsiteX3576" fmla="*/ 2202253 w 5549367"/>
              <a:gd name="connsiteY3576" fmla="*/ 1181803 h 6267731"/>
              <a:gd name="connsiteX3577" fmla="*/ 2209086 w 5549367"/>
              <a:gd name="connsiteY3577" fmla="*/ 1169391 h 6267731"/>
              <a:gd name="connsiteX3578" fmla="*/ 2250084 w 5549367"/>
              <a:gd name="connsiteY3578" fmla="*/ 1184429 h 6267731"/>
              <a:gd name="connsiteX3579" fmla="*/ 2250555 w 5549367"/>
              <a:gd name="connsiteY3579" fmla="*/ 1209733 h 6267731"/>
              <a:gd name="connsiteX3580" fmla="*/ 2251262 w 5549367"/>
              <a:gd name="connsiteY3580" fmla="*/ 1228831 h 6267731"/>
              <a:gd name="connsiteX3581" fmla="*/ 2312996 w 5549367"/>
              <a:gd name="connsiteY3581" fmla="*/ 1258670 h 6267731"/>
              <a:gd name="connsiteX3582" fmla="*/ 2329018 w 5549367"/>
              <a:gd name="connsiteY3582" fmla="*/ 1244825 h 6267731"/>
              <a:gd name="connsiteX3583" fmla="*/ 2347632 w 5549367"/>
              <a:gd name="connsiteY3583" fmla="*/ 1245303 h 6267731"/>
              <a:gd name="connsiteX3584" fmla="*/ 2336794 w 5549367"/>
              <a:gd name="connsiteY3584" fmla="*/ 1259626 h 6267731"/>
              <a:gd name="connsiteX3585" fmla="*/ 2311817 w 5549367"/>
              <a:gd name="connsiteY3585" fmla="*/ 1283736 h 6267731"/>
              <a:gd name="connsiteX3586" fmla="*/ 2311582 w 5549367"/>
              <a:gd name="connsiteY3586" fmla="*/ 1283974 h 6267731"/>
              <a:gd name="connsiteX3587" fmla="*/ 2291083 w 5549367"/>
              <a:gd name="connsiteY3587" fmla="*/ 1308323 h 6267731"/>
              <a:gd name="connsiteX3588" fmla="*/ 2285663 w 5549367"/>
              <a:gd name="connsiteY3588" fmla="*/ 1314530 h 6267731"/>
              <a:gd name="connsiteX3589" fmla="*/ 2297916 w 5549367"/>
              <a:gd name="connsiteY3589" fmla="*/ 1346757 h 6267731"/>
              <a:gd name="connsiteX3590" fmla="*/ 2298387 w 5549367"/>
              <a:gd name="connsiteY3590" fmla="*/ 1346041 h 6267731"/>
              <a:gd name="connsiteX3591" fmla="*/ 2320064 w 5549367"/>
              <a:gd name="connsiteY3591" fmla="*/ 1324557 h 6267731"/>
              <a:gd name="connsiteX3592" fmla="*/ 2336087 w 5549367"/>
              <a:gd name="connsiteY3592" fmla="*/ 1329331 h 6267731"/>
              <a:gd name="connsiteX3593" fmla="*/ 2308990 w 5549367"/>
              <a:gd name="connsiteY3593" fmla="*/ 1365854 h 6267731"/>
              <a:gd name="connsiteX3594" fmla="*/ 2279537 w 5549367"/>
              <a:gd name="connsiteY3594" fmla="*/ 1393545 h 6267731"/>
              <a:gd name="connsiteX3595" fmla="*/ 2245843 w 5549367"/>
              <a:gd name="connsiteY3595" fmla="*/ 1409540 h 6267731"/>
              <a:gd name="connsiteX3596" fmla="*/ 2202017 w 5549367"/>
              <a:gd name="connsiteY3596" fmla="*/ 1448212 h 6267731"/>
              <a:gd name="connsiteX3597" fmla="*/ 2134158 w 5549367"/>
              <a:gd name="connsiteY3597" fmla="*/ 1494761 h 6267731"/>
              <a:gd name="connsiteX3598" fmla="*/ 2089861 w 5549367"/>
              <a:gd name="connsiteY3598" fmla="*/ 1575687 h 6267731"/>
              <a:gd name="connsiteX3599" fmla="*/ 2109182 w 5549367"/>
              <a:gd name="connsiteY3599" fmla="*/ 1619372 h 6267731"/>
              <a:gd name="connsiteX3600" fmla="*/ 2115072 w 5549367"/>
              <a:gd name="connsiteY3600" fmla="*/ 1643005 h 6267731"/>
              <a:gd name="connsiteX3601" fmla="*/ 2108710 w 5549367"/>
              <a:gd name="connsiteY3601" fmla="*/ 1670696 h 6267731"/>
              <a:gd name="connsiteX3602" fmla="*/ 2114365 w 5549367"/>
              <a:gd name="connsiteY3602" fmla="*/ 1677141 h 6267731"/>
              <a:gd name="connsiteX3603" fmla="*/ 2150416 w 5549367"/>
              <a:gd name="connsiteY3603" fmla="*/ 1663535 h 6267731"/>
              <a:gd name="connsiteX3604" fmla="*/ 2196362 w 5549367"/>
              <a:gd name="connsiteY3604" fmla="*/ 1643960 h 6267731"/>
              <a:gd name="connsiteX3605" fmla="*/ 2216154 w 5549367"/>
              <a:gd name="connsiteY3605" fmla="*/ 1626295 h 6267731"/>
              <a:gd name="connsiteX3606" fmla="*/ 2266813 w 5549367"/>
              <a:gd name="connsiteY3606" fmla="*/ 1619610 h 6267731"/>
              <a:gd name="connsiteX3607" fmla="*/ 2272233 w 5549367"/>
              <a:gd name="connsiteY3607" fmla="*/ 1604810 h 6267731"/>
              <a:gd name="connsiteX3608" fmla="*/ 2336558 w 5549367"/>
              <a:gd name="connsiteY3608" fmla="*/ 1594306 h 6267731"/>
              <a:gd name="connsiteX3609" fmla="*/ 2341506 w 5549367"/>
              <a:gd name="connsiteY3609" fmla="*/ 1587623 h 6267731"/>
              <a:gd name="connsiteX3610" fmla="*/ 2382976 w 5549367"/>
              <a:gd name="connsiteY3610" fmla="*/ 1583564 h 6267731"/>
              <a:gd name="connsiteX3611" fmla="*/ 2392165 w 5549367"/>
              <a:gd name="connsiteY3611" fmla="*/ 1588339 h 6267731"/>
              <a:gd name="connsiteX3612" fmla="*/ 2411250 w 5549367"/>
              <a:gd name="connsiteY3612" fmla="*/ 1573538 h 6267731"/>
              <a:gd name="connsiteX3613" fmla="*/ 2426802 w 5549367"/>
              <a:gd name="connsiteY3613" fmla="*/ 1574970 h 6267731"/>
              <a:gd name="connsiteX3614" fmla="*/ 2456961 w 5549367"/>
              <a:gd name="connsiteY3614" fmla="*/ 1569480 h 6267731"/>
              <a:gd name="connsiteX3615" fmla="*/ 2450364 w 5549367"/>
              <a:gd name="connsiteY3615" fmla="*/ 1584758 h 6267731"/>
              <a:gd name="connsiteX3616" fmla="*/ 2453427 w 5549367"/>
              <a:gd name="connsiteY3616" fmla="*/ 1596932 h 6267731"/>
              <a:gd name="connsiteX3617" fmla="*/ 2464973 w 5549367"/>
              <a:gd name="connsiteY3617" fmla="*/ 1591203 h 6267731"/>
              <a:gd name="connsiteX3618" fmla="*/ 2477461 w 5549367"/>
              <a:gd name="connsiteY3618" fmla="*/ 1594306 h 6267731"/>
              <a:gd name="connsiteX3619" fmla="*/ 2488770 w 5549367"/>
              <a:gd name="connsiteY3619" fmla="*/ 1599797 h 6267731"/>
              <a:gd name="connsiteX3620" fmla="*/ 2520580 w 5549367"/>
              <a:gd name="connsiteY3620" fmla="*/ 1632740 h 6267731"/>
              <a:gd name="connsiteX3621" fmla="*/ 2525528 w 5549367"/>
              <a:gd name="connsiteY3621" fmla="*/ 1638231 h 6267731"/>
              <a:gd name="connsiteX3622" fmla="*/ 2566997 w 5549367"/>
              <a:gd name="connsiteY3622" fmla="*/ 1645392 h 6267731"/>
              <a:gd name="connsiteX3623" fmla="*/ 2582313 w 5549367"/>
              <a:gd name="connsiteY3623" fmla="*/ 1647063 h 6267731"/>
              <a:gd name="connsiteX3624" fmla="*/ 2619306 w 5549367"/>
              <a:gd name="connsiteY3624" fmla="*/ 1652076 h 6267731"/>
              <a:gd name="connsiteX3625" fmla="*/ 2617656 w 5549367"/>
              <a:gd name="connsiteY3625" fmla="*/ 1618417 h 6267731"/>
              <a:gd name="connsiteX3626" fmla="*/ 2628495 w 5549367"/>
              <a:gd name="connsiteY3626" fmla="*/ 1606720 h 6267731"/>
              <a:gd name="connsiteX3627" fmla="*/ 2640747 w 5549367"/>
              <a:gd name="connsiteY3627" fmla="*/ 1596216 h 6267731"/>
              <a:gd name="connsiteX3628" fmla="*/ 2658890 w 5549367"/>
              <a:gd name="connsiteY3628" fmla="*/ 1595500 h 6267731"/>
              <a:gd name="connsiteX3629" fmla="*/ 2678918 w 5549367"/>
              <a:gd name="connsiteY3629" fmla="*/ 1593113 h 6267731"/>
              <a:gd name="connsiteX3630" fmla="*/ 2673028 w 5549367"/>
              <a:gd name="connsiteY3630" fmla="*/ 1570196 h 6267731"/>
              <a:gd name="connsiteX3631" fmla="*/ 2694941 w 5549367"/>
              <a:gd name="connsiteY3631" fmla="*/ 1562796 h 6267731"/>
              <a:gd name="connsiteX3632" fmla="*/ 2715440 w 5549367"/>
              <a:gd name="connsiteY3632" fmla="*/ 1587623 h 6267731"/>
              <a:gd name="connsiteX3633" fmla="*/ 2724865 w 5549367"/>
              <a:gd name="connsiteY3633" fmla="*/ 1588816 h 6267731"/>
              <a:gd name="connsiteX3634" fmla="*/ 2821706 w 5549367"/>
              <a:gd name="connsiteY3634" fmla="*/ 1529614 h 6267731"/>
              <a:gd name="connsiteX3635" fmla="*/ 2836550 w 5549367"/>
              <a:gd name="connsiteY3635" fmla="*/ 1529614 h 6267731"/>
              <a:gd name="connsiteX3636" fmla="*/ 2870009 w 5549367"/>
              <a:gd name="connsiteY3636" fmla="*/ 1524840 h 6267731"/>
              <a:gd name="connsiteX3637" fmla="*/ 2888152 w 5549367"/>
              <a:gd name="connsiteY3637" fmla="*/ 1510278 h 6267731"/>
              <a:gd name="connsiteX3638" fmla="*/ 2903467 w 5549367"/>
              <a:gd name="connsiteY3638" fmla="*/ 1503594 h 6267731"/>
              <a:gd name="connsiteX3639" fmla="*/ 2941874 w 5549367"/>
              <a:gd name="connsiteY3639" fmla="*/ 1498342 h 6267731"/>
              <a:gd name="connsiteX3640" fmla="*/ 2963080 w 5549367"/>
              <a:gd name="connsiteY3640" fmla="*/ 1499775 h 6267731"/>
              <a:gd name="connsiteX3641" fmla="*/ 2965907 w 5549367"/>
              <a:gd name="connsiteY3641" fmla="*/ 1504071 h 6267731"/>
              <a:gd name="connsiteX3642" fmla="*/ 3003371 w 5549367"/>
              <a:gd name="connsiteY3642" fmla="*/ 1499775 h 6267731"/>
              <a:gd name="connsiteX3643" fmla="*/ 3029761 w 5549367"/>
              <a:gd name="connsiteY3643" fmla="*/ 1498104 h 6267731"/>
              <a:gd name="connsiteX3644" fmla="*/ 3048140 w 5549367"/>
              <a:gd name="connsiteY3644" fmla="*/ 1504549 h 6267731"/>
              <a:gd name="connsiteX3645" fmla="*/ 3079242 w 5549367"/>
              <a:gd name="connsiteY3645" fmla="*/ 1486168 h 6267731"/>
              <a:gd name="connsiteX3646" fmla="*/ 3115764 w 5549367"/>
              <a:gd name="connsiteY3646" fmla="*/ 1446063 h 6267731"/>
              <a:gd name="connsiteX3647" fmla="*/ 3130137 w 5549367"/>
              <a:gd name="connsiteY3647" fmla="*/ 1460386 h 6267731"/>
              <a:gd name="connsiteX3648" fmla="*/ 3131315 w 5549367"/>
              <a:gd name="connsiteY3648" fmla="*/ 1469219 h 6267731"/>
              <a:gd name="connsiteX3649" fmla="*/ 3159354 w 5549367"/>
              <a:gd name="connsiteY3649" fmla="*/ 1483780 h 6267731"/>
              <a:gd name="connsiteX3650" fmla="*/ 3186922 w 5549367"/>
              <a:gd name="connsiteY3650" fmla="*/ 1480438 h 6267731"/>
              <a:gd name="connsiteX3651" fmla="*/ 3198703 w 5549367"/>
              <a:gd name="connsiteY3651" fmla="*/ 1486168 h 6267731"/>
              <a:gd name="connsiteX3652" fmla="*/ 3255959 w 5549367"/>
              <a:gd name="connsiteY3652" fmla="*/ 1441528 h 6267731"/>
              <a:gd name="connsiteX3653" fmla="*/ 3264913 w 5549367"/>
              <a:gd name="connsiteY3653" fmla="*/ 1429353 h 6267731"/>
              <a:gd name="connsiteX3654" fmla="*/ 3233575 w 5549367"/>
              <a:gd name="connsiteY3654" fmla="*/ 1408823 h 6267731"/>
              <a:gd name="connsiteX3655" fmla="*/ 3222030 w 5549367"/>
              <a:gd name="connsiteY3655" fmla="*/ 1405004 h 6267731"/>
              <a:gd name="connsiteX3656" fmla="*/ 3204829 w 5549367"/>
              <a:gd name="connsiteY3656" fmla="*/ 1386623 h 6267731"/>
              <a:gd name="connsiteX3657" fmla="*/ 3257609 w 5549367"/>
              <a:gd name="connsiteY3657" fmla="*/ 1352009 h 6267731"/>
              <a:gd name="connsiteX3658" fmla="*/ 3256902 w 5549367"/>
              <a:gd name="connsiteY3658" fmla="*/ 1354396 h 6267731"/>
              <a:gd name="connsiteX3659" fmla="*/ 3259258 w 5549367"/>
              <a:gd name="connsiteY3659" fmla="*/ 1352964 h 6267731"/>
              <a:gd name="connsiteX3660" fmla="*/ 3257609 w 5549367"/>
              <a:gd name="connsiteY3660" fmla="*/ 1352009 h 6267731"/>
              <a:gd name="connsiteX3661" fmla="*/ 3243943 w 5549367"/>
              <a:gd name="connsiteY3661" fmla="*/ 1326943 h 6267731"/>
              <a:gd name="connsiteX3662" fmla="*/ 3269390 w 5549367"/>
              <a:gd name="connsiteY3662" fmla="*/ 1319066 h 6267731"/>
              <a:gd name="connsiteX3663" fmla="*/ 3300256 w 5549367"/>
              <a:gd name="connsiteY3663" fmla="*/ 1302356 h 6267731"/>
              <a:gd name="connsiteX3664" fmla="*/ 3352329 w 5549367"/>
              <a:gd name="connsiteY3664" fmla="*/ 1259626 h 6267731"/>
              <a:gd name="connsiteX3665" fmla="*/ 3358220 w 5549367"/>
              <a:gd name="connsiteY3665" fmla="*/ 1259148 h 6267731"/>
              <a:gd name="connsiteX3666" fmla="*/ 3378955 w 5549367"/>
              <a:gd name="connsiteY3666" fmla="*/ 1233605 h 6267731"/>
              <a:gd name="connsiteX3667" fmla="*/ 3380840 w 5549367"/>
              <a:gd name="connsiteY3667" fmla="*/ 1224773 h 6267731"/>
              <a:gd name="connsiteX3668" fmla="*/ 3458124 w 5549367"/>
              <a:gd name="connsiteY3668" fmla="*/ 1192546 h 6267731"/>
              <a:gd name="connsiteX3669" fmla="*/ 3489226 w 5549367"/>
              <a:gd name="connsiteY3669" fmla="*/ 1182281 h 6267731"/>
              <a:gd name="connsiteX3670" fmla="*/ 3504070 w 5549367"/>
              <a:gd name="connsiteY3670" fmla="*/ 1178461 h 6267731"/>
              <a:gd name="connsiteX3671" fmla="*/ 3507369 w 5549367"/>
              <a:gd name="connsiteY3671" fmla="*/ 1163900 h 6267731"/>
              <a:gd name="connsiteX3672" fmla="*/ 3497237 w 5549367"/>
              <a:gd name="connsiteY3672" fmla="*/ 1164616 h 6267731"/>
              <a:gd name="connsiteX3673" fmla="*/ 3473911 w 5549367"/>
              <a:gd name="connsiteY3673" fmla="*/ 1161035 h 6267731"/>
              <a:gd name="connsiteX3674" fmla="*/ 3471083 w 5549367"/>
              <a:gd name="connsiteY3674" fmla="*/ 1156499 h 6267731"/>
              <a:gd name="connsiteX3675" fmla="*/ 3455296 w 5549367"/>
              <a:gd name="connsiteY3675" fmla="*/ 1149815 h 6267731"/>
              <a:gd name="connsiteX3676" fmla="*/ 3462601 w 5549367"/>
              <a:gd name="connsiteY3676" fmla="*/ 1131912 h 6267731"/>
              <a:gd name="connsiteX3677" fmla="*/ 3553551 w 5549367"/>
              <a:gd name="connsiteY3677" fmla="*/ 1105653 h 6267731"/>
              <a:gd name="connsiteX3678" fmla="*/ 3569809 w 5549367"/>
              <a:gd name="connsiteY3678" fmla="*/ 1073903 h 6267731"/>
              <a:gd name="connsiteX3679" fmla="*/ 3586067 w 5549367"/>
              <a:gd name="connsiteY3679" fmla="*/ 1066503 h 6267731"/>
              <a:gd name="connsiteX3680" fmla="*/ 3637198 w 5549367"/>
              <a:gd name="connsiteY3680" fmla="*/ 1073187 h 6267731"/>
              <a:gd name="connsiteX3681" fmla="*/ 3652513 w 5549367"/>
              <a:gd name="connsiteY3681" fmla="*/ 1012792 h 6267731"/>
              <a:gd name="connsiteX3682" fmla="*/ 3671363 w 5549367"/>
              <a:gd name="connsiteY3682" fmla="*/ 1004675 h 6267731"/>
              <a:gd name="connsiteX3683" fmla="*/ 3710712 w 5549367"/>
              <a:gd name="connsiteY3683" fmla="*/ 996321 h 6267731"/>
              <a:gd name="connsiteX3684" fmla="*/ 3728384 w 5549367"/>
              <a:gd name="connsiteY3684" fmla="*/ 989636 h 6267731"/>
              <a:gd name="connsiteX3685" fmla="*/ 3751003 w 5549367"/>
              <a:gd name="connsiteY3685" fmla="*/ 973165 h 6267731"/>
              <a:gd name="connsiteX3686" fmla="*/ 3754067 w 5549367"/>
              <a:gd name="connsiteY3686" fmla="*/ 997753 h 6267731"/>
              <a:gd name="connsiteX3687" fmla="*/ 3752653 w 5549367"/>
              <a:gd name="connsiteY3687" fmla="*/ 1016611 h 6267731"/>
              <a:gd name="connsiteX3688" fmla="*/ 3761135 w 5549367"/>
              <a:gd name="connsiteY3688" fmla="*/ 1022102 h 6267731"/>
              <a:gd name="connsiteX3689" fmla="*/ 3810616 w 5549367"/>
              <a:gd name="connsiteY3689" fmla="*/ 976268 h 6267731"/>
              <a:gd name="connsiteX3690" fmla="*/ 3815093 w 5549367"/>
              <a:gd name="connsiteY3690" fmla="*/ 960513 h 6267731"/>
              <a:gd name="connsiteX3691" fmla="*/ 3809438 w 5549367"/>
              <a:gd name="connsiteY3691" fmla="*/ 956932 h 6267731"/>
              <a:gd name="connsiteX3692" fmla="*/ 3797657 w 5549367"/>
              <a:gd name="connsiteY3692" fmla="*/ 951919 h 6267731"/>
              <a:gd name="connsiteX3693" fmla="*/ 3685265 w 5549367"/>
              <a:gd name="connsiteY3693" fmla="*/ 952635 h 6267731"/>
              <a:gd name="connsiteX3694" fmla="*/ 3652513 w 5549367"/>
              <a:gd name="connsiteY3694" fmla="*/ 958842 h 6267731"/>
              <a:gd name="connsiteX3695" fmla="*/ 3633663 w 5549367"/>
              <a:gd name="connsiteY3695" fmla="*/ 952158 h 6267731"/>
              <a:gd name="connsiteX3696" fmla="*/ 3632721 w 5549367"/>
              <a:gd name="connsiteY3696" fmla="*/ 940938 h 6267731"/>
              <a:gd name="connsiteX3697" fmla="*/ 3644502 w 5549367"/>
              <a:gd name="connsiteY3697" fmla="*/ 941415 h 6267731"/>
              <a:gd name="connsiteX3698" fmla="*/ 3647329 w 5549367"/>
              <a:gd name="connsiteY3698" fmla="*/ 933060 h 6267731"/>
              <a:gd name="connsiteX3699" fmla="*/ 3752182 w 5549367"/>
              <a:gd name="connsiteY3699" fmla="*/ 938790 h 6267731"/>
              <a:gd name="connsiteX3700" fmla="*/ 3771974 w 5549367"/>
              <a:gd name="connsiteY3700" fmla="*/ 934015 h 6267731"/>
              <a:gd name="connsiteX3701" fmla="*/ 3800956 w 5549367"/>
              <a:gd name="connsiteY3701" fmla="*/ 929480 h 6267731"/>
              <a:gd name="connsiteX3702" fmla="*/ 3835828 w 5549367"/>
              <a:gd name="connsiteY3702" fmla="*/ 920170 h 6267731"/>
              <a:gd name="connsiteX3703" fmla="*/ 3847845 w 5549367"/>
              <a:gd name="connsiteY3703" fmla="*/ 902505 h 6267731"/>
              <a:gd name="connsiteX3704" fmla="*/ 3873763 w 5549367"/>
              <a:gd name="connsiteY3704" fmla="*/ 889853 h 6267731"/>
              <a:gd name="connsiteX3705" fmla="*/ 3903452 w 5549367"/>
              <a:gd name="connsiteY3705" fmla="*/ 888659 h 6267731"/>
              <a:gd name="connsiteX3706" fmla="*/ 3927485 w 5549367"/>
              <a:gd name="connsiteY3706" fmla="*/ 887227 h 6267731"/>
              <a:gd name="connsiteX3707" fmla="*/ 3927014 w 5549367"/>
              <a:gd name="connsiteY3707" fmla="*/ 861445 h 6267731"/>
              <a:gd name="connsiteX3708" fmla="*/ 3986862 w 5549367"/>
              <a:gd name="connsiteY3708" fmla="*/ 850703 h 6267731"/>
              <a:gd name="connsiteX3709" fmla="*/ 3987098 w 5549367"/>
              <a:gd name="connsiteY3709" fmla="*/ 850942 h 6267731"/>
              <a:gd name="connsiteX3710" fmla="*/ 4025740 w 5549367"/>
              <a:gd name="connsiteY3710" fmla="*/ 813463 h 6267731"/>
              <a:gd name="connsiteX3711" fmla="*/ 4032337 w 5549367"/>
              <a:gd name="connsiteY3711" fmla="*/ 795321 h 6267731"/>
              <a:gd name="connsiteX3712" fmla="*/ 4089594 w 5549367"/>
              <a:gd name="connsiteY3712" fmla="*/ 757603 h 6267731"/>
              <a:gd name="connsiteX3713" fmla="*/ 4102553 w 5549367"/>
              <a:gd name="connsiteY3713" fmla="*/ 749964 h 6267731"/>
              <a:gd name="connsiteX3714" fmla="*/ 4133655 w 5549367"/>
              <a:gd name="connsiteY3714" fmla="*/ 743519 h 6267731"/>
              <a:gd name="connsiteX3715" fmla="*/ 4196331 w 5549367"/>
              <a:gd name="connsiteY3715" fmla="*/ 736119 h 6267731"/>
              <a:gd name="connsiteX3716" fmla="*/ 4234031 w 5549367"/>
              <a:gd name="connsiteY3716" fmla="*/ 712247 h 6267731"/>
              <a:gd name="connsiteX3717" fmla="*/ 4241806 w 5549367"/>
              <a:gd name="connsiteY3717" fmla="*/ 693150 h 6267731"/>
              <a:gd name="connsiteX3718" fmla="*/ 4254294 w 5549367"/>
              <a:gd name="connsiteY3718" fmla="*/ 687421 h 6267731"/>
              <a:gd name="connsiteX3719" fmla="*/ 4287753 w 5549367"/>
              <a:gd name="connsiteY3719" fmla="*/ 651852 h 6267731"/>
              <a:gd name="connsiteX3720" fmla="*/ 4302597 w 5549367"/>
              <a:gd name="connsiteY3720" fmla="*/ 652568 h 6267731"/>
              <a:gd name="connsiteX3721" fmla="*/ 4321918 w 5549367"/>
              <a:gd name="connsiteY3721" fmla="*/ 659252 h 6267731"/>
              <a:gd name="connsiteX3722" fmla="*/ 4317206 w 5549367"/>
              <a:gd name="connsiteY3722" fmla="*/ 631322 h 6267731"/>
              <a:gd name="connsiteX3723" fmla="*/ 4343124 w 5549367"/>
              <a:gd name="connsiteY3723" fmla="*/ 642303 h 6267731"/>
              <a:gd name="connsiteX3724" fmla="*/ 4357262 w 5549367"/>
              <a:gd name="connsiteY3724" fmla="*/ 627503 h 6267731"/>
              <a:gd name="connsiteX3725" fmla="*/ 4366687 w 5549367"/>
              <a:gd name="connsiteY3725" fmla="*/ 609838 h 6267731"/>
              <a:gd name="connsiteX3726" fmla="*/ 3754152 w 5549367"/>
              <a:gd name="connsiteY3726" fmla="*/ 596899 h 6267731"/>
              <a:gd name="connsiteX3727" fmla="*/ 3756868 w 5549367"/>
              <a:gd name="connsiteY3727" fmla="*/ 601284 h 6267731"/>
              <a:gd name="connsiteX3728" fmla="*/ 3757712 w 5549367"/>
              <a:gd name="connsiteY3728" fmla="*/ 616223 h 6267731"/>
              <a:gd name="connsiteX3729" fmla="*/ 3750145 w 5549367"/>
              <a:gd name="connsiteY3729" fmla="*/ 613798 h 6267731"/>
              <a:gd name="connsiteX3730" fmla="*/ 3754152 w 5549367"/>
              <a:gd name="connsiteY3730" fmla="*/ 596899 h 6267731"/>
              <a:gd name="connsiteX3731" fmla="*/ 4466736 w 5549367"/>
              <a:gd name="connsiteY3731" fmla="*/ 596898 h 6267731"/>
              <a:gd name="connsiteX3732" fmla="*/ 4475653 w 5549367"/>
              <a:gd name="connsiteY3732" fmla="*/ 602740 h 6267731"/>
              <a:gd name="connsiteX3733" fmla="*/ 4466599 w 5549367"/>
              <a:gd name="connsiteY3733" fmla="*/ 608490 h 6267731"/>
              <a:gd name="connsiteX3734" fmla="*/ 4457681 w 5549367"/>
              <a:gd name="connsiteY3734" fmla="*/ 602623 h 6267731"/>
              <a:gd name="connsiteX3735" fmla="*/ 4466736 w 5549367"/>
              <a:gd name="connsiteY3735" fmla="*/ 596898 h 6267731"/>
              <a:gd name="connsiteX3736" fmla="*/ 4496123 w 5549367"/>
              <a:gd name="connsiteY3736" fmla="*/ 520892 h 6267731"/>
              <a:gd name="connsiteX3737" fmla="*/ 4504012 w 5549367"/>
              <a:gd name="connsiteY3737" fmla="*/ 535745 h 6267731"/>
              <a:gd name="connsiteX3738" fmla="*/ 4495950 w 5549367"/>
              <a:gd name="connsiteY3738" fmla="*/ 545716 h 6267731"/>
              <a:gd name="connsiteX3739" fmla="*/ 4483200 w 5549367"/>
              <a:gd name="connsiteY3739" fmla="*/ 531286 h 6267731"/>
              <a:gd name="connsiteX3740" fmla="*/ 4496123 w 5549367"/>
              <a:gd name="connsiteY3740" fmla="*/ 520892 h 6267731"/>
              <a:gd name="connsiteX3741" fmla="*/ 3996483 w 5549367"/>
              <a:gd name="connsiteY3741" fmla="*/ 520702 h 6267731"/>
              <a:gd name="connsiteX3742" fmla="*/ 4006083 w 5549367"/>
              <a:gd name="connsiteY3742" fmla="*/ 529513 h 6267731"/>
              <a:gd name="connsiteX3743" fmla="*/ 3997426 w 5549367"/>
              <a:gd name="connsiteY3743" fmla="*/ 535517 h 6267731"/>
              <a:gd name="connsiteX3744" fmla="*/ 3988395 w 5549367"/>
              <a:gd name="connsiteY3744" fmla="*/ 528062 h 6267731"/>
              <a:gd name="connsiteX3745" fmla="*/ 3996483 w 5549367"/>
              <a:gd name="connsiteY3745" fmla="*/ 520702 h 6267731"/>
              <a:gd name="connsiteX3746" fmla="*/ 3933251 w 5549367"/>
              <a:gd name="connsiteY3746" fmla="*/ 508599 h 6267731"/>
              <a:gd name="connsiteX3747" fmla="*/ 3939705 w 5549367"/>
              <a:gd name="connsiteY3747" fmla="*/ 510488 h 6267731"/>
              <a:gd name="connsiteX3748" fmla="*/ 3932784 w 5549367"/>
              <a:gd name="connsiteY3748" fmla="*/ 523989 h 6267731"/>
              <a:gd name="connsiteX3749" fmla="*/ 3941491 w 5549367"/>
              <a:gd name="connsiteY3749" fmla="*/ 527182 h 6267731"/>
              <a:gd name="connsiteX3750" fmla="*/ 3958025 w 5549367"/>
              <a:gd name="connsiteY3750" fmla="*/ 547955 h 6267731"/>
              <a:gd name="connsiteX3751" fmla="*/ 3942235 w 5549367"/>
              <a:gd name="connsiteY3751" fmla="*/ 550263 h 6267731"/>
              <a:gd name="connsiteX3752" fmla="*/ 3932784 w 5549367"/>
              <a:gd name="connsiteY3752" fmla="*/ 524001 h 6267731"/>
              <a:gd name="connsiteX3753" fmla="*/ 3927588 w 5549367"/>
              <a:gd name="connsiteY3753" fmla="*/ 513627 h 6267731"/>
              <a:gd name="connsiteX3754" fmla="*/ 3933251 w 5549367"/>
              <a:gd name="connsiteY3754" fmla="*/ 508599 h 6267731"/>
              <a:gd name="connsiteX3755" fmla="*/ 3306902 w 5549367"/>
              <a:gd name="connsiteY3755" fmla="*/ 495974 h 6267731"/>
              <a:gd name="connsiteX3756" fmla="*/ 3328125 w 5549367"/>
              <a:gd name="connsiteY3756" fmla="*/ 499154 h 6267731"/>
              <a:gd name="connsiteX3757" fmla="*/ 3355137 w 5549367"/>
              <a:gd name="connsiteY3757" fmla="*/ 522656 h 6267731"/>
              <a:gd name="connsiteX3758" fmla="*/ 3349159 w 5549367"/>
              <a:gd name="connsiteY3758" fmla="*/ 552794 h 6267731"/>
              <a:gd name="connsiteX3759" fmla="*/ 3323028 w 5549367"/>
              <a:gd name="connsiteY3759" fmla="*/ 527468 h 6267731"/>
              <a:gd name="connsiteX3760" fmla="*/ 3304783 w 5549367"/>
              <a:gd name="connsiteY3760" fmla="*/ 524406 h 6267731"/>
              <a:gd name="connsiteX3761" fmla="*/ 3289330 w 5549367"/>
              <a:gd name="connsiteY3761" fmla="*/ 509608 h 6267731"/>
              <a:gd name="connsiteX3762" fmla="*/ 3306902 w 5549367"/>
              <a:gd name="connsiteY3762" fmla="*/ 495974 h 6267731"/>
              <a:gd name="connsiteX3763" fmla="*/ 4542634 w 5549367"/>
              <a:gd name="connsiteY3763" fmla="*/ 495308 h 6267731"/>
              <a:gd name="connsiteX3764" fmla="*/ 4569361 w 5549367"/>
              <a:gd name="connsiteY3764" fmla="*/ 521071 h 6267731"/>
              <a:gd name="connsiteX3765" fmla="*/ 4570884 w 5549367"/>
              <a:gd name="connsiteY3765" fmla="*/ 568800 h 6267731"/>
              <a:gd name="connsiteX3766" fmla="*/ 4559029 w 5549367"/>
              <a:gd name="connsiteY3766" fmla="*/ 595402 h 6267731"/>
              <a:gd name="connsiteX3767" fmla="*/ 4540834 w 5549367"/>
              <a:gd name="connsiteY3767" fmla="*/ 595446 h 6267731"/>
              <a:gd name="connsiteX3768" fmla="*/ 4544567 w 5549367"/>
              <a:gd name="connsiteY3768" fmla="*/ 572718 h 6267731"/>
              <a:gd name="connsiteX3769" fmla="*/ 4538612 w 5549367"/>
              <a:gd name="connsiteY3769" fmla="*/ 560809 h 6267731"/>
              <a:gd name="connsiteX3770" fmla="*/ 4522093 w 5549367"/>
              <a:gd name="connsiteY3770" fmla="*/ 575459 h 6267731"/>
              <a:gd name="connsiteX3771" fmla="*/ 4496271 w 5549367"/>
              <a:gd name="connsiteY3771" fmla="*/ 597163 h 6267731"/>
              <a:gd name="connsiteX3772" fmla="*/ 4470428 w 5549367"/>
              <a:gd name="connsiteY3772" fmla="*/ 567082 h 6267731"/>
              <a:gd name="connsiteX3773" fmla="*/ 4493421 w 5549367"/>
              <a:gd name="connsiteY3773" fmla="*/ 549792 h 6267731"/>
              <a:gd name="connsiteX3774" fmla="*/ 4508228 w 5549367"/>
              <a:gd name="connsiteY3774" fmla="*/ 524806 h 6267731"/>
              <a:gd name="connsiteX3775" fmla="*/ 4542634 w 5549367"/>
              <a:gd name="connsiteY3775" fmla="*/ 495308 h 6267731"/>
              <a:gd name="connsiteX3776" fmla="*/ 4478738 w 5549367"/>
              <a:gd name="connsiteY3776" fmla="*/ 127048 h 6267731"/>
              <a:gd name="connsiteX3777" fmla="*/ 4487702 w 5549367"/>
              <a:gd name="connsiteY3777" fmla="*/ 150414 h 6267731"/>
              <a:gd name="connsiteX3778" fmla="*/ 4529218 w 5549367"/>
              <a:gd name="connsiteY3778" fmla="*/ 178265 h 6267731"/>
              <a:gd name="connsiteX3779" fmla="*/ 4542299 w 5549367"/>
              <a:gd name="connsiteY3779" fmla="*/ 189111 h 6267731"/>
              <a:gd name="connsiteX3780" fmla="*/ 4524666 w 5549367"/>
              <a:gd name="connsiteY3780" fmla="*/ 198998 h 6267731"/>
              <a:gd name="connsiteX3781" fmla="*/ 4476368 w 5549367"/>
              <a:gd name="connsiteY3781" fmla="*/ 227345 h 6267731"/>
              <a:gd name="connsiteX3782" fmla="*/ 4506123 w 5549367"/>
              <a:gd name="connsiteY3782" fmla="*/ 244479 h 6267731"/>
              <a:gd name="connsiteX3783" fmla="*/ 4468929 w 5549367"/>
              <a:gd name="connsiteY3783" fmla="*/ 267049 h 6267731"/>
              <a:gd name="connsiteX3784" fmla="*/ 4422820 w 5549367"/>
              <a:gd name="connsiteY3784" fmla="*/ 299320 h 6267731"/>
              <a:gd name="connsiteX3785" fmla="*/ 4382238 w 5549367"/>
              <a:gd name="connsiteY3785" fmla="*/ 298735 h 6267731"/>
              <a:gd name="connsiteX3786" fmla="*/ 4371027 w 5549367"/>
              <a:gd name="connsiteY3786" fmla="*/ 291269 h 6267731"/>
              <a:gd name="connsiteX3787" fmla="*/ 4372585 w 5549367"/>
              <a:gd name="connsiteY3787" fmla="*/ 203776 h 6267731"/>
              <a:gd name="connsiteX3788" fmla="*/ 4385781 w 5549367"/>
              <a:gd name="connsiteY3788" fmla="*/ 198113 h 6267731"/>
              <a:gd name="connsiteX3789" fmla="*/ 4425797 w 5549367"/>
              <a:gd name="connsiteY3789" fmla="*/ 185642 h 6267731"/>
              <a:gd name="connsiteX3790" fmla="*/ 4445071 w 5549367"/>
              <a:gd name="connsiteY3790" fmla="*/ 203134 h 6267731"/>
              <a:gd name="connsiteX3791" fmla="*/ 4458784 w 5549367"/>
              <a:gd name="connsiteY3791" fmla="*/ 198146 h 6267731"/>
              <a:gd name="connsiteX3792" fmla="*/ 4470471 w 5549367"/>
              <a:gd name="connsiteY3792" fmla="*/ 185577 h 6267731"/>
              <a:gd name="connsiteX3793" fmla="*/ 4466895 w 5549367"/>
              <a:gd name="connsiteY3793" fmla="*/ 164664 h 6267731"/>
              <a:gd name="connsiteX3794" fmla="*/ 4472226 w 5549367"/>
              <a:gd name="connsiteY3794" fmla="*/ 153721 h 6267731"/>
              <a:gd name="connsiteX3795" fmla="*/ 4478738 w 5549367"/>
              <a:gd name="connsiteY3795" fmla="*/ 127048 h 6267731"/>
              <a:gd name="connsiteX3796" fmla="*/ 3785878 w 5549367"/>
              <a:gd name="connsiteY3796" fmla="*/ 116556 h 6267731"/>
              <a:gd name="connsiteX3797" fmla="*/ 3852618 w 5549367"/>
              <a:gd name="connsiteY3797" fmla="*/ 125047 h 6267731"/>
              <a:gd name="connsiteX3798" fmla="*/ 3862824 w 5549367"/>
              <a:gd name="connsiteY3798" fmla="*/ 185805 h 6267731"/>
              <a:gd name="connsiteX3799" fmla="*/ 3868096 w 5549367"/>
              <a:gd name="connsiteY3799" fmla="*/ 230626 h 6267731"/>
              <a:gd name="connsiteX3800" fmla="*/ 3916634 w 5549367"/>
              <a:gd name="connsiteY3800" fmla="*/ 204259 h 6267731"/>
              <a:gd name="connsiteX3801" fmla="*/ 3931528 w 5549367"/>
              <a:gd name="connsiteY3801" fmla="*/ 196580 h 6267731"/>
              <a:gd name="connsiteX3802" fmla="*/ 3968586 w 5549367"/>
              <a:gd name="connsiteY3802" fmla="*/ 196718 h 6267731"/>
              <a:gd name="connsiteX3803" fmla="*/ 3973999 w 5549367"/>
              <a:gd name="connsiteY3803" fmla="*/ 221558 h 6267731"/>
              <a:gd name="connsiteX3804" fmla="*/ 4013055 w 5549367"/>
              <a:gd name="connsiteY3804" fmla="*/ 206709 h 6267731"/>
              <a:gd name="connsiteX3805" fmla="*/ 4028233 w 5549367"/>
              <a:gd name="connsiteY3805" fmla="*/ 271843 h 6267731"/>
              <a:gd name="connsiteX3806" fmla="*/ 4029665 w 5549367"/>
              <a:gd name="connsiteY3806" fmla="*/ 289209 h 6267731"/>
              <a:gd name="connsiteX3807" fmla="*/ 4010243 w 5549367"/>
              <a:gd name="connsiteY3807" fmla="*/ 295761 h 6267731"/>
              <a:gd name="connsiteX3808" fmla="*/ 3962554 w 5549367"/>
              <a:gd name="connsiteY3808" fmla="*/ 301485 h 6267731"/>
              <a:gd name="connsiteX3809" fmla="*/ 3950331 w 5549367"/>
              <a:gd name="connsiteY3809" fmla="*/ 323862 h 6267731"/>
              <a:gd name="connsiteX3810" fmla="*/ 3919446 w 5549367"/>
              <a:gd name="connsiteY3810" fmla="*/ 335807 h 6267731"/>
              <a:gd name="connsiteX3811" fmla="*/ 3923143 w 5549367"/>
              <a:gd name="connsiteY3811" fmla="*/ 349155 h 6267731"/>
              <a:gd name="connsiteX3812" fmla="*/ 3924134 w 5549367"/>
              <a:gd name="connsiteY3812" fmla="*/ 370995 h 6267731"/>
              <a:gd name="connsiteX3813" fmla="*/ 3900024 w 5549367"/>
              <a:gd name="connsiteY3813" fmla="*/ 370803 h 6267731"/>
              <a:gd name="connsiteX3814" fmla="*/ 3853661 w 5549367"/>
              <a:gd name="connsiteY3814" fmla="*/ 373803 h 6267731"/>
              <a:gd name="connsiteX3815" fmla="*/ 3848001 w 5549367"/>
              <a:gd name="connsiteY3815" fmla="*/ 383463 h 6267731"/>
              <a:gd name="connsiteX3816" fmla="*/ 3834646 w 5549367"/>
              <a:gd name="connsiteY3816" fmla="*/ 398518 h 6267731"/>
              <a:gd name="connsiteX3817" fmla="*/ 3677321 w 5549367"/>
              <a:gd name="connsiteY3817" fmla="*/ 386119 h 6267731"/>
              <a:gd name="connsiteX3818" fmla="*/ 3672139 w 5549367"/>
              <a:gd name="connsiteY3818" fmla="*/ 398422 h 6267731"/>
              <a:gd name="connsiteX3819" fmla="*/ 3661932 w 5549367"/>
              <a:gd name="connsiteY3819" fmla="*/ 391445 h 6267731"/>
              <a:gd name="connsiteX3820" fmla="*/ 3677321 w 5549367"/>
              <a:gd name="connsiteY3820" fmla="*/ 386105 h 6267731"/>
              <a:gd name="connsiteX3821" fmla="*/ 3660606 w 5549367"/>
              <a:gd name="connsiteY3821" fmla="*/ 324714 h 6267731"/>
              <a:gd name="connsiteX3822" fmla="*/ 3659756 w 5549367"/>
              <a:gd name="connsiteY3822" fmla="*/ 275585 h 6267731"/>
              <a:gd name="connsiteX3823" fmla="*/ 3674155 w 5549367"/>
              <a:gd name="connsiteY3823" fmla="*/ 201190 h 6267731"/>
              <a:gd name="connsiteX3824" fmla="*/ 3687616 w 5549367"/>
              <a:gd name="connsiteY3824" fmla="*/ 195713 h 6267731"/>
              <a:gd name="connsiteX3825" fmla="*/ 3709798 w 5549367"/>
              <a:gd name="connsiteY3825" fmla="*/ 195603 h 6267731"/>
              <a:gd name="connsiteX3826" fmla="*/ 3760937 w 5549367"/>
              <a:gd name="connsiteY3826" fmla="*/ 139166 h 6267731"/>
              <a:gd name="connsiteX3827" fmla="*/ 3785878 w 5549367"/>
              <a:gd name="connsiteY3827" fmla="*/ 116556 h 6267731"/>
              <a:gd name="connsiteX3828" fmla="*/ 4129346 w 5549367"/>
              <a:gd name="connsiteY3828" fmla="*/ 101599 h 6267731"/>
              <a:gd name="connsiteX3829" fmla="*/ 4151956 w 5549367"/>
              <a:gd name="connsiteY3829" fmla="*/ 134019 h 6267731"/>
              <a:gd name="connsiteX3830" fmla="*/ 4117649 w 5549367"/>
              <a:gd name="connsiteY3830" fmla="*/ 178054 h 6267731"/>
              <a:gd name="connsiteX3831" fmla="*/ 4089669 w 5549367"/>
              <a:gd name="connsiteY3831" fmla="*/ 146462 h 6267731"/>
              <a:gd name="connsiteX3832" fmla="*/ 4129346 w 5549367"/>
              <a:gd name="connsiteY3832" fmla="*/ 101599 h 6267731"/>
              <a:gd name="connsiteX3833" fmla="*/ 4192197 w 5549367"/>
              <a:gd name="connsiteY3833" fmla="*/ 846 h 6267731"/>
              <a:gd name="connsiteX3834" fmla="*/ 4231915 w 5549367"/>
              <a:gd name="connsiteY3834" fmla="*/ 23279 h 6267731"/>
              <a:gd name="connsiteX3835" fmla="*/ 4236652 w 5549367"/>
              <a:gd name="connsiteY3835" fmla="*/ 52034 h 6267731"/>
              <a:gd name="connsiteX3836" fmla="*/ 4234025 w 5549367"/>
              <a:gd name="connsiteY3836" fmla="*/ 76356 h 6267731"/>
              <a:gd name="connsiteX3837" fmla="*/ 4211614 w 5549367"/>
              <a:gd name="connsiteY3837" fmla="*/ 98881 h 6267731"/>
              <a:gd name="connsiteX3838" fmla="*/ 4168709 w 5549367"/>
              <a:gd name="connsiteY3838" fmla="*/ 59426 h 6267731"/>
              <a:gd name="connsiteX3839" fmla="*/ 4168761 w 5549367"/>
              <a:gd name="connsiteY3839" fmla="*/ 48141 h 6267731"/>
              <a:gd name="connsiteX3840" fmla="*/ 4178893 w 5549367"/>
              <a:gd name="connsiteY3840" fmla="*/ 1348 h 6267731"/>
              <a:gd name="connsiteX3841" fmla="*/ 4192197 w 5549367"/>
              <a:gd name="connsiteY3841" fmla="*/ 846 h 626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</a:cxnLst>
            <a:rect l="l" t="t" r="r" b="b"/>
            <a:pathLst>
              <a:path w="5549367" h="6267731">
                <a:moveTo>
                  <a:pt x="1801315" y="5982078"/>
                </a:moveTo>
                <a:cubicBezTo>
                  <a:pt x="1813439" y="5982173"/>
                  <a:pt x="1832938" y="5976982"/>
                  <a:pt x="1823819" y="6002162"/>
                </a:cubicBezTo>
                <a:cubicBezTo>
                  <a:pt x="1823702" y="6004399"/>
                  <a:pt x="1824596" y="6006066"/>
                  <a:pt x="1826531" y="6007190"/>
                </a:cubicBezTo>
                <a:cubicBezTo>
                  <a:pt x="1835665" y="6002420"/>
                  <a:pt x="1837952" y="6007570"/>
                  <a:pt x="1836955" y="6015132"/>
                </a:cubicBezTo>
                <a:cubicBezTo>
                  <a:pt x="1831574" y="6056440"/>
                  <a:pt x="1835269" y="6097680"/>
                  <a:pt x="1836984" y="6138934"/>
                </a:cubicBezTo>
                <a:cubicBezTo>
                  <a:pt x="1837835" y="6158937"/>
                  <a:pt x="1829390" y="6172367"/>
                  <a:pt x="1808117" y="6172001"/>
                </a:cubicBezTo>
                <a:cubicBezTo>
                  <a:pt x="1786757" y="6171636"/>
                  <a:pt x="1770234" y="6191802"/>
                  <a:pt x="1747818" y="6184903"/>
                </a:cubicBezTo>
                <a:cubicBezTo>
                  <a:pt x="1742702" y="6185134"/>
                  <a:pt x="1738040" y="6186245"/>
                  <a:pt x="1735415" y="6191300"/>
                </a:cubicBezTo>
                <a:cubicBezTo>
                  <a:pt x="1736104" y="6221888"/>
                  <a:pt x="1711049" y="6205354"/>
                  <a:pt x="1697195" y="6212442"/>
                </a:cubicBezTo>
                <a:cubicBezTo>
                  <a:pt x="1700992" y="6220750"/>
                  <a:pt x="1708161" y="6223596"/>
                  <a:pt x="1716239" y="6221996"/>
                </a:cubicBezTo>
                <a:cubicBezTo>
                  <a:pt x="1724229" y="6220411"/>
                  <a:pt x="1731384" y="6213987"/>
                  <a:pt x="1733128" y="6229423"/>
                </a:cubicBezTo>
                <a:cubicBezTo>
                  <a:pt x="1734331" y="6240048"/>
                  <a:pt x="1735371" y="6251731"/>
                  <a:pt x="1724259" y="6252395"/>
                </a:cubicBezTo>
                <a:cubicBezTo>
                  <a:pt x="1700743" y="6253818"/>
                  <a:pt x="1679383" y="6262369"/>
                  <a:pt x="1656966" y="6267153"/>
                </a:cubicBezTo>
                <a:cubicBezTo>
                  <a:pt x="1648712" y="6268915"/>
                  <a:pt x="1637673" y="6267004"/>
                  <a:pt x="1637351" y="6256501"/>
                </a:cubicBezTo>
                <a:cubicBezTo>
                  <a:pt x="1636999" y="6245849"/>
                  <a:pt x="1648009" y="6249603"/>
                  <a:pt x="1654694" y="6248573"/>
                </a:cubicBezTo>
                <a:cubicBezTo>
                  <a:pt x="1662537" y="6247380"/>
                  <a:pt x="1673049" y="6251839"/>
                  <a:pt x="1676524" y="6240902"/>
                </a:cubicBezTo>
                <a:cubicBezTo>
                  <a:pt x="1679602" y="6231185"/>
                  <a:pt x="1670102" y="6226360"/>
                  <a:pt x="1665602" y="6219543"/>
                </a:cubicBezTo>
                <a:cubicBezTo>
                  <a:pt x="1654679" y="6202982"/>
                  <a:pt x="1636808" y="6194932"/>
                  <a:pt x="1620681" y="6186760"/>
                </a:cubicBezTo>
                <a:cubicBezTo>
                  <a:pt x="1603968" y="6178303"/>
                  <a:pt x="1586141" y="6175051"/>
                  <a:pt x="1597547" y="6150440"/>
                </a:cubicBezTo>
                <a:cubicBezTo>
                  <a:pt x="1594805" y="6149261"/>
                  <a:pt x="1592049" y="6148095"/>
                  <a:pt x="1589308" y="6146930"/>
                </a:cubicBezTo>
                <a:cubicBezTo>
                  <a:pt x="1582974" y="6148122"/>
                  <a:pt x="1576685" y="6171080"/>
                  <a:pt x="1570322" y="6146957"/>
                </a:cubicBezTo>
                <a:cubicBezTo>
                  <a:pt x="1563754" y="6148136"/>
                  <a:pt x="1557450" y="6149410"/>
                  <a:pt x="1561482" y="6158679"/>
                </a:cubicBezTo>
                <a:cubicBezTo>
                  <a:pt x="1564546" y="6165754"/>
                  <a:pt x="1585877" y="6171229"/>
                  <a:pt x="1565088" y="6180431"/>
                </a:cubicBezTo>
                <a:cubicBezTo>
                  <a:pt x="1550794" y="6186760"/>
                  <a:pt x="1538802" y="6181583"/>
                  <a:pt x="1535386" y="6163938"/>
                </a:cubicBezTo>
                <a:cubicBezTo>
                  <a:pt x="1532615" y="6149654"/>
                  <a:pt x="1529155" y="6135491"/>
                  <a:pt x="1525988" y="6121248"/>
                </a:cubicBezTo>
                <a:cubicBezTo>
                  <a:pt x="1527909" y="6117128"/>
                  <a:pt x="1529815" y="6112994"/>
                  <a:pt x="1531735" y="6108847"/>
                </a:cubicBezTo>
                <a:cubicBezTo>
                  <a:pt x="1521282" y="6103846"/>
                  <a:pt x="1522675" y="6098981"/>
                  <a:pt x="1528407" y="6089400"/>
                </a:cubicBezTo>
                <a:cubicBezTo>
                  <a:pt x="1534667" y="6078937"/>
                  <a:pt x="1560221" y="6069613"/>
                  <a:pt x="1534521" y="6051805"/>
                </a:cubicBezTo>
                <a:cubicBezTo>
                  <a:pt x="1528774" y="6047807"/>
                  <a:pt x="1535195" y="6037453"/>
                  <a:pt x="1542804" y="6034580"/>
                </a:cubicBezTo>
                <a:cubicBezTo>
                  <a:pt x="1557993" y="6028861"/>
                  <a:pt x="1570058" y="6017992"/>
                  <a:pt x="1567932" y="6002691"/>
                </a:cubicBezTo>
                <a:cubicBezTo>
                  <a:pt x="1565719" y="5986767"/>
                  <a:pt x="1544651" y="6000523"/>
                  <a:pt x="1534257" y="5987675"/>
                </a:cubicBezTo>
                <a:cubicBezTo>
                  <a:pt x="1551952" y="5976182"/>
                  <a:pt x="1570645" y="5986455"/>
                  <a:pt x="1587710" y="5983609"/>
                </a:cubicBezTo>
                <a:cubicBezTo>
                  <a:pt x="1595025" y="5982389"/>
                  <a:pt x="1596081" y="5991822"/>
                  <a:pt x="1593457" y="5998192"/>
                </a:cubicBezTo>
                <a:cubicBezTo>
                  <a:pt x="1588135" y="6011148"/>
                  <a:pt x="1594278" y="6021732"/>
                  <a:pt x="1605346" y="6021692"/>
                </a:cubicBezTo>
                <a:cubicBezTo>
                  <a:pt x="1616459" y="6021651"/>
                  <a:pt x="1621488" y="6011175"/>
                  <a:pt x="1617515" y="5997961"/>
                </a:cubicBezTo>
                <a:cubicBezTo>
                  <a:pt x="1614245" y="5987065"/>
                  <a:pt x="1623012" y="5982498"/>
                  <a:pt x="1632205" y="5982417"/>
                </a:cubicBezTo>
                <a:cubicBezTo>
                  <a:pt x="1688575" y="5981942"/>
                  <a:pt x="1744960" y="5981685"/>
                  <a:pt x="1801315" y="5982078"/>
                </a:cubicBezTo>
                <a:close/>
                <a:moveTo>
                  <a:pt x="1013448" y="5665121"/>
                </a:moveTo>
                <a:cubicBezTo>
                  <a:pt x="1020859" y="5669698"/>
                  <a:pt x="1016145" y="5675503"/>
                  <a:pt x="1014192" y="5680910"/>
                </a:cubicBezTo>
                <a:lnTo>
                  <a:pt x="1011729" y="5680960"/>
                </a:lnTo>
                <a:lnTo>
                  <a:pt x="1009267" y="5680898"/>
                </a:lnTo>
                <a:cubicBezTo>
                  <a:pt x="1007642" y="5675689"/>
                  <a:pt x="999525" y="5671831"/>
                  <a:pt x="1005410" y="5665257"/>
                </a:cubicBezTo>
                <a:cubicBezTo>
                  <a:pt x="1006676" y="5663843"/>
                  <a:pt x="1011444" y="5663893"/>
                  <a:pt x="1013448" y="5665121"/>
                </a:cubicBezTo>
                <a:close/>
                <a:moveTo>
                  <a:pt x="1111255" y="5600943"/>
                </a:moveTo>
                <a:cubicBezTo>
                  <a:pt x="1119728" y="5602125"/>
                  <a:pt x="1128172" y="5607399"/>
                  <a:pt x="1136615" y="5613402"/>
                </a:cubicBezTo>
                <a:cubicBezTo>
                  <a:pt x="1143745" y="5617521"/>
                  <a:pt x="1150881" y="5621651"/>
                  <a:pt x="1163250" y="5628807"/>
                </a:cubicBezTo>
                <a:cubicBezTo>
                  <a:pt x="1137919" y="5633918"/>
                  <a:pt x="1131007" y="5646246"/>
                  <a:pt x="1137557" y="5667677"/>
                </a:cubicBezTo>
                <a:cubicBezTo>
                  <a:pt x="1130689" y="5658102"/>
                  <a:pt x="1123821" y="5648527"/>
                  <a:pt x="1116954" y="5638952"/>
                </a:cubicBezTo>
                <a:lnTo>
                  <a:pt x="1114041" y="5638978"/>
                </a:lnTo>
                <a:cubicBezTo>
                  <a:pt x="1114041" y="5638978"/>
                  <a:pt x="1111134" y="5638952"/>
                  <a:pt x="1111134" y="5638952"/>
                </a:cubicBezTo>
                <a:cubicBezTo>
                  <a:pt x="1110803" y="5644186"/>
                  <a:pt x="1109724" y="5648999"/>
                  <a:pt x="1104447" y="5651604"/>
                </a:cubicBezTo>
                <a:cubicBezTo>
                  <a:pt x="1104796" y="5662242"/>
                  <a:pt x="1100224" y="5670517"/>
                  <a:pt x="1092203" y="5677139"/>
                </a:cubicBezTo>
                <a:cubicBezTo>
                  <a:pt x="1086957" y="5682784"/>
                  <a:pt x="1087693" y="5696648"/>
                  <a:pt x="1076970" y="5693844"/>
                </a:cubicBezTo>
                <a:cubicBezTo>
                  <a:pt x="1061918" y="5689904"/>
                  <a:pt x="1067763" y="5675094"/>
                  <a:pt x="1066266" y="5664364"/>
                </a:cubicBezTo>
                <a:cubicBezTo>
                  <a:pt x="1061127" y="5664774"/>
                  <a:pt x="1056305" y="5665792"/>
                  <a:pt x="1053616" y="5670923"/>
                </a:cubicBezTo>
                <a:lnTo>
                  <a:pt x="1053610" y="5670923"/>
                </a:lnTo>
                <a:cubicBezTo>
                  <a:pt x="1054558" y="5685882"/>
                  <a:pt x="1057402" y="5701919"/>
                  <a:pt x="1034872" y="5703259"/>
                </a:cubicBezTo>
                <a:cubicBezTo>
                  <a:pt x="1030156" y="5700121"/>
                  <a:pt x="1028516" y="5695544"/>
                  <a:pt x="1028715" y="5690099"/>
                </a:cubicBezTo>
                <a:cubicBezTo>
                  <a:pt x="1037336" y="5685712"/>
                  <a:pt x="1033562" y="5677375"/>
                  <a:pt x="1034909" y="5670677"/>
                </a:cubicBezTo>
                <a:cubicBezTo>
                  <a:pt x="1040673" y="5659442"/>
                  <a:pt x="1043449" y="5645316"/>
                  <a:pt x="1060116" y="5644659"/>
                </a:cubicBezTo>
                <a:cubicBezTo>
                  <a:pt x="1068649" y="5634113"/>
                  <a:pt x="1077182" y="5623572"/>
                  <a:pt x="1085715" y="5613042"/>
                </a:cubicBezTo>
                <a:lnTo>
                  <a:pt x="1085722" y="5613042"/>
                </a:lnTo>
                <a:cubicBezTo>
                  <a:pt x="1094280" y="5602673"/>
                  <a:pt x="1102782" y="5599762"/>
                  <a:pt x="1111255" y="5600943"/>
                </a:cubicBezTo>
                <a:close/>
                <a:moveTo>
                  <a:pt x="1740760" y="5600725"/>
                </a:moveTo>
                <a:cubicBezTo>
                  <a:pt x="1744512" y="5600981"/>
                  <a:pt x="1747869" y="5602826"/>
                  <a:pt x="1750358" y="5608294"/>
                </a:cubicBezTo>
                <a:cubicBezTo>
                  <a:pt x="1753744" y="5615765"/>
                  <a:pt x="1739558" y="5629181"/>
                  <a:pt x="1756381" y="5631141"/>
                </a:cubicBezTo>
                <a:cubicBezTo>
                  <a:pt x="1771737" y="5632901"/>
                  <a:pt x="1787851" y="5635520"/>
                  <a:pt x="1802977" y="5627840"/>
                </a:cubicBezTo>
                <a:cubicBezTo>
                  <a:pt x="1812310" y="5623089"/>
                  <a:pt x="1824654" y="5607402"/>
                  <a:pt x="1831541" y="5620066"/>
                </a:cubicBezTo>
                <a:cubicBezTo>
                  <a:pt x="1840020" y="5635644"/>
                  <a:pt x="1842878" y="5656245"/>
                  <a:pt x="1839252" y="5675217"/>
                </a:cubicBezTo>
                <a:cubicBezTo>
                  <a:pt x="1837890" y="5682317"/>
                  <a:pt x="1831886" y="5677256"/>
                  <a:pt x="1826927" y="5676140"/>
                </a:cubicBezTo>
                <a:cubicBezTo>
                  <a:pt x="1812252" y="5672877"/>
                  <a:pt x="1800272" y="5681968"/>
                  <a:pt x="1793328" y="5692283"/>
                </a:cubicBezTo>
                <a:cubicBezTo>
                  <a:pt x="1784111" y="5705978"/>
                  <a:pt x="1801164" y="5707862"/>
                  <a:pt x="1807686" y="5714767"/>
                </a:cubicBezTo>
                <a:cubicBezTo>
                  <a:pt x="1820913" y="5728795"/>
                  <a:pt x="1806919" y="5737971"/>
                  <a:pt x="1799064" y="5745791"/>
                </a:cubicBezTo>
                <a:cubicBezTo>
                  <a:pt x="1791803" y="5753007"/>
                  <a:pt x="1780945" y="5764539"/>
                  <a:pt x="1771622" y="5746481"/>
                </a:cubicBezTo>
                <a:cubicBezTo>
                  <a:pt x="1760659" y="5725253"/>
                  <a:pt x="1749821" y="5731453"/>
                  <a:pt x="1739989" y="5746931"/>
                </a:cubicBezTo>
                <a:cubicBezTo>
                  <a:pt x="1729237" y="5763850"/>
                  <a:pt x="1721564" y="5764493"/>
                  <a:pt x="1713267" y="5744861"/>
                </a:cubicBezTo>
                <a:cubicBezTo>
                  <a:pt x="1708903" y="5734530"/>
                  <a:pt x="1704367" y="5720115"/>
                  <a:pt x="1692022" y="5742567"/>
                </a:cubicBezTo>
                <a:cubicBezTo>
                  <a:pt x="1679831" y="5764764"/>
                  <a:pt x="1661157" y="5737220"/>
                  <a:pt x="1643479" y="5742885"/>
                </a:cubicBezTo>
                <a:cubicBezTo>
                  <a:pt x="1635701" y="5745388"/>
                  <a:pt x="1638693" y="5725858"/>
                  <a:pt x="1639681" y="5715899"/>
                </a:cubicBezTo>
                <a:cubicBezTo>
                  <a:pt x="1644659" y="5660910"/>
                  <a:pt x="1682450" y="5612835"/>
                  <a:pt x="1728796" y="5602690"/>
                </a:cubicBezTo>
                <a:cubicBezTo>
                  <a:pt x="1732863" y="5601803"/>
                  <a:pt x="1737009" y="5600470"/>
                  <a:pt x="1740760" y="5600725"/>
                </a:cubicBezTo>
                <a:close/>
                <a:moveTo>
                  <a:pt x="1104902" y="5575299"/>
                </a:moveTo>
                <a:cubicBezTo>
                  <a:pt x="1113404" y="5577420"/>
                  <a:pt x="1121905" y="5579541"/>
                  <a:pt x="1130402" y="5581662"/>
                </a:cubicBezTo>
                <a:cubicBezTo>
                  <a:pt x="1131190" y="5585966"/>
                  <a:pt x="1135945" y="5593283"/>
                  <a:pt x="1128455" y="5593358"/>
                </a:cubicBezTo>
                <a:cubicBezTo>
                  <a:pt x="1117354" y="5593457"/>
                  <a:pt x="1106619" y="5589277"/>
                  <a:pt x="1104902" y="5575299"/>
                </a:cubicBezTo>
                <a:close/>
                <a:moveTo>
                  <a:pt x="1022029" y="5562601"/>
                </a:moveTo>
                <a:cubicBezTo>
                  <a:pt x="1028833" y="5562518"/>
                  <a:pt x="1036371" y="5564553"/>
                  <a:pt x="1045155" y="5567033"/>
                </a:cubicBezTo>
                <a:cubicBezTo>
                  <a:pt x="1029292" y="5582999"/>
                  <a:pt x="1017151" y="5586299"/>
                  <a:pt x="1003297" y="5570867"/>
                </a:cubicBezTo>
                <a:cubicBezTo>
                  <a:pt x="1009151" y="5564882"/>
                  <a:pt x="1015224" y="5562683"/>
                  <a:pt x="1022029" y="5562601"/>
                </a:cubicBezTo>
                <a:close/>
                <a:moveTo>
                  <a:pt x="2556464" y="5499116"/>
                </a:moveTo>
                <a:cubicBezTo>
                  <a:pt x="2561310" y="5499409"/>
                  <a:pt x="2566075" y="5504163"/>
                  <a:pt x="2570307" y="5510706"/>
                </a:cubicBezTo>
                <a:cubicBezTo>
                  <a:pt x="2579527" y="5524980"/>
                  <a:pt x="2587974" y="5525787"/>
                  <a:pt x="2601225" y="5518382"/>
                </a:cubicBezTo>
                <a:cubicBezTo>
                  <a:pt x="2611582" y="5512614"/>
                  <a:pt x="2624518" y="5508263"/>
                  <a:pt x="2633102" y="5518567"/>
                </a:cubicBezTo>
                <a:cubicBezTo>
                  <a:pt x="2641114" y="5528191"/>
                  <a:pt x="2631087" y="5537409"/>
                  <a:pt x="2626550" y="5546832"/>
                </a:cubicBezTo>
                <a:cubicBezTo>
                  <a:pt x="2616313" y="5568066"/>
                  <a:pt x="2604070" y="5576675"/>
                  <a:pt x="2577593" y="5574255"/>
                </a:cubicBezTo>
                <a:cubicBezTo>
                  <a:pt x="2557967" y="5572457"/>
                  <a:pt x="2536108" y="5575880"/>
                  <a:pt x="2515233" y="5576663"/>
                </a:cubicBezTo>
                <a:cubicBezTo>
                  <a:pt x="2513411" y="5576577"/>
                  <a:pt x="2511605" y="5576514"/>
                  <a:pt x="2509784" y="5576502"/>
                </a:cubicBezTo>
                <a:cubicBezTo>
                  <a:pt x="2480018" y="5562188"/>
                  <a:pt x="2467017" y="5531319"/>
                  <a:pt x="2484072" y="5516013"/>
                </a:cubicBezTo>
                <a:cubicBezTo>
                  <a:pt x="2492318" y="5508609"/>
                  <a:pt x="2499838" y="5504517"/>
                  <a:pt x="2507035" y="5516423"/>
                </a:cubicBezTo>
                <a:cubicBezTo>
                  <a:pt x="2520294" y="5538326"/>
                  <a:pt x="2534810" y="5532483"/>
                  <a:pt x="2542137" y="5514290"/>
                </a:cubicBezTo>
                <a:cubicBezTo>
                  <a:pt x="2546691" y="5502991"/>
                  <a:pt x="2551617" y="5498823"/>
                  <a:pt x="2556464" y="5499116"/>
                </a:cubicBezTo>
                <a:close/>
                <a:moveTo>
                  <a:pt x="1003297" y="5435599"/>
                </a:moveTo>
                <a:cubicBezTo>
                  <a:pt x="1041367" y="5435648"/>
                  <a:pt x="1079437" y="5435699"/>
                  <a:pt x="1117506" y="5435761"/>
                </a:cubicBezTo>
                <a:cubicBezTo>
                  <a:pt x="1107063" y="5443476"/>
                  <a:pt x="1102125" y="5467018"/>
                  <a:pt x="1081811" y="5442768"/>
                </a:cubicBezTo>
                <a:cubicBezTo>
                  <a:pt x="1075238" y="5434917"/>
                  <a:pt x="1051952" y="5441441"/>
                  <a:pt x="1036349" y="5440673"/>
                </a:cubicBezTo>
                <a:cubicBezTo>
                  <a:pt x="1025219" y="5440126"/>
                  <a:pt x="1013227" y="5444220"/>
                  <a:pt x="1003297" y="5435599"/>
                </a:cubicBezTo>
                <a:close/>
                <a:moveTo>
                  <a:pt x="1630631" y="5410914"/>
                </a:moveTo>
                <a:cubicBezTo>
                  <a:pt x="1631102" y="5411630"/>
                  <a:pt x="1631574" y="5412347"/>
                  <a:pt x="1632045" y="5413063"/>
                </a:cubicBezTo>
                <a:cubicBezTo>
                  <a:pt x="1632045" y="5412347"/>
                  <a:pt x="1632045" y="5411869"/>
                  <a:pt x="1632280" y="5411153"/>
                </a:cubicBezTo>
                <a:cubicBezTo>
                  <a:pt x="1631809" y="5411153"/>
                  <a:pt x="1631338" y="5411153"/>
                  <a:pt x="1630631" y="5410914"/>
                </a:cubicBezTo>
                <a:close/>
                <a:moveTo>
                  <a:pt x="1869345" y="5410602"/>
                </a:moveTo>
                <a:cubicBezTo>
                  <a:pt x="1870516" y="5409237"/>
                  <a:pt x="1876179" y="5411717"/>
                  <a:pt x="1879769" y="5412437"/>
                </a:cubicBezTo>
                <a:cubicBezTo>
                  <a:pt x="1879942" y="5418118"/>
                  <a:pt x="1880123" y="5423798"/>
                  <a:pt x="1880290" y="5429454"/>
                </a:cubicBezTo>
                <a:cubicBezTo>
                  <a:pt x="1877698" y="5429379"/>
                  <a:pt x="1875106" y="5429330"/>
                  <a:pt x="1872514" y="5429256"/>
                </a:cubicBezTo>
                <a:cubicBezTo>
                  <a:pt x="1869506" y="5423278"/>
                  <a:pt x="1863497" y="5417423"/>
                  <a:pt x="1869345" y="5410602"/>
                </a:cubicBezTo>
                <a:close/>
                <a:moveTo>
                  <a:pt x="1440012" y="5341448"/>
                </a:moveTo>
                <a:cubicBezTo>
                  <a:pt x="1440248" y="5341925"/>
                  <a:pt x="1440248" y="5342402"/>
                  <a:pt x="1440248" y="5342880"/>
                </a:cubicBezTo>
                <a:cubicBezTo>
                  <a:pt x="1440719" y="5342402"/>
                  <a:pt x="1441190" y="5342164"/>
                  <a:pt x="1441426" y="5341686"/>
                </a:cubicBezTo>
                <a:cubicBezTo>
                  <a:pt x="1440954" y="5341686"/>
                  <a:pt x="1440483" y="5341686"/>
                  <a:pt x="1440012" y="5341448"/>
                </a:cubicBezTo>
                <a:close/>
                <a:moveTo>
                  <a:pt x="1035259" y="5233043"/>
                </a:moveTo>
                <a:cubicBezTo>
                  <a:pt x="1037321" y="5234146"/>
                  <a:pt x="1038452" y="5236732"/>
                  <a:pt x="1038483" y="5241352"/>
                </a:cubicBezTo>
                <a:cubicBezTo>
                  <a:pt x="1038576" y="5254846"/>
                  <a:pt x="1028840" y="5258667"/>
                  <a:pt x="1019217" y="5262487"/>
                </a:cubicBezTo>
                <a:cubicBezTo>
                  <a:pt x="1010088" y="5262363"/>
                  <a:pt x="1003117" y="5256595"/>
                  <a:pt x="1003291" y="5249786"/>
                </a:cubicBezTo>
                <a:cubicBezTo>
                  <a:pt x="1003638" y="5236117"/>
                  <a:pt x="1017069" y="5236937"/>
                  <a:pt x="1026453" y="5233637"/>
                </a:cubicBezTo>
                <a:cubicBezTo>
                  <a:pt x="1030205" y="5232322"/>
                  <a:pt x="1033197" y="5231941"/>
                  <a:pt x="1035259" y="5233043"/>
                </a:cubicBezTo>
                <a:close/>
                <a:moveTo>
                  <a:pt x="1981274" y="5232399"/>
                </a:moveTo>
                <a:cubicBezTo>
                  <a:pt x="1981286" y="5232449"/>
                  <a:pt x="1981323" y="5232486"/>
                  <a:pt x="1981336" y="5232535"/>
                </a:cubicBezTo>
                <a:cubicBezTo>
                  <a:pt x="1981292" y="5232523"/>
                  <a:pt x="1981249" y="5232523"/>
                  <a:pt x="1981212" y="5232511"/>
                </a:cubicBezTo>
                <a:cubicBezTo>
                  <a:pt x="1981199" y="5232473"/>
                  <a:pt x="1981193" y="5232436"/>
                  <a:pt x="1981181" y="5232412"/>
                </a:cubicBezTo>
                <a:cubicBezTo>
                  <a:pt x="1981212" y="5232412"/>
                  <a:pt x="1981243" y="5232412"/>
                  <a:pt x="1981274" y="5232399"/>
                </a:cubicBezTo>
                <a:close/>
                <a:moveTo>
                  <a:pt x="1991320" y="5220216"/>
                </a:moveTo>
                <a:cubicBezTo>
                  <a:pt x="1993649" y="5221138"/>
                  <a:pt x="1995608" y="5223151"/>
                  <a:pt x="1996691" y="5225042"/>
                </a:cubicBezTo>
                <a:cubicBezTo>
                  <a:pt x="2002458" y="5235162"/>
                  <a:pt x="1995209" y="5237046"/>
                  <a:pt x="1987140" y="5237468"/>
                </a:cubicBezTo>
                <a:cubicBezTo>
                  <a:pt x="1985329" y="5232396"/>
                  <a:pt x="1977075" y="5228341"/>
                  <a:pt x="1983736" y="5221929"/>
                </a:cubicBezTo>
                <a:cubicBezTo>
                  <a:pt x="1986294" y="5219461"/>
                  <a:pt x="1988992" y="5219293"/>
                  <a:pt x="1991320" y="5220216"/>
                </a:cubicBezTo>
                <a:close/>
                <a:moveTo>
                  <a:pt x="2335770" y="5207067"/>
                </a:moveTo>
                <a:cubicBezTo>
                  <a:pt x="2341676" y="5206651"/>
                  <a:pt x="2347283" y="5207972"/>
                  <a:pt x="2351773" y="5215501"/>
                </a:cubicBezTo>
                <a:cubicBezTo>
                  <a:pt x="2355921" y="5222459"/>
                  <a:pt x="2361311" y="5228675"/>
                  <a:pt x="2367499" y="5237071"/>
                </a:cubicBezTo>
                <a:cubicBezTo>
                  <a:pt x="2352566" y="5241164"/>
                  <a:pt x="2342434" y="5239105"/>
                  <a:pt x="2332760" y="5234888"/>
                </a:cubicBezTo>
                <a:cubicBezTo>
                  <a:pt x="2324146" y="5231129"/>
                  <a:pt x="2315769" y="5226405"/>
                  <a:pt x="2311929" y="5217226"/>
                </a:cubicBezTo>
                <a:cubicBezTo>
                  <a:pt x="2309983" y="5212586"/>
                  <a:pt x="2313506" y="5208593"/>
                  <a:pt x="2317977" y="5209051"/>
                </a:cubicBezTo>
                <a:cubicBezTo>
                  <a:pt x="2323660" y="5209635"/>
                  <a:pt x="2329865" y="5207483"/>
                  <a:pt x="2335770" y="5207067"/>
                </a:cubicBezTo>
                <a:close/>
                <a:moveTo>
                  <a:pt x="2484354" y="5195883"/>
                </a:moveTo>
                <a:cubicBezTo>
                  <a:pt x="2508831" y="5191193"/>
                  <a:pt x="2533269" y="5196798"/>
                  <a:pt x="2551963" y="5214396"/>
                </a:cubicBezTo>
                <a:cubicBezTo>
                  <a:pt x="2571539" y="5232841"/>
                  <a:pt x="2570003" y="5256068"/>
                  <a:pt x="2550335" y="5277513"/>
                </a:cubicBezTo>
                <a:cubicBezTo>
                  <a:pt x="2525928" y="5275082"/>
                  <a:pt x="2501545" y="5289543"/>
                  <a:pt x="2477122" y="5277586"/>
                </a:cubicBezTo>
                <a:cubicBezTo>
                  <a:pt x="2468309" y="5263225"/>
                  <a:pt x="2458373" y="5251391"/>
                  <a:pt x="2440629" y="5245973"/>
                </a:cubicBezTo>
                <a:cubicBezTo>
                  <a:pt x="2431325" y="5243132"/>
                  <a:pt x="2403217" y="5246196"/>
                  <a:pt x="2423789" y="5219942"/>
                </a:cubicBezTo>
                <a:cubicBezTo>
                  <a:pt x="2428379" y="5214087"/>
                  <a:pt x="2409342" y="5215152"/>
                  <a:pt x="2413604" y="5203050"/>
                </a:cubicBezTo>
                <a:cubicBezTo>
                  <a:pt x="2436943" y="5202244"/>
                  <a:pt x="2460680" y="5200395"/>
                  <a:pt x="2484354" y="5195883"/>
                </a:cubicBezTo>
                <a:close/>
                <a:moveTo>
                  <a:pt x="2355511" y="5194299"/>
                </a:moveTo>
                <a:cubicBezTo>
                  <a:pt x="2363035" y="5194201"/>
                  <a:pt x="2365539" y="5199658"/>
                  <a:pt x="2366774" y="5206020"/>
                </a:cubicBezTo>
                <a:cubicBezTo>
                  <a:pt x="2370985" y="5205810"/>
                  <a:pt x="2374295" y="5218039"/>
                  <a:pt x="2379294" y="5206926"/>
                </a:cubicBezTo>
                <a:cubicBezTo>
                  <a:pt x="2377255" y="5191026"/>
                  <a:pt x="2387380" y="5198567"/>
                  <a:pt x="2392298" y="5201121"/>
                </a:cubicBezTo>
                <a:cubicBezTo>
                  <a:pt x="2401929" y="5206108"/>
                  <a:pt x="2399082" y="5215186"/>
                  <a:pt x="2396174" y="5222814"/>
                </a:cubicBezTo>
                <a:cubicBezTo>
                  <a:pt x="2392118" y="5233468"/>
                  <a:pt x="2385656" y="5229561"/>
                  <a:pt x="2379549" y="5224390"/>
                </a:cubicBezTo>
                <a:cubicBezTo>
                  <a:pt x="2374359" y="5221934"/>
                  <a:pt x="2368323" y="5220619"/>
                  <a:pt x="2366067" y="5214269"/>
                </a:cubicBezTo>
                <a:cubicBezTo>
                  <a:pt x="2358297" y="5211105"/>
                  <a:pt x="2352554" y="5205761"/>
                  <a:pt x="2349485" y="5197972"/>
                </a:cubicBezTo>
                <a:cubicBezTo>
                  <a:pt x="2349317" y="5197526"/>
                  <a:pt x="2353384" y="5194325"/>
                  <a:pt x="2355511" y="5194299"/>
                </a:cubicBezTo>
                <a:close/>
                <a:moveTo>
                  <a:pt x="605078" y="5181634"/>
                </a:moveTo>
                <a:cubicBezTo>
                  <a:pt x="609717" y="5182056"/>
                  <a:pt x="611925" y="5185727"/>
                  <a:pt x="611783" y="5190490"/>
                </a:cubicBezTo>
                <a:cubicBezTo>
                  <a:pt x="610349" y="5195637"/>
                  <a:pt x="606349" y="5196939"/>
                  <a:pt x="602151" y="5195401"/>
                </a:cubicBezTo>
                <a:cubicBezTo>
                  <a:pt x="599819" y="5194533"/>
                  <a:pt x="596823" y="5191184"/>
                  <a:pt x="596885" y="5189039"/>
                </a:cubicBezTo>
                <a:cubicBezTo>
                  <a:pt x="597022" y="5184661"/>
                  <a:pt x="600470" y="5181213"/>
                  <a:pt x="605078" y="5181634"/>
                </a:cubicBezTo>
                <a:close/>
                <a:moveTo>
                  <a:pt x="2590781" y="5168899"/>
                </a:moveTo>
                <a:cubicBezTo>
                  <a:pt x="2591110" y="5169036"/>
                  <a:pt x="2591414" y="5169234"/>
                  <a:pt x="2591737" y="5169383"/>
                </a:cubicBezTo>
                <a:cubicBezTo>
                  <a:pt x="2591600" y="5169395"/>
                  <a:pt x="2591470" y="5169445"/>
                  <a:pt x="2591333" y="5169457"/>
                </a:cubicBezTo>
                <a:cubicBezTo>
                  <a:pt x="2591166" y="5169445"/>
                  <a:pt x="2590992" y="5169408"/>
                  <a:pt x="2590824" y="5169383"/>
                </a:cubicBezTo>
                <a:cubicBezTo>
                  <a:pt x="2590806" y="5169222"/>
                  <a:pt x="2590800" y="5169060"/>
                  <a:pt x="2590781" y="5168899"/>
                </a:cubicBezTo>
                <a:close/>
                <a:moveTo>
                  <a:pt x="2664863" y="5156391"/>
                </a:moveTo>
                <a:cubicBezTo>
                  <a:pt x="2681455" y="5153141"/>
                  <a:pt x="2705579" y="5192219"/>
                  <a:pt x="2699121" y="5207031"/>
                </a:cubicBezTo>
                <a:cubicBezTo>
                  <a:pt x="2695922" y="5214385"/>
                  <a:pt x="2692542" y="5227307"/>
                  <a:pt x="2683602" y="5222458"/>
                </a:cubicBezTo>
                <a:cubicBezTo>
                  <a:pt x="2673967" y="5217222"/>
                  <a:pt x="2656205" y="5232727"/>
                  <a:pt x="2654106" y="5210863"/>
                </a:cubicBezTo>
                <a:cubicBezTo>
                  <a:pt x="2653734" y="5206968"/>
                  <a:pt x="2653213" y="5200086"/>
                  <a:pt x="2648509" y="5201648"/>
                </a:cubicBezTo>
                <a:cubicBezTo>
                  <a:pt x="2634399" y="5206324"/>
                  <a:pt x="2624747" y="5201830"/>
                  <a:pt x="2616233" y="5195038"/>
                </a:cubicBezTo>
                <a:lnTo>
                  <a:pt x="2594109" y="5177301"/>
                </a:lnTo>
                <a:lnTo>
                  <a:pt x="2593749" y="5180410"/>
                </a:lnTo>
                <a:cubicBezTo>
                  <a:pt x="2592283" y="5183049"/>
                  <a:pt x="2589514" y="5184686"/>
                  <a:pt x="2584751" y="5184587"/>
                </a:cubicBezTo>
                <a:cubicBezTo>
                  <a:pt x="2582345" y="5184537"/>
                  <a:pt x="2577626" y="5178546"/>
                  <a:pt x="2578115" y="5176128"/>
                </a:cubicBezTo>
                <a:cubicBezTo>
                  <a:pt x="2580230" y="5165695"/>
                  <a:pt x="2588255" y="5169367"/>
                  <a:pt x="2594928" y="5170223"/>
                </a:cubicBezTo>
                <a:lnTo>
                  <a:pt x="2594517" y="5173774"/>
                </a:lnTo>
                <a:lnTo>
                  <a:pt x="2628061" y="5166066"/>
                </a:lnTo>
                <a:cubicBezTo>
                  <a:pt x="2640306" y="5162533"/>
                  <a:pt x="2652471" y="5158815"/>
                  <a:pt x="2664863" y="5156391"/>
                </a:cubicBezTo>
                <a:close/>
                <a:moveTo>
                  <a:pt x="1493125" y="5156290"/>
                </a:moveTo>
                <a:cubicBezTo>
                  <a:pt x="1495228" y="5156526"/>
                  <a:pt x="1498093" y="5159639"/>
                  <a:pt x="1498583" y="5161896"/>
                </a:cubicBezTo>
                <a:cubicBezTo>
                  <a:pt x="1499215" y="5164823"/>
                  <a:pt x="1497622" y="5167998"/>
                  <a:pt x="1491557" y="5167166"/>
                </a:cubicBezTo>
                <a:cubicBezTo>
                  <a:pt x="1490639" y="5166460"/>
                  <a:pt x="1487184" y="5165120"/>
                  <a:pt x="1486372" y="5162863"/>
                </a:cubicBezTo>
                <a:cubicBezTo>
                  <a:pt x="1484301" y="5157059"/>
                  <a:pt x="1489200" y="5155819"/>
                  <a:pt x="1493125" y="5156290"/>
                </a:cubicBezTo>
                <a:close/>
                <a:moveTo>
                  <a:pt x="2500821" y="5156199"/>
                </a:moveTo>
                <a:cubicBezTo>
                  <a:pt x="2490378" y="5172893"/>
                  <a:pt x="2480896" y="5187391"/>
                  <a:pt x="2463781" y="5158680"/>
                </a:cubicBezTo>
                <a:cubicBezTo>
                  <a:pt x="2478012" y="5157724"/>
                  <a:pt x="2488865" y="5157005"/>
                  <a:pt x="2500821" y="5156199"/>
                </a:cubicBezTo>
                <a:close/>
                <a:moveTo>
                  <a:pt x="2032973" y="5144418"/>
                </a:moveTo>
                <a:cubicBezTo>
                  <a:pt x="2037444" y="5143091"/>
                  <a:pt x="2041563" y="5142670"/>
                  <a:pt x="2043786" y="5146887"/>
                </a:cubicBezTo>
                <a:cubicBezTo>
                  <a:pt x="2045735" y="5150594"/>
                  <a:pt x="2045221" y="5154700"/>
                  <a:pt x="2041715" y="5158247"/>
                </a:cubicBezTo>
                <a:cubicBezTo>
                  <a:pt x="2025326" y="5174755"/>
                  <a:pt x="2006482" y="5179096"/>
                  <a:pt x="1981181" y="5172112"/>
                </a:cubicBezTo>
                <a:cubicBezTo>
                  <a:pt x="1997696" y="5155866"/>
                  <a:pt x="2015069" y="5149751"/>
                  <a:pt x="2032973" y="5144418"/>
                </a:cubicBezTo>
                <a:close/>
                <a:moveTo>
                  <a:pt x="912922" y="5143530"/>
                </a:moveTo>
                <a:cubicBezTo>
                  <a:pt x="916656" y="5143307"/>
                  <a:pt x="921096" y="5144163"/>
                  <a:pt x="921183" y="5149385"/>
                </a:cubicBezTo>
                <a:cubicBezTo>
                  <a:pt x="918628" y="5155983"/>
                  <a:pt x="913332" y="5155239"/>
                  <a:pt x="908445" y="5154917"/>
                </a:cubicBezTo>
                <a:cubicBezTo>
                  <a:pt x="903781" y="5154607"/>
                  <a:pt x="900153" y="5151344"/>
                  <a:pt x="902336" y="5147276"/>
                </a:cubicBezTo>
                <a:cubicBezTo>
                  <a:pt x="903676" y="5144771"/>
                  <a:pt x="909195" y="5143754"/>
                  <a:pt x="912922" y="5143530"/>
                </a:cubicBezTo>
                <a:close/>
                <a:moveTo>
                  <a:pt x="673088" y="5119542"/>
                </a:moveTo>
                <a:cubicBezTo>
                  <a:pt x="711752" y="5111058"/>
                  <a:pt x="714500" y="5141669"/>
                  <a:pt x="723354" y="5167440"/>
                </a:cubicBezTo>
                <a:cubicBezTo>
                  <a:pt x="694060" y="5163384"/>
                  <a:pt x="696895" y="5128075"/>
                  <a:pt x="673088" y="5119542"/>
                </a:cubicBezTo>
                <a:close/>
                <a:moveTo>
                  <a:pt x="3011091" y="5105550"/>
                </a:moveTo>
                <a:cubicBezTo>
                  <a:pt x="3013577" y="5105117"/>
                  <a:pt x="3016244" y="5105560"/>
                  <a:pt x="3019245" y="5107576"/>
                </a:cubicBezTo>
                <a:cubicBezTo>
                  <a:pt x="3020387" y="5108344"/>
                  <a:pt x="3020920" y="5112648"/>
                  <a:pt x="3020201" y="5113169"/>
                </a:cubicBezTo>
                <a:cubicBezTo>
                  <a:pt x="3010427" y="5120127"/>
                  <a:pt x="3000355" y="5126638"/>
                  <a:pt x="2984481" y="5122744"/>
                </a:cubicBezTo>
                <a:cubicBezTo>
                  <a:pt x="2987593" y="5117436"/>
                  <a:pt x="2988896" y="5114199"/>
                  <a:pt x="2989505" y="5114323"/>
                </a:cubicBezTo>
                <a:cubicBezTo>
                  <a:pt x="2997811" y="5116034"/>
                  <a:pt x="3003634" y="5106848"/>
                  <a:pt x="3011091" y="5105550"/>
                </a:cubicBezTo>
                <a:close/>
                <a:moveTo>
                  <a:pt x="1779074" y="5096524"/>
                </a:moveTo>
                <a:cubicBezTo>
                  <a:pt x="1779074" y="5096524"/>
                  <a:pt x="1779074" y="5096763"/>
                  <a:pt x="1779074" y="5097001"/>
                </a:cubicBezTo>
                <a:cubicBezTo>
                  <a:pt x="1779309" y="5096763"/>
                  <a:pt x="1779545" y="5096763"/>
                  <a:pt x="1779545" y="5096524"/>
                </a:cubicBezTo>
                <a:cubicBezTo>
                  <a:pt x="1779309" y="5096524"/>
                  <a:pt x="1779309" y="5096524"/>
                  <a:pt x="1779074" y="5096524"/>
                </a:cubicBezTo>
                <a:close/>
                <a:moveTo>
                  <a:pt x="1588926" y="5086975"/>
                </a:moveTo>
                <a:cubicBezTo>
                  <a:pt x="1588219" y="5087214"/>
                  <a:pt x="1587748" y="5087214"/>
                  <a:pt x="1587276" y="5087214"/>
                </a:cubicBezTo>
                <a:cubicBezTo>
                  <a:pt x="1587748" y="5087214"/>
                  <a:pt x="1588219" y="5087453"/>
                  <a:pt x="1588690" y="5087453"/>
                </a:cubicBezTo>
                <a:cubicBezTo>
                  <a:pt x="1588690" y="5087453"/>
                  <a:pt x="1588690" y="5087214"/>
                  <a:pt x="1588926" y="5086975"/>
                </a:cubicBezTo>
                <a:close/>
                <a:moveTo>
                  <a:pt x="2196808" y="5067411"/>
                </a:moveTo>
                <a:cubicBezTo>
                  <a:pt x="2199784" y="5066320"/>
                  <a:pt x="2203486" y="5073464"/>
                  <a:pt x="2200974" y="5076838"/>
                </a:cubicBezTo>
                <a:cubicBezTo>
                  <a:pt x="2197503" y="5081501"/>
                  <a:pt x="2191548" y="5088074"/>
                  <a:pt x="2187301" y="5087640"/>
                </a:cubicBezTo>
                <a:cubicBezTo>
                  <a:pt x="2177659" y="5086648"/>
                  <a:pt x="2168395" y="5082096"/>
                  <a:pt x="2158981" y="5078858"/>
                </a:cubicBezTo>
                <a:cubicBezTo>
                  <a:pt x="2167056" y="5060962"/>
                  <a:pt x="2184392" y="5071975"/>
                  <a:pt x="2196808" y="5067411"/>
                </a:cubicBezTo>
                <a:close/>
                <a:moveTo>
                  <a:pt x="2151018" y="5067299"/>
                </a:moveTo>
                <a:cubicBezTo>
                  <a:pt x="2152053" y="5071082"/>
                  <a:pt x="2153871" y="5074914"/>
                  <a:pt x="2153678" y="5078623"/>
                </a:cubicBezTo>
                <a:cubicBezTo>
                  <a:pt x="2153039" y="5091187"/>
                  <a:pt x="2142820" y="5091484"/>
                  <a:pt x="2133915" y="5092266"/>
                </a:cubicBezTo>
                <a:cubicBezTo>
                  <a:pt x="2129165" y="5092675"/>
                  <a:pt x="2122220" y="5093394"/>
                  <a:pt x="2121122" y="5086969"/>
                </a:cubicBezTo>
                <a:cubicBezTo>
                  <a:pt x="2119187" y="5075658"/>
                  <a:pt x="2129345" y="5074294"/>
                  <a:pt x="2136606" y="5071268"/>
                </a:cubicBezTo>
                <a:cubicBezTo>
                  <a:pt x="2141178" y="5069370"/>
                  <a:pt x="2146188" y="5068564"/>
                  <a:pt x="2151018" y="5067299"/>
                </a:cubicBezTo>
                <a:close/>
                <a:moveTo>
                  <a:pt x="2146281" y="5067299"/>
                </a:moveTo>
                <a:cubicBezTo>
                  <a:pt x="2146281" y="5067299"/>
                  <a:pt x="2146729" y="5067733"/>
                  <a:pt x="2146729" y="5067746"/>
                </a:cubicBezTo>
                <a:cubicBezTo>
                  <a:pt x="2146629" y="5067771"/>
                  <a:pt x="2146530" y="5067795"/>
                  <a:pt x="2146436" y="5067820"/>
                </a:cubicBezTo>
                <a:cubicBezTo>
                  <a:pt x="2146387" y="5067647"/>
                  <a:pt x="2146324" y="5067473"/>
                  <a:pt x="2146281" y="5067299"/>
                </a:cubicBezTo>
                <a:close/>
                <a:moveTo>
                  <a:pt x="2146281" y="5067299"/>
                </a:moveTo>
                <a:cubicBezTo>
                  <a:pt x="2146473" y="5067361"/>
                  <a:pt x="2146665" y="5067448"/>
                  <a:pt x="2146864" y="5067511"/>
                </a:cubicBezTo>
                <a:cubicBezTo>
                  <a:pt x="2146820" y="5067598"/>
                  <a:pt x="2146765" y="5067647"/>
                  <a:pt x="2146727" y="5067734"/>
                </a:cubicBezTo>
                <a:cubicBezTo>
                  <a:pt x="2146727" y="5067734"/>
                  <a:pt x="2146281" y="5067299"/>
                  <a:pt x="2146281" y="5067299"/>
                </a:cubicBezTo>
                <a:close/>
                <a:moveTo>
                  <a:pt x="1447157" y="5054599"/>
                </a:moveTo>
                <a:cubicBezTo>
                  <a:pt x="1454333" y="5066791"/>
                  <a:pt x="1446673" y="5074480"/>
                  <a:pt x="1442748" y="5085022"/>
                </a:cubicBezTo>
                <a:cubicBezTo>
                  <a:pt x="1430933" y="5071602"/>
                  <a:pt x="1433060" y="5062897"/>
                  <a:pt x="1447157" y="5054599"/>
                </a:cubicBezTo>
                <a:close/>
                <a:moveTo>
                  <a:pt x="3235833" y="4978399"/>
                </a:moveTo>
                <a:cubicBezTo>
                  <a:pt x="3231280" y="5009442"/>
                  <a:pt x="3213707" y="5029310"/>
                  <a:pt x="3185678" y="5041119"/>
                </a:cubicBezTo>
                <a:cubicBezTo>
                  <a:pt x="3180952" y="5043127"/>
                  <a:pt x="3174937" y="5042060"/>
                  <a:pt x="3175668" y="5039333"/>
                </a:cubicBezTo>
                <a:cubicBezTo>
                  <a:pt x="3178000" y="5030625"/>
                  <a:pt x="3168662" y="5016265"/>
                  <a:pt x="3184226" y="5013760"/>
                </a:cubicBezTo>
                <a:cubicBezTo>
                  <a:pt x="3207332" y="5010062"/>
                  <a:pt x="3221879" y="4995339"/>
                  <a:pt x="3235833" y="4978399"/>
                </a:cubicBezTo>
                <a:close/>
                <a:moveTo>
                  <a:pt x="2547598" y="4965699"/>
                </a:moveTo>
                <a:cubicBezTo>
                  <a:pt x="2553192" y="4966939"/>
                  <a:pt x="2555666" y="4970400"/>
                  <a:pt x="2555064" y="4974716"/>
                </a:cubicBezTo>
                <a:cubicBezTo>
                  <a:pt x="2554345" y="4979888"/>
                  <a:pt x="2551827" y="4985023"/>
                  <a:pt x="2545713" y="4985408"/>
                </a:cubicBezTo>
                <a:cubicBezTo>
                  <a:pt x="2539487" y="4985792"/>
                  <a:pt x="2540280" y="4980223"/>
                  <a:pt x="2540020" y="4976452"/>
                </a:cubicBezTo>
                <a:cubicBezTo>
                  <a:pt x="2539623" y="4970697"/>
                  <a:pt x="2542265" y="4966753"/>
                  <a:pt x="2547598" y="4965699"/>
                </a:cubicBezTo>
                <a:close/>
                <a:moveTo>
                  <a:pt x="1613431" y="4964513"/>
                </a:moveTo>
                <a:cubicBezTo>
                  <a:pt x="1613195" y="4964991"/>
                  <a:pt x="1612959" y="4965707"/>
                  <a:pt x="1612724" y="4966423"/>
                </a:cubicBezTo>
                <a:cubicBezTo>
                  <a:pt x="1612959" y="4966423"/>
                  <a:pt x="1612959" y="4966423"/>
                  <a:pt x="1613195" y="4966423"/>
                </a:cubicBezTo>
                <a:cubicBezTo>
                  <a:pt x="1613195" y="4965707"/>
                  <a:pt x="1613431" y="4964991"/>
                  <a:pt x="1613431" y="4964513"/>
                </a:cubicBezTo>
                <a:close/>
                <a:moveTo>
                  <a:pt x="689298" y="4941640"/>
                </a:moveTo>
                <a:cubicBezTo>
                  <a:pt x="693610" y="4943557"/>
                  <a:pt x="697518" y="4947194"/>
                  <a:pt x="703093" y="4950333"/>
                </a:cubicBezTo>
                <a:cubicBezTo>
                  <a:pt x="685537" y="4956412"/>
                  <a:pt x="681978" y="4948323"/>
                  <a:pt x="673086" y="4943274"/>
                </a:cubicBezTo>
                <a:cubicBezTo>
                  <a:pt x="680273" y="4939528"/>
                  <a:pt x="684987" y="4939723"/>
                  <a:pt x="689298" y="4941640"/>
                </a:cubicBezTo>
                <a:close/>
                <a:moveTo>
                  <a:pt x="2431442" y="4940332"/>
                </a:moveTo>
                <a:cubicBezTo>
                  <a:pt x="2435089" y="4940605"/>
                  <a:pt x="2438500" y="4943730"/>
                  <a:pt x="2443176" y="4946210"/>
                </a:cubicBezTo>
                <a:cubicBezTo>
                  <a:pt x="2440391" y="4949484"/>
                  <a:pt x="2438996" y="4952486"/>
                  <a:pt x="2436720" y="4953490"/>
                </a:cubicBezTo>
                <a:cubicBezTo>
                  <a:pt x="2432198" y="4955500"/>
                  <a:pt x="2428304" y="4952908"/>
                  <a:pt x="2426537" y="4948889"/>
                </a:cubicBezTo>
                <a:cubicBezTo>
                  <a:pt x="2424633" y="4944586"/>
                  <a:pt x="2425749" y="4939860"/>
                  <a:pt x="2431442" y="4940332"/>
                </a:cubicBezTo>
                <a:close/>
                <a:moveTo>
                  <a:pt x="2535255" y="4889536"/>
                </a:moveTo>
                <a:cubicBezTo>
                  <a:pt x="2538012" y="4889213"/>
                  <a:pt x="2541129" y="4890996"/>
                  <a:pt x="2544385" y="4894735"/>
                </a:cubicBezTo>
                <a:cubicBezTo>
                  <a:pt x="2552490" y="4900206"/>
                  <a:pt x="2561123" y="4905266"/>
                  <a:pt x="2561991" y="4917781"/>
                </a:cubicBezTo>
                <a:cubicBezTo>
                  <a:pt x="2553339" y="4913899"/>
                  <a:pt x="2545656" y="4910451"/>
                  <a:pt x="2537979" y="4907003"/>
                </a:cubicBezTo>
                <a:cubicBezTo>
                  <a:pt x="2530929" y="4907313"/>
                  <a:pt x="2524795" y="4905986"/>
                  <a:pt x="2528292" y="4896968"/>
                </a:cubicBezTo>
                <a:cubicBezTo>
                  <a:pt x="2530103" y="4892287"/>
                  <a:pt x="2532499" y="4889859"/>
                  <a:pt x="2535255" y="4889536"/>
                </a:cubicBezTo>
                <a:close/>
                <a:moveTo>
                  <a:pt x="3872821" y="4889318"/>
                </a:moveTo>
                <a:cubicBezTo>
                  <a:pt x="3872821" y="4889556"/>
                  <a:pt x="3872821" y="4889795"/>
                  <a:pt x="3872585" y="4890272"/>
                </a:cubicBezTo>
                <a:cubicBezTo>
                  <a:pt x="3872821" y="4890272"/>
                  <a:pt x="3873056" y="4890272"/>
                  <a:pt x="3873292" y="4890272"/>
                </a:cubicBezTo>
                <a:cubicBezTo>
                  <a:pt x="3873292" y="4889795"/>
                  <a:pt x="3873056" y="4889556"/>
                  <a:pt x="3872821" y="4889318"/>
                </a:cubicBezTo>
                <a:close/>
                <a:moveTo>
                  <a:pt x="2946381" y="4876938"/>
                </a:moveTo>
                <a:cubicBezTo>
                  <a:pt x="2960744" y="4875772"/>
                  <a:pt x="2966833" y="4881949"/>
                  <a:pt x="2976507" y="4893881"/>
                </a:cubicBezTo>
                <a:cubicBezTo>
                  <a:pt x="2959826" y="4893199"/>
                  <a:pt x="2953426" y="4887977"/>
                  <a:pt x="2946381" y="4876938"/>
                </a:cubicBezTo>
                <a:close/>
                <a:moveTo>
                  <a:pt x="2870181" y="4864099"/>
                </a:moveTo>
                <a:cubicBezTo>
                  <a:pt x="2881077" y="4867820"/>
                  <a:pt x="2888865" y="4870474"/>
                  <a:pt x="2896661" y="4873141"/>
                </a:cubicBezTo>
                <a:cubicBezTo>
                  <a:pt x="2887284" y="4875832"/>
                  <a:pt x="2877015" y="4881599"/>
                  <a:pt x="2870181" y="4864099"/>
                </a:cubicBezTo>
                <a:close/>
                <a:moveTo>
                  <a:pt x="2901857" y="4851399"/>
                </a:moveTo>
                <a:cubicBezTo>
                  <a:pt x="2906701" y="4857538"/>
                  <a:pt x="2911543" y="4863678"/>
                  <a:pt x="2918018" y="4871889"/>
                </a:cubicBezTo>
                <a:cubicBezTo>
                  <a:pt x="2903500" y="4874703"/>
                  <a:pt x="2895705" y="4873216"/>
                  <a:pt x="2895581" y="4861681"/>
                </a:cubicBezTo>
                <a:cubicBezTo>
                  <a:pt x="2895543" y="4858283"/>
                  <a:pt x="2899649" y="4854834"/>
                  <a:pt x="2901857" y="4851399"/>
                </a:cubicBezTo>
                <a:close/>
                <a:moveTo>
                  <a:pt x="1015420" y="4838782"/>
                </a:moveTo>
                <a:cubicBezTo>
                  <a:pt x="1026684" y="4838056"/>
                  <a:pt x="1040584" y="4842153"/>
                  <a:pt x="1051778" y="4839592"/>
                </a:cubicBezTo>
                <a:cubicBezTo>
                  <a:pt x="1051636" y="4854498"/>
                  <a:pt x="1035377" y="4864409"/>
                  <a:pt x="1039852" y="4879539"/>
                </a:cubicBezTo>
                <a:cubicBezTo>
                  <a:pt x="1045334" y="4887471"/>
                  <a:pt x="1061247" y="4880497"/>
                  <a:pt x="1061499" y="4899265"/>
                </a:cubicBezTo>
                <a:cubicBezTo>
                  <a:pt x="1061719" y="4915560"/>
                  <a:pt x="1047603" y="4912177"/>
                  <a:pt x="1043003" y="4920699"/>
                </a:cubicBezTo>
                <a:cubicBezTo>
                  <a:pt x="1039316" y="4927594"/>
                  <a:pt x="1026412" y="4921816"/>
                  <a:pt x="1021355" y="4930482"/>
                </a:cubicBezTo>
                <a:cubicBezTo>
                  <a:pt x="1027216" y="4931823"/>
                  <a:pt x="1038528" y="4927849"/>
                  <a:pt x="1035897" y="4938382"/>
                </a:cubicBezTo>
                <a:cubicBezTo>
                  <a:pt x="1033739" y="4947096"/>
                  <a:pt x="1022175" y="4942117"/>
                  <a:pt x="1014817" y="4943458"/>
                </a:cubicBezTo>
                <a:cubicBezTo>
                  <a:pt x="1021229" y="4953783"/>
                  <a:pt x="1022300" y="4962896"/>
                  <a:pt x="1009003" y="4968690"/>
                </a:cubicBezTo>
                <a:cubicBezTo>
                  <a:pt x="1009003" y="4968690"/>
                  <a:pt x="1008987" y="4968690"/>
                  <a:pt x="1008987" y="4968690"/>
                </a:cubicBezTo>
                <a:cubicBezTo>
                  <a:pt x="1008452" y="5002029"/>
                  <a:pt x="991484" y="4971738"/>
                  <a:pt x="983260" y="4975313"/>
                </a:cubicBezTo>
                <a:cubicBezTo>
                  <a:pt x="985355" y="4993603"/>
                  <a:pt x="980014" y="5010009"/>
                  <a:pt x="970561" y="5025378"/>
                </a:cubicBezTo>
                <a:cubicBezTo>
                  <a:pt x="957642" y="5042407"/>
                  <a:pt x="948000" y="5045025"/>
                  <a:pt x="944770" y="5019489"/>
                </a:cubicBezTo>
                <a:cubicBezTo>
                  <a:pt x="934939" y="5018436"/>
                  <a:pt x="932859" y="5028060"/>
                  <a:pt x="926967" y="5032433"/>
                </a:cubicBezTo>
                <a:cubicBezTo>
                  <a:pt x="945700" y="5051441"/>
                  <a:pt x="927267" y="5066794"/>
                  <a:pt x="921264" y="5082801"/>
                </a:cubicBezTo>
                <a:cubicBezTo>
                  <a:pt x="918523" y="5090111"/>
                  <a:pt x="909353" y="5090302"/>
                  <a:pt x="901870" y="5088531"/>
                </a:cubicBezTo>
                <a:cubicBezTo>
                  <a:pt x="888777" y="5085403"/>
                  <a:pt x="887785" y="5074965"/>
                  <a:pt x="887643" y="5064160"/>
                </a:cubicBezTo>
                <a:cubicBezTo>
                  <a:pt x="876118" y="5068669"/>
                  <a:pt x="869824" y="5077104"/>
                  <a:pt x="864820" y="5086508"/>
                </a:cubicBezTo>
                <a:lnTo>
                  <a:pt x="853538" y="5107575"/>
                </a:lnTo>
                <a:lnTo>
                  <a:pt x="868670" y="5108013"/>
                </a:lnTo>
                <a:cubicBezTo>
                  <a:pt x="873211" y="5106524"/>
                  <a:pt x="876831" y="5102410"/>
                  <a:pt x="878474" y="5092699"/>
                </a:cubicBezTo>
                <a:cubicBezTo>
                  <a:pt x="886027" y="5111377"/>
                  <a:pt x="882256" y="5124821"/>
                  <a:pt x="868787" y="5128207"/>
                </a:cubicBezTo>
                <a:cubicBezTo>
                  <a:pt x="861257" y="5130094"/>
                  <a:pt x="851812" y="5126988"/>
                  <a:pt x="850951" y="5118232"/>
                </a:cubicBezTo>
                <a:lnTo>
                  <a:pt x="853196" y="5108212"/>
                </a:lnTo>
                <a:lnTo>
                  <a:pt x="849736" y="5114673"/>
                </a:lnTo>
                <a:cubicBezTo>
                  <a:pt x="820605" y="5101953"/>
                  <a:pt x="845152" y="5089233"/>
                  <a:pt x="849768" y="5076529"/>
                </a:cubicBezTo>
                <a:cubicBezTo>
                  <a:pt x="849752" y="5076481"/>
                  <a:pt x="849752" y="5076449"/>
                  <a:pt x="849752" y="5076418"/>
                </a:cubicBezTo>
                <a:cubicBezTo>
                  <a:pt x="849736" y="5076433"/>
                  <a:pt x="849736" y="5076481"/>
                  <a:pt x="849705" y="5076497"/>
                </a:cubicBezTo>
                <a:cubicBezTo>
                  <a:pt x="849705" y="5076497"/>
                  <a:pt x="849705" y="5076497"/>
                  <a:pt x="849689" y="5076497"/>
                </a:cubicBezTo>
                <a:cubicBezTo>
                  <a:pt x="849673" y="5076593"/>
                  <a:pt x="849626" y="5076657"/>
                  <a:pt x="849595" y="5076753"/>
                </a:cubicBezTo>
                <a:cubicBezTo>
                  <a:pt x="849579" y="5076641"/>
                  <a:pt x="849563" y="5076545"/>
                  <a:pt x="849563" y="5076449"/>
                </a:cubicBezTo>
                <a:cubicBezTo>
                  <a:pt x="833729" y="5071406"/>
                  <a:pt x="816241" y="5061559"/>
                  <a:pt x="811657" y="5089520"/>
                </a:cubicBezTo>
                <a:cubicBezTo>
                  <a:pt x="811594" y="5093718"/>
                  <a:pt x="811515" y="5097915"/>
                  <a:pt x="811437" y="5102129"/>
                </a:cubicBezTo>
                <a:cubicBezTo>
                  <a:pt x="822496" y="5116588"/>
                  <a:pt x="841323" y="5131319"/>
                  <a:pt x="806946" y="5141341"/>
                </a:cubicBezTo>
                <a:cubicBezTo>
                  <a:pt x="790970" y="5146002"/>
                  <a:pt x="807135" y="5159599"/>
                  <a:pt x="802031" y="5167930"/>
                </a:cubicBezTo>
                <a:cubicBezTo>
                  <a:pt x="779202" y="5156998"/>
                  <a:pt x="776838" y="5151428"/>
                  <a:pt x="789348" y="5134096"/>
                </a:cubicBezTo>
                <a:cubicBezTo>
                  <a:pt x="793649" y="5128111"/>
                  <a:pt x="798990" y="5123211"/>
                  <a:pt x="798155" y="5115088"/>
                </a:cubicBezTo>
                <a:cubicBezTo>
                  <a:pt x="792136" y="5112917"/>
                  <a:pt x="786118" y="5110747"/>
                  <a:pt x="780099" y="5108592"/>
                </a:cubicBezTo>
                <a:cubicBezTo>
                  <a:pt x="773719" y="5131399"/>
                  <a:pt x="746904" y="5113747"/>
                  <a:pt x="736458" y="5129866"/>
                </a:cubicBezTo>
                <a:cubicBezTo>
                  <a:pt x="736081" y="5130457"/>
                  <a:pt x="721413" y="5119924"/>
                  <a:pt x="724248" y="5114529"/>
                </a:cubicBezTo>
                <a:cubicBezTo>
                  <a:pt x="732000" y="5099766"/>
                  <a:pt x="723366" y="5075635"/>
                  <a:pt x="748085" y="5070353"/>
                </a:cubicBezTo>
                <a:cubicBezTo>
                  <a:pt x="748070" y="5070305"/>
                  <a:pt x="748085" y="5070209"/>
                  <a:pt x="748054" y="5070145"/>
                </a:cubicBezTo>
                <a:cubicBezTo>
                  <a:pt x="748117" y="5070177"/>
                  <a:pt x="748165" y="5070209"/>
                  <a:pt x="748228" y="5070241"/>
                </a:cubicBezTo>
                <a:cubicBezTo>
                  <a:pt x="746211" y="5042982"/>
                  <a:pt x="761194" y="5030134"/>
                  <a:pt x="786008" y="5025618"/>
                </a:cubicBezTo>
                <a:cubicBezTo>
                  <a:pt x="787425" y="5017766"/>
                  <a:pt x="783487" y="5005221"/>
                  <a:pt x="799667" y="5010360"/>
                </a:cubicBezTo>
                <a:cubicBezTo>
                  <a:pt x="808348" y="5013121"/>
                  <a:pt x="817187" y="5016122"/>
                  <a:pt x="824119" y="5006754"/>
                </a:cubicBezTo>
                <a:cubicBezTo>
                  <a:pt x="820968" y="5001327"/>
                  <a:pt x="809404" y="4989772"/>
                  <a:pt x="827301" y="4995279"/>
                </a:cubicBezTo>
                <a:cubicBezTo>
                  <a:pt x="840646" y="4999364"/>
                  <a:pt x="850839" y="5000019"/>
                  <a:pt x="862466" y="4994289"/>
                </a:cubicBezTo>
                <a:cubicBezTo>
                  <a:pt x="867776" y="4991049"/>
                  <a:pt x="874298" y="4987793"/>
                  <a:pt x="872959" y="4980564"/>
                </a:cubicBezTo>
                <a:cubicBezTo>
                  <a:pt x="868264" y="4955443"/>
                  <a:pt x="867981" y="4955491"/>
                  <a:pt x="887643" y="4949602"/>
                </a:cubicBezTo>
                <a:cubicBezTo>
                  <a:pt x="883594" y="4943122"/>
                  <a:pt x="883594" y="4943122"/>
                  <a:pt x="899932" y="4936946"/>
                </a:cubicBezTo>
                <a:cubicBezTo>
                  <a:pt x="899065" y="4928567"/>
                  <a:pt x="883988" y="4931520"/>
                  <a:pt x="886666" y="4920316"/>
                </a:cubicBezTo>
                <a:cubicBezTo>
                  <a:pt x="891156" y="4921513"/>
                  <a:pt x="895662" y="4922710"/>
                  <a:pt x="900152" y="4923891"/>
                </a:cubicBezTo>
                <a:cubicBezTo>
                  <a:pt x="898214" y="4902649"/>
                  <a:pt x="913339" y="4912001"/>
                  <a:pt x="922761" y="4911426"/>
                </a:cubicBezTo>
                <a:cubicBezTo>
                  <a:pt x="935948" y="4910581"/>
                  <a:pt x="951892" y="4913900"/>
                  <a:pt x="945779" y="4890679"/>
                </a:cubicBezTo>
                <a:cubicBezTo>
                  <a:pt x="943006" y="4880114"/>
                  <a:pt x="946362" y="4871926"/>
                  <a:pt x="960415" y="4874815"/>
                </a:cubicBezTo>
                <a:cubicBezTo>
                  <a:pt x="972956" y="4877369"/>
                  <a:pt x="983181" y="4868734"/>
                  <a:pt x="994871" y="4866915"/>
                </a:cubicBezTo>
                <a:cubicBezTo>
                  <a:pt x="995525" y="4845058"/>
                  <a:pt x="1004155" y="4839508"/>
                  <a:pt x="1015420" y="4838782"/>
                </a:cubicBezTo>
                <a:close/>
                <a:moveTo>
                  <a:pt x="1184319" y="4838707"/>
                </a:moveTo>
                <a:cubicBezTo>
                  <a:pt x="1194693" y="4846235"/>
                  <a:pt x="1199487" y="4856827"/>
                  <a:pt x="1200330" y="4869304"/>
                </a:cubicBezTo>
                <a:cubicBezTo>
                  <a:pt x="1200361" y="4869825"/>
                  <a:pt x="1196529" y="4871599"/>
                  <a:pt x="1195078" y="4871102"/>
                </a:cubicBezTo>
                <a:cubicBezTo>
                  <a:pt x="1179358" y="4865695"/>
                  <a:pt x="1189435" y="4849485"/>
                  <a:pt x="1181088" y="4841448"/>
                </a:cubicBezTo>
                <a:cubicBezTo>
                  <a:pt x="1183067" y="4839749"/>
                  <a:pt x="1184158" y="4838595"/>
                  <a:pt x="1184319" y="4838707"/>
                </a:cubicBezTo>
                <a:close/>
                <a:moveTo>
                  <a:pt x="757629" y="4826473"/>
                </a:moveTo>
                <a:cubicBezTo>
                  <a:pt x="760058" y="4825608"/>
                  <a:pt x="762645" y="4825838"/>
                  <a:pt x="764661" y="4827897"/>
                </a:cubicBezTo>
                <a:cubicBezTo>
                  <a:pt x="773195" y="4836640"/>
                  <a:pt x="760432" y="4844367"/>
                  <a:pt x="767153" y="4858469"/>
                </a:cubicBezTo>
                <a:cubicBezTo>
                  <a:pt x="754813" y="4847604"/>
                  <a:pt x="744587" y="4843276"/>
                  <a:pt x="751545" y="4831618"/>
                </a:cubicBezTo>
                <a:cubicBezTo>
                  <a:pt x="752929" y="4829298"/>
                  <a:pt x="755199" y="4827338"/>
                  <a:pt x="757629" y="4826473"/>
                </a:cubicBezTo>
                <a:close/>
                <a:moveTo>
                  <a:pt x="1625447" y="4820328"/>
                </a:moveTo>
                <a:cubicBezTo>
                  <a:pt x="1625447" y="4820806"/>
                  <a:pt x="1625447" y="4821283"/>
                  <a:pt x="1625447" y="4821761"/>
                </a:cubicBezTo>
                <a:cubicBezTo>
                  <a:pt x="1625683" y="4821522"/>
                  <a:pt x="1625919" y="4821283"/>
                  <a:pt x="1626154" y="4821283"/>
                </a:cubicBezTo>
                <a:cubicBezTo>
                  <a:pt x="1625919" y="4821045"/>
                  <a:pt x="1625683" y="4820806"/>
                  <a:pt x="1625447" y="4820328"/>
                </a:cubicBezTo>
                <a:close/>
                <a:moveTo>
                  <a:pt x="3003960" y="4813756"/>
                </a:moveTo>
                <a:cubicBezTo>
                  <a:pt x="3006863" y="4814835"/>
                  <a:pt x="3008363" y="4819698"/>
                  <a:pt x="3010050" y="4822203"/>
                </a:cubicBezTo>
                <a:cubicBezTo>
                  <a:pt x="3008053" y="4826941"/>
                  <a:pt x="3009864" y="4833763"/>
                  <a:pt x="3003129" y="4830910"/>
                </a:cubicBezTo>
                <a:cubicBezTo>
                  <a:pt x="3000227" y="4829682"/>
                  <a:pt x="2997883" y="4824683"/>
                  <a:pt x="2997300" y="4821086"/>
                </a:cubicBezTo>
                <a:cubicBezTo>
                  <a:pt x="2996692" y="4817216"/>
                  <a:pt x="2998329" y="4811660"/>
                  <a:pt x="3003960" y="4813756"/>
                </a:cubicBezTo>
                <a:close/>
                <a:moveTo>
                  <a:pt x="702490" y="4813299"/>
                </a:moveTo>
                <a:cubicBezTo>
                  <a:pt x="714923" y="4835687"/>
                  <a:pt x="709230" y="4848075"/>
                  <a:pt x="688314" y="4856484"/>
                </a:cubicBezTo>
                <a:cubicBezTo>
                  <a:pt x="681071" y="4859411"/>
                  <a:pt x="674323" y="4860726"/>
                  <a:pt x="673375" y="4853867"/>
                </a:cubicBezTo>
                <a:cubicBezTo>
                  <a:pt x="670305" y="4831704"/>
                  <a:pt x="692610" y="4827960"/>
                  <a:pt x="702490" y="4813299"/>
                </a:cubicBezTo>
                <a:close/>
                <a:moveTo>
                  <a:pt x="1923275" y="4782611"/>
                </a:moveTo>
                <a:cubicBezTo>
                  <a:pt x="1923511" y="4782611"/>
                  <a:pt x="1923511" y="4782611"/>
                  <a:pt x="1923511" y="4782850"/>
                </a:cubicBezTo>
                <a:cubicBezTo>
                  <a:pt x="1923511" y="4782611"/>
                  <a:pt x="1923511" y="4782611"/>
                  <a:pt x="1923511" y="4782611"/>
                </a:cubicBezTo>
                <a:cubicBezTo>
                  <a:pt x="1923511" y="4782611"/>
                  <a:pt x="1923511" y="4782611"/>
                  <a:pt x="1923275" y="4782611"/>
                </a:cubicBezTo>
                <a:close/>
                <a:moveTo>
                  <a:pt x="3827345" y="4737971"/>
                </a:moveTo>
                <a:cubicBezTo>
                  <a:pt x="3827817" y="4738210"/>
                  <a:pt x="3828524" y="4738448"/>
                  <a:pt x="3828759" y="4738687"/>
                </a:cubicBezTo>
                <a:cubicBezTo>
                  <a:pt x="3828995" y="4738448"/>
                  <a:pt x="3828759" y="4738210"/>
                  <a:pt x="3828995" y="4737971"/>
                </a:cubicBezTo>
                <a:cubicBezTo>
                  <a:pt x="3828524" y="4737971"/>
                  <a:pt x="3827817" y="4737971"/>
                  <a:pt x="3827345" y="4737971"/>
                </a:cubicBezTo>
                <a:close/>
                <a:moveTo>
                  <a:pt x="2844797" y="4705983"/>
                </a:moveTo>
                <a:cubicBezTo>
                  <a:pt x="2844561" y="4706222"/>
                  <a:pt x="2844326" y="4706699"/>
                  <a:pt x="2844090" y="4707415"/>
                </a:cubicBezTo>
                <a:cubicBezTo>
                  <a:pt x="2845740" y="4706222"/>
                  <a:pt x="2847860" y="4705744"/>
                  <a:pt x="2849981" y="4706460"/>
                </a:cubicBezTo>
                <a:cubicBezTo>
                  <a:pt x="2849981" y="4706699"/>
                  <a:pt x="2850216" y="4706938"/>
                  <a:pt x="2850216" y="4707176"/>
                </a:cubicBezTo>
                <a:cubicBezTo>
                  <a:pt x="2850452" y="4706938"/>
                  <a:pt x="2850688" y="4706938"/>
                  <a:pt x="2850688" y="4706699"/>
                </a:cubicBezTo>
                <a:cubicBezTo>
                  <a:pt x="2850452" y="4706460"/>
                  <a:pt x="2850216" y="4706460"/>
                  <a:pt x="2849981" y="4706460"/>
                </a:cubicBezTo>
                <a:cubicBezTo>
                  <a:pt x="2848331" y="4705983"/>
                  <a:pt x="2846682" y="4705744"/>
                  <a:pt x="2844797" y="4705983"/>
                </a:cubicBezTo>
                <a:close/>
                <a:moveTo>
                  <a:pt x="1687652" y="4686169"/>
                </a:moveTo>
                <a:cubicBezTo>
                  <a:pt x="1687652" y="4686408"/>
                  <a:pt x="1687652" y="4686647"/>
                  <a:pt x="1687416" y="4686885"/>
                </a:cubicBezTo>
                <a:cubicBezTo>
                  <a:pt x="1687887" y="4686885"/>
                  <a:pt x="1688359" y="4686885"/>
                  <a:pt x="1688830" y="4686885"/>
                </a:cubicBezTo>
                <a:cubicBezTo>
                  <a:pt x="1688594" y="4686647"/>
                  <a:pt x="1688123" y="4686408"/>
                  <a:pt x="1687652" y="4686169"/>
                </a:cubicBezTo>
                <a:close/>
                <a:moveTo>
                  <a:pt x="2579014" y="4685692"/>
                </a:moveTo>
                <a:cubicBezTo>
                  <a:pt x="2579014" y="4685931"/>
                  <a:pt x="2579014" y="4686408"/>
                  <a:pt x="2579250" y="4686647"/>
                </a:cubicBezTo>
                <a:cubicBezTo>
                  <a:pt x="2579485" y="4686408"/>
                  <a:pt x="2579957" y="4686169"/>
                  <a:pt x="2580192" y="4685931"/>
                </a:cubicBezTo>
                <a:cubicBezTo>
                  <a:pt x="2579721" y="4685692"/>
                  <a:pt x="2579250" y="4685692"/>
                  <a:pt x="2579014" y="4685692"/>
                </a:cubicBezTo>
                <a:close/>
                <a:moveTo>
                  <a:pt x="1034263" y="4673599"/>
                </a:moveTo>
                <a:cubicBezTo>
                  <a:pt x="1036470" y="4677295"/>
                  <a:pt x="1038889" y="4679540"/>
                  <a:pt x="1039007" y="4681909"/>
                </a:cubicBezTo>
                <a:cubicBezTo>
                  <a:pt x="1039224" y="4686325"/>
                  <a:pt x="1036582" y="4689996"/>
                  <a:pt x="1031751" y="4688470"/>
                </a:cubicBezTo>
                <a:cubicBezTo>
                  <a:pt x="1030014" y="4687912"/>
                  <a:pt x="1028483" y="4683459"/>
                  <a:pt x="1028706" y="4680954"/>
                </a:cubicBezTo>
                <a:cubicBezTo>
                  <a:pt x="1028898" y="4678771"/>
                  <a:pt x="1031695" y="4676824"/>
                  <a:pt x="1034263" y="4673599"/>
                </a:cubicBezTo>
                <a:close/>
                <a:moveTo>
                  <a:pt x="2578072" y="4661343"/>
                </a:moveTo>
                <a:cubicBezTo>
                  <a:pt x="2577836" y="4661343"/>
                  <a:pt x="2577600" y="4661581"/>
                  <a:pt x="2577365" y="4661581"/>
                </a:cubicBezTo>
                <a:cubicBezTo>
                  <a:pt x="2577600" y="4661581"/>
                  <a:pt x="2577836" y="4661820"/>
                  <a:pt x="2578072" y="4661820"/>
                </a:cubicBezTo>
                <a:cubicBezTo>
                  <a:pt x="2578072" y="4661581"/>
                  <a:pt x="2578072" y="4661581"/>
                  <a:pt x="2578072" y="4661343"/>
                </a:cubicBezTo>
                <a:close/>
                <a:moveTo>
                  <a:pt x="1168706" y="4635499"/>
                </a:moveTo>
                <a:cubicBezTo>
                  <a:pt x="1182881" y="4639903"/>
                  <a:pt x="1189573" y="4649402"/>
                  <a:pt x="1198391" y="4662846"/>
                </a:cubicBezTo>
                <a:cubicBezTo>
                  <a:pt x="1179286" y="4660912"/>
                  <a:pt x="1166151" y="4658592"/>
                  <a:pt x="1168706" y="4635499"/>
                </a:cubicBezTo>
                <a:close/>
                <a:moveTo>
                  <a:pt x="1420220" y="4627445"/>
                </a:moveTo>
                <a:cubicBezTo>
                  <a:pt x="1420220" y="4628161"/>
                  <a:pt x="1420455" y="4629116"/>
                  <a:pt x="1420455" y="4629832"/>
                </a:cubicBezTo>
                <a:cubicBezTo>
                  <a:pt x="1421162" y="4629832"/>
                  <a:pt x="1421633" y="4629832"/>
                  <a:pt x="1422340" y="4629832"/>
                </a:cubicBezTo>
                <a:cubicBezTo>
                  <a:pt x="1421633" y="4629116"/>
                  <a:pt x="1420926" y="4628161"/>
                  <a:pt x="1420220" y="4627445"/>
                </a:cubicBezTo>
                <a:close/>
                <a:moveTo>
                  <a:pt x="2247728" y="4623148"/>
                </a:moveTo>
                <a:cubicBezTo>
                  <a:pt x="2247728" y="4623387"/>
                  <a:pt x="2247728" y="4623387"/>
                  <a:pt x="2247728" y="4623387"/>
                </a:cubicBezTo>
                <a:cubicBezTo>
                  <a:pt x="2247728" y="4623387"/>
                  <a:pt x="2247964" y="4623387"/>
                  <a:pt x="2247964" y="4623387"/>
                </a:cubicBezTo>
                <a:cubicBezTo>
                  <a:pt x="2247964" y="4623387"/>
                  <a:pt x="2247728" y="4623387"/>
                  <a:pt x="2247728" y="4623148"/>
                </a:cubicBezTo>
                <a:close/>
                <a:moveTo>
                  <a:pt x="2273411" y="4615509"/>
                </a:moveTo>
                <a:cubicBezTo>
                  <a:pt x="2272940" y="4615748"/>
                  <a:pt x="2272468" y="4616225"/>
                  <a:pt x="2271997" y="4616464"/>
                </a:cubicBezTo>
                <a:cubicBezTo>
                  <a:pt x="2272233" y="4616703"/>
                  <a:pt x="2272704" y="4616941"/>
                  <a:pt x="2273175" y="4617180"/>
                </a:cubicBezTo>
                <a:cubicBezTo>
                  <a:pt x="2273175" y="4616703"/>
                  <a:pt x="2273175" y="4615987"/>
                  <a:pt x="2273411" y="4615509"/>
                </a:cubicBezTo>
                <a:close/>
                <a:moveTo>
                  <a:pt x="1699904" y="4598083"/>
                </a:moveTo>
                <a:cubicBezTo>
                  <a:pt x="1699904" y="4598321"/>
                  <a:pt x="1700140" y="4598560"/>
                  <a:pt x="1700375" y="4598799"/>
                </a:cubicBezTo>
                <a:cubicBezTo>
                  <a:pt x="1700847" y="4598560"/>
                  <a:pt x="1701318" y="4598321"/>
                  <a:pt x="1701554" y="4598083"/>
                </a:cubicBezTo>
                <a:cubicBezTo>
                  <a:pt x="1701082" y="4598083"/>
                  <a:pt x="1700375" y="4598083"/>
                  <a:pt x="1699904" y="4598083"/>
                </a:cubicBezTo>
                <a:close/>
                <a:moveTo>
                  <a:pt x="1155895" y="4584699"/>
                </a:moveTo>
                <a:cubicBezTo>
                  <a:pt x="1155957" y="4584712"/>
                  <a:pt x="1156019" y="4584724"/>
                  <a:pt x="1156081" y="4584724"/>
                </a:cubicBezTo>
                <a:cubicBezTo>
                  <a:pt x="1156081" y="4584799"/>
                  <a:pt x="1156069" y="4584849"/>
                  <a:pt x="1156069" y="4584923"/>
                </a:cubicBezTo>
                <a:cubicBezTo>
                  <a:pt x="1155944" y="4584898"/>
                  <a:pt x="1155820" y="4584849"/>
                  <a:pt x="1155689" y="4584811"/>
                </a:cubicBezTo>
                <a:cubicBezTo>
                  <a:pt x="1155758" y="4584774"/>
                  <a:pt x="1155826" y="4584737"/>
                  <a:pt x="1155895" y="4584699"/>
                </a:cubicBezTo>
                <a:close/>
                <a:moveTo>
                  <a:pt x="325839" y="4584699"/>
                </a:moveTo>
                <a:cubicBezTo>
                  <a:pt x="340251" y="4600748"/>
                  <a:pt x="328132" y="4615085"/>
                  <a:pt x="321957" y="4636616"/>
                </a:cubicBezTo>
                <a:cubicBezTo>
                  <a:pt x="319468" y="4614614"/>
                  <a:pt x="311598" y="4599087"/>
                  <a:pt x="325583" y="4584848"/>
                </a:cubicBezTo>
                <a:cubicBezTo>
                  <a:pt x="325578" y="4584848"/>
                  <a:pt x="325839" y="4584699"/>
                  <a:pt x="325839" y="4584699"/>
                </a:cubicBezTo>
                <a:close/>
                <a:moveTo>
                  <a:pt x="1352125" y="4572063"/>
                </a:moveTo>
                <a:cubicBezTo>
                  <a:pt x="1350004" y="4572063"/>
                  <a:pt x="1348119" y="4572301"/>
                  <a:pt x="1345998" y="4572540"/>
                </a:cubicBezTo>
                <a:cubicBezTo>
                  <a:pt x="1345998" y="4572779"/>
                  <a:pt x="1345998" y="4572779"/>
                  <a:pt x="1345998" y="4572779"/>
                </a:cubicBezTo>
                <a:cubicBezTo>
                  <a:pt x="1348826" y="4573495"/>
                  <a:pt x="1350711" y="4573017"/>
                  <a:pt x="1352125" y="4572063"/>
                </a:cubicBezTo>
                <a:close/>
                <a:moveTo>
                  <a:pt x="750242" y="4571999"/>
                </a:moveTo>
                <a:cubicBezTo>
                  <a:pt x="763749" y="4576687"/>
                  <a:pt x="769068" y="4582579"/>
                  <a:pt x="761937" y="4593517"/>
                </a:cubicBezTo>
                <a:cubicBezTo>
                  <a:pt x="760592" y="4595576"/>
                  <a:pt x="755934" y="4598057"/>
                  <a:pt x="754912" y="4597338"/>
                </a:cubicBezTo>
                <a:cubicBezTo>
                  <a:pt x="745008" y="4590391"/>
                  <a:pt x="751457" y="4581661"/>
                  <a:pt x="750242" y="4571999"/>
                </a:cubicBezTo>
                <a:close/>
                <a:moveTo>
                  <a:pt x="326386" y="4559398"/>
                </a:moveTo>
                <a:cubicBezTo>
                  <a:pt x="330974" y="4558807"/>
                  <a:pt x="335324" y="4560788"/>
                  <a:pt x="338793" y="4567052"/>
                </a:cubicBezTo>
                <a:cubicBezTo>
                  <a:pt x="346806" y="4581515"/>
                  <a:pt x="325134" y="4575635"/>
                  <a:pt x="323898" y="4584963"/>
                </a:cubicBezTo>
                <a:lnTo>
                  <a:pt x="323639" y="4585111"/>
                </a:lnTo>
                <a:cubicBezTo>
                  <a:pt x="317363" y="4582891"/>
                  <a:pt x="311081" y="4580671"/>
                  <a:pt x="304800" y="4578439"/>
                </a:cubicBezTo>
                <a:cubicBezTo>
                  <a:pt x="304819" y="4576503"/>
                  <a:pt x="304838" y="4574556"/>
                  <a:pt x="304862" y="4572609"/>
                </a:cubicBezTo>
                <a:cubicBezTo>
                  <a:pt x="307435" y="4570822"/>
                  <a:pt x="310230" y="4569284"/>
                  <a:pt x="312533" y="4567176"/>
                </a:cubicBezTo>
                <a:cubicBezTo>
                  <a:pt x="316964" y="4563151"/>
                  <a:pt x="321796" y="4559989"/>
                  <a:pt x="326386" y="4559398"/>
                </a:cubicBezTo>
                <a:close/>
                <a:moveTo>
                  <a:pt x="2475811" y="4558933"/>
                </a:moveTo>
                <a:cubicBezTo>
                  <a:pt x="2475576" y="4559172"/>
                  <a:pt x="2475576" y="4559411"/>
                  <a:pt x="2475340" y="4559649"/>
                </a:cubicBezTo>
                <a:cubicBezTo>
                  <a:pt x="2475811" y="4559888"/>
                  <a:pt x="2476047" y="4559888"/>
                  <a:pt x="2476282" y="4560127"/>
                </a:cubicBezTo>
                <a:cubicBezTo>
                  <a:pt x="2476282" y="4559649"/>
                  <a:pt x="2475811" y="4559411"/>
                  <a:pt x="2475811" y="4558933"/>
                </a:cubicBezTo>
                <a:close/>
                <a:moveTo>
                  <a:pt x="1192593" y="4546599"/>
                </a:moveTo>
                <a:cubicBezTo>
                  <a:pt x="1203017" y="4563393"/>
                  <a:pt x="1200950" y="4583870"/>
                  <a:pt x="1215829" y="4595900"/>
                </a:cubicBezTo>
                <a:cubicBezTo>
                  <a:pt x="1222824" y="4601540"/>
                  <a:pt x="1224671" y="4611936"/>
                  <a:pt x="1218270" y="4614427"/>
                </a:cubicBezTo>
                <a:cubicBezTo>
                  <a:pt x="1210029" y="4617637"/>
                  <a:pt x="1200927" y="4629644"/>
                  <a:pt x="1191315" y="4620763"/>
                </a:cubicBezTo>
                <a:cubicBezTo>
                  <a:pt x="1182175" y="4612332"/>
                  <a:pt x="1162068" y="4612432"/>
                  <a:pt x="1166932" y="4591321"/>
                </a:cubicBezTo>
                <a:cubicBezTo>
                  <a:pt x="1167585" y="4588500"/>
                  <a:pt x="1166118" y="4586628"/>
                  <a:pt x="1163816" y="4585365"/>
                </a:cubicBezTo>
                <a:lnTo>
                  <a:pt x="1157113" y="4583465"/>
                </a:lnTo>
                <a:lnTo>
                  <a:pt x="1142677" y="4592188"/>
                </a:lnTo>
                <a:cubicBezTo>
                  <a:pt x="1137253" y="4595349"/>
                  <a:pt x="1131764" y="4597945"/>
                  <a:pt x="1126049" y="4598602"/>
                </a:cubicBezTo>
                <a:cubicBezTo>
                  <a:pt x="1118377" y="4599483"/>
                  <a:pt x="1103655" y="4591396"/>
                  <a:pt x="1104970" y="4580508"/>
                </a:cubicBezTo>
                <a:cubicBezTo>
                  <a:pt x="1106768" y="4565525"/>
                  <a:pt x="1120175" y="4581003"/>
                  <a:pt x="1123537" y="4577778"/>
                </a:cubicBezTo>
                <a:cubicBezTo>
                  <a:pt x="1130913" y="4570697"/>
                  <a:pt x="1136898" y="4571149"/>
                  <a:pt x="1142468" y="4573721"/>
                </a:cubicBezTo>
                <a:lnTo>
                  <a:pt x="1156442" y="4581080"/>
                </a:lnTo>
                <a:lnTo>
                  <a:pt x="1160280" y="4570967"/>
                </a:lnTo>
                <a:cubicBezTo>
                  <a:pt x="1163235" y="4568293"/>
                  <a:pt x="1167490" y="4566659"/>
                  <a:pt x="1172662" y="4565115"/>
                </a:cubicBezTo>
                <a:cubicBezTo>
                  <a:pt x="1180178" y="4562870"/>
                  <a:pt x="1188643" y="4557810"/>
                  <a:pt x="1192593" y="4546599"/>
                </a:cubicBezTo>
                <a:close/>
                <a:moveTo>
                  <a:pt x="1155686" y="4533899"/>
                </a:moveTo>
                <a:cubicBezTo>
                  <a:pt x="1167053" y="4537359"/>
                  <a:pt x="1176702" y="4539815"/>
                  <a:pt x="1172857" y="4548460"/>
                </a:cubicBezTo>
                <a:cubicBezTo>
                  <a:pt x="1168448" y="4558370"/>
                  <a:pt x="1163884" y="4548348"/>
                  <a:pt x="1160362" y="4545198"/>
                </a:cubicBezTo>
                <a:cubicBezTo>
                  <a:pt x="1158476" y="4543536"/>
                  <a:pt x="1158136" y="4540126"/>
                  <a:pt x="1155686" y="4533899"/>
                </a:cubicBezTo>
                <a:close/>
                <a:moveTo>
                  <a:pt x="2678211" y="4521693"/>
                </a:moveTo>
                <a:cubicBezTo>
                  <a:pt x="2677976" y="4521693"/>
                  <a:pt x="2677740" y="4521693"/>
                  <a:pt x="2677505" y="4521932"/>
                </a:cubicBezTo>
                <a:cubicBezTo>
                  <a:pt x="2677505" y="4522171"/>
                  <a:pt x="2677740" y="4522409"/>
                  <a:pt x="2677740" y="4522648"/>
                </a:cubicBezTo>
                <a:cubicBezTo>
                  <a:pt x="2677976" y="4522171"/>
                  <a:pt x="2678211" y="4521932"/>
                  <a:pt x="2678211" y="4521693"/>
                </a:cubicBezTo>
                <a:close/>
                <a:moveTo>
                  <a:pt x="2495132" y="4515009"/>
                </a:moveTo>
                <a:cubicBezTo>
                  <a:pt x="2495132" y="4515248"/>
                  <a:pt x="2494897" y="4515248"/>
                  <a:pt x="2494897" y="4515487"/>
                </a:cubicBezTo>
                <a:cubicBezTo>
                  <a:pt x="2495132" y="4515487"/>
                  <a:pt x="2495368" y="4515248"/>
                  <a:pt x="2495604" y="4515248"/>
                </a:cubicBezTo>
                <a:cubicBezTo>
                  <a:pt x="2495368" y="4515248"/>
                  <a:pt x="2495368" y="4515248"/>
                  <a:pt x="2495132" y="4515009"/>
                </a:cubicBezTo>
                <a:close/>
                <a:moveTo>
                  <a:pt x="2413607" y="4508564"/>
                </a:moveTo>
                <a:cubicBezTo>
                  <a:pt x="2413371" y="4508803"/>
                  <a:pt x="2413135" y="4509041"/>
                  <a:pt x="2412900" y="4509280"/>
                </a:cubicBezTo>
                <a:cubicBezTo>
                  <a:pt x="2413371" y="4509519"/>
                  <a:pt x="2413842" y="4509996"/>
                  <a:pt x="2414314" y="4510235"/>
                </a:cubicBezTo>
                <a:cubicBezTo>
                  <a:pt x="2414078" y="4509519"/>
                  <a:pt x="2413842" y="4509041"/>
                  <a:pt x="2413607" y="4508564"/>
                </a:cubicBezTo>
                <a:close/>
                <a:moveTo>
                  <a:pt x="733873" y="4470399"/>
                </a:moveTo>
                <a:cubicBezTo>
                  <a:pt x="733873" y="4482690"/>
                  <a:pt x="733873" y="4490293"/>
                  <a:pt x="733873" y="4498056"/>
                </a:cubicBezTo>
                <a:cubicBezTo>
                  <a:pt x="731442" y="4497548"/>
                  <a:pt x="728744" y="4497771"/>
                  <a:pt x="728080" y="4496717"/>
                </a:cubicBezTo>
                <a:cubicBezTo>
                  <a:pt x="722932" y="4488544"/>
                  <a:pt x="720240" y="4480358"/>
                  <a:pt x="733873" y="4470399"/>
                </a:cubicBezTo>
                <a:close/>
                <a:moveTo>
                  <a:pt x="914388" y="4458290"/>
                </a:moveTo>
                <a:cubicBezTo>
                  <a:pt x="930313" y="4456455"/>
                  <a:pt x="943813" y="4458117"/>
                  <a:pt x="946634" y="4474488"/>
                </a:cubicBezTo>
                <a:cubicBezTo>
                  <a:pt x="947292" y="4478284"/>
                  <a:pt x="939410" y="4487574"/>
                  <a:pt x="935789" y="4487399"/>
                </a:cubicBezTo>
                <a:cubicBezTo>
                  <a:pt x="918487" y="4486570"/>
                  <a:pt x="924887" y="4466229"/>
                  <a:pt x="914388" y="4458290"/>
                </a:cubicBezTo>
                <a:close/>
                <a:moveTo>
                  <a:pt x="699455" y="4457735"/>
                </a:moveTo>
                <a:cubicBezTo>
                  <a:pt x="703663" y="4458016"/>
                  <a:pt x="707568" y="4459920"/>
                  <a:pt x="711310" y="4464498"/>
                </a:cubicBezTo>
                <a:cubicBezTo>
                  <a:pt x="700526" y="4474523"/>
                  <a:pt x="693897" y="4467303"/>
                  <a:pt x="685786" y="4460715"/>
                </a:cubicBezTo>
                <a:cubicBezTo>
                  <a:pt x="690737" y="4458797"/>
                  <a:pt x="695247" y="4457454"/>
                  <a:pt x="699455" y="4457735"/>
                </a:cubicBezTo>
                <a:close/>
                <a:moveTo>
                  <a:pt x="583699" y="4445783"/>
                </a:moveTo>
                <a:cubicBezTo>
                  <a:pt x="594302" y="4451166"/>
                  <a:pt x="609620" y="4454503"/>
                  <a:pt x="610867" y="4468680"/>
                </a:cubicBezTo>
                <a:cubicBezTo>
                  <a:pt x="611692" y="4478093"/>
                  <a:pt x="601577" y="4472387"/>
                  <a:pt x="600950" y="4472611"/>
                </a:cubicBezTo>
                <a:cubicBezTo>
                  <a:pt x="585832" y="4470216"/>
                  <a:pt x="571512" y="4473331"/>
                  <a:pt x="571487" y="4456188"/>
                </a:cubicBezTo>
                <a:cubicBezTo>
                  <a:pt x="571480" y="4448860"/>
                  <a:pt x="577787" y="4442781"/>
                  <a:pt x="583699" y="4445783"/>
                </a:cubicBezTo>
                <a:close/>
                <a:moveTo>
                  <a:pt x="1244581" y="4444999"/>
                </a:moveTo>
                <a:cubicBezTo>
                  <a:pt x="1258372" y="4451325"/>
                  <a:pt x="1271141" y="4450841"/>
                  <a:pt x="1266360" y="4468588"/>
                </a:cubicBezTo>
                <a:cubicBezTo>
                  <a:pt x="1253833" y="4467051"/>
                  <a:pt x="1252047" y="4457252"/>
                  <a:pt x="1244581" y="4444999"/>
                </a:cubicBezTo>
                <a:close/>
                <a:moveTo>
                  <a:pt x="1402155" y="4432731"/>
                </a:moveTo>
                <a:cubicBezTo>
                  <a:pt x="1404886" y="4433785"/>
                  <a:pt x="1408146" y="4436445"/>
                  <a:pt x="1410499" y="4436947"/>
                </a:cubicBezTo>
                <a:cubicBezTo>
                  <a:pt x="1413011" y="4437493"/>
                  <a:pt x="1415026" y="4440321"/>
                  <a:pt x="1423026" y="4446769"/>
                </a:cubicBezTo>
                <a:cubicBezTo>
                  <a:pt x="1408112" y="4444499"/>
                  <a:pt x="1396677" y="4445938"/>
                  <a:pt x="1396987" y="4438150"/>
                </a:cubicBezTo>
                <a:cubicBezTo>
                  <a:pt x="1397223" y="4432228"/>
                  <a:pt x="1399425" y="4431676"/>
                  <a:pt x="1402155" y="4432731"/>
                </a:cubicBezTo>
                <a:close/>
                <a:moveTo>
                  <a:pt x="1569605" y="4428594"/>
                </a:moveTo>
                <a:cubicBezTo>
                  <a:pt x="1569369" y="4430026"/>
                  <a:pt x="1568898" y="4431220"/>
                  <a:pt x="1568427" y="4432413"/>
                </a:cubicBezTo>
                <a:cubicBezTo>
                  <a:pt x="1569840" y="4432174"/>
                  <a:pt x="1571254" y="4431936"/>
                  <a:pt x="1572668" y="4432174"/>
                </a:cubicBezTo>
                <a:cubicBezTo>
                  <a:pt x="1571725" y="4430981"/>
                  <a:pt x="1570783" y="4430026"/>
                  <a:pt x="1569605" y="4428594"/>
                </a:cubicBezTo>
                <a:close/>
                <a:moveTo>
                  <a:pt x="819389" y="4394935"/>
                </a:moveTo>
                <a:cubicBezTo>
                  <a:pt x="822373" y="4393138"/>
                  <a:pt x="827133" y="4394800"/>
                  <a:pt x="836656" y="4398123"/>
                </a:cubicBezTo>
                <a:cubicBezTo>
                  <a:pt x="828433" y="4403072"/>
                  <a:pt x="821382" y="4407326"/>
                  <a:pt x="812787" y="4412497"/>
                </a:cubicBezTo>
                <a:cubicBezTo>
                  <a:pt x="815199" y="4401987"/>
                  <a:pt x="816405" y="4396732"/>
                  <a:pt x="819389" y="4394935"/>
                </a:cubicBezTo>
                <a:close/>
                <a:moveTo>
                  <a:pt x="1473181" y="4394319"/>
                </a:moveTo>
                <a:cubicBezTo>
                  <a:pt x="1485355" y="4393439"/>
                  <a:pt x="1491525" y="4397396"/>
                  <a:pt x="1495854" y="4405730"/>
                </a:cubicBezTo>
                <a:cubicBezTo>
                  <a:pt x="1485008" y="4411584"/>
                  <a:pt x="1478881" y="4407219"/>
                  <a:pt x="1473181" y="4394319"/>
                </a:cubicBezTo>
                <a:close/>
                <a:moveTo>
                  <a:pt x="349642" y="4381670"/>
                </a:moveTo>
                <a:cubicBezTo>
                  <a:pt x="350915" y="4380976"/>
                  <a:pt x="355131" y="4382588"/>
                  <a:pt x="355143" y="4383220"/>
                </a:cubicBezTo>
                <a:cubicBezTo>
                  <a:pt x="355566" y="4398949"/>
                  <a:pt x="360726" y="4412901"/>
                  <a:pt x="372245" y="4425180"/>
                </a:cubicBezTo>
                <a:cubicBezTo>
                  <a:pt x="368649" y="4429371"/>
                  <a:pt x="366597" y="4433178"/>
                  <a:pt x="363403" y="4435176"/>
                </a:cubicBezTo>
                <a:cubicBezTo>
                  <a:pt x="357934" y="4438599"/>
                  <a:pt x="352899" y="4435176"/>
                  <a:pt x="349792" y="4431047"/>
                </a:cubicBezTo>
                <a:cubicBezTo>
                  <a:pt x="342877" y="4421843"/>
                  <a:pt x="344754" y="4406600"/>
                  <a:pt x="330197" y="4402558"/>
                </a:cubicBezTo>
                <a:cubicBezTo>
                  <a:pt x="341426" y="4399928"/>
                  <a:pt x="340856" y="4386370"/>
                  <a:pt x="349642" y="4381670"/>
                </a:cubicBezTo>
                <a:close/>
                <a:moveTo>
                  <a:pt x="1370310" y="4381610"/>
                </a:moveTo>
                <a:cubicBezTo>
                  <a:pt x="1374968" y="4380803"/>
                  <a:pt x="1377598" y="4384500"/>
                  <a:pt x="1378782" y="4388903"/>
                </a:cubicBezTo>
                <a:cubicBezTo>
                  <a:pt x="1378428" y="4396072"/>
                  <a:pt x="1373337" y="4396940"/>
                  <a:pt x="1367898" y="4396617"/>
                </a:cubicBezTo>
                <a:cubicBezTo>
                  <a:pt x="1363836" y="4396394"/>
                  <a:pt x="1358415" y="4396072"/>
                  <a:pt x="1358911" y="4390403"/>
                </a:cubicBezTo>
                <a:cubicBezTo>
                  <a:pt x="1359445" y="4384314"/>
                  <a:pt x="1365367" y="4382453"/>
                  <a:pt x="1370310" y="4381610"/>
                </a:cubicBezTo>
                <a:close/>
                <a:moveTo>
                  <a:pt x="1028688" y="4381499"/>
                </a:moveTo>
                <a:cubicBezTo>
                  <a:pt x="1046007" y="4385468"/>
                  <a:pt x="1058992" y="4389734"/>
                  <a:pt x="1072797" y="4406751"/>
                </a:cubicBezTo>
                <a:cubicBezTo>
                  <a:pt x="1052135" y="4402745"/>
                  <a:pt x="1034777" y="4407570"/>
                  <a:pt x="1028688" y="4381499"/>
                </a:cubicBezTo>
                <a:close/>
                <a:moveTo>
                  <a:pt x="18073" y="4368799"/>
                </a:moveTo>
                <a:cubicBezTo>
                  <a:pt x="39746" y="4370597"/>
                  <a:pt x="70066" y="4400026"/>
                  <a:pt x="69675" y="4414625"/>
                </a:cubicBezTo>
                <a:cubicBezTo>
                  <a:pt x="69439" y="4423232"/>
                  <a:pt x="34877" y="4463268"/>
                  <a:pt x="30053" y="4460018"/>
                </a:cubicBezTo>
                <a:cubicBezTo>
                  <a:pt x="9454" y="4446163"/>
                  <a:pt x="-4729" y="4428900"/>
                  <a:pt x="1466" y="4401255"/>
                </a:cubicBezTo>
                <a:cubicBezTo>
                  <a:pt x="4571" y="4387365"/>
                  <a:pt x="3976" y="4372097"/>
                  <a:pt x="18073" y="4368799"/>
                </a:cubicBezTo>
                <a:close/>
                <a:moveTo>
                  <a:pt x="2679625" y="4367721"/>
                </a:moveTo>
                <a:cubicBezTo>
                  <a:pt x="2679625" y="4368437"/>
                  <a:pt x="2679625" y="4369153"/>
                  <a:pt x="2679625" y="4369631"/>
                </a:cubicBezTo>
                <a:cubicBezTo>
                  <a:pt x="2679861" y="4369392"/>
                  <a:pt x="2679861" y="4368914"/>
                  <a:pt x="2680096" y="4368676"/>
                </a:cubicBezTo>
                <a:cubicBezTo>
                  <a:pt x="2679861" y="4368437"/>
                  <a:pt x="2679861" y="4368198"/>
                  <a:pt x="2679625" y="4367721"/>
                </a:cubicBezTo>
                <a:close/>
                <a:moveTo>
                  <a:pt x="1377117" y="4343399"/>
                </a:moveTo>
                <a:cubicBezTo>
                  <a:pt x="1380459" y="4347715"/>
                  <a:pt x="1383876" y="4350419"/>
                  <a:pt x="1384819" y="4353793"/>
                </a:cubicBezTo>
                <a:cubicBezTo>
                  <a:pt x="1385786" y="4357265"/>
                  <a:pt x="1382754" y="4359225"/>
                  <a:pt x="1379132" y="4357402"/>
                </a:cubicBezTo>
                <a:cubicBezTo>
                  <a:pt x="1376360" y="4356025"/>
                  <a:pt x="1373073" y="4354511"/>
                  <a:pt x="1371658" y="4352105"/>
                </a:cubicBezTo>
                <a:cubicBezTo>
                  <a:pt x="1371020" y="4351014"/>
                  <a:pt x="1374381" y="4347591"/>
                  <a:pt x="1377117" y="4343399"/>
                </a:cubicBezTo>
                <a:close/>
                <a:moveTo>
                  <a:pt x="921018" y="4331121"/>
                </a:moveTo>
                <a:cubicBezTo>
                  <a:pt x="925319" y="4332090"/>
                  <a:pt x="930221" y="4334816"/>
                  <a:pt x="935993" y="4340205"/>
                </a:cubicBezTo>
                <a:cubicBezTo>
                  <a:pt x="912266" y="4331040"/>
                  <a:pt x="916105" y="4369264"/>
                  <a:pt x="892950" y="4355497"/>
                </a:cubicBezTo>
                <a:cubicBezTo>
                  <a:pt x="888850" y="4353053"/>
                  <a:pt x="887331" y="4347101"/>
                  <a:pt x="891312" y="4345316"/>
                </a:cubicBezTo>
                <a:cubicBezTo>
                  <a:pt x="900629" y="4341110"/>
                  <a:pt x="908117" y="4328213"/>
                  <a:pt x="921018" y="4331121"/>
                </a:cubicBezTo>
                <a:close/>
                <a:moveTo>
                  <a:pt x="1249901" y="4330875"/>
                </a:moveTo>
                <a:cubicBezTo>
                  <a:pt x="1251005" y="4331123"/>
                  <a:pt x="1249597" y="4336978"/>
                  <a:pt x="1248946" y="4341492"/>
                </a:cubicBezTo>
                <a:cubicBezTo>
                  <a:pt x="1247879" y="4348836"/>
                  <a:pt x="1244630" y="4355844"/>
                  <a:pt x="1235718" y="4354790"/>
                </a:cubicBezTo>
                <a:cubicBezTo>
                  <a:pt x="1229957" y="4354095"/>
                  <a:pt x="1232152" y="4348674"/>
                  <a:pt x="1233070" y="4344903"/>
                </a:cubicBezTo>
                <a:cubicBezTo>
                  <a:pt x="1234638" y="4338441"/>
                  <a:pt x="1232556" y="4329313"/>
                  <a:pt x="1249901" y="4330875"/>
                </a:cubicBezTo>
                <a:close/>
                <a:moveTo>
                  <a:pt x="1375723" y="4318010"/>
                </a:moveTo>
                <a:cubicBezTo>
                  <a:pt x="1385763" y="4317651"/>
                  <a:pt x="1388584" y="4326271"/>
                  <a:pt x="1392796" y="4333042"/>
                </a:cubicBezTo>
                <a:lnTo>
                  <a:pt x="1387845" y="4332926"/>
                </a:lnTo>
                <a:lnTo>
                  <a:pt x="1391903" y="4335460"/>
                </a:lnTo>
                <a:cubicBezTo>
                  <a:pt x="1393915" y="4337443"/>
                  <a:pt x="1395062" y="4340057"/>
                  <a:pt x="1394340" y="4344008"/>
                </a:cubicBezTo>
                <a:cubicBezTo>
                  <a:pt x="1394129" y="4345149"/>
                  <a:pt x="1390898" y="4346959"/>
                  <a:pt x="1389819" y="4346538"/>
                </a:cubicBezTo>
                <a:cubicBezTo>
                  <a:pt x="1385927" y="4345012"/>
                  <a:pt x="1384732" y="4342479"/>
                  <a:pt x="1384415" y="4339614"/>
                </a:cubicBezTo>
                <a:lnTo>
                  <a:pt x="1384313" y="4332843"/>
                </a:lnTo>
                <a:lnTo>
                  <a:pt x="1380716" y="4332758"/>
                </a:lnTo>
                <a:cubicBezTo>
                  <a:pt x="1376963" y="4331966"/>
                  <a:pt x="1373716" y="4329941"/>
                  <a:pt x="1371673" y="4325079"/>
                </a:cubicBezTo>
                <a:cubicBezTo>
                  <a:pt x="1370997" y="4323455"/>
                  <a:pt x="1374191" y="4318072"/>
                  <a:pt x="1375723" y="4318010"/>
                </a:cubicBezTo>
                <a:close/>
                <a:moveTo>
                  <a:pt x="717362" y="4299448"/>
                </a:moveTo>
                <a:cubicBezTo>
                  <a:pt x="717362" y="4299448"/>
                  <a:pt x="717362" y="4299686"/>
                  <a:pt x="717362" y="4299686"/>
                </a:cubicBezTo>
                <a:cubicBezTo>
                  <a:pt x="717362" y="4299686"/>
                  <a:pt x="717599" y="4299686"/>
                  <a:pt x="717599" y="4299686"/>
                </a:cubicBezTo>
                <a:cubicBezTo>
                  <a:pt x="717599" y="4299448"/>
                  <a:pt x="717599" y="4299448"/>
                  <a:pt x="717599" y="4299448"/>
                </a:cubicBezTo>
                <a:cubicBezTo>
                  <a:pt x="717362" y="4299448"/>
                  <a:pt x="717362" y="4299448"/>
                  <a:pt x="717362" y="4299448"/>
                </a:cubicBezTo>
                <a:close/>
                <a:moveTo>
                  <a:pt x="216838" y="4293273"/>
                </a:moveTo>
                <a:cubicBezTo>
                  <a:pt x="221043" y="4292203"/>
                  <a:pt x="225909" y="4292330"/>
                  <a:pt x="230990" y="4294200"/>
                </a:cubicBezTo>
                <a:cubicBezTo>
                  <a:pt x="240558" y="4297712"/>
                  <a:pt x="250166" y="4301121"/>
                  <a:pt x="259758" y="4304595"/>
                </a:cubicBezTo>
                <a:cubicBezTo>
                  <a:pt x="241239" y="4307548"/>
                  <a:pt x="228560" y="4337018"/>
                  <a:pt x="209262" y="4320471"/>
                </a:cubicBezTo>
                <a:cubicBezTo>
                  <a:pt x="197597" y="4310462"/>
                  <a:pt x="204225" y="4296482"/>
                  <a:pt x="216838" y="4293273"/>
                </a:cubicBezTo>
                <a:close/>
                <a:moveTo>
                  <a:pt x="2234533" y="4293002"/>
                </a:moveTo>
                <a:cubicBezTo>
                  <a:pt x="2234062" y="4293241"/>
                  <a:pt x="2233355" y="4293480"/>
                  <a:pt x="2232884" y="4293480"/>
                </a:cubicBezTo>
                <a:cubicBezTo>
                  <a:pt x="2233591" y="4293480"/>
                  <a:pt x="2234297" y="4293480"/>
                  <a:pt x="2235004" y="4293241"/>
                </a:cubicBezTo>
                <a:cubicBezTo>
                  <a:pt x="2234769" y="4293241"/>
                  <a:pt x="2234769" y="4293241"/>
                  <a:pt x="2234533" y="4293002"/>
                </a:cubicBezTo>
                <a:close/>
                <a:moveTo>
                  <a:pt x="2831838" y="4280350"/>
                </a:moveTo>
                <a:cubicBezTo>
                  <a:pt x="2831366" y="4280828"/>
                  <a:pt x="2830895" y="4281305"/>
                  <a:pt x="2830188" y="4281544"/>
                </a:cubicBezTo>
                <a:cubicBezTo>
                  <a:pt x="2830424" y="4281783"/>
                  <a:pt x="2830660" y="4282021"/>
                  <a:pt x="2830895" y="4282260"/>
                </a:cubicBezTo>
                <a:cubicBezTo>
                  <a:pt x="2831366" y="4281783"/>
                  <a:pt x="2831838" y="4281305"/>
                  <a:pt x="2832309" y="4280589"/>
                </a:cubicBezTo>
                <a:cubicBezTo>
                  <a:pt x="2832073" y="4280589"/>
                  <a:pt x="2832073" y="4280589"/>
                  <a:pt x="2831838" y="4280589"/>
                </a:cubicBezTo>
                <a:cubicBezTo>
                  <a:pt x="2831838" y="4280589"/>
                  <a:pt x="2831838" y="4280589"/>
                  <a:pt x="2831838" y="4280350"/>
                </a:cubicBezTo>
                <a:close/>
                <a:moveTo>
                  <a:pt x="841065" y="4273189"/>
                </a:moveTo>
                <a:cubicBezTo>
                  <a:pt x="843421" y="4274860"/>
                  <a:pt x="845778" y="4276531"/>
                  <a:pt x="848134" y="4278202"/>
                </a:cubicBezTo>
                <a:cubicBezTo>
                  <a:pt x="845542" y="4275576"/>
                  <a:pt x="842950" y="4272711"/>
                  <a:pt x="841536" y="4273189"/>
                </a:cubicBezTo>
                <a:cubicBezTo>
                  <a:pt x="841300" y="4273189"/>
                  <a:pt x="841300" y="4273189"/>
                  <a:pt x="841065" y="4273189"/>
                </a:cubicBezTo>
                <a:close/>
                <a:moveTo>
                  <a:pt x="758125" y="4268653"/>
                </a:moveTo>
                <a:cubicBezTo>
                  <a:pt x="757890" y="4268892"/>
                  <a:pt x="757654" y="4268892"/>
                  <a:pt x="757419" y="4268892"/>
                </a:cubicBezTo>
                <a:cubicBezTo>
                  <a:pt x="757419" y="4268892"/>
                  <a:pt x="757419" y="4269369"/>
                  <a:pt x="757419" y="4269608"/>
                </a:cubicBezTo>
                <a:cubicBezTo>
                  <a:pt x="757654" y="4269369"/>
                  <a:pt x="757890" y="4269131"/>
                  <a:pt x="758125" y="4268653"/>
                </a:cubicBezTo>
                <a:close/>
                <a:moveTo>
                  <a:pt x="2374729" y="4267937"/>
                </a:moveTo>
                <a:cubicBezTo>
                  <a:pt x="2374729" y="4267937"/>
                  <a:pt x="2374493" y="4267937"/>
                  <a:pt x="2374493" y="4268176"/>
                </a:cubicBezTo>
                <a:cubicBezTo>
                  <a:pt x="2374493" y="4268176"/>
                  <a:pt x="2374729" y="4268176"/>
                  <a:pt x="2374729" y="4268176"/>
                </a:cubicBezTo>
                <a:cubicBezTo>
                  <a:pt x="2374729" y="4268176"/>
                  <a:pt x="2374729" y="4267937"/>
                  <a:pt x="2374729" y="4267937"/>
                </a:cubicBezTo>
                <a:close/>
                <a:moveTo>
                  <a:pt x="318350" y="4242865"/>
                </a:moveTo>
                <a:cubicBezTo>
                  <a:pt x="335456" y="4256320"/>
                  <a:pt x="314080" y="4271676"/>
                  <a:pt x="318807" y="4287736"/>
                </a:cubicBezTo>
                <a:cubicBezTo>
                  <a:pt x="307290" y="4277058"/>
                  <a:pt x="285021" y="4274900"/>
                  <a:pt x="294305" y="4253729"/>
                </a:cubicBezTo>
                <a:cubicBezTo>
                  <a:pt x="298044" y="4245209"/>
                  <a:pt x="313803" y="4239280"/>
                  <a:pt x="318350" y="4242865"/>
                </a:cubicBezTo>
                <a:close/>
                <a:moveTo>
                  <a:pt x="3009733" y="4221865"/>
                </a:moveTo>
                <a:cubicBezTo>
                  <a:pt x="3008791" y="4222103"/>
                  <a:pt x="3007848" y="4222342"/>
                  <a:pt x="3007141" y="4222581"/>
                </a:cubicBezTo>
                <a:cubicBezTo>
                  <a:pt x="3007848" y="4222820"/>
                  <a:pt x="3008791" y="4223297"/>
                  <a:pt x="3009733" y="4223536"/>
                </a:cubicBezTo>
                <a:cubicBezTo>
                  <a:pt x="3009733" y="4223058"/>
                  <a:pt x="3009733" y="4222342"/>
                  <a:pt x="3009733" y="4221865"/>
                </a:cubicBezTo>
                <a:close/>
                <a:moveTo>
                  <a:pt x="1974641" y="4217090"/>
                </a:moveTo>
                <a:cubicBezTo>
                  <a:pt x="1975112" y="4217568"/>
                  <a:pt x="1975348" y="4218045"/>
                  <a:pt x="1975819" y="4218523"/>
                </a:cubicBezTo>
                <a:cubicBezTo>
                  <a:pt x="1976055" y="4218045"/>
                  <a:pt x="1976055" y="4217568"/>
                  <a:pt x="1976290" y="4217090"/>
                </a:cubicBezTo>
                <a:cubicBezTo>
                  <a:pt x="1975819" y="4217090"/>
                  <a:pt x="1975348" y="4217090"/>
                  <a:pt x="1974641" y="4217090"/>
                </a:cubicBezTo>
                <a:close/>
                <a:moveTo>
                  <a:pt x="2257624" y="4192264"/>
                </a:moveTo>
                <a:cubicBezTo>
                  <a:pt x="2262808" y="4213271"/>
                  <a:pt x="2275532" y="4218523"/>
                  <a:pt x="2294146" y="4214226"/>
                </a:cubicBezTo>
                <a:cubicBezTo>
                  <a:pt x="2280244" y="4210406"/>
                  <a:pt x="2267520" y="4202767"/>
                  <a:pt x="2257624" y="4192264"/>
                </a:cubicBezTo>
                <a:close/>
                <a:moveTo>
                  <a:pt x="1354571" y="4192079"/>
                </a:moveTo>
                <a:cubicBezTo>
                  <a:pt x="1361659" y="4188259"/>
                  <a:pt x="1363376" y="4195478"/>
                  <a:pt x="1364791" y="4199781"/>
                </a:cubicBezTo>
                <a:cubicBezTo>
                  <a:pt x="1367376" y="4207657"/>
                  <a:pt x="1360252" y="4210361"/>
                  <a:pt x="1355806" y="4214107"/>
                </a:cubicBezTo>
                <a:cubicBezTo>
                  <a:pt x="1349406" y="4215818"/>
                  <a:pt x="1348860" y="4210485"/>
                  <a:pt x="1347297" y="4207111"/>
                </a:cubicBezTo>
                <a:cubicBezTo>
                  <a:pt x="1343763" y="4199471"/>
                  <a:pt x="1349288" y="4194919"/>
                  <a:pt x="1354571" y="4192079"/>
                </a:cubicBezTo>
                <a:close/>
                <a:moveTo>
                  <a:pt x="2768455" y="4191786"/>
                </a:moveTo>
                <a:cubicBezTo>
                  <a:pt x="2768220" y="4192025"/>
                  <a:pt x="2767984" y="4192264"/>
                  <a:pt x="2767748" y="4192264"/>
                </a:cubicBezTo>
                <a:cubicBezTo>
                  <a:pt x="2768220" y="4192503"/>
                  <a:pt x="2768455" y="4192741"/>
                  <a:pt x="2768926" y="4192980"/>
                </a:cubicBezTo>
                <a:cubicBezTo>
                  <a:pt x="2768691" y="4192503"/>
                  <a:pt x="2768691" y="4192264"/>
                  <a:pt x="2768455" y="4191786"/>
                </a:cubicBezTo>
                <a:close/>
                <a:moveTo>
                  <a:pt x="1575426" y="4191447"/>
                </a:moveTo>
                <a:cubicBezTo>
                  <a:pt x="1587642" y="4189015"/>
                  <a:pt x="1592951" y="4196879"/>
                  <a:pt x="1596150" y="4205511"/>
                </a:cubicBezTo>
                <a:cubicBezTo>
                  <a:pt x="1597620" y="4209479"/>
                  <a:pt x="1592101" y="4213870"/>
                  <a:pt x="1588163" y="4212655"/>
                </a:cubicBezTo>
                <a:cubicBezTo>
                  <a:pt x="1578452" y="4209678"/>
                  <a:pt x="1572790" y="4203080"/>
                  <a:pt x="1575426" y="4191447"/>
                </a:cubicBezTo>
                <a:close/>
                <a:moveTo>
                  <a:pt x="1543791" y="4191101"/>
                </a:moveTo>
                <a:cubicBezTo>
                  <a:pt x="1549409" y="4190462"/>
                  <a:pt x="1554194" y="4192812"/>
                  <a:pt x="1558603" y="4199089"/>
                </a:cubicBezTo>
                <a:cubicBezTo>
                  <a:pt x="1562844" y="4205128"/>
                  <a:pt x="1561040" y="4212868"/>
                  <a:pt x="1555700" y="4215720"/>
                </a:cubicBezTo>
                <a:cubicBezTo>
                  <a:pt x="1538801" y="4224713"/>
                  <a:pt x="1537389" y="4204137"/>
                  <a:pt x="1523981" y="4201049"/>
                </a:cubicBezTo>
                <a:cubicBezTo>
                  <a:pt x="1531723" y="4195367"/>
                  <a:pt x="1538174" y="4191739"/>
                  <a:pt x="1543791" y="4191101"/>
                </a:cubicBezTo>
                <a:close/>
                <a:moveTo>
                  <a:pt x="1248769" y="4190999"/>
                </a:moveTo>
                <a:cubicBezTo>
                  <a:pt x="1258180" y="4202818"/>
                  <a:pt x="1270036" y="4210382"/>
                  <a:pt x="1283480" y="4195204"/>
                </a:cubicBezTo>
                <a:cubicBezTo>
                  <a:pt x="1288157" y="4211896"/>
                  <a:pt x="1314470" y="4209477"/>
                  <a:pt x="1314371" y="4230685"/>
                </a:cubicBezTo>
                <a:cubicBezTo>
                  <a:pt x="1314258" y="4255032"/>
                  <a:pt x="1294053" y="4245049"/>
                  <a:pt x="1282535" y="4249923"/>
                </a:cubicBezTo>
                <a:cubicBezTo>
                  <a:pt x="1274546" y="4280742"/>
                  <a:pt x="1311013" y="4270935"/>
                  <a:pt x="1318773" y="4290258"/>
                </a:cubicBezTo>
                <a:cubicBezTo>
                  <a:pt x="1306053" y="4299632"/>
                  <a:pt x="1292829" y="4293532"/>
                  <a:pt x="1285560" y="4285817"/>
                </a:cubicBezTo>
                <a:cubicBezTo>
                  <a:pt x="1271134" y="4270523"/>
                  <a:pt x="1256186" y="4258196"/>
                  <a:pt x="1237890" y="4246945"/>
                </a:cubicBezTo>
                <a:cubicBezTo>
                  <a:pt x="1221560" y="4236902"/>
                  <a:pt x="1242827" y="4230846"/>
                  <a:pt x="1251001" y="4225143"/>
                </a:cubicBezTo>
                <a:cubicBezTo>
                  <a:pt x="1266305" y="4211971"/>
                  <a:pt x="1236278" y="4205086"/>
                  <a:pt x="1248769" y="4190999"/>
                </a:cubicBezTo>
                <a:close/>
                <a:moveTo>
                  <a:pt x="1149141" y="4190999"/>
                </a:moveTo>
                <a:cubicBezTo>
                  <a:pt x="1151318" y="4217343"/>
                  <a:pt x="1132807" y="4217505"/>
                  <a:pt x="1117588" y="4232722"/>
                </a:cubicBezTo>
                <a:cubicBezTo>
                  <a:pt x="1124298" y="4210769"/>
                  <a:pt x="1135932" y="4204221"/>
                  <a:pt x="1149141" y="4190999"/>
                </a:cubicBezTo>
                <a:close/>
                <a:moveTo>
                  <a:pt x="1638281" y="4178299"/>
                </a:moveTo>
                <a:cubicBezTo>
                  <a:pt x="1652841" y="4183397"/>
                  <a:pt x="1658415" y="4189760"/>
                  <a:pt x="1664090" y="4200091"/>
                </a:cubicBezTo>
                <a:cubicBezTo>
                  <a:pt x="1649605" y="4200513"/>
                  <a:pt x="1646119" y="4191223"/>
                  <a:pt x="1638281" y="4178299"/>
                </a:cubicBezTo>
                <a:close/>
                <a:moveTo>
                  <a:pt x="1193787" y="4178299"/>
                </a:moveTo>
                <a:cubicBezTo>
                  <a:pt x="1209805" y="4181710"/>
                  <a:pt x="1219044" y="4184811"/>
                  <a:pt x="1224793" y="4198354"/>
                </a:cubicBezTo>
                <a:cubicBezTo>
                  <a:pt x="1211008" y="4198329"/>
                  <a:pt x="1203535" y="4192054"/>
                  <a:pt x="1193787" y="4178299"/>
                </a:cubicBezTo>
                <a:close/>
                <a:moveTo>
                  <a:pt x="4490396" y="4165599"/>
                </a:moveTo>
                <a:cubicBezTo>
                  <a:pt x="4496819" y="4175755"/>
                  <a:pt x="4500318" y="4181285"/>
                  <a:pt x="4503830" y="4186808"/>
                </a:cubicBezTo>
                <a:cubicBezTo>
                  <a:pt x="4517295" y="4189236"/>
                  <a:pt x="4528123" y="4186571"/>
                  <a:pt x="4532697" y="4171850"/>
                </a:cubicBezTo>
                <a:lnTo>
                  <a:pt x="4532578" y="4170966"/>
                </a:lnTo>
                <a:cubicBezTo>
                  <a:pt x="4532591" y="4170996"/>
                  <a:pt x="4532591" y="4171018"/>
                  <a:pt x="4532591" y="4171041"/>
                </a:cubicBezTo>
                <a:cubicBezTo>
                  <a:pt x="4532760" y="4171241"/>
                  <a:pt x="4532910" y="4171345"/>
                  <a:pt x="4533084" y="4171538"/>
                </a:cubicBezTo>
                <a:cubicBezTo>
                  <a:pt x="4532972" y="4171627"/>
                  <a:pt x="4532847" y="4171724"/>
                  <a:pt x="4532722" y="4171828"/>
                </a:cubicBezTo>
                <a:cubicBezTo>
                  <a:pt x="4540476" y="4206874"/>
                  <a:pt x="4511415" y="4213585"/>
                  <a:pt x="4490034" y="4226182"/>
                </a:cubicBezTo>
                <a:cubicBezTo>
                  <a:pt x="4491633" y="4237845"/>
                  <a:pt x="4485697" y="4246656"/>
                  <a:pt x="4478499" y="4254488"/>
                </a:cubicBezTo>
                <a:cubicBezTo>
                  <a:pt x="4461273" y="4273240"/>
                  <a:pt x="4442497" y="4290574"/>
                  <a:pt x="4428782" y="4312451"/>
                </a:cubicBezTo>
                <a:cubicBezTo>
                  <a:pt x="4426014" y="4316845"/>
                  <a:pt x="4423127" y="4325947"/>
                  <a:pt x="4415398" y="4322101"/>
                </a:cubicBezTo>
                <a:cubicBezTo>
                  <a:pt x="4407943" y="4318404"/>
                  <a:pt x="4406656" y="4310862"/>
                  <a:pt x="4411630" y="4303327"/>
                </a:cubicBezTo>
                <a:cubicBezTo>
                  <a:pt x="4407387" y="4300796"/>
                  <a:pt x="4405512" y="4295325"/>
                  <a:pt x="4407981" y="4292756"/>
                </a:cubicBezTo>
                <a:cubicBezTo>
                  <a:pt x="4437710" y="4261875"/>
                  <a:pt x="4469845" y="4233079"/>
                  <a:pt x="4490396" y="4194484"/>
                </a:cubicBezTo>
                <a:cubicBezTo>
                  <a:pt x="4490396" y="4186719"/>
                  <a:pt x="4490396" y="4178932"/>
                  <a:pt x="4490396" y="4165599"/>
                </a:cubicBezTo>
                <a:close/>
                <a:moveTo>
                  <a:pt x="4557819" y="4153967"/>
                </a:moveTo>
                <a:cubicBezTo>
                  <a:pt x="4561353" y="4155368"/>
                  <a:pt x="4561874" y="4161495"/>
                  <a:pt x="4558699" y="4165005"/>
                </a:cubicBezTo>
                <a:cubicBezTo>
                  <a:pt x="4551616" y="4172832"/>
                  <a:pt x="4544175" y="4181130"/>
                  <a:pt x="4533881" y="4169335"/>
                </a:cubicBezTo>
                <a:cubicBezTo>
                  <a:pt x="4535357" y="4168057"/>
                  <a:pt x="4537007" y="4166928"/>
                  <a:pt x="4538148" y="4165390"/>
                </a:cubicBezTo>
                <a:cubicBezTo>
                  <a:pt x="4543133" y="4158668"/>
                  <a:pt x="4547388" y="4149811"/>
                  <a:pt x="4557819" y="4153967"/>
                </a:cubicBezTo>
                <a:close/>
                <a:moveTo>
                  <a:pt x="327992" y="4152898"/>
                </a:moveTo>
                <a:cubicBezTo>
                  <a:pt x="332120" y="4152879"/>
                  <a:pt x="334149" y="4157350"/>
                  <a:pt x="338208" y="4166293"/>
                </a:cubicBezTo>
                <a:cubicBezTo>
                  <a:pt x="345460" y="4168537"/>
                  <a:pt x="354618" y="4154895"/>
                  <a:pt x="359194" y="4167049"/>
                </a:cubicBezTo>
                <a:cubicBezTo>
                  <a:pt x="360809" y="4171292"/>
                  <a:pt x="356454" y="4184673"/>
                  <a:pt x="348605" y="4185133"/>
                </a:cubicBezTo>
                <a:cubicBezTo>
                  <a:pt x="337539" y="4185790"/>
                  <a:pt x="337383" y="4175310"/>
                  <a:pt x="337869" y="4166627"/>
                </a:cubicBezTo>
                <a:cubicBezTo>
                  <a:pt x="330175" y="4166876"/>
                  <a:pt x="321953" y="4164916"/>
                  <a:pt x="318869" y="4175955"/>
                </a:cubicBezTo>
                <a:cubicBezTo>
                  <a:pt x="316708" y="4183718"/>
                  <a:pt x="311949" y="4188941"/>
                  <a:pt x="304800" y="4179168"/>
                </a:cubicBezTo>
                <a:cubicBezTo>
                  <a:pt x="304929" y="4174925"/>
                  <a:pt x="305066" y="4170684"/>
                  <a:pt x="305196" y="4166441"/>
                </a:cubicBezTo>
                <a:cubicBezTo>
                  <a:pt x="317644" y="4157425"/>
                  <a:pt x="323866" y="4152916"/>
                  <a:pt x="327992" y="4152898"/>
                </a:cubicBezTo>
                <a:close/>
                <a:moveTo>
                  <a:pt x="2705073" y="4140940"/>
                </a:moveTo>
                <a:cubicBezTo>
                  <a:pt x="2704837" y="4141417"/>
                  <a:pt x="2704837" y="4141656"/>
                  <a:pt x="2704837" y="4142133"/>
                </a:cubicBezTo>
                <a:cubicBezTo>
                  <a:pt x="2705073" y="4141895"/>
                  <a:pt x="2705073" y="4141656"/>
                  <a:pt x="2705308" y="4141417"/>
                </a:cubicBezTo>
                <a:cubicBezTo>
                  <a:pt x="2705073" y="4141417"/>
                  <a:pt x="2705073" y="4141178"/>
                  <a:pt x="2705073" y="4140940"/>
                </a:cubicBezTo>
                <a:close/>
                <a:moveTo>
                  <a:pt x="1606392" y="4140785"/>
                </a:moveTo>
                <a:cubicBezTo>
                  <a:pt x="1611093" y="4138702"/>
                  <a:pt x="1611533" y="4142646"/>
                  <a:pt x="1612029" y="4145287"/>
                </a:cubicBezTo>
                <a:cubicBezTo>
                  <a:pt x="1613053" y="4150744"/>
                  <a:pt x="1611490" y="4155483"/>
                  <a:pt x="1606150" y="4158112"/>
                </a:cubicBezTo>
                <a:cubicBezTo>
                  <a:pt x="1601535" y="4160369"/>
                  <a:pt x="1601002" y="4156351"/>
                  <a:pt x="1600475" y="4153647"/>
                </a:cubicBezTo>
                <a:cubicBezTo>
                  <a:pt x="1599390" y="4148128"/>
                  <a:pt x="1601300" y="4143650"/>
                  <a:pt x="1606392" y="4140785"/>
                </a:cubicBezTo>
                <a:close/>
                <a:moveTo>
                  <a:pt x="1245419" y="4127499"/>
                </a:moveTo>
                <a:cubicBezTo>
                  <a:pt x="1252464" y="4142705"/>
                  <a:pt x="1260680" y="4151002"/>
                  <a:pt x="1270175" y="4158009"/>
                </a:cubicBezTo>
                <a:cubicBezTo>
                  <a:pt x="1254504" y="4157290"/>
                  <a:pt x="1241034" y="4154338"/>
                  <a:pt x="1245419" y="4127499"/>
                </a:cubicBezTo>
                <a:close/>
                <a:moveTo>
                  <a:pt x="3251011" y="4121842"/>
                </a:moveTo>
                <a:cubicBezTo>
                  <a:pt x="3251011" y="4121842"/>
                  <a:pt x="3251011" y="4122081"/>
                  <a:pt x="3250776" y="4122081"/>
                </a:cubicBezTo>
                <a:cubicBezTo>
                  <a:pt x="3251011" y="4122081"/>
                  <a:pt x="3251011" y="4122081"/>
                  <a:pt x="3251011" y="4122081"/>
                </a:cubicBezTo>
                <a:cubicBezTo>
                  <a:pt x="3251011" y="4122081"/>
                  <a:pt x="3251011" y="4122081"/>
                  <a:pt x="3251011" y="4121842"/>
                </a:cubicBezTo>
                <a:close/>
                <a:moveTo>
                  <a:pt x="1300002" y="4115864"/>
                </a:moveTo>
                <a:cubicBezTo>
                  <a:pt x="1304839" y="4117772"/>
                  <a:pt x="1309005" y="4122286"/>
                  <a:pt x="1313296" y="4129727"/>
                </a:cubicBezTo>
                <a:cubicBezTo>
                  <a:pt x="1300211" y="4128003"/>
                  <a:pt x="1291015" y="4128103"/>
                  <a:pt x="1282681" y="4117636"/>
                </a:cubicBezTo>
                <a:cubicBezTo>
                  <a:pt x="1289657" y="4114653"/>
                  <a:pt x="1295165" y="4113955"/>
                  <a:pt x="1300002" y="4115864"/>
                </a:cubicBezTo>
                <a:close/>
                <a:moveTo>
                  <a:pt x="388744" y="4114878"/>
                </a:moveTo>
                <a:cubicBezTo>
                  <a:pt x="393886" y="4115089"/>
                  <a:pt x="395287" y="4118909"/>
                  <a:pt x="395490" y="4123386"/>
                </a:cubicBezTo>
                <a:cubicBezTo>
                  <a:pt x="394734" y="4126189"/>
                  <a:pt x="394543" y="4130493"/>
                  <a:pt x="390188" y="4128347"/>
                </a:cubicBezTo>
                <a:cubicBezTo>
                  <a:pt x="386742" y="4126648"/>
                  <a:pt x="382616" y="4123759"/>
                  <a:pt x="381470" y="4120471"/>
                </a:cubicBezTo>
                <a:cubicBezTo>
                  <a:pt x="379304" y="4114233"/>
                  <a:pt x="385017" y="4114717"/>
                  <a:pt x="388744" y="4114878"/>
                </a:cubicBezTo>
                <a:close/>
                <a:moveTo>
                  <a:pt x="2590795" y="4090093"/>
                </a:moveTo>
                <a:cubicBezTo>
                  <a:pt x="2590795" y="4090332"/>
                  <a:pt x="2591031" y="4090570"/>
                  <a:pt x="2591267" y="4090809"/>
                </a:cubicBezTo>
                <a:cubicBezTo>
                  <a:pt x="2591267" y="4090809"/>
                  <a:pt x="2591267" y="4090570"/>
                  <a:pt x="2591267" y="4090570"/>
                </a:cubicBezTo>
                <a:cubicBezTo>
                  <a:pt x="2591031" y="4090332"/>
                  <a:pt x="2590795" y="4090332"/>
                  <a:pt x="2590795" y="4090093"/>
                </a:cubicBezTo>
                <a:close/>
                <a:moveTo>
                  <a:pt x="2024357" y="4083648"/>
                </a:moveTo>
                <a:cubicBezTo>
                  <a:pt x="2024593" y="4084125"/>
                  <a:pt x="2024593" y="4084602"/>
                  <a:pt x="2024829" y="4085080"/>
                </a:cubicBezTo>
                <a:cubicBezTo>
                  <a:pt x="2025064" y="4084602"/>
                  <a:pt x="2025300" y="4084125"/>
                  <a:pt x="2025535" y="4083886"/>
                </a:cubicBezTo>
                <a:cubicBezTo>
                  <a:pt x="2025064" y="4083648"/>
                  <a:pt x="2024829" y="4083648"/>
                  <a:pt x="2024357" y="4083648"/>
                </a:cubicBezTo>
                <a:close/>
                <a:moveTo>
                  <a:pt x="2070068" y="4083170"/>
                </a:moveTo>
                <a:cubicBezTo>
                  <a:pt x="2070068" y="4083409"/>
                  <a:pt x="2070068" y="4083648"/>
                  <a:pt x="2070068" y="4083886"/>
                </a:cubicBezTo>
                <a:cubicBezTo>
                  <a:pt x="2070304" y="4083648"/>
                  <a:pt x="2070775" y="4083409"/>
                  <a:pt x="2071011" y="4083409"/>
                </a:cubicBezTo>
                <a:cubicBezTo>
                  <a:pt x="2070775" y="4083170"/>
                  <a:pt x="2070304" y="4083170"/>
                  <a:pt x="2070068" y="4083170"/>
                </a:cubicBezTo>
                <a:close/>
                <a:moveTo>
                  <a:pt x="331821" y="4076699"/>
                </a:moveTo>
                <a:cubicBezTo>
                  <a:pt x="341098" y="4087365"/>
                  <a:pt x="352675" y="4091259"/>
                  <a:pt x="350704" y="4104406"/>
                </a:cubicBezTo>
                <a:cubicBezTo>
                  <a:pt x="350399" y="4106415"/>
                  <a:pt x="342419" y="4109776"/>
                  <a:pt x="340174" y="4108548"/>
                </a:cubicBezTo>
                <a:cubicBezTo>
                  <a:pt x="329992" y="4102942"/>
                  <a:pt x="328411" y="4093244"/>
                  <a:pt x="331821" y="4076699"/>
                </a:cubicBezTo>
                <a:close/>
                <a:moveTo>
                  <a:pt x="2628731" y="4052137"/>
                </a:moveTo>
                <a:cubicBezTo>
                  <a:pt x="2628966" y="4052137"/>
                  <a:pt x="2629202" y="4052376"/>
                  <a:pt x="2629437" y="4052376"/>
                </a:cubicBezTo>
                <a:cubicBezTo>
                  <a:pt x="2629437" y="4052376"/>
                  <a:pt x="2629437" y="4052137"/>
                  <a:pt x="2629437" y="4052137"/>
                </a:cubicBezTo>
                <a:cubicBezTo>
                  <a:pt x="2629202" y="4052137"/>
                  <a:pt x="2628966" y="4052137"/>
                  <a:pt x="2628731" y="4052137"/>
                </a:cubicBezTo>
                <a:close/>
                <a:moveTo>
                  <a:pt x="310106" y="4051343"/>
                </a:moveTo>
                <a:cubicBezTo>
                  <a:pt x="315563" y="4050785"/>
                  <a:pt x="315712" y="4055536"/>
                  <a:pt x="316457" y="4060522"/>
                </a:cubicBezTo>
                <a:cubicBezTo>
                  <a:pt x="314861" y="4061985"/>
                  <a:pt x="313002" y="4065136"/>
                  <a:pt x="310968" y="4065247"/>
                </a:cubicBezTo>
                <a:cubicBezTo>
                  <a:pt x="305802" y="4065545"/>
                  <a:pt x="304269" y="4061142"/>
                  <a:pt x="304944" y="4057074"/>
                </a:cubicBezTo>
                <a:cubicBezTo>
                  <a:pt x="305318" y="4054841"/>
                  <a:pt x="308126" y="4051542"/>
                  <a:pt x="310106" y="4051343"/>
                </a:cubicBezTo>
                <a:close/>
                <a:moveTo>
                  <a:pt x="2745600" y="4045214"/>
                </a:moveTo>
                <a:cubicBezTo>
                  <a:pt x="2745835" y="4045453"/>
                  <a:pt x="2745835" y="4045692"/>
                  <a:pt x="2745835" y="4045930"/>
                </a:cubicBezTo>
                <a:cubicBezTo>
                  <a:pt x="2746071" y="4045692"/>
                  <a:pt x="2746071" y="4045453"/>
                  <a:pt x="2746307" y="4045214"/>
                </a:cubicBezTo>
                <a:cubicBezTo>
                  <a:pt x="2746071" y="4045214"/>
                  <a:pt x="2745835" y="4045214"/>
                  <a:pt x="2745600" y="4045214"/>
                </a:cubicBezTo>
                <a:close/>
                <a:moveTo>
                  <a:pt x="1419470" y="4026048"/>
                </a:moveTo>
                <a:cubicBezTo>
                  <a:pt x="1430700" y="4028320"/>
                  <a:pt x="1421000" y="4039530"/>
                  <a:pt x="1422107" y="4041429"/>
                </a:cubicBezTo>
                <a:cubicBezTo>
                  <a:pt x="1432067" y="4058226"/>
                  <a:pt x="1413970" y="4078188"/>
                  <a:pt x="1416020" y="4081130"/>
                </a:cubicBezTo>
                <a:cubicBezTo>
                  <a:pt x="1435745" y="4109435"/>
                  <a:pt x="1435419" y="4145821"/>
                  <a:pt x="1455371" y="4173120"/>
                </a:cubicBezTo>
                <a:cubicBezTo>
                  <a:pt x="1458561" y="4177477"/>
                  <a:pt x="1466080" y="4178669"/>
                  <a:pt x="1471580" y="4181313"/>
                </a:cubicBezTo>
                <a:cubicBezTo>
                  <a:pt x="1471580" y="4181313"/>
                  <a:pt x="1471580" y="4181313"/>
                  <a:pt x="1471580" y="4181350"/>
                </a:cubicBezTo>
                <a:cubicBezTo>
                  <a:pt x="1490426" y="4191890"/>
                  <a:pt x="1485120" y="4209506"/>
                  <a:pt x="1476658" y="4219971"/>
                </a:cubicBezTo>
                <a:cubicBezTo>
                  <a:pt x="1466828" y="4232186"/>
                  <a:pt x="1460904" y="4251664"/>
                  <a:pt x="1440106" y="4252372"/>
                </a:cubicBezTo>
                <a:cubicBezTo>
                  <a:pt x="1456543" y="4278107"/>
                  <a:pt x="1411008" y="4267642"/>
                  <a:pt x="1417062" y="4290434"/>
                </a:cubicBezTo>
                <a:cubicBezTo>
                  <a:pt x="1417843" y="4293451"/>
                  <a:pt x="1407948" y="4272222"/>
                  <a:pt x="1395157" y="4278405"/>
                </a:cubicBezTo>
                <a:cubicBezTo>
                  <a:pt x="1393074" y="4282352"/>
                  <a:pt x="1391023" y="4286337"/>
                  <a:pt x="1388973" y="4290285"/>
                </a:cubicBezTo>
                <a:cubicBezTo>
                  <a:pt x="1372601" y="4298590"/>
                  <a:pt x="1368988" y="4324623"/>
                  <a:pt x="1344772" y="4322016"/>
                </a:cubicBezTo>
                <a:cubicBezTo>
                  <a:pt x="1342135" y="4338850"/>
                  <a:pt x="1336016" y="4355609"/>
                  <a:pt x="1343763" y="4372666"/>
                </a:cubicBezTo>
                <a:lnTo>
                  <a:pt x="1343795" y="4372666"/>
                </a:lnTo>
                <a:cubicBezTo>
                  <a:pt x="1339141" y="4383168"/>
                  <a:pt x="1332729" y="4388866"/>
                  <a:pt x="1322379" y="4379109"/>
                </a:cubicBezTo>
                <a:cubicBezTo>
                  <a:pt x="1312484" y="4369798"/>
                  <a:pt x="1303240" y="4373746"/>
                  <a:pt x="1293769" y="4379221"/>
                </a:cubicBezTo>
                <a:cubicBezTo>
                  <a:pt x="1305323" y="4390058"/>
                  <a:pt x="1304607" y="4396948"/>
                  <a:pt x="1287454" y="4398587"/>
                </a:cubicBezTo>
                <a:cubicBezTo>
                  <a:pt x="1264833" y="4424657"/>
                  <a:pt x="1229006" y="4436276"/>
                  <a:pt x="1211722" y="4468156"/>
                </a:cubicBezTo>
                <a:cubicBezTo>
                  <a:pt x="1211722" y="4468156"/>
                  <a:pt x="1211722" y="4468156"/>
                  <a:pt x="1211690" y="4468156"/>
                </a:cubicBezTo>
                <a:cubicBezTo>
                  <a:pt x="1200135" y="4488491"/>
                  <a:pt x="1184642" y="4503611"/>
                  <a:pt x="1160101" y="4506516"/>
                </a:cubicBezTo>
                <a:cubicBezTo>
                  <a:pt x="1155999" y="4512736"/>
                  <a:pt x="1151866" y="4518955"/>
                  <a:pt x="1147765" y="4525137"/>
                </a:cubicBezTo>
                <a:cubicBezTo>
                  <a:pt x="1147765" y="4525137"/>
                  <a:pt x="1147765" y="4525137"/>
                  <a:pt x="1147732" y="4525175"/>
                </a:cubicBezTo>
                <a:cubicBezTo>
                  <a:pt x="1145421" y="4529309"/>
                  <a:pt x="1143078" y="4533405"/>
                  <a:pt x="1140734" y="4537539"/>
                </a:cubicBezTo>
                <a:cubicBezTo>
                  <a:pt x="1135266" y="4546924"/>
                  <a:pt x="1108088" y="4541264"/>
                  <a:pt x="1122247" y="4565471"/>
                </a:cubicBezTo>
                <a:cubicBezTo>
                  <a:pt x="1124590" y="4569456"/>
                  <a:pt x="1110790" y="4570387"/>
                  <a:pt x="1107697" y="4566961"/>
                </a:cubicBezTo>
                <a:cubicBezTo>
                  <a:pt x="1098063" y="4556347"/>
                  <a:pt x="1088624" y="4556049"/>
                  <a:pt x="1077655" y="4563572"/>
                </a:cubicBezTo>
                <a:cubicBezTo>
                  <a:pt x="1077460" y="4577724"/>
                  <a:pt x="1102034" y="4583459"/>
                  <a:pt x="1090610" y="4601485"/>
                </a:cubicBezTo>
                <a:cubicBezTo>
                  <a:pt x="1096533" y="4608710"/>
                  <a:pt x="1107730" y="4614408"/>
                  <a:pt x="1094808" y="4625655"/>
                </a:cubicBezTo>
                <a:cubicBezTo>
                  <a:pt x="1083709" y="4635264"/>
                  <a:pt x="1076972" y="4632061"/>
                  <a:pt x="1071341" y="4620441"/>
                </a:cubicBezTo>
                <a:cubicBezTo>
                  <a:pt x="1052462" y="4606364"/>
                  <a:pt x="1036449" y="4615190"/>
                  <a:pt x="1020760" y="4626735"/>
                </a:cubicBezTo>
                <a:cubicBezTo>
                  <a:pt x="1020402" y="4636121"/>
                  <a:pt x="1027791" y="4637797"/>
                  <a:pt x="1034073" y="4641670"/>
                </a:cubicBezTo>
                <a:cubicBezTo>
                  <a:pt x="1039899" y="4645282"/>
                  <a:pt x="1041689" y="4655077"/>
                  <a:pt x="1033584" y="4655561"/>
                </a:cubicBezTo>
                <a:cubicBezTo>
                  <a:pt x="1020923" y="4656306"/>
                  <a:pt x="1019328" y="4662451"/>
                  <a:pt x="1016171" y="4672283"/>
                </a:cubicBezTo>
                <a:cubicBezTo>
                  <a:pt x="1013144" y="4681706"/>
                  <a:pt x="1002989" y="4686138"/>
                  <a:pt x="993192" y="4682302"/>
                </a:cubicBezTo>
                <a:cubicBezTo>
                  <a:pt x="974704" y="4675114"/>
                  <a:pt x="1000776" y="4668038"/>
                  <a:pt x="990685" y="4658839"/>
                </a:cubicBezTo>
                <a:cubicBezTo>
                  <a:pt x="981474" y="4664202"/>
                  <a:pt x="970506" y="4675561"/>
                  <a:pt x="955566" y="4665915"/>
                </a:cubicBezTo>
                <a:cubicBezTo>
                  <a:pt x="951660" y="4678615"/>
                  <a:pt x="969334" y="4683940"/>
                  <a:pt x="960253" y="4698092"/>
                </a:cubicBezTo>
                <a:cubicBezTo>
                  <a:pt x="952018" y="4695970"/>
                  <a:pt x="934930" y="4679471"/>
                  <a:pt x="934735" y="4707329"/>
                </a:cubicBezTo>
                <a:cubicBezTo>
                  <a:pt x="934670" y="4715224"/>
                  <a:pt x="925068" y="4711947"/>
                  <a:pt x="919242" y="4709451"/>
                </a:cubicBezTo>
                <a:cubicBezTo>
                  <a:pt x="914978" y="4721853"/>
                  <a:pt x="889915" y="4729600"/>
                  <a:pt x="910876" y="4748109"/>
                </a:cubicBezTo>
                <a:cubicBezTo>
                  <a:pt x="912927" y="4749934"/>
                  <a:pt x="911462" y="4760437"/>
                  <a:pt x="908728" y="4762075"/>
                </a:cubicBezTo>
                <a:cubicBezTo>
                  <a:pt x="899224" y="4767774"/>
                  <a:pt x="894960" y="4755186"/>
                  <a:pt x="887051" y="4753733"/>
                </a:cubicBezTo>
                <a:cubicBezTo>
                  <a:pt x="884708" y="4755632"/>
                  <a:pt x="882397" y="4757569"/>
                  <a:pt x="880086" y="4759506"/>
                </a:cubicBezTo>
                <a:cubicBezTo>
                  <a:pt x="877221" y="4760660"/>
                  <a:pt x="874357" y="4761815"/>
                  <a:pt x="871493" y="4762969"/>
                </a:cubicBezTo>
                <a:cubicBezTo>
                  <a:pt x="885554" y="4781255"/>
                  <a:pt x="864267" y="4789672"/>
                  <a:pt x="860068" y="4802819"/>
                </a:cubicBezTo>
                <a:cubicBezTo>
                  <a:pt x="853852" y="4822148"/>
                  <a:pt x="843436" y="4793061"/>
                  <a:pt x="835950" y="4804309"/>
                </a:cubicBezTo>
                <a:cubicBezTo>
                  <a:pt x="836666" y="4816524"/>
                  <a:pt x="826446" y="4829038"/>
                  <a:pt x="819904" y="4826245"/>
                </a:cubicBezTo>
                <a:cubicBezTo>
                  <a:pt x="809163" y="4821664"/>
                  <a:pt x="800733" y="4810826"/>
                  <a:pt x="787389" y="4809597"/>
                </a:cubicBezTo>
                <a:cubicBezTo>
                  <a:pt x="789211" y="4800920"/>
                  <a:pt x="795948" y="4799020"/>
                  <a:pt x="803336" y="4798089"/>
                </a:cubicBezTo>
                <a:cubicBezTo>
                  <a:pt x="803402" y="4788406"/>
                  <a:pt x="797803" y="4777755"/>
                  <a:pt x="810041" y="4770567"/>
                </a:cubicBezTo>
                <a:cubicBezTo>
                  <a:pt x="826576" y="4760809"/>
                  <a:pt x="829570" y="4783155"/>
                  <a:pt x="853136" y="4783043"/>
                </a:cubicBezTo>
                <a:cubicBezTo>
                  <a:pt x="830709" y="4772094"/>
                  <a:pt x="840637" y="4746843"/>
                  <a:pt x="814891" y="4744683"/>
                </a:cubicBezTo>
                <a:cubicBezTo>
                  <a:pt x="810204" y="4744311"/>
                  <a:pt x="808414" y="4734143"/>
                  <a:pt x="818081" y="4732095"/>
                </a:cubicBezTo>
                <a:cubicBezTo>
                  <a:pt x="826185" y="4730382"/>
                  <a:pt x="834453" y="4729488"/>
                  <a:pt x="842655" y="4728259"/>
                </a:cubicBezTo>
                <a:cubicBezTo>
                  <a:pt x="849100" y="4719321"/>
                  <a:pt x="857106" y="4716267"/>
                  <a:pt x="867392" y="4721630"/>
                </a:cubicBezTo>
                <a:cubicBezTo>
                  <a:pt x="866546" y="4717608"/>
                  <a:pt x="866220" y="4713399"/>
                  <a:pt x="864723" y="4709638"/>
                </a:cubicBezTo>
                <a:cubicBezTo>
                  <a:pt x="861663" y="4701966"/>
                  <a:pt x="865081" y="4697646"/>
                  <a:pt x="871721" y="4695225"/>
                </a:cubicBezTo>
                <a:cubicBezTo>
                  <a:pt x="874325" y="4694256"/>
                  <a:pt x="878686" y="4693549"/>
                  <a:pt x="880183" y="4694927"/>
                </a:cubicBezTo>
                <a:cubicBezTo>
                  <a:pt x="888516" y="4702636"/>
                  <a:pt x="875464" y="4703828"/>
                  <a:pt x="875366" y="4709228"/>
                </a:cubicBezTo>
                <a:cubicBezTo>
                  <a:pt x="875268" y="4713362"/>
                  <a:pt x="875138" y="4717496"/>
                  <a:pt x="875008" y="4721630"/>
                </a:cubicBezTo>
                <a:cubicBezTo>
                  <a:pt x="876766" y="4721593"/>
                  <a:pt x="878491" y="4721593"/>
                  <a:pt x="880248" y="4721593"/>
                </a:cubicBezTo>
                <a:cubicBezTo>
                  <a:pt x="880281" y="4721593"/>
                  <a:pt x="880281" y="4721593"/>
                  <a:pt x="880281" y="4721593"/>
                </a:cubicBezTo>
                <a:cubicBezTo>
                  <a:pt x="886335" y="4711984"/>
                  <a:pt x="892780" y="4702971"/>
                  <a:pt x="905734" y="4702636"/>
                </a:cubicBezTo>
                <a:cubicBezTo>
                  <a:pt x="906092" y="4692506"/>
                  <a:pt x="914457" y="4683977"/>
                  <a:pt x="909998" y="4672432"/>
                </a:cubicBezTo>
                <a:cubicBezTo>
                  <a:pt x="904269" y="4657721"/>
                  <a:pt x="920120" y="4646511"/>
                  <a:pt x="926207" y="4648225"/>
                </a:cubicBezTo>
                <a:cubicBezTo>
                  <a:pt x="952962" y="4655748"/>
                  <a:pt x="961685" y="4637461"/>
                  <a:pt x="974086" y="4621708"/>
                </a:cubicBezTo>
                <a:cubicBezTo>
                  <a:pt x="979000" y="4615451"/>
                  <a:pt x="987561" y="4612136"/>
                  <a:pt x="994429" y="4607481"/>
                </a:cubicBezTo>
                <a:cubicBezTo>
                  <a:pt x="987203" y="4583981"/>
                  <a:pt x="1006862" y="4578543"/>
                  <a:pt x="1020370" y="4569009"/>
                </a:cubicBezTo>
                <a:cubicBezTo>
                  <a:pt x="1020435" y="4560071"/>
                  <a:pt x="1024829" y="4554075"/>
                  <a:pt x="1032901" y="4550574"/>
                </a:cubicBezTo>
                <a:cubicBezTo>
                  <a:pt x="1037848" y="4539997"/>
                  <a:pt x="1021118" y="4529309"/>
                  <a:pt x="1033129" y="4518769"/>
                </a:cubicBezTo>
                <a:cubicBezTo>
                  <a:pt x="1032445" y="4515827"/>
                  <a:pt x="1030818" y="4510464"/>
                  <a:pt x="1031208" y="4510315"/>
                </a:cubicBezTo>
                <a:cubicBezTo>
                  <a:pt x="1060209" y="4499328"/>
                  <a:pt x="1087647" y="4479441"/>
                  <a:pt x="1121303" y="4493407"/>
                </a:cubicBezTo>
                <a:cubicBezTo>
                  <a:pt x="1117104" y="4471508"/>
                  <a:pt x="1117104" y="4471582"/>
                  <a:pt x="1139074" y="4478025"/>
                </a:cubicBezTo>
                <a:cubicBezTo>
                  <a:pt x="1145063" y="4479776"/>
                  <a:pt x="1149392" y="4475977"/>
                  <a:pt x="1152419" y="4471955"/>
                </a:cubicBezTo>
                <a:cubicBezTo>
                  <a:pt x="1171297" y="4446593"/>
                  <a:pt x="1172534" y="4466294"/>
                  <a:pt x="1173803" y="4480781"/>
                </a:cubicBezTo>
                <a:cubicBezTo>
                  <a:pt x="1193040" y="4475642"/>
                  <a:pt x="1156423" y="4444582"/>
                  <a:pt x="1191640" y="4447896"/>
                </a:cubicBezTo>
                <a:cubicBezTo>
                  <a:pt x="1200005" y="4429982"/>
                  <a:pt x="1205701" y="4410318"/>
                  <a:pt x="1223049" y="4398028"/>
                </a:cubicBezTo>
                <a:cubicBezTo>
                  <a:pt x="1227736" y="4384733"/>
                  <a:pt x="1213383" y="4376390"/>
                  <a:pt x="1213383" y="4362685"/>
                </a:cubicBezTo>
                <a:cubicBezTo>
                  <a:pt x="1226988" y="4361009"/>
                  <a:pt x="1230926" y="4371139"/>
                  <a:pt x="1236386" y="4379034"/>
                </a:cubicBezTo>
                <a:cubicBezTo>
                  <a:pt x="1238501" y="4379146"/>
                  <a:pt x="1240617" y="4379295"/>
                  <a:pt x="1242733" y="4379407"/>
                </a:cubicBezTo>
                <a:cubicBezTo>
                  <a:pt x="1262392" y="4360599"/>
                  <a:pt x="1292987" y="4355274"/>
                  <a:pt x="1305942" y="4328198"/>
                </a:cubicBezTo>
                <a:cubicBezTo>
                  <a:pt x="1338034" y="4306225"/>
                  <a:pt x="1343958" y="4285667"/>
                  <a:pt x="1327944" y="4250733"/>
                </a:cubicBezTo>
                <a:cubicBezTo>
                  <a:pt x="1341842" y="4247046"/>
                  <a:pt x="1344511" y="4266115"/>
                  <a:pt x="1356912" y="4264886"/>
                </a:cubicBezTo>
                <a:cubicBezTo>
                  <a:pt x="1379761" y="4265109"/>
                  <a:pt x="1389786" y="4237140"/>
                  <a:pt x="1413481" y="4239263"/>
                </a:cubicBezTo>
                <a:cubicBezTo>
                  <a:pt x="1424580" y="4229356"/>
                  <a:pt x="1440041" y="4223919"/>
                  <a:pt x="1445346" y="4208090"/>
                </a:cubicBezTo>
                <a:cubicBezTo>
                  <a:pt x="1437112" y="4175131"/>
                  <a:pt x="1433271" y="4171369"/>
                  <a:pt x="1415272" y="4189618"/>
                </a:cubicBezTo>
                <a:cubicBezTo>
                  <a:pt x="1390633" y="4214682"/>
                  <a:pt x="1393822" y="4192709"/>
                  <a:pt x="1390665" y="4179004"/>
                </a:cubicBezTo>
                <a:cubicBezTo>
                  <a:pt x="1389005" y="4171928"/>
                  <a:pt x="1389135" y="4164479"/>
                  <a:pt x="1388452" y="4157217"/>
                </a:cubicBezTo>
                <a:cubicBezTo>
                  <a:pt x="1388452" y="4157217"/>
                  <a:pt x="1388452" y="4157180"/>
                  <a:pt x="1388452" y="4157180"/>
                </a:cubicBezTo>
                <a:cubicBezTo>
                  <a:pt x="1377776" y="4157068"/>
                  <a:pt x="1367784" y="4155541"/>
                  <a:pt x="1362673" y="4144294"/>
                </a:cubicBezTo>
                <a:cubicBezTo>
                  <a:pt x="1370062" y="4112116"/>
                  <a:pt x="1334487" y="4114388"/>
                  <a:pt x="1322802" y="4093867"/>
                </a:cubicBezTo>
                <a:cubicBezTo>
                  <a:pt x="1349361" y="4089957"/>
                  <a:pt x="1372503" y="4068095"/>
                  <a:pt x="1400788" y="4086605"/>
                </a:cubicBezTo>
                <a:cubicBezTo>
                  <a:pt x="1397337" y="4070590"/>
                  <a:pt x="1415239" y="4056960"/>
                  <a:pt x="1405312" y="4039232"/>
                </a:cubicBezTo>
                <a:cubicBezTo>
                  <a:pt x="1402773" y="4034726"/>
                  <a:pt x="1412342" y="4024596"/>
                  <a:pt x="1419470" y="4026048"/>
                </a:cubicBezTo>
                <a:close/>
                <a:moveTo>
                  <a:pt x="1457541" y="4025904"/>
                </a:moveTo>
                <a:cubicBezTo>
                  <a:pt x="1460560" y="4026004"/>
                  <a:pt x="1463172" y="4027676"/>
                  <a:pt x="1464859" y="4032650"/>
                </a:cubicBezTo>
                <a:cubicBezTo>
                  <a:pt x="1466775" y="4038306"/>
                  <a:pt x="1463544" y="4043751"/>
                  <a:pt x="1458044" y="4043677"/>
                </a:cubicBezTo>
                <a:cubicBezTo>
                  <a:pt x="1448835" y="4043578"/>
                  <a:pt x="1447992" y="4035863"/>
                  <a:pt x="1447781" y="4028581"/>
                </a:cubicBezTo>
                <a:cubicBezTo>
                  <a:pt x="1451095" y="4027273"/>
                  <a:pt x="1454522" y="4025803"/>
                  <a:pt x="1457541" y="4025904"/>
                </a:cubicBezTo>
                <a:close/>
                <a:moveTo>
                  <a:pt x="1447862" y="4025899"/>
                </a:moveTo>
                <a:cubicBezTo>
                  <a:pt x="1447930" y="4025986"/>
                  <a:pt x="1447980" y="4026061"/>
                  <a:pt x="1448048" y="4026148"/>
                </a:cubicBezTo>
                <a:cubicBezTo>
                  <a:pt x="1448048" y="4026222"/>
                  <a:pt x="1448055" y="4026309"/>
                  <a:pt x="1448061" y="4026383"/>
                </a:cubicBezTo>
                <a:cubicBezTo>
                  <a:pt x="1447968" y="4026421"/>
                  <a:pt x="1447874" y="4026458"/>
                  <a:pt x="1447781" y="4026495"/>
                </a:cubicBezTo>
                <a:cubicBezTo>
                  <a:pt x="1447775" y="4026284"/>
                  <a:pt x="1447862" y="4026110"/>
                  <a:pt x="1447862" y="4025899"/>
                </a:cubicBezTo>
                <a:close/>
                <a:moveTo>
                  <a:pt x="2284956" y="4013942"/>
                </a:moveTo>
                <a:cubicBezTo>
                  <a:pt x="2284956" y="4013942"/>
                  <a:pt x="2284956" y="4013942"/>
                  <a:pt x="2284956" y="4014181"/>
                </a:cubicBezTo>
                <a:cubicBezTo>
                  <a:pt x="2285192" y="4014181"/>
                  <a:pt x="2285428" y="4013942"/>
                  <a:pt x="2285899" y="4013942"/>
                </a:cubicBezTo>
                <a:cubicBezTo>
                  <a:pt x="2285428" y="4013942"/>
                  <a:pt x="2285192" y="4013942"/>
                  <a:pt x="2284956" y="4013942"/>
                </a:cubicBezTo>
                <a:close/>
                <a:moveTo>
                  <a:pt x="1378213" y="4013199"/>
                </a:moveTo>
                <a:cubicBezTo>
                  <a:pt x="1385227" y="4022997"/>
                  <a:pt x="1391937" y="4029397"/>
                  <a:pt x="1383906" y="4037756"/>
                </a:cubicBezTo>
                <a:cubicBezTo>
                  <a:pt x="1382436" y="4039294"/>
                  <a:pt x="1377475" y="4039839"/>
                  <a:pt x="1375981" y="4038599"/>
                </a:cubicBezTo>
                <a:cubicBezTo>
                  <a:pt x="1366753" y="4030947"/>
                  <a:pt x="1374300" y="4024125"/>
                  <a:pt x="1378213" y="4013199"/>
                </a:cubicBezTo>
                <a:close/>
                <a:moveTo>
                  <a:pt x="524252" y="4000499"/>
                </a:moveTo>
                <a:cubicBezTo>
                  <a:pt x="525659" y="4010979"/>
                  <a:pt x="543997" y="4007047"/>
                  <a:pt x="540909" y="4018868"/>
                </a:cubicBezTo>
                <a:cubicBezTo>
                  <a:pt x="540419" y="4020753"/>
                  <a:pt x="533585" y="4022490"/>
                  <a:pt x="530192" y="4021820"/>
                </a:cubicBezTo>
                <a:cubicBezTo>
                  <a:pt x="516071" y="4018967"/>
                  <a:pt x="520976" y="4009368"/>
                  <a:pt x="524252" y="4000499"/>
                </a:cubicBezTo>
                <a:close/>
                <a:moveTo>
                  <a:pt x="490972" y="3937185"/>
                </a:moveTo>
                <a:cubicBezTo>
                  <a:pt x="507421" y="3942867"/>
                  <a:pt x="519184" y="3959167"/>
                  <a:pt x="529945" y="3978539"/>
                </a:cubicBezTo>
                <a:cubicBezTo>
                  <a:pt x="513442" y="3980250"/>
                  <a:pt x="499664" y="3985905"/>
                  <a:pt x="484481" y="3983099"/>
                </a:cubicBezTo>
                <a:cubicBezTo>
                  <a:pt x="476401" y="3983376"/>
                  <a:pt x="472676" y="3987840"/>
                  <a:pt x="472436" y="3995653"/>
                </a:cubicBezTo>
                <a:cubicBezTo>
                  <a:pt x="481972" y="3991385"/>
                  <a:pt x="490269" y="3991039"/>
                  <a:pt x="495237" y="4003146"/>
                </a:cubicBezTo>
                <a:cubicBezTo>
                  <a:pt x="484390" y="4012792"/>
                  <a:pt x="471427" y="4006516"/>
                  <a:pt x="459757" y="4008328"/>
                </a:cubicBezTo>
                <a:lnTo>
                  <a:pt x="459757" y="4008317"/>
                </a:lnTo>
                <a:cubicBezTo>
                  <a:pt x="447039" y="4005490"/>
                  <a:pt x="434384" y="4002572"/>
                  <a:pt x="434105" y="4022518"/>
                </a:cubicBezTo>
                <a:cubicBezTo>
                  <a:pt x="434003" y="4030134"/>
                  <a:pt x="428774" y="4033058"/>
                  <a:pt x="421972" y="4033950"/>
                </a:cubicBezTo>
                <a:cubicBezTo>
                  <a:pt x="420126" y="4039185"/>
                  <a:pt x="416725" y="4049703"/>
                  <a:pt x="411978" y="4040328"/>
                </a:cubicBezTo>
                <a:cubicBezTo>
                  <a:pt x="406998" y="4030506"/>
                  <a:pt x="401317" y="4013675"/>
                  <a:pt x="421701" y="4008440"/>
                </a:cubicBezTo>
                <a:cubicBezTo>
                  <a:pt x="424094" y="3990045"/>
                  <a:pt x="417669" y="3980038"/>
                  <a:pt x="397545" y="3983078"/>
                </a:cubicBezTo>
                <a:cubicBezTo>
                  <a:pt x="398735" y="3974282"/>
                  <a:pt x="389502" y="3966060"/>
                  <a:pt x="396094" y="3956972"/>
                </a:cubicBezTo>
                <a:cubicBezTo>
                  <a:pt x="421590" y="3962042"/>
                  <a:pt x="443442" y="3990306"/>
                  <a:pt x="473059" y="3968989"/>
                </a:cubicBezTo>
                <a:cubicBezTo>
                  <a:pt x="471693" y="3953597"/>
                  <a:pt x="484358" y="3934905"/>
                  <a:pt x="490972" y="3937185"/>
                </a:cubicBezTo>
                <a:close/>
                <a:moveTo>
                  <a:pt x="773205" y="3907952"/>
                </a:moveTo>
                <a:cubicBezTo>
                  <a:pt x="773205" y="3908191"/>
                  <a:pt x="773205" y="3908191"/>
                  <a:pt x="773205" y="3908429"/>
                </a:cubicBezTo>
                <a:cubicBezTo>
                  <a:pt x="773205" y="3908429"/>
                  <a:pt x="773441" y="3908429"/>
                  <a:pt x="773441" y="3908429"/>
                </a:cubicBezTo>
                <a:cubicBezTo>
                  <a:pt x="773441" y="3908191"/>
                  <a:pt x="773441" y="3908191"/>
                  <a:pt x="773205" y="3907952"/>
                </a:cubicBezTo>
                <a:close/>
                <a:moveTo>
                  <a:pt x="627590" y="3886229"/>
                </a:moveTo>
                <a:cubicBezTo>
                  <a:pt x="628769" y="3887184"/>
                  <a:pt x="629946" y="3888377"/>
                  <a:pt x="631125" y="3889571"/>
                </a:cubicBezTo>
                <a:cubicBezTo>
                  <a:pt x="633010" y="3890048"/>
                  <a:pt x="634659" y="3891003"/>
                  <a:pt x="636780" y="3891958"/>
                </a:cubicBezTo>
                <a:cubicBezTo>
                  <a:pt x="634659" y="3888616"/>
                  <a:pt x="631831" y="3886229"/>
                  <a:pt x="627590" y="3886229"/>
                </a:cubicBezTo>
                <a:close/>
                <a:moveTo>
                  <a:pt x="4775084" y="3886199"/>
                </a:moveTo>
                <a:cubicBezTo>
                  <a:pt x="4784937" y="3903488"/>
                  <a:pt x="4797759" y="3919584"/>
                  <a:pt x="4820690" y="3930377"/>
                </a:cubicBezTo>
                <a:cubicBezTo>
                  <a:pt x="4802570" y="3937107"/>
                  <a:pt x="4784662" y="3940323"/>
                  <a:pt x="4787377" y="3962075"/>
                </a:cubicBezTo>
                <a:cubicBezTo>
                  <a:pt x="4787988" y="3966951"/>
                  <a:pt x="4785979" y="3971263"/>
                  <a:pt x="4781561" y="3971697"/>
                </a:cubicBezTo>
                <a:cubicBezTo>
                  <a:pt x="4757869" y="3973984"/>
                  <a:pt x="4749589" y="3993524"/>
                  <a:pt x="4738039" y="4009504"/>
                </a:cubicBezTo>
                <a:cubicBezTo>
                  <a:pt x="4733416" y="4015875"/>
                  <a:pt x="4728231" y="4020765"/>
                  <a:pt x="4719564" y="4016633"/>
                </a:cubicBezTo>
                <a:cubicBezTo>
                  <a:pt x="4716500" y="4016867"/>
                  <a:pt x="4713337" y="4016709"/>
                  <a:pt x="4710398" y="4017452"/>
                </a:cubicBezTo>
                <a:cubicBezTo>
                  <a:pt x="4702224" y="4019519"/>
                  <a:pt x="4700570" y="4034975"/>
                  <a:pt x="4688428" y="4028438"/>
                </a:cubicBezTo>
                <a:cubicBezTo>
                  <a:pt x="4686755" y="4027536"/>
                  <a:pt x="4685913" y="4022956"/>
                  <a:pt x="4686431" y="4020442"/>
                </a:cubicBezTo>
                <a:cubicBezTo>
                  <a:pt x="4688740" y="4009201"/>
                  <a:pt x="4697843" y="4007493"/>
                  <a:pt x="4707309" y="4006646"/>
                </a:cubicBezTo>
                <a:cubicBezTo>
                  <a:pt x="4735500" y="3970051"/>
                  <a:pt x="4753851" y="3928070"/>
                  <a:pt x="4775084" y="3886199"/>
                </a:cubicBezTo>
                <a:close/>
                <a:moveTo>
                  <a:pt x="3282349" y="3866654"/>
                </a:moveTo>
                <a:cubicBezTo>
                  <a:pt x="3282585" y="3867131"/>
                  <a:pt x="3282585" y="3867609"/>
                  <a:pt x="3282820" y="3867847"/>
                </a:cubicBezTo>
                <a:cubicBezTo>
                  <a:pt x="3282820" y="3867370"/>
                  <a:pt x="3282820" y="3867131"/>
                  <a:pt x="3283056" y="3866654"/>
                </a:cubicBezTo>
                <a:cubicBezTo>
                  <a:pt x="3282820" y="3866654"/>
                  <a:pt x="3282585" y="3866654"/>
                  <a:pt x="3282349" y="3866654"/>
                </a:cubicBezTo>
                <a:close/>
                <a:moveTo>
                  <a:pt x="1366733" y="3852808"/>
                </a:moveTo>
                <a:cubicBezTo>
                  <a:pt x="1366498" y="3853047"/>
                  <a:pt x="1366262" y="3853047"/>
                  <a:pt x="1366026" y="3853047"/>
                </a:cubicBezTo>
                <a:cubicBezTo>
                  <a:pt x="1366026" y="3853047"/>
                  <a:pt x="1366026" y="3853047"/>
                  <a:pt x="1366026" y="3853286"/>
                </a:cubicBezTo>
                <a:cubicBezTo>
                  <a:pt x="1366262" y="3853047"/>
                  <a:pt x="1366498" y="3853047"/>
                  <a:pt x="1366733" y="3852808"/>
                </a:cubicBezTo>
                <a:close/>
                <a:moveTo>
                  <a:pt x="262890" y="3835638"/>
                </a:moveTo>
                <a:cubicBezTo>
                  <a:pt x="267553" y="3834572"/>
                  <a:pt x="271337" y="3837152"/>
                  <a:pt x="272360" y="3841456"/>
                </a:cubicBezTo>
                <a:cubicBezTo>
                  <a:pt x="273972" y="3848216"/>
                  <a:pt x="268447" y="3849902"/>
                  <a:pt x="263554" y="3851614"/>
                </a:cubicBezTo>
                <a:cubicBezTo>
                  <a:pt x="259115" y="3852036"/>
                  <a:pt x="254804" y="3851329"/>
                  <a:pt x="254109" y="3846281"/>
                </a:cubicBezTo>
                <a:cubicBezTo>
                  <a:pt x="253253" y="3840129"/>
                  <a:pt x="257490" y="3836867"/>
                  <a:pt x="262890" y="3835638"/>
                </a:cubicBezTo>
                <a:close/>
                <a:moveTo>
                  <a:pt x="1395950" y="3827743"/>
                </a:moveTo>
                <a:cubicBezTo>
                  <a:pt x="1395715" y="3827982"/>
                  <a:pt x="1395715" y="3827982"/>
                  <a:pt x="1395715" y="3828220"/>
                </a:cubicBezTo>
                <a:cubicBezTo>
                  <a:pt x="1395950" y="3828220"/>
                  <a:pt x="1396186" y="3828459"/>
                  <a:pt x="1396186" y="3828459"/>
                </a:cubicBezTo>
                <a:cubicBezTo>
                  <a:pt x="1396186" y="3828220"/>
                  <a:pt x="1395950" y="3827982"/>
                  <a:pt x="1395950" y="3827743"/>
                </a:cubicBezTo>
                <a:close/>
                <a:moveTo>
                  <a:pt x="2222045" y="3816523"/>
                </a:moveTo>
                <a:cubicBezTo>
                  <a:pt x="2222045" y="3816523"/>
                  <a:pt x="2222045" y="3816523"/>
                  <a:pt x="2222045" y="3816762"/>
                </a:cubicBezTo>
                <a:cubicBezTo>
                  <a:pt x="2222045" y="3816762"/>
                  <a:pt x="2221809" y="3816762"/>
                  <a:pt x="2221809" y="3816762"/>
                </a:cubicBezTo>
                <a:cubicBezTo>
                  <a:pt x="2222045" y="3816762"/>
                  <a:pt x="2222281" y="3817001"/>
                  <a:pt x="2222281" y="3817001"/>
                </a:cubicBezTo>
                <a:cubicBezTo>
                  <a:pt x="2222281" y="3816762"/>
                  <a:pt x="2222045" y="3816762"/>
                  <a:pt x="2222045" y="3816523"/>
                </a:cubicBezTo>
                <a:close/>
                <a:moveTo>
                  <a:pt x="691444" y="3785490"/>
                </a:moveTo>
                <a:cubicBezTo>
                  <a:pt x="691679" y="3785490"/>
                  <a:pt x="691916" y="3785729"/>
                  <a:pt x="692150" y="3785729"/>
                </a:cubicBezTo>
                <a:cubicBezTo>
                  <a:pt x="692150" y="3785729"/>
                  <a:pt x="692150" y="3785729"/>
                  <a:pt x="692150" y="3785490"/>
                </a:cubicBezTo>
                <a:cubicBezTo>
                  <a:pt x="691916" y="3785490"/>
                  <a:pt x="691679" y="3785490"/>
                  <a:pt x="691444" y="3785490"/>
                </a:cubicBezTo>
                <a:close/>
                <a:moveTo>
                  <a:pt x="4732374" y="3783103"/>
                </a:moveTo>
                <a:cubicBezTo>
                  <a:pt x="4731432" y="3783103"/>
                  <a:pt x="4730489" y="3783103"/>
                  <a:pt x="4729311" y="3783342"/>
                </a:cubicBezTo>
                <a:cubicBezTo>
                  <a:pt x="4729782" y="3784058"/>
                  <a:pt x="4730018" y="3784535"/>
                  <a:pt x="4730489" y="3785251"/>
                </a:cubicBezTo>
                <a:cubicBezTo>
                  <a:pt x="4731196" y="3784535"/>
                  <a:pt x="4731903" y="3783819"/>
                  <a:pt x="4732374" y="3783103"/>
                </a:cubicBezTo>
                <a:close/>
                <a:moveTo>
                  <a:pt x="1339872" y="3777374"/>
                </a:moveTo>
                <a:cubicBezTo>
                  <a:pt x="1338694" y="3777851"/>
                  <a:pt x="1337280" y="3778329"/>
                  <a:pt x="1336102" y="3778567"/>
                </a:cubicBezTo>
                <a:cubicBezTo>
                  <a:pt x="1318195" y="3781909"/>
                  <a:pt x="1318666" y="3788116"/>
                  <a:pt x="1328327" y="3799336"/>
                </a:cubicBezTo>
                <a:cubicBezTo>
                  <a:pt x="1331625" y="3791935"/>
                  <a:pt x="1335631" y="3784535"/>
                  <a:pt x="1339872" y="3777374"/>
                </a:cubicBezTo>
                <a:close/>
                <a:moveTo>
                  <a:pt x="2240659" y="3773554"/>
                </a:moveTo>
                <a:cubicBezTo>
                  <a:pt x="2240424" y="3773554"/>
                  <a:pt x="2240424" y="3773793"/>
                  <a:pt x="2240424" y="3773793"/>
                </a:cubicBezTo>
                <a:cubicBezTo>
                  <a:pt x="2240424" y="3773793"/>
                  <a:pt x="2240659" y="3773793"/>
                  <a:pt x="2240659" y="3773793"/>
                </a:cubicBezTo>
                <a:cubicBezTo>
                  <a:pt x="2240659" y="3773793"/>
                  <a:pt x="2240659" y="3773554"/>
                  <a:pt x="2240659" y="3773554"/>
                </a:cubicBezTo>
                <a:close/>
                <a:moveTo>
                  <a:pt x="724196" y="3772599"/>
                </a:moveTo>
                <a:cubicBezTo>
                  <a:pt x="723253" y="3773316"/>
                  <a:pt x="722311" y="3774032"/>
                  <a:pt x="721368" y="3774748"/>
                </a:cubicBezTo>
                <a:cubicBezTo>
                  <a:pt x="722311" y="3775225"/>
                  <a:pt x="723018" y="3775703"/>
                  <a:pt x="724196" y="3775941"/>
                </a:cubicBezTo>
                <a:cubicBezTo>
                  <a:pt x="724196" y="3774748"/>
                  <a:pt x="724196" y="3773793"/>
                  <a:pt x="724196" y="3772599"/>
                </a:cubicBezTo>
                <a:close/>
                <a:moveTo>
                  <a:pt x="435702" y="3746855"/>
                </a:moveTo>
                <a:cubicBezTo>
                  <a:pt x="438502" y="3746057"/>
                  <a:pt x="441355" y="3746428"/>
                  <a:pt x="444106" y="3749758"/>
                </a:cubicBezTo>
                <a:cubicBezTo>
                  <a:pt x="449091" y="3755786"/>
                  <a:pt x="446889" y="3761592"/>
                  <a:pt x="440774" y="3765523"/>
                </a:cubicBezTo>
                <a:cubicBezTo>
                  <a:pt x="429446" y="3772815"/>
                  <a:pt x="417868" y="3779723"/>
                  <a:pt x="406395" y="3786793"/>
                </a:cubicBezTo>
                <a:cubicBezTo>
                  <a:pt x="406601" y="3780071"/>
                  <a:pt x="406804" y="3773349"/>
                  <a:pt x="407003" y="3766627"/>
                </a:cubicBezTo>
                <a:cubicBezTo>
                  <a:pt x="422595" y="3772728"/>
                  <a:pt x="419977" y="3755042"/>
                  <a:pt x="427622" y="3750974"/>
                </a:cubicBezTo>
                <a:cubicBezTo>
                  <a:pt x="430155" y="3749623"/>
                  <a:pt x="432901" y="3747654"/>
                  <a:pt x="435702" y="3746855"/>
                </a:cubicBezTo>
                <a:close/>
                <a:moveTo>
                  <a:pt x="330961" y="3746499"/>
                </a:moveTo>
                <a:cubicBezTo>
                  <a:pt x="346018" y="3746883"/>
                  <a:pt x="340498" y="3758554"/>
                  <a:pt x="341994" y="3766219"/>
                </a:cubicBezTo>
                <a:cubicBezTo>
                  <a:pt x="347358" y="3765077"/>
                  <a:pt x="348612" y="3753221"/>
                  <a:pt x="356146" y="3759546"/>
                </a:cubicBezTo>
                <a:cubicBezTo>
                  <a:pt x="361319" y="3763887"/>
                  <a:pt x="366770" y="3771180"/>
                  <a:pt x="360731" y="3778151"/>
                </a:cubicBezTo>
                <a:cubicBezTo>
                  <a:pt x="357090" y="3782342"/>
                  <a:pt x="348468" y="3787551"/>
                  <a:pt x="345467" y="3785951"/>
                </a:cubicBezTo>
                <a:cubicBezTo>
                  <a:pt x="338428" y="3782193"/>
                  <a:pt x="342963" y="3773114"/>
                  <a:pt x="341858" y="3766343"/>
                </a:cubicBezTo>
                <a:cubicBezTo>
                  <a:pt x="333809" y="3762361"/>
                  <a:pt x="328047" y="3757091"/>
                  <a:pt x="330961" y="3746499"/>
                </a:cubicBezTo>
                <a:close/>
                <a:moveTo>
                  <a:pt x="308763" y="3746499"/>
                </a:moveTo>
                <a:cubicBezTo>
                  <a:pt x="306716" y="3763293"/>
                  <a:pt x="298760" y="3776166"/>
                  <a:pt x="283611" y="3784228"/>
                </a:cubicBezTo>
                <a:lnTo>
                  <a:pt x="283325" y="3784600"/>
                </a:lnTo>
                <a:cubicBezTo>
                  <a:pt x="261574" y="3795092"/>
                  <a:pt x="243658" y="3789214"/>
                  <a:pt x="227290" y="3772719"/>
                </a:cubicBezTo>
                <a:cubicBezTo>
                  <a:pt x="222274" y="3767646"/>
                  <a:pt x="213553" y="3765077"/>
                  <a:pt x="216487" y="3756123"/>
                </a:cubicBezTo>
                <a:cubicBezTo>
                  <a:pt x="219086" y="3748162"/>
                  <a:pt x="226808" y="3746549"/>
                  <a:pt x="234509" y="3746562"/>
                </a:cubicBezTo>
                <a:cubicBezTo>
                  <a:pt x="255209" y="3746573"/>
                  <a:pt x="275894" y="3746661"/>
                  <a:pt x="296598" y="3746711"/>
                </a:cubicBezTo>
                <a:cubicBezTo>
                  <a:pt x="300653" y="3746648"/>
                  <a:pt x="304707" y="3746573"/>
                  <a:pt x="308763" y="3746499"/>
                </a:cubicBezTo>
                <a:close/>
                <a:moveTo>
                  <a:pt x="2233826" y="3702178"/>
                </a:moveTo>
                <a:cubicBezTo>
                  <a:pt x="2234297" y="3702417"/>
                  <a:pt x="2234533" y="3702894"/>
                  <a:pt x="2234769" y="3703133"/>
                </a:cubicBezTo>
                <a:cubicBezTo>
                  <a:pt x="2234769" y="3702655"/>
                  <a:pt x="2234769" y="3702417"/>
                  <a:pt x="2234769" y="3702178"/>
                </a:cubicBezTo>
                <a:cubicBezTo>
                  <a:pt x="2234533" y="3702178"/>
                  <a:pt x="2234297" y="3702178"/>
                  <a:pt x="2233826" y="3702178"/>
                </a:cubicBezTo>
                <a:close/>
                <a:moveTo>
                  <a:pt x="3701523" y="3645602"/>
                </a:moveTo>
                <a:cubicBezTo>
                  <a:pt x="3701523" y="3645841"/>
                  <a:pt x="3701523" y="3645841"/>
                  <a:pt x="3701758" y="3645841"/>
                </a:cubicBezTo>
                <a:cubicBezTo>
                  <a:pt x="3701758" y="3645841"/>
                  <a:pt x="3701758" y="3645841"/>
                  <a:pt x="3701994" y="3645602"/>
                </a:cubicBezTo>
                <a:cubicBezTo>
                  <a:pt x="3701758" y="3645602"/>
                  <a:pt x="3701523" y="3645602"/>
                  <a:pt x="3701523" y="3645602"/>
                </a:cubicBezTo>
                <a:close/>
                <a:moveTo>
                  <a:pt x="2895456" y="3633189"/>
                </a:moveTo>
                <a:cubicBezTo>
                  <a:pt x="2895456" y="3633189"/>
                  <a:pt x="2895220" y="3633427"/>
                  <a:pt x="2895220" y="3633666"/>
                </a:cubicBezTo>
                <a:cubicBezTo>
                  <a:pt x="2895220" y="3633905"/>
                  <a:pt x="2895456" y="3633905"/>
                  <a:pt x="2895456" y="3634143"/>
                </a:cubicBezTo>
                <a:cubicBezTo>
                  <a:pt x="2895456" y="3633666"/>
                  <a:pt x="2895456" y="3633427"/>
                  <a:pt x="2895456" y="3633189"/>
                </a:cubicBezTo>
                <a:close/>
                <a:moveTo>
                  <a:pt x="5128309" y="3632356"/>
                </a:moveTo>
                <a:cubicBezTo>
                  <a:pt x="5132229" y="3632852"/>
                  <a:pt x="5136904" y="3633076"/>
                  <a:pt x="5136371" y="3639116"/>
                </a:cubicBezTo>
                <a:cubicBezTo>
                  <a:pt x="5134263" y="3643544"/>
                  <a:pt x="5130318" y="3644387"/>
                  <a:pt x="5126176" y="3643829"/>
                </a:cubicBezTo>
                <a:cubicBezTo>
                  <a:pt x="5122281" y="3643320"/>
                  <a:pt x="5116899" y="3642973"/>
                  <a:pt x="5118313" y="3637057"/>
                </a:cubicBezTo>
                <a:cubicBezTo>
                  <a:pt x="5119429" y="3632418"/>
                  <a:pt x="5124141" y="3631835"/>
                  <a:pt x="5128309" y="3632356"/>
                </a:cubicBezTo>
                <a:close/>
                <a:moveTo>
                  <a:pt x="5050137" y="3632329"/>
                </a:moveTo>
                <a:cubicBezTo>
                  <a:pt x="5054292" y="3631833"/>
                  <a:pt x="5058273" y="3632626"/>
                  <a:pt x="5060282" y="3637166"/>
                </a:cubicBezTo>
                <a:cubicBezTo>
                  <a:pt x="5060679" y="3643243"/>
                  <a:pt x="5055941" y="3643380"/>
                  <a:pt x="5052022" y="3643864"/>
                </a:cubicBezTo>
                <a:cubicBezTo>
                  <a:pt x="5047830" y="3644385"/>
                  <a:pt x="5043092" y="3643677"/>
                  <a:pt x="5042075" y="3638977"/>
                </a:cubicBezTo>
                <a:cubicBezTo>
                  <a:pt x="5040785" y="3632998"/>
                  <a:pt x="5046217" y="3632800"/>
                  <a:pt x="5050137" y="3632329"/>
                </a:cubicBezTo>
                <a:close/>
                <a:moveTo>
                  <a:pt x="236269" y="3619509"/>
                </a:moveTo>
                <a:cubicBezTo>
                  <a:pt x="241758" y="3619249"/>
                  <a:pt x="242589" y="3623701"/>
                  <a:pt x="241416" y="3627584"/>
                </a:cubicBezTo>
                <a:cubicBezTo>
                  <a:pt x="240816" y="3629593"/>
                  <a:pt x="237560" y="3630796"/>
                  <a:pt x="235501" y="3632359"/>
                </a:cubicBezTo>
                <a:cubicBezTo>
                  <a:pt x="233889" y="3630214"/>
                  <a:pt x="232269" y="3628080"/>
                  <a:pt x="228599" y="3623218"/>
                </a:cubicBezTo>
                <a:cubicBezTo>
                  <a:pt x="231332" y="3621829"/>
                  <a:pt x="233758" y="3619621"/>
                  <a:pt x="236269" y="3619509"/>
                </a:cubicBezTo>
                <a:close/>
                <a:moveTo>
                  <a:pt x="1523894" y="3613853"/>
                </a:moveTo>
                <a:cubicBezTo>
                  <a:pt x="1523423" y="3614330"/>
                  <a:pt x="1522951" y="3614807"/>
                  <a:pt x="1522480" y="3615285"/>
                </a:cubicBezTo>
                <a:cubicBezTo>
                  <a:pt x="1522951" y="3615285"/>
                  <a:pt x="1523423" y="3615285"/>
                  <a:pt x="1523894" y="3615285"/>
                </a:cubicBezTo>
                <a:cubicBezTo>
                  <a:pt x="1523894" y="3614807"/>
                  <a:pt x="1523894" y="3614330"/>
                  <a:pt x="1523894" y="3613853"/>
                </a:cubicBezTo>
                <a:close/>
                <a:moveTo>
                  <a:pt x="2355643" y="3606452"/>
                </a:moveTo>
                <a:cubicBezTo>
                  <a:pt x="2355643" y="3606691"/>
                  <a:pt x="2355643" y="3607168"/>
                  <a:pt x="2355643" y="3607646"/>
                </a:cubicBezTo>
                <a:cubicBezTo>
                  <a:pt x="2355879" y="3607168"/>
                  <a:pt x="2356115" y="3606930"/>
                  <a:pt x="2356350" y="3606452"/>
                </a:cubicBezTo>
                <a:cubicBezTo>
                  <a:pt x="2356115" y="3606452"/>
                  <a:pt x="2355879" y="3606452"/>
                  <a:pt x="2355643" y="3606452"/>
                </a:cubicBezTo>
                <a:close/>
                <a:moveTo>
                  <a:pt x="213159" y="3581783"/>
                </a:moveTo>
                <a:cubicBezTo>
                  <a:pt x="217209" y="3580605"/>
                  <a:pt x="221500" y="3582044"/>
                  <a:pt x="220941" y="3587476"/>
                </a:cubicBezTo>
                <a:cubicBezTo>
                  <a:pt x="218740" y="3593058"/>
                  <a:pt x="216779" y="3598614"/>
                  <a:pt x="210124" y="3597523"/>
                </a:cubicBezTo>
                <a:cubicBezTo>
                  <a:pt x="205994" y="3596828"/>
                  <a:pt x="201671" y="3593442"/>
                  <a:pt x="203725" y="3588865"/>
                </a:cubicBezTo>
                <a:cubicBezTo>
                  <a:pt x="205165" y="3585665"/>
                  <a:pt x="209531" y="3582850"/>
                  <a:pt x="213159" y="3581783"/>
                </a:cubicBezTo>
                <a:close/>
                <a:moveTo>
                  <a:pt x="4870214" y="3576374"/>
                </a:moveTo>
                <a:cubicBezTo>
                  <a:pt x="4869978" y="3591413"/>
                  <a:pt x="4869978" y="3606452"/>
                  <a:pt x="4869742" y="3621491"/>
                </a:cubicBezTo>
                <a:cubicBezTo>
                  <a:pt x="4871863" y="3612659"/>
                  <a:pt x="4871627" y="3594039"/>
                  <a:pt x="4870214" y="3576374"/>
                </a:cubicBezTo>
                <a:close/>
                <a:moveTo>
                  <a:pt x="228646" y="3556069"/>
                </a:moveTo>
                <a:cubicBezTo>
                  <a:pt x="234491" y="3556452"/>
                  <a:pt x="239797" y="3558582"/>
                  <a:pt x="243360" y="3566297"/>
                </a:cubicBezTo>
                <a:cubicBezTo>
                  <a:pt x="244699" y="3569185"/>
                  <a:pt x="244405" y="3574433"/>
                  <a:pt x="240922" y="3572498"/>
                </a:cubicBezTo>
                <a:cubicBezTo>
                  <a:pt x="229244" y="3565974"/>
                  <a:pt x="211117" y="3578525"/>
                  <a:pt x="203200" y="3557391"/>
                </a:cubicBezTo>
                <a:cubicBezTo>
                  <a:pt x="206664" y="3556870"/>
                  <a:pt x="208744" y="3556076"/>
                  <a:pt x="210692" y="3556324"/>
                </a:cubicBezTo>
                <a:cubicBezTo>
                  <a:pt x="216416" y="3557050"/>
                  <a:pt x="222800" y="3555685"/>
                  <a:pt x="228646" y="3556069"/>
                </a:cubicBezTo>
                <a:close/>
                <a:moveTo>
                  <a:pt x="1739725" y="3531256"/>
                </a:moveTo>
                <a:cubicBezTo>
                  <a:pt x="1739725" y="3531495"/>
                  <a:pt x="1739725" y="3531495"/>
                  <a:pt x="1739725" y="3531734"/>
                </a:cubicBezTo>
                <a:cubicBezTo>
                  <a:pt x="1739960" y="3531734"/>
                  <a:pt x="1739960" y="3531734"/>
                  <a:pt x="1740196" y="3531495"/>
                </a:cubicBezTo>
                <a:cubicBezTo>
                  <a:pt x="1739960" y="3531495"/>
                  <a:pt x="1739960" y="3531495"/>
                  <a:pt x="1739725" y="3531256"/>
                </a:cubicBezTo>
                <a:close/>
                <a:moveTo>
                  <a:pt x="1539209" y="3504281"/>
                </a:moveTo>
                <a:cubicBezTo>
                  <a:pt x="1538267" y="3504281"/>
                  <a:pt x="1537324" y="3504520"/>
                  <a:pt x="1536382" y="3504759"/>
                </a:cubicBezTo>
                <a:cubicBezTo>
                  <a:pt x="1536382" y="3505236"/>
                  <a:pt x="1536382" y="3505475"/>
                  <a:pt x="1536617" y="3505952"/>
                </a:cubicBezTo>
                <a:cubicBezTo>
                  <a:pt x="1537324" y="3505236"/>
                  <a:pt x="1538267" y="3504759"/>
                  <a:pt x="1539209" y="3504281"/>
                </a:cubicBezTo>
                <a:close/>
                <a:moveTo>
                  <a:pt x="4457637" y="3493300"/>
                </a:moveTo>
                <a:cubicBezTo>
                  <a:pt x="4457402" y="3493539"/>
                  <a:pt x="4457402" y="3493778"/>
                  <a:pt x="4457402" y="3494017"/>
                </a:cubicBezTo>
                <a:cubicBezTo>
                  <a:pt x="4457873" y="3494017"/>
                  <a:pt x="4458344" y="3494017"/>
                  <a:pt x="4458580" y="3494017"/>
                </a:cubicBezTo>
                <a:cubicBezTo>
                  <a:pt x="4458344" y="3493778"/>
                  <a:pt x="4458109" y="3493539"/>
                  <a:pt x="4457637" y="3493300"/>
                </a:cubicBezTo>
                <a:close/>
                <a:moveTo>
                  <a:pt x="529280" y="3492690"/>
                </a:moveTo>
                <a:cubicBezTo>
                  <a:pt x="534032" y="3493846"/>
                  <a:pt x="540087" y="3499999"/>
                  <a:pt x="545691" y="3504414"/>
                </a:cubicBezTo>
                <a:cubicBezTo>
                  <a:pt x="536470" y="3503175"/>
                  <a:pt x="528363" y="3506250"/>
                  <a:pt x="520693" y="3510939"/>
                </a:cubicBezTo>
                <a:cubicBezTo>
                  <a:pt x="521081" y="3495372"/>
                  <a:pt x="524528" y="3491533"/>
                  <a:pt x="529280" y="3492690"/>
                </a:cubicBezTo>
                <a:close/>
                <a:moveTo>
                  <a:pt x="5044613" y="3454399"/>
                </a:moveTo>
                <a:cubicBezTo>
                  <a:pt x="5057312" y="3462821"/>
                  <a:pt x="5052774" y="3471614"/>
                  <a:pt x="5054113" y="3478919"/>
                </a:cubicBezTo>
                <a:cubicBezTo>
                  <a:pt x="5052178" y="3478448"/>
                  <a:pt x="5050045" y="3478348"/>
                  <a:pt x="5048333" y="3477431"/>
                </a:cubicBezTo>
                <a:cubicBezTo>
                  <a:pt x="5038276" y="3472023"/>
                  <a:pt x="5042430" y="3464632"/>
                  <a:pt x="5044613" y="3454399"/>
                </a:cubicBezTo>
                <a:close/>
                <a:moveTo>
                  <a:pt x="317496" y="3454399"/>
                </a:moveTo>
                <a:cubicBezTo>
                  <a:pt x="331348" y="3464520"/>
                  <a:pt x="339031" y="3469208"/>
                  <a:pt x="338077" y="3481387"/>
                </a:cubicBezTo>
                <a:cubicBezTo>
                  <a:pt x="328049" y="3477754"/>
                  <a:pt x="324417" y="3470423"/>
                  <a:pt x="317496" y="3454399"/>
                </a:cubicBezTo>
                <a:close/>
                <a:moveTo>
                  <a:pt x="2729577" y="3446989"/>
                </a:moveTo>
                <a:cubicBezTo>
                  <a:pt x="2729577" y="3447228"/>
                  <a:pt x="2729342" y="3447467"/>
                  <a:pt x="2729342" y="3447706"/>
                </a:cubicBezTo>
                <a:cubicBezTo>
                  <a:pt x="2729577" y="3447706"/>
                  <a:pt x="2730049" y="3447706"/>
                  <a:pt x="2730520" y="3447706"/>
                </a:cubicBezTo>
                <a:cubicBezTo>
                  <a:pt x="2730284" y="3447467"/>
                  <a:pt x="2729813" y="3447228"/>
                  <a:pt x="2729577" y="3446989"/>
                </a:cubicBezTo>
                <a:close/>
                <a:moveTo>
                  <a:pt x="4438552" y="3442454"/>
                </a:moveTo>
                <a:cubicBezTo>
                  <a:pt x="4438552" y="3442931"/>
                  <a:pt x="4438552" y="3443409"/>
                  <a:pt x="4438552" y="3443886"/>
                </a:cubicBezTo>
                <a:cubicBezTo>
                  <a:pt x="4438552" y="3443647"/>
                  <a:pt x="4438788" y="3443647"/>
                  <a:pt x="4438788" y="3443647"/>
                </a:cubicBezTo>
                <a:cubicBezTo>
                  <a:pt x="4438552" y="3443409"/>
                  <a:pt x="4438552" y="3442931"/>
                  <a:pt x="4438552" y="3442454"/>
                </a:cubicBezTo>
                <a:close/>
                <a:moveTo>
                  <a:pt x="4419467" y="3423356"/>
                </a:moveTo>
                <a:cubicBezTo>
                  <a:pt x="4419467" y="3423834"/>
                  <a:pt x="4419467" y="3424311"/>
                  <a:pt x="4419467" y="3424789"/>
                </a:cubicBezTo>
                <a:cubicBezTo>
                  <a:pt x="4419938" y="3424789"/>
                  <a:pt x="4420173" y="3424789"/>
                  <a:pt x="4420645" y="3425027"/>
                </a:cubicBezTo>
                <a:cubicBezTo>
                  <a:pt x="4420173" y="3424311"/>
                  <a:pt x="4419938" y="3423834"/>
                  <a:pt x="4419467" y="3423356"/>
                </a:cubicBezTo>
                <a:close/>
                <a:moveTo>
                  <a:pt x="3328767" y="3409272"/>
                </a:moveTo>
                <a:cubicBezTo>
                  <a:pt x="3328060" y="3409272"/>
                  <a:pt x="3327353" y="3409511"/>
                  <a:pt x="3326411" y="3409750"/>
                </a:cubicBezTo>
                <a:cubicBezTo>
                  <a:pt x="3326646" y="3409988"/>
                  <a:pt x="3327118" y="3410227"/>
                  <a:pt x="3327353" y="3410704"/>
                </a:cubicBezTo>
                <a:cubicBezTo>
                  <a:pt x="3327824" y="3410227"/>
                  <a:pt x="3328296" y="3409750"/>
                  <a:pt x="3328767" y="3409272"/>
                </a:cubicBezTo>
                <a:close/>
                <a:moveTo>
                  <a:pt x="4406743" y="3391607"/>
                </a:moveTo>
                <a:cubicBezTo>
                  <a:pt x="4406507" y="3391846"/>
                  <a:pt x="4406507" y="3392084"/>
                  <a:pt x="4406271" y="3392084"/>
                </a:cubicBezTo>
                <a:cubicBezTo>
                  <a:pt x="4406507" y="3392323"/>
                  <a:pt x="4406507" y="3392562"/>
                  <a:pt x="4406743" y="3392801"/>
                </a:cubicBezTo>
                <a:cubicBezTo>
                  <a:pt x="4406743" y="3392562"/>
                  <a:pt x="4406743" y="3392084"/>
                  <a:pt x="4406743" y="3391607"/>
                </a:cubicBezTo>
                <a:close/>
                <a:moveTo>
                  <a:pt x="224926" y="3390939"/>
                </a:moveTo>
                <a:cubicBezTo>
                  <a:pt x="234096" y="3391980"/>
                  <a:pt x="234847" y="3400415"/>
                  <a:pt x="234276" y="3407881"/>
                </a:cubicBezTo>
                <a:cubicBezTo>
                  <a:pt x="233798" y="3414132"/>
                  <a:pt x="232237" y="3420359"/>
                  <a:pt x="223735" y="3420532"/>
                </a:cubicBezTo>
                <a:cubicBezTo>
                  <a:pt x="215545" y="3416713"/>
                  <a:pt x="215500" y="3409420"/>
                  <a:pt x="216146" y="3402002"/>
                </a:cubicBezTo>
                <a:cubicBezTo>
                  <a:pt x="216630" y="3396420"/>
                  <a:pt x="219612" y="3390343"/>
                  <a:pt x="224926" y="3390939"/>
                </a:cubicBezTo>
                <a:close/>
                <a:moveTo>
                  <a:pt x="1598822" y="3366064"/>
                </a:moveTo>
                <a:cubicBezTo>
                  <a:pt x="1598822" y="3367019"/>
                  <a:pt x="1599058" y="3367974"/>
                  <a:pt x="1599058" y="3368690"/>
                </a:cubicBezTo>
                <a:cubicBezTo>
                  <a:pt x="1599529" y="3367974"/>
                  <a:pt x="1599764" y="3367258"/>
                  <a:pt x="1600000" y="3366303"/>
                </a:cubicBezTo>
                <a:cubicBezTo>
                  <a:pt x="1599529" y="3366303"/>
                  <a:pt x="1599058" y="3366303"/>
                  <a:pt x="1598822" y="3366064"/>
                </a:cubicBezTo>
                <a:close/>
                <a:moveTo>
                  <a:pt x="4870214" y="3365587"/>
                </a:moveTo>
                <a:cubicBezTo>
                  <a:pt x="4870214" y="3368451"/>
                  <a:pt x="4870214" y="3371316"/>
                  <a:pt x="4869978" y="3374181"/>
                </a:cubicBezTo>
                <a:cubicBezTo>
                  <a:pt x="4871863" y="3374658"/>
                  <a:pt x="4873748" y="3375136"/>
                  <a:pt x="4874926" y="3375136"/>
                </a:cubicBezTo>
                <a:cubicBezTo>
                  <a:pt x="4874926" y="3372032"/>
                  <a:pt x="4874455" y="3368929"/>
                  <a:pt x="4873748" y="3365587"/>
                </a:cubicBezTo>
                <a:cubicBezTo>
                  <a:pt x="4872570" y="3365587"/>
                  <a:pt x="4871392" y="3365587"/>
                  <a:pt x="4870214" y="3365587"/>
                </a:cubicBezTo>
                <a:close/>
                <a:moveTo>
                  <a:pt x="818917" y="3359619"/>
                </a:moveTo>
                <a:cubicBezTo>
                  <a:pt x="818917" y="3359619"/>
                  <a:pt x="819152" y="3360096"/>
                  <a:pt x="819152" y="3360096"/>
                </a:cubicBezTo>
                <a:cubicBezTo>
                  <a:pt x="819152" y="3360096"/>
                  <a:pt x="819388" y="3359858"/>
                  <a:pt x="819388" y="3359858"/>
                </a:cubicBezTo>
                <a:cubicBezTo>
                  <a:pt x="819152" y="3359858"/>
                  <a:pt x="819152" y="3359858"/>
                  <a:pt x="818917" y="3359619"/>
                </a:cubicBezTo>
                <a:close/>
                <a:moveTo>
                  <a:pt x="5117177" y="3340402"/>
                </a:moveTo>
                <a:cubicBezTo>
                  <a:pt x="5135384" y="3338664"/>
                  <a:pt x="5146396" y="3344108"/>
                  <a:pt x="5142997" y="3365304"/>
                </a:cubicBezTo>
                <a:cubicBezTo>
                  <a:pt x="5140914" y="3377818"/>
                  <a:pt x="5143718" y="3396645"/>
                  <a:pt x="5124582" y="3395678"/>
                </a:cubicBezTo>
                <a:cubicBezTo>
                  <a:pt x="5102431" y="3394550"/>
                  <a:pt x="5093291" y="3377460"/>
                  <a:pt x="5092696" y="3356103"/>
                </a:cubicBezTo>
                <a:cubicBezTo>
                  <a:pt x="5092174" y="3337250"/>
                  <a:pt x="5106189" y="3341441"/>
                  <a:pt x="5117177" y="3340402"/>
                </a:cubicBezTo>
                <a:close/>
                <a:moveTo>
                  <a:pt x="4906971" y="3326437"/>
                </a:moveTo>
                <a:cubicBezTo>
                  <a:pt x="4902965" y="3329541"/>
                  <a:pt x="4899431" y="3332883"/>
                  <a:pt x="4896603" y="3336941"/>
                </a:cubicBezTo>
                <a:cubicBezTo>
                  <a:pt x="4902494" y="3336941"/>
                  <a:pt x="4908149" y="3336702"/>
                  <a:pt x="4911683" y="3330973"/>
                </a:cubicBezTo>
                <a:cubicBezTo>
                  <a:pt x="4909563" y="3329779"/>
                  <a:pt x="4908149" y="3328108"/>
                  <a:pt x="4906971" y="3326437"/>
                </a:cubicBezTo>
                <a:close/>
                <a:moveTo>
                  <a:pt x="1866725" y="3321186"/>
                </a:moveTo>
                <a:cubicBezTo>
                  <a:pt x="1866725" y="3321424"/>
                  <a:pt x="1866725" y="3321424"/>
                  <a:pt x="1866725" y="3321663"/>
                </a:cubicBezTo>
                <a:cubicBezTo>
                  <a:pt x="1866725" y="3321424"/>
                  <a:pt x="1866725" y="3321424"/>
                  <a:pt x="1866961" y="3321424"/>
                </a:cubicBezTo>
                <a:cubicBezTo>
                  <a:pt x="1866725" y="3321424"/>
                  <a:pt x="1866725" y="3321424"/>
                  <a:pt x="1866725" y="3321186"/>
                </a:cubicBezTo>
                <a:close/>
                <a:moveTo>
                  <a:pt x="1981003" y="3309011"/>
                </a:moveTo>
                <a:cubicBezTo>
                  <a:pt x="1981003" y="3309250"/>
                  <a:pt x="1981003" y="3309488"/>
                  <a:pt x="1981003" y="3309488"/>
                </a:cubicBezTo>
                <a:cubicBezTo>
                  <a:pt x="1981474" y="3309727"/>
                  <a:pt x="1981709" y="3309727"/>
                  <a:pt x="1981945" y="3309727"/>
                </a:cubicBezTo>
                <a:cubicBezTo>
                  <a:pt x="1981709" y="3309488"/>
                  <a:pt x="1981474" y="3309250"/>
                  <a:pt x="1981003" y="3309011"/>
                </a:cubicBezTo>
                <a:close/>
                <a:moveTo>
                  <a:pt x="5103956" y="3302640"/>
                </a:moveTo>
                <a:cubicBezTo>
                  <a:pt x="5112307" y="3304369"/>
                  <a:pt x="5119587" y="3309519"/>
                  <a:pt x="5121503" y="3317183"/>
                </a:cubicBezTo>
                <a:cubicBezTo>
                  <a:pt x="5121578" y="3317494"/>
                  <a:pt x="5114509" y="3319601"/>
                  <a:pt x="5110788" y="3320879"/>
                </a:cubicBezTo>
                <a:cubicBezTo>
                  <a:pt x="5109003" y="3320036"/>
                  <a:pt x="5107129" y="3319564"/>
                  <a:pt x="5105157" y="3319490"/>
                </a:cubicBezTo>
                <a:cubicBezTo>
                  <a:pt x="5100942" y="3306691"/>
                  <a:pt x="5089383" y="3310288"/>
                  <a:pt x="5079981" y="3308626"/>
                </a:cubicBezTo>
                <a:cubicBezTo>
                  <a:pt x="5086182" y="3302605"/>
                  <a:pt x="5095605" y="3300912"/>
                  <a:pt x="5103956" y="3302640"/>
                </a:cubicBezTo>
                <a:close/>
                <a:moveTo>
                  <a:pt x="1282616" y="3296359"/>
                </a:moveTo>
                <a:cubicBezTo>
                  <a:pt x="1282145" y="3297075"/>
                  <a:pt x="1281673" y="3297791"/>
                  <a:pt x="1281438" y="3298507"/>
                </a:cubicBezTo>
                <a:cubicBezTo>
                  <a:pt x="1281673" y="3298269"/>
                  <a:pt x="1282145" y="3298030"/>
                  <a:pt x="1282616" y="3297791"/>
                </a:cubicBezTo>
                <a:cubicBezTo>
                  <a:pt x="1282616" y="3297314"/>
                  <a:pt x="1282616" y="3296836"/>
                  <a:pt x="1282616" y="3296359"/>
                </a:cubicBezTo>
                <a:close/>
                <a:moveTo>
                  <a:pt x="5155223" y="3289299"/>
                </a:moveTo>
                <a:cubicBezTo>
                  <a:pt x="5165010" y="3290813"/>
                  <a:pt x="5162529" y="3296914"/>
                  <a:pt x="5160346" y="3302904"/>
                </a:cubicBezTo>
                <a:cubicBezTo>
                  <a:pt x="5155050" y="3304132"/>
                  <a:pt x="5149233" y="3313198"/>
                  <a:pt x="5145215" y="3306972"/>
                </a:cubicBezTo>
                <a:cubicBezTo>
                  <a:pt x="5139758" y="3298477"/>
                  <a:pt x="5148315" y="3293342"/>
                  <a:pt x="5155223" y="3289299"/>
                </a:cubicBezTo>
                <a:close/>
                <a:moveTo>
                  <a:pt x="4981663" y="3283707"/>
                </a:moveTo>
                <a:cubicBezTo>
                  <a:pt x="4977422" y="3288720"/>
                  <a:pt x="4973652" y="3294210"/>
                  <a:pt x="4969175" y="3298746"/>
                </a:cubicBezTo>
                <a:cubicBezTo>
                  <a:pt x="4969882" y="3299462"/>
                  <a:pt x="4970353" y="3299940"/>
                  <a:pt x="4971060" y="3300417"/>
                </a:cubicBezTo>
                <a:cubicBezTo>
                  <a:pt x="4975066" y="3297791"/>
                  <a:pt x="4978836" y="3294688"/>
                  <a:pt x="4982841" y="3291823"/>
                </a:cubicBezTo>
                <a:cubicBezTo>
                  <a:pt x="4983077" y="3289436"/>
                  <a:pt x="4982370" y="3286572"/>
                  <a:pt x="4981663" y="3283707"/>
                </a:cubicBezTo>
                <a:close/>
                <a:moveTo>
                  <a:pt x="651744" y="3263899"/>
                </a:moveTo>
                <a:cubicBezTo>
                  <a:pt x="654510" y="3264407"/>
                  <a:pt x="659316" y="3264272"/>
                  <a:pt x="659719" y="3265536"/>
                </a:cubicBezTo>
                <a:cubicBezTo>
                  <a:pt x="662826" y="3275260"/>
                  <a:pt x="662187" y="3284202"/>
                  <a:pt x="647682" y="3295352"/>
                </a:cubicBezTo>
                <a:cubicBezTo>
                  <a:pt x="649580" y="3280667"/>
                  <a:pt x="650659" y="3272284"/>
                  <a:pt x="651744" y="3263899"/>
                </a:cubicBezTo>
                <a:close/>
                <a:moveTo>
                  <a:pt x="1466873" y="3251719"/>
                </a:moveTo>
                <a:cubicBezTo>
                  <a:pt x="1467344" y="3252196"/>
                  <a:pt x="1467815" y="3252674"/>
                  <a:pt x="1468287" y="3253151"/>
                </a:cubicBezTo>
                <a:cubicBezTo>
                  <a:pt x="1468522" y="3252674"/>
                  <a:pt x="1468522" y="3252196"/>
                  <a:pt x="1468758" y="3251719"/>
                </a:cubicBezTo>
                <a:cubicBezTo>
                  <a:pt x="1468051" y="3251719"/>
                  <a:pt x="1467344" y="3251719"/>
                  <a:pt x="1466873" y="3251719"/>
                </a:cubicBezTo>
                <a:close/>
                <a:moveTo>
                  <a:pt x="5120506" y="3251498"/>
                </a:moveTo>
                <a:cubicBezTo>
                  <a:pt x="5126769" y="3250172"/>
                  <a:pt x="5130788" y="3253298"/>
                  <a:pt x="5131383" y="3259597"/>
                </a:cubicBezTo>
                <a:cubicBezTo>
                  <a:pt x="5133058" y="3277322"/>
                  <a:pt x="5111874" y="3269496"/>
                  <a:pt x="5107309" y="3281489"/>
                </a:cubicBezTo>
                <a:cubicBezTo>
                  <a:pt x="5103316" y="3266754"/>
                  <a:pt x="5104532" y="3254897"/>
                  <a:pt x="5120506" y="3251498"/>
                </a:cubicBezTo>
                <a:close/>
                <a:moveTo>
                  <a:pt x="1415507" y="3239306"/>
                </a:moveTo>
                <a:cubicBezTo>
                  <a:pt x="1415507" y="3239544"/>
                  <a:pt x="1415507" y="3239783"/>
                  <a:pt x="1415507" y="3239783"/>
                </a:cubicBezTo>
                <a:cubicBezTo>
                  <a:pt x="1415743" y="3239544"/>
                  <a:pt x="1415743" y="3239544"/>
                  <a:pt x="1415978" y="3239306"/>
                </a:cubicBezTo>
                <a:cubicBezTo>
                  <a:pt x="1415743" y="3239306"/>
                  <a:pt x="1415507" y="3239306"/>
                  <a:pt x="1415507" y="3239306"/>
                </a:cubicBezTo>
                <a:close/>
                <a:moveTo>
                  <a:pt x="952279" y="3232860"/>
                </a:moveTo>
                <a:cubicBezTo>
                  <a:pt x="952279" y="3232860"/>
                  <a:pt x="952044" y="3233099"/>
                  <a:pt x="952044" y="3233099"/>
                </a:cubicBezTo>
                <a:cubicBezTo>
                  <a:pt x="952044" y="3233338"/>
                  <a:pt x="952279" y="3233338"/>
                  <a:pt x="952515" y="3233338"/>
                </a:cubicBezTo>
                <a:cubicBezTo>
                  <a:pt x="952279" y="3233099"/>
                  <a:pt x="952515" y="3233099"/>
                  <a:pt x="952279" y="3232860"/>
                </a:cubicBezTo>
                <a:close/>
                <a:moveTo>
                  <a:pt x="939320" y="3232622"/>
                </a:moveTo>
                <a:cubicBezTo>
                  <a:pt x="939320" y="3232860"/>
                  <a:pt x="939085" y="3233099"/>
                  <a:pt x="938849" y="3233338"/>
                </a:cubicBezTo>
                <a:cubicBezTo>
                  <a:pt x="939085" y="3233099"/>
                  <a:pt x="939320" y="3233099"/>
                  <a:pt x="939556" y="3233099"/>
                </a:cubicBezTo>
                <a:cubicBezTo>
                  <a:pt x="939556" y="3232860"/>
                  <a:pt x="939556" y="3232860"/>
                  <a:pt x="939556" y="3232622"/>
                </a:cubicBezTo>
                <a:cubicBezTo>
                  <a:pt x="939556" y="3232622"/>
                  <a:pt x="939320" y="3232622"/>
                  <a:pt x="939320" y="3232622"/>
                </a:cubicBezTo>
                <a:close/>
                <a:moveTo>
                  <a:pt x="5123600" y="3226448"/>
                </a:moveTo>
                <a:cubicBezTo>
                  <a:pt x="5139970" y="3223398"/>
                  <a:pt x="5144014" y="3231138"/>
                  <a:pt x="5139351" y="3248254"/>
                </a:cubicBezTo>
                <a:cubicBezTo>
                  <a:pt x="5130806" y="3241358"/>
                  <a:pt x="5124642" y="3236371"/>
                  <a:pt x="5118081" y="3231063"/>
                </a:cubicBezTo>
                <a:cubicBezTo>
                  <a:pt x="5120922" y="3228607"/>
                  <a:pt x="5122112" y="3226722"/>
                  <a:pt x="5123600" y="3226448"/>
                </a:cubicBezTo>
                <a:close/>
                <a:moveTo>
                  <a:pt x="5311211" y="3226080"/>
                </a:moveTo>
                <a:cubicBezTo>
                  <a:pt x="5315403" y="3224467"/>
                  <a:pt x="5318988" y="3230173"/>
                  <a:pt x="5318256" y="3234116"/>
                </a:cubicBezTo>
                <a:cubicBezTo>
                  <a:pt x="5316866" y="3241534"/>
                  <a:pt x="5312278" y="3248083"/>
                  <a:pt x="5304725" y="3249943"/>
                </a:cubicBezTo>
                <a:cubicBezTo>
                  <a:pt x="5300644" y="3250960"/>
                  <a:pt x="5297568" y="3246545"/>
                  <a:pt x="5295881" y="3235928"/>
                </a:cubicBezTo>
                <a:cubicBezTo>
                  <a:pt x="5298920" y="3233868"/>
                  <a:pt x="5304563" y="3228635"/>
                  <a:pt x="5311211" y="3226080"/>
                </a:cubicBezTo>
                <a:close/>
                <a:moveTo>
                  <a:pt x="5325812" y="3225803"/>
                </a:moveTo>
                <a:cubicBezTo>
                  <a:pt x="5328838" y="3225890"/>
                  <a:pt x="5331741" y="3229834"/>
                  <a:pt x="5333911" y="3231459"/>
                </a:cubicBezTo>
                <a:cubicBezTo>
                  <a:pt x="5333552" y="3237872"/>
                  <a:pt x="5331282" y="3241096"/>
                  <a:pt x="5326581" y="3240203"/>
                </a:cubicBezTo>
                <a:cubicBezTo>
                  <a:pt x="5324585" y="3239806"/>
                  <a:pt x="5322154" y="3236705"/>
                  <a:pt x="5321683" y="3234461"/>
                </a:cubicBezTo>
                <a:cubicBezTo>
                  <a:pt x="5320950" y="3230975"/>
                  <a:pt x="5320678" y="3225642"/>
                  <a:pt x="5325812" y="3225803"/>
                </a:cubicBezTo>
                <a:close/>
                <a:moveTo>
                  <a:pt x="5096217" y="3213363"/>
                </a:moveTo>
                <a:cubicBezTo>
                  <a:pt x="5097134" y="3213562"/>
                  <a:pt x="5098028" y="3217010"/>
                  <a:pt x="5097779" y="3218771"/>
                </a:cubicBezTo>
                <a:cubicBezTo>
                  <a:pt x="5096316" y="3229091"/>
                  <a:pt x="5089321" y="3231125"/>
                  <a:pt x="5080341" y="3229822"/>
                </a:cubicBezTo>
                <a:cubicBezTo>
                  <a:pt x="5080341" y="3227950"/>
                  <a:pt x="5080217" y="3226077"/>
                  <a:pt x="5079981" y="3224216"/>
                </a:cubicBezTo>
                <a:cubicBezTo>
                  <a:pt x="5085798" y="3221091"/>
                  <a:pt x="5087262" y="3211379"/>
                  <a:pt x="5096217" y="3213363"/>
                </a:cubicBezTo>
                <a:close/>
                <a:moveTo>
                  <a:pt x="531471" y="3213105"/>
                </a:moveTo>
                <a:cubicBezTo>
                  <a:pt x="537132" y="3213223"/>
                  <a:pt x="543877" y="3214842"/>
                  <a:pt x="548735" y="3213428"/>
                </a:cubicBezTo>
                <a:cubicBezTo>
                  <a:pt x="548767" y="3219754"/>
                  <a:pt x="548796" y="3226054"/>
                  <a:pt x="548827" y="3232380"/>
                </a:cubicBezTo>
                <a:cubicBezTo>
                  <a:pt x="547842" y="3232032"/>
                  <a:pt x="546459" y="3231996"/>
                  <a:pt x="545931" y="3231301"/>
                </a:cubicBezTo>
                <a:cubicBezTo>
                  <a:pt x="539153" y="3222432"/>
                  <a:pt x="519749" y="3236101"/>
                  <a:pt x="520729" y="3221787"/>
                </a:cubicBezTo>
                <a:cubicBezTo>
                  <a:pt x="521237" y="3214370"/>
                  <a:pt x="525811" y="3212987"/>
                  <a:pt x="531471" y="3213105"/>
                </a:cubicBezTo>
                <a:close/>
                <a:moveTo>
                  <a:pt x="1891701" y="3201350"/>
                </a:moveTo>
                <a:cubicBezTo>
                  <a:pt x="1891937" y="3201588"/>
                  <a:pt x="1891937" y="3201588"/>
                  <a:pt x="1892173" y="3201827"/>
                </a:cubicBezTo>
                <a:cubicBezTo>
                  <a:pt x="1892173" y="3201588"/>
                  <a:pt x="1892173" y="3201588"/>
                  <a:pt x="1892173" y="3201350"/>
                </a:cubicBezTo>
                <a:cubicBezTo>
                  <a:pt x="1891937" y="3201350"/>
                  <a:pt x="1891937" y="3201350"/>
                  <a:pt x="1891701" y="3201350"/>
                </a:cubicBezTo>
                <a:close/>
                <a:moveTo>
                  <a:pt x="1917384" y="3201111"/>
                </a:moveTo>
                <a:cubicBezTo>
                  <a:pt x="1917384" y="3201350"/>
                  <a:pt x="1917620" y="3201350"/>
                  <a:pt x="1917620" y="3201588"/>
                </a:cubicBezTo>
                <a:cubicBezTo>
                  <a:pt x="1917620" y="3201350"/>
                  <a:pt x="1917620" y="3201350"/>
                  <a:pt x="1917620" y="3201350"/>
                </a:cubicBezTo>
                <a:cubicBezTo>
                  <a:pt x="1917620" y="3201111"/>
                  <a:pt x="1917384" y="3201111"/>
                  <a:pt x="1917384" y="3201111"/>
                </a:cubicBezTo>
                <a:close/>
                <a:moveTo>
                  <a:pt x="800066" y="3188459"/>
                </a:moveTo>
                <a:cubicBezTo>
                  <a:pt x="799831" y="3188459"/>
                  <a:pt x="799595" y="3188698"/>
                  <a:pt x="799359" y="3188698"/>
                </a:cubicBezTo>
                <a:cubicBezTo>
                  <a:pt x="799595" y="3188936"/>
                  <a:pt x="799595" y="3188936"/>
                  <a:pt x="799831" y="3188936"/>
                </a:cubicBezTo>
                <a:cubicBezTo>
                  <a:pt x="799831" y="3188698"/>
                  <a:pt x="800066" y="3188459"/>
                  <a:pt x="800066" y="3188459"/>
                </a:cubicBezTo>
                <a:close/>
                <a:moveTo>
                  <a:pt x="1898299" y="3187981"/>
                </a:moveTo>
                <a:cubicBezTo>
                  <a:pt x="1898299" y="3188220"/>
                  <a:pt x="1898063" y="3188220"/>
                  <a:pt x="1898063" y="3188459"/>
                </a:cubicBezTo>
                <a:cubicBezTo>
                  <a:pt x="1898299" y="3188459"/>
                  <a:pt x="1898299" y="3188459"/>
                  <a:pt x="1898535" y="3188459"/>
                </a:cubicBezTo>
                <a:cubicBezTo>
                  <a:pt x="1898299" y="3188220"/>
                  <a:pt x="1898299" y="3188220"/>
                  <a:pt x="1898299" y="3187981"/>
                </a:cubicBezTo>
                <a:close/>
                <a:moveTo>
                  <a:pt x="1879213" y="3187981"/>
                </a:moveTo>
                <a:cubicBezTo>
                  <a:pt x="1879213" y="3187981"/>
                  <a:pt x="1879213" y="3188220"/>
                  <a:pt x="1879213" y="3188220"/>
                </a:cubicBezTo>
                <a:cubicBezTo>
                  <a:pt x="1879213" y="3188220"/>
                  <a:pt x="1879213" y="3188220"/>
                  <a:pt x="1879213" y="3188459"/>
                </a:cubicBezTo>
                <a:cubicBezTo>
                  <a:pt x="1879213" y="3188459"/>
                  <a:pt x="1879449" y="3188459"/>
                  <a:pt x="1879449" y="3188459"/>
                </a:cubicBezTo>
                <a:cubicBezTo>
                  <a:pt x="1879449" y="3188220"/>
                  <a:pt x="1879449" y="3187981"/>
                  <a:pt x="1879213" y="3187981"/>
                </a:cubicBezTo>
                <a:close/>
                <a:moveTo>
                  <a:pt x="5106229" y="3162299"/>
                </a:moveTo>
                <a:cubicBezTo>
                  <a:pt x="5121726" y="3172755"/>
                  <a:pt x="5104208" y="3181671"/>
                  <a:pt x="5104879" y="3191432"/>
                </a:cubicBezTo>
                <a:cubicBezTo>
                  <a:pt x="5077987" y="3180444"/>
                  <a:pt x="5103550" y="3171910"/>
                  <a:pt x="5106229" y="3162299"/>
                </a:cubicBezTo>
                <a:close/>
                <a:moveTo>
                  <a:pt x="3270097" y="3150264"/>
                </a:moveTo>
                <a:cubicBezTo>
                  <a:pt x="3270097" y="3150264"/>
                  <a:pt x="3270097" y="3150503"/>
                  <a:pt x="3269861" y="3150503"/>
                </a:cubicBezTo>
                <a:cubicBezTo>
                  <a:pt x="3270097" y="3150503"/>
                  <a:pt x="3270097" y="3150503"/>
                  <a:pt x="3270097" y="3150503"/>
                </a:cubicBezTo>
                <a:cubicBezTo>
                  <a:pt x="3270097" y="3150503"/>
                  <a:pt x="3270097" y="3150264"/>
                  <a:pt x="3270097" y="3150264"/>
                </a:cubicBezTo>
                <a:close/>
                <a:moveTo>
                  <a:pt x="3136734" y="3150264"/>
                </a:moveTo>
                <a:cubicBezTo>
                  <a:pt x="3136498" y="3150503"/>
                  <a:pt x="3136263" y="3150503"/>
                  <a:pt x="3136263" y="3150503"/>
                </a:cubicBezTo>
                <a:cubicBezTo>
                  <a:pt x="3136263" y="3150503"/>
                  <a:pt x="3136498" y="3150503"/>
                  <a:pt x="3136498" y="3150503"/>
                </a:cubicBezTo>
                <a:cubicBezTo>
                  <a:pt x="3136498" y="3150503"/>
                  <a:pt x="3136734" y="3150503"/>
                  <a:pt x="3136734" y="3150264"/>
                </a:cubicBezTo>
                <a:close/>
                <a:moveTo>
                  <a:pt x="1511170" y="3150264"/>
                </a:moveTo>
                <a:cubicBezTo>
                  <a:pt x="1511170" y="3150264"/>
                  <a:pt x="1511170" y="3150503"/>
                  <a:pt x="1511170" y="3150503"/>
                </a:cubicBezTo>
                <a:cubicBezTo>
                  <a:pt x="1511406" y="3150503"/>
                  <a:pt x="1511641" y="3150264"/>
                  <a:pt x="1511641" y="3150264"/>
                </a:cubicBezTo>
                <a:cubicBezTo>
                  <a:pt x="1511406" y="3150264"/>
                  <a:pt x="1511406" y="3150264"/>
                  <a:pt x="1511170" y="3150264"/>
                </a:cubicBezTo>
                <a:close/>
                <a:moveTo>
                  <a:pt x="4267018" y="3144057"/>
                </a:moveTo>
                <a:cubicBezTo>
                  <a:pt x="4267018" y="3144296"/>
                  <a:pt x="4267254" y="3144535"/>
                  <a:pt x="4267254" y="3145012"/>
                </a:cubicBezTo>
                <a:cubicBezTo>
                  <a:pt x="4267489" y="3144774"/>
                  <a:pt x="4267725" y="3144535"/>
                  <a:pt x="4267725" y="3144296"/>
                </a:cubicBezTo>
                <a:cubicBezTo>
                  <a:pt x="4267489" y="3144057"/>
                  <a:pt x="4267254" y="3144057"/>
                  <a:pt x="4267018" y="3144057"/>
                </a:cubicBezTo>
                <a:close/>
                <a:moveTo>
                  <a:pt x="3111287" y="3137373"/>
                </a:moveTo>
                <a:cubicBezTo>
                  <a:pt x="3111287" y="3137373"/>
                  <a:pt x="3111287" y="3137373"/>
                  <a:pt x="3111051" y="3137612"/>
                </a:cubicBezTo>
                <a:cubicBezTo>
                  <a:pt x="3111287" y="3137612"/>
                  <a:pt x="3111287" y="3137612"/>
                  <a:pt x="3111287" y="3137612"/>
                </a:cubicBezTo>
                <a:cubicBezTo>
                  <a:pt x="3111287" y="3137373"/>
                  <a:pt x="3111287" y="3137373"/>
                  <a:pt x="3111287" y="3137373"/>
                </a:cubicBezTo>
                <a:close/>
                <a:moveTo>
                  <a:pt x="5410181" y="3136899"/>
                </a:moveTo>
                <a:cubicBezTo>
                  <a:pt x="5419459" y="3138648"/>
                  <a:pt x="5425635" y="3141476"/>
                  <a:pt x="5427272" y="3154908"/>
                </a:cubicBezTo>
                <a:cubicBezTo>
                  <a:pt x="5418243" y="3150121"/>
                  <a:pt x="5413307" y="3145631"/>
                  <a:pt x="5410181" y="3136899"/>
                </a:cubicBezTo>
                <a:close/>
                <a:moveTo>
                  <a:pt x="4216124" y="3112308"/>
                </a:moveTo>
                <a:cubicBezTo>
                  <a:pt x="4216124" y="3112308"/>
                  <a:pt x="4216124" y="3112547"/>
                  <a:pt x="4216124" y="3112786"/>
                </a:cubicBezTo>
                <a:cubicBezTo>
                  <a:pt x="4216359" y="3112786"/>
                  <a:pt x="4216595" y="3112786"/>
                  <a:pt x="4216830" y="3112547"/>
                </a:cubicBezTo>
                <a:cubicBezTo>
                  <a:pt x="4216595" y="3112547"/>
                  <a:pt x="4216595" y="3112308"/>
                  <a:pt x="4216124" y="3112308"/>
                </a:cubicBezTo>
                <a:close/>
                <a:moveTo>
                  <a:pt x="5193923" y="3111505"/>
                </a:moveTo>
                <a:cubicBezTo>
                  <a:pt x="5195300" y="3111325"/>
                  <a:pt x="5197222" y="3115269"/>
                  <a:pt x="5198487" y="3116838"/>
                </a:cubicBezTo>
                <a:cubicBezTo>
                  <a:pt x="5196478" y="3123070"/>
                  <a:pt x="5192088" y="3122276"/>
                  <a:pt x="5188218" y="3122276"/>
                </a:cubicBezTo>
                <a:cubicBezTo>
                  <a:pt x="5184001" y="3122264"/>
                  <a:pt x="5179176" y="3121247"/>
                  <a:pt x="5182934" y="3115957"/>
                </a:cubicBezTo>
                <a:cubicBezTo>
                  <a:pt x="5184919" y="3113173"/>
                  <a:pt x="5190041" y="3112007"/>
                  <a:pt x="5193923" y="3111505"/>
                </a:cubicBezTo>
                <a:close/>
                <a:moveTo>
                  <a:pt x="5269688" y="3111499"/>
                </a:moveTo>
                <a:cubicBezTo>
                  <a:pt x="5276238" y="3111518"/>
                  <a:pt x="5282787" y="3116411"/>
                  <a:pt x="5289337" y="3119130"/>
                </a:cubicBezTo>
                <a:cubicBezTo>
                  <a:pt x="5291269" y="3119429"/>
                  <a:pt x="5293192" y="3119378"/>
                  <a:pt x="5295115" y="3118995"/>
                </a:cubicBezTo>
                <a:cubicBezTo>
                  <a:pt x="5311359" y="3103102"/>
                  <a:pt x="5314460" y="3121509"/>
                  <a:pt x="5320187" y="3129402"/>
                </a:cubicBezTo>
                <a:cubicBezTo>
                  <a:pt x="5330860" y="3144098"/>
                  <a:pt x="5309427" y="3138168"/>
                  <a:pt x="5308682" y="3145972"/>
                </a:cubicBezTo>
                <a:cubicBezTo>
                  <a:pt x="5312970" y="3151837"/>
                  <a:pt x="5317267" y="3157716"/>
                  <a:pt x="5321556" y="3163594"/>
                </a:cubicBezTo>
                <a:cubicBezTo>
                  <a:pt x="5322621" y="3174263"/>
                  <a:pt x="5343309" y="3185646"/>
                  <a:pt x="5320377" y="3195418"/>
                </a:cubicBezTo>
                <a:cubicBezTo>
                  <a:pt x="5302704" y="3196175"/>
                  <a:pt x="5285031" y="3197427"/>
                  <a:pt x="5267358" y="3197553"/>
                </a:cubicBezTo>
                <a:cubicBezTo>
                  <a:pt x="5243343" y="3197726"/>
                  <a:pt x="5233190" y="3183539"/>
                  <a:pt x="5238015" y="3157739"/>
                </a:cubicBezTo>
                <a:cubicBezTo>
                  <a:pt x="5233458" y="3157669"/>
                  <a:pt x="5228893" y="3157566"/>
                  <a:pt x="5224336" y="3157482"/>
                </a:cubicBezTo>
                <a:cubicBezTo>
                  <a:pt x="5213888" y="3164253"/>
                  <a:pt x="5227619" y="3182669"/>
                  <a:pt x="5217925" y="3182707"/>
                </a:cubicBezTo>
                <a:cubicBezTo>
                  <a:pt x="5194092" y="3182768"/>
                  <a:pt x="5179104" y="3203978"/>
                  <a:pt x="5156406" y="3204039"/>
                </a:cubicBezTo>
                <a:cubicBezTo>
                  <a:pt x="5156329" y="3199189"/>
                  <a:pt x="5156259" y="3194329"/>
                  <a:pt x="5156181" y="3189492"/>
                </a:cubicBezTo>
                <a:cubicBezTo>
                  <a:pt x="5180577" y="3185497"/>
                  <a:pt x="5196180" y="3163991"/>
                  <a:pt x="5219458" y="3157767"/>
                </a:cubicBezTo>
                <a:cubicBezTo>
                  <a:pt x="5218834" y="3139210"/>
                  <a:pt x="5230140" y="3137164"/>
                  <a:pt x="5244651" y="3139561"/>
                </a:cubicBezTo>
                <a:cubicBezTo>
                  <a:pt x="5251876" y="3131846"/>
                  <a:pt x="5272443" y="3140388"/>
                  <a:pt x="5268943" y="3119612"/>
                </a:cubicBezTo>
                <a:cubicBezTo>
                  <a:pt x="5263433" y="3116228"/>
                  <a:pt x="5261077" y="3111467"/>
                  <a:pt x="5269688" y="3111499"/>
                </a:cubicBezTo>
                <a:close/>
                <a:moveTo>
                  <a:pt x="3365524" y="3098940"/>
                </a:moveTo>
                <a:cubicBezTo>
                  <a:pt x="3365524" y="3099179"/>
                  <a:pt x="3365288" y="3099417"/>
                  <a:pt x="3365288" y="3099417"/>
                </a:cubicBezTo>
                <a:cubicBezTo>
                  <a:pt x="3365524" y="3099417"/>
                  <a:pt x="3365760" y="3099179"/>
                  <a:pt x="3365995" y="3099179"/>
                </a:cubicBezTo>
                <a:cubicBezTo>
                  <a:pt x="3365760" y="3099179"/>
                  <a:pt x="3365524" y="3099179"/>
                  <a:pt x="3365524" y="3098940"/>
                </a:cubicBezTo>
                <a:close/>
                <a:moveTo>
                  <a:pt x="5081359" y="3098799"/>
                </a:moveTo>
                <a:cubicBezTo>
                  <a:pt x="5081644" y="3115151"/>
                  <a:pt x="5077365" y="3120534"/>
                  <a:pt x="5067281" y="3121216"/>
                </a:cubicBezTo>
                <a:lnTo>
                  <a:pt x="5067281" y="3121191"/>
                </a:lnTo>
                <a:cubicBezTo>
                  <a:pt x="5070952" y="3115363"/>
                  <a:pt x="5074612" y="3109533"/>
                  <a:pt x="5081359" y="3098799"/>
                </a:cubicBezTo>
                <a:close/>
                <a:moveTo>
                  <a:pt x="609447" y="3080559"/>
                </a:moveTo>
                <a:cubicBezTo>
                  <a:pt x="609447" y="3080797"/>
                  <a:pt x="609447" y="3080797"/>
                  <a:pt x="609447" y="3081036"/>
                </a:cubicBezTo>
                <a:cubicBezTo>
                  <a:pt x="609683" y="3081036"/>
                  <a:pt x="609918" y="3081036"/>
                  <a:pt x="610390" y="3081036"/>
                </a:cubicBezTo>
                <a:cubicBezTo>
                  <a:pt x="609918" y="3080797"/>
                  <a:pt x="609683" y="3080797"/>
                  <a:pt x="609447" y="3080559"/>
                </a:cubicBezTo>
                <a:close/>
                <a:moveTo>
                  <a:pt x="5417213" y="3060730"/>
                </a:moveTo>
                <a:cubicBezTo>
                  <a:pt x="5423513" y="3060409"/>
                  <a:pt x="5429479" y="3062530"/>
                  <a:pt x="5434936" y="3068557"/>
                </a:cubicBezTo>
                <a:cubicBezTo>
                  <a:pt x="5440145" y="3074319"/>
                  <a:pt x="5436473" y="3083291"/>
                  <a:pt x="5432084" y="3085332"/>
                </a:cubicBezTo>
                <a:cubicBezTo>
                  <a:pt x="5414944" y="3093326"/>
                  <a:pt x="5410454" y="3071999"/>
                  <a:pt x="5397481" y="3067553"/>
                </a:cubicBezTo>
                <a:cubicBezTo>
                  <a:pt x="5404278" y="3063813"/>
                  <a:pt x="5410913" y="3061051"/>
                  <a:pt x="5417213" y="3060730"/>
                </a:cubicBezTo>
                <a:close/>
                <a:moveTo>
                  <a:pt x="5219681" y="3060699"/>
                </a:moveTo>
                <a:cubicBezTo>
                  <a:pt x="5219681" y="3060699"/>
                  <a:pt x="5219867" y="3060818"/>
                  <a:pt x="5219867" y="3060818"/>
                </a:cubicBezTo>
                <a:cubicBezTo>
                  <a:pt x="5219818" y="3060793"/>
                  <a:pt x="5219756" y="3060774"/>
                  <a:pt x="5219706" y="3060756"/>
                </a:cubicBezTo>
                <a:cubicBezTo>
                  <a:pt x="5219694" y="3060731"/>
                  <a:pt x="5219694" y="3060718"/>
                  <a:pt x="5219681" y="3060699"/>
                </a:cubicBezTo>
                <a:close/>
                <a:moveTo>
                  <a:pt x="5203558" y="3060699"/>
                </a:moveTo>
                <a:cubicBezTo>
                  <a:pt x="5207131" y="3062131"/>
                  <a:pt x="5210665" y="3063558"/>
                  <a:pt x="5214238" y="3064997"/>
                </a:cubicBezTo>
                <a:cubicBezTo>
                  <a:pt x="5223763" y="3081671"/>
                  <a:pt x="5213023" y="3092102"/>
                  <a:pt x="5202245" y="3101980"/>
                </a:cubicBezTo>
                <a:cubicBezTo>
                  <a:pt x="5191703" y="3111649"/>
                  <a:pt x="5181334" y="3108542"/>
                  <a:pt x="5168881" y="3099159"/>
                </a:cubicBezTo>
                <a:cubicBezTo>
                  <a:pt x="5183318" y="3087582"/>
                  <a:pt x="5210355" y="3087917"/>
                  <a:pt x="5203558" y="3060699"/>
                </a:cubicBezTo>
                <a:close/>
                <a:moveTo>
                  <a:pt x="4120932" y="3055016"/>
                </a:moveTo>
                <a:cubicBezTo>
                  <a:pt x="4120932" y="3055255"/>
                  <a:pt x="4121167" y="3055255"/>
                  <a:pt x="4121167" y="3055493"/>
                </a:cubicBezTo>
                <a:cubicBezTo>
                  <a:pt x="4121167" y="3055493"/>
                  <a:pt x="4121167" y="3055255"/>
                  <a:pt x="4121167" y="3055255"/>
                </a:cubicBezTo>
                <a:cubicBezTo>
                  <a:pt x="4121167" y="3055255"/>
                  <a:pt x="4121167" y="3055255"/>
                  <a:pt x="4120932" y="3055016"/>
                </a:cubicBezTo>
                <a:close/>
                <a:moveTo>
                  <a:pt x="1393123" y="3050958"/>
                </a:moveTo>
                <a:cubicBezTo>
                  <a:pt x="1392887" y="3052868"/>
                  <a:pt x="1392652" y="3054539"/>
                  <a:pt x="1393359" y="3054777"/>
                </a:cubicBezTo>
                <a:cubicBezTo>
                  <a:pt x="1396186" y="3055255"/>
                  <a:pt x="1398778" y="3055732"/>
                  <a:pt x="1401134" y="3056210"/>
                </a:cubicBezTo>
                <a:cubicBezTo>
                  <a:pt x="1399249" y="3054300"/>
                  <a:pt x="1396657" y="3052629"/>
                  <a:pt x="1393123" y="3050958"/>
                </a:cubicBezTo>
                <a:close/>
                <a:moveTo>
                  <a:pt x="1161278" y="3049048"/>
                </a:moveTo>
                <a:cubicBezTo>
                  <a:pt x="1161278" y="3049048"/>
                  <a:pt x="1161278" y="3049048"/>
                  <a:pt x="1161278" y="3049287"/>
                </a:cubicBezTo>
                <a:cubicBezTo>
                  <a:pt x="1161514" y="3049048"/>
                  <a:pt x="1161749" y="3049048"/>
                  <a:pt x="1161985" y="3049048"/>
                </a:cubicBezTo>
                <a:cubicBezTo>
                  <a:pt x="1161749" y="3049048"/>
                  <a:pt x="1161514" y="3049048"/>
                  <a:pt x="1161278" y="3049048"/>
                </a:cubicBezTo>
                <a:close/>
                <a:moveTo>
                  <a:pt x="4164522" y="3047855"/>
                </a:moveTo>
                <a:cubicBezTo>
                  <a:pt x="4164758" y="3048093"/>
                  <a:pt x="4165229" y="3048332"/>
                  <a:pt x="4165465" y="3048809"/>
                </a:cubicBezTo>
                <a:cubicBezTo>
                  <a:pt x="4165229" y="3048332"/>
                  <a:pt x="4165229" y="3048093"/>
                  <a:pt x="4164993" y="3047855"/>
                </a:cubicBezTo>
                <a:cubicBezTo>
                  <a:pt x="4164758" y="3047855"/>
                  <a:pt x="4164758" y="3047855"/>
                  <a:pt x="4164522" y="3047855"/>
                </a:cubicBezTo>
                <a:close/>
                <a:moveTo>
                  <a:pt x="1264708" y="3029473"/>
                </a:moveTo>
                <a:cubicBezTo>
                  <a:pt x="1265415" y="3030189"/>
                  <a:pt x="1266358" y="3030906"/>
                  <a:pt x="1267300" y="3031622"/>
                </a:cubicBezTo>
                <a:cubicBezTo>
                  <a:pt x="1268007" y="3031144"/>
                  <a:pt x="1268950" y="3030667"/>
                  <a:pt x="1269656" y="3029712"/>
                </a:cubicBezTo>
                <a:cubicBezTo>
                  <a:pt x="1268007" y="3029712"/>
                  <a:pt x="1266358" y="3029712"/>
                  <a:pt x="1264708" y="3029473"/>
                </a:cubicBezTo>
                <a:close/>
                <a:moveTo>
                  <a:pt x="5114941" y="3022625"/>
                </a:moveTo>
                <a:cubicBezTo>
                  <a:pt x="5116553" y="3022259"/>
                  <a:pt x="5120621" y="3025671"/>
                  <a:pt x="5120894" y="3027693"/>
                </a:cubicBezTo>
                <a:cubicBezTo>
                  <a:pt x="5122358" y="3038750"/>
                  <a:pt x="5109496" y="3033510"/>
                  <a:pt x="5106457" y="3039891"/>
                </a:cubicBezTo>
                <a:cubicBezTo>
                  <a:pt x="5103269" y="3029181"/>
                  <a:pt x="5107474" y="3024325"/>
                  <a:pt x="5114941" y="3022625"/>
                </a:cubicBezTo>
                <a:close/>
                <a:moveTo>
                  <a:pt x="1275076" y="3018015"/>
                </a:moveTo>
                <a:cubicBezTo>
                  <a:pt x="1275311" y="3018254"/>
                  <a:pt x="1275547" y="3018492"/>
                  <a:pt x="1275547" y="3018731"/>
                </a:cubicBezTo>
                <a:cubicBezTo>
                  <a:pt x="1275783" y="3018492"/>
                  <a:pt x="1275783" y="3018254"/>
                  <a:pt x="1275783" y="3018015"/>
                </a:cubicBezTo>
                <a:cubicBezTo>
                  <a:pt x="1275547" y="3018015"/>
                  <a:pt x="1275311" y="3018015"/>
                  <a:pt x="1275076" y="3018015"/>
                </a:cubicBezTo>
                <a:close/>
                <a:moveTo>
                  <a:pt x="1358486" y="3009899"/>
                </a:moveTo>
                <a:cubicBezTo>
                  <a:pt x="1358486" y="3010137"/>
                  <a:pt x="1358722" y="3010376"/>
                  <a:pt x="1358958" y="3010615"/>
                </a:cubicBezTo>
                <a:cubicBezTo>
                  <a:pt x="1358958" y="3010376"/>
                  <a:pt x="1358958" y="3010137"/>
                  <a:pt x="1358958" y="3010137"/>
                </a:cubicBezTo>
                <a:cubicBezTo>
                  <a:pt x="1358722" y="3010137"/>
                  <a:pt x="1358722" y="3009899"/>
                  <a:pt x="1358486" y="3009899"/>
                </a:cubicBezTo>
                <a:close/>
                <a:moveTo>
                  <a:pt x="5290551" y="2984501"/>
                </a:moveTo>
                <a:cubicBezTo>
                  <a:pt x="5292696" y="2984576"/>
                  <a:pt x="5294768" y="2987193"/>
                  <a:pt x="5298129" y="2989580"/>
                </a:cubicBezTo>
                <a:cubicBezTo>
                  <a:pt x="5294631" y="2991906"/>
                  <a:pt x="5292548" y="2994356"/>
                  <a:pt x="5290265" y="2994567"/>
                </a:cubicBezTo>
                <a:cubicBezTo>
                  <a:pt x="5286086" y="2994945"/>
                  <a:pt x="5282054" y="2992960"/>
                  <a:pt x="5283468" y="2987925"/>
                </a:cubicBezTo>
                <a:cubicBezTo>
                  <a:pt x="5283965" y="2986157"/>
                  <a:pt x="5288132" y="2984414"/>
                  <a:pt x="5290551" y="2984501"/>
                </a:cubicBezTo>
                <a:close/>
                <a:moveTo>
                  <a:pt x="5127035" y="2959102"/>
                </a:moveTo>
                <a:cubicBezTo>
                  <a:pt x="5132628" y="2958959"/>
                  <a:pt x="5132678" y="2963982"/>
                  <a:pt x="5132380" y="2968621"/>
                </a:cubicBezTo>
                <a:cubicBezTo>
                  <a:pt x="5130582" y="2973161"/>
                  <a:pt x="5129131" y="2979015"/>
                  <a:pt x="5122210" y="2977149"/>
                </a:cubicBezTo>
                <a:cubicBezTo>
                  <a:pt x="5120251" y="2976621"/>
                  <a:pt x="5117746" y="2972274"/>
                  <a:pt x="5118118" y="2970135"/>
                </a:cubicBezTo>
                <a:cubicBezTo>
                  <a:pt x="5118961" y="2965191"/>
                  <a:pt x="5120846" y="2959257"/>
                  <a:pt x="5127035" y="2959102"/>
                </a:cubicBezTo>
                <a:close/>
                <a:moveTo>
                  <a:pt x="5292609" y="2946689"/>
                </a:moveTo>
                <a:cubicBezTo>
                  <a:pt x="5297397" y="2947800"/>
                  <a:pt x="5298315" y="2951830"/>
                  <a:pt x="5297918" y="2956016"/>
                </a:cubicBezTo>
                <a:cubicBezTo>
                  <a:pt x="5297484" y="2960581"/>
                  <a:pt x="5294383" y="2962863"/>
                  <a:pt x="5288267" y="2964103"/>
                </a:cubicBezTo>
                <a:cubicBezTo>
                  <a:pt x="5286655" y="2961486"/>
                  <a:pt x="5283107" y="2958298"/>
                  <a:pt x="5283182" y="2955185"/>
                </a:cubicBezTo>
                <a:cubicBezTo>
                  <a:pt x="5283281" y="2950280"/>
                  <a:pt x="5285761" y="2945108"/>
                  <a:pt x="5292609" y="2946689"/>
                </a:cubicBezTo>
                <a:close/>
                <a:moveTo>
                  <a:pt x="1848582" y="2895553"/>
                </a:moveTo>
                <a:cubicBezTo>
                  <a:pt x="1848347" y="2895792"/>
                  <a:pt x="1848111" y="2896031"/>
                  <a:pt x="1847640" y="2896269"/>
                </a:cubicBezTo>
                <a:cubicBezTo>
                  <a:pt x="1848111" y="2896269"/>
                  <a:pt x="1848582" y="2896269"/>
                  <a:pt x="1849054" y="2896269"/>
                </a:cubicBezTo>
                <a:cubicBezTo>
                  <a:pt x="1848818" y="2896031"/>
                  <a:pt x="1848582" y="2895792"/>
                  <a:pt x="1848582" y="2895553"/>
                </a:cubicBezTo>
                <a:close/>
                <a:moveTo>
                  <a:pt x="5021719" y="2890063"/>
                </a:moveTo>
                <a:cubicBezTo>
                  <a:pt x="5021719" y="2890301"/>
                  <a:pt x="5021484" y="2890301"/>
                  <a:pt x="5021484" y="2890301"/>
                </a:cubicBezTo>
                <a:cubicBezTo>
                  <a:pt x="5021484" y="2890301"/>
                  <a:pt x="5021719" y="2890301"/>
                  <a:pt x="5021719" y="2890301"/>
                </a:cubicBezTo>
                <a:cubicBezTo>
                  <a:pt x="5021719" y="2890301"/>
                  <a:pt x="5021719" y="2890301"/>
                  <a:pt x="5021719" y="2890063"/>
                </a:cubicBezTo>
                <a:close/>
                <a:moveTo>
                  <a:pt x="3492525" y="2851152"/>
                </a:moveTo>
                <a:cubicBezTo>
                  <a:pt x="3492525" y="2851390"/>
                  <a:pt x="3492525" y="2851629"/>
                  <a:pt x="3492289" y="2851868"/>
                </a:cubicBezTo>
                <a:cubicBezTo>
                  <a:pt x="3492525" y="2851868"/>
                  <a:pt x="3492525" y="2851629"/>
                  <a:pt x="3492761" y="2851629"/>
                </a:cubicBezTo>
                <a:cubicBezTo>
                  <a:pt x="3492761" y="2851390"/>
                  <a:pt x="3492525" y="2851390"/>
                  <a:pt x="3492525" y="2851152"/>
                </a:cubicBezTo>
                <a:close/>
                <a:moveTo>
                  <a:pt x="5206089" y="2845529"/>
                </a:moveTo>
                <a:cubicBezTo>
                  <a:pt x="5208501" y="2846575"/>
                  <a:pt x="5210405" y="2848778"/>
                  <a:pt x="5211546" y="2852356"/>
                </a:cubicBezTo>
                <a:cubicBezTo>
                  <a:pt x="5210231" y="2854055"/>
                  <a:pt x="5209438" y="2855971"/>
                  <a:pt x="5209140" y="2858105"/>
                </a:cubicBezTo>
                <a:cubicBezTo>
                  <a:pt x="5202815" y="2859426"/>
                  <a:pt x="5196923" y="2858936"/>
                  <a:pt x="5194380" y="2852022"/>
                </a:cubicBezTo>
                <a:cubicBezTo>
                  <a:pt x="5193797" y="2850403"/>
                  <a:pt x="5195893" y="2846198"/>
                  <a:pt x="5197580" y="2845646"/>
                </a:cubicBezTo>
                <a:cubicBezTo>
                  <a:pt x="5200756" y="2844595"/>
                  <a:pt x="5203677" y="2844484"/>
                  <a:pt x="5206089" y="2845529"/>
                </a:cubicBezTo>
                <a:close/>
                <a:moveTo>
                  <a:pt x="4165700" y="2843990"/>
                </a:moveTo>
                <a:cubicBezTo>
                  <a:pt x="4165465" y="2844229"/>
                  <a:pt x="4165229" y="2844468"/>
                  <a:pt x="4164993" y="2844706"/>
                </a:cubicBezTo>
                <a:cubicBezTo>
                  <a:pt x="4164993" y="2844945"/>
                  <a:pt x="4165229" y="2845184"/>
                  <a:pt x="4165465" y="2845423"/>
                </a:cubicBezTo>
                <a:cubicBezTo>
                  <a:pt x="4165465" y="2844945"/>
                  <a:pt x="4165465" y="2844468"/>
                  <a:pt x="4165700" y="2843990"/>
                </a:cubicBezTo>
                <a:close/>
                <a:moveTo>
                  <a:pt x="4101846" y="2839216"/>
                </a:moveTo>
                <a:cubicBezTo>
                  <a:pt x="4102082" y="2839455"/>
                  <a:pt x="4102082" y="2839455"/>
                  <a:pt x="4102318" y="2839693"/>
                </a:cubicBezTo>
                <a:cubicBezTo>
                  <a:pt x="4102318" y="2839693"/>
                  <a:pt x="4102318" y="2839693"/>
                  <a:pt x="4102553" y="2839693"/>
                </a:cubicBezTo>
                <a:cubicBezTo>
                  <a:pt x="4102318" y="2839455"/>
                  <a:pt x="4102082" y="2839216"/>
                  <a:pt x="4101846" y="2839216"/>
                </a:cubicBezTo>
                <a:close/>
                <a:moveTo>
                  <a:pt x="2250791" y="2827757"/>
                </a:moveTo>
                <a:cubicBezTo>
                  <a:pt x="2249613" y="2829428"/>
                  <a:pt x="2248670" y="2831100"/>
                  <a:pt x="2247728" y="2832771"/>
                </a:cubicBezTo>
                <a:cubicBezTo>
                  <a:pt x="2248906" y="2831816"/>
                  <a:pt x="2250084" y="2830861"/>
                  <a:pt x="2251262" y="2829667"/>
                </a:cubicBezTo>
                <a:cubicBezTo>
                  <a:pt x="2251027" y="2828951"/>
                  <a:pt x="2250791" y="2828474"/>
                  <a:pt x="2250791" y="2827757"/>
                </a:cubicBezTo>
                <a:close/>
                <a:moveTo>
                  <a:pt x="4924345" y="2807109"/>
                </a:moveTo>
                <a:cubicBezTo>
                  <a:pt x="4933033" y="2804574"/>
                  <a:pt x="4939754" y="2814773"/>
                  <a:pt x="4947772" y="2811503"/>
                </a:cubicBezTo>
                <a:cubicBezTo>
                  <a:pt x="4946866" y="2814839"/>
                  <a:pt x="4945962" y="2818176"/>
                  <a:pt x="4945068" y="2821512"/>
                </a:cubicBezTo>
                <a:cubicBezTo>
                  <a:pt x="4935569" y="2819416"/>
                  <a:pt x="4926069" y="2817321"/>
                  <a:pt x="4914881" y="2814858"/>
                </a:cubicBezTo>
                <a:cubicBezTo>
                  <a:pt x="4918335" y="2810213"/>
                  <a:pt x="4921450" y="2807954"/>
                  <a:pt x="4924345" y="2807109"/>
                </a:cubicBezTo>
                <a:close/>
                <a:moveTo>
                  <a:pt x="4869978" y="2801976"/>
                </a:moveTo>
                <a:cubicBezTo>
                  <a:pt x="4869978" y="2804602"/>
                  <a:pt x="4869978" y="2807228"/>
                  <a:pt x="4869978" y="2809854"/>
                </a:cubicBezTo>
                <a:cubicBezTo>
                  <a:pt x="4871627" y="2809138"/>
                  <a:pt x="4873984" y="2808421"/>
                  <a:pt x="4876575" y="2807944"/>
                </a:cubicBezTo>
                <a:cubicBezTo>
                  <a:pt x="4876575" y="2806034"/>
                  <a:pt x="4876575" y="2804124"/>
                  <a:pt x="4876340" y="2802453"/>
                </a:cubicBezTo>
                <a:cubicBezTo>
                  <a:pt x="4874926" y="2802692"/>
                  <a:pt x="4873512" y="2802931"/>
                  <a:pt x="4871627" y="2802931"/>
                </a:cubicBezTo>
                <a:cubicBezTo>
                  <a:pt x="4871156" y="2802692"/>
                  <a:pt x="4870449" y="2802215"/>
                  <a:pt x="4869978" y="2801976"/>
                </a:cubicBezTo>
                <a:close/>
                <a:moveTo>
                  <a:pt x="5151361" y="2756231"/>
                </a:moveTo>
                <a:cubicBezTo>
                  <a:pt x="5167000" y="2758481"/>
                  <a:pt x="5189759" y="2764288"/>
                  <a:pt x="5188729" y="2790129"/>
                </a:cubicBezTo>
                <a:cubicBezTo>
                  <a:pt x="5187937" y="2810545"/>
                  <a:pt x="5178088" y="2824230"/>
                  <a:pt x="5157278" y="2826095"/>
                </a:cubicBezTo>
                <a:cubicBezTo>
                  <a:pt x="5129373" y="2828601"/>
                  <a:pt x="5129136" y="2809729"/>
                  <a:pt x="5131928" y="2791032"/>
                </a:cubicBezTo>
                <a:cubicBezTo>
                  <a:pt x="5131021" y="2773994"/>
                  <a:pt x="5128925" y="2753000"/>
                  <a:pt x="5151361" y="2756231"/>
                </a:cubicBezTo>
                <a:close/>
                <a:moveTo>
                  <a:pt x="1282380" y="2756142"/>
                </a:moveTo>
                <a:cubicBezTo>
                  <a:pt x="1282145" y="2756381"/>
                  <a:pt x="1282145" y="2756381"/>
                  <a:pt x="1281909" y="2756620"/>
                </a:cubicBezTo>
                <a:cubicBezTo>
                  <a:pt x="1282145" y="2756620"/>
                  <a:pt x="1282380" y="2756620"/>
                  <a:pt x="1282616" y="2756620"/>
                </a:cubicBezTo>
                <a:cubicBezTo>
                  <a:pt x="1282380" y="2756620"/>
                  <a:pt x="1282380" y="2756381"/>
                  <a:pt x="1282380" y="2756142"/>
                </a:cubicBezTo>
                <a:close/>
                <a:moveTo>
                  <a:pt x="762132" y="2730838"/>
                </a:moveTo>
                <a:cubicBezTo>
                  <a:pt x="762132" y="2730838"/>
                  <a:pt x="761895" y="2731077"/>
                  <a:pt x="761895" y="2731316"/>
                </a:cubicBezTo>
                <a:cubicBezTo>
                  <a:pt x="761895" y="2731077"/>
                  <a:pt x="762132" y="2731077"/>
                  <a:pt x="762132" y="2731077"/>
                </a:cubicBezTo>
                <a:cubicBezTo>
                  <a:pt x="762132" y="2731077"/>
                  <a:pt x="762132" y="2730838"/>
                  <a:pt x="762132" y="2730838"/>
                </a:cubicBezTo>
                <a:close/>
                <a:moveTo>
                  <a:pt x="5496050" y="2730818"/>
                </a:moveTo>
                <a:cubicBezTo>
                  <a:pt x="5507669" y="2760105"/>
                  <a:pt x="5538318" y="2714445"/>
                  <a:pt x="5548661" y="2744512"/>
                </a:cubicBezTo>
                <a:cubicBezTo>
                  <a:pt x="5548885" y="2748264"/>
                  <a:pt x="5549133" y="2752017"/>
                  <a:pt x="5549367" y="2755763"/>
                </a:cubicBezTo>
                <a:cubicBezTo>
                  <a:pt x="5549055" y="2763756"/>
                  <a:pt x="5545908" y="2770659"/>
                  <a:pt x="5538391" y="2773467"/>
                </a:cubicBezTo>
                <a:cubicBezTo>
                  <a:pt x="5517432" y="2781303"/>
                  <a:pt x="5500951" y="2789206"/>
                  <a:pt x="5522007" y="2814763"/>
                </a:cubicBezTo>
                <a:cubicBezTo>
                  <a:pt x="5527751" y="2821739"/>
                  <a:pt x="5521797" y="2830260"/>
                  <a:pt x="5510563" y="2831658"/>
                </a:cubicBezTo>
                <a:cubicBezTo>
                  <a:pt x="5477634" y="2835770"/>
                  <a:pt x="5452408" y="2812971"/>
                  <a:pt x="5453212" y="2779736"/>
                </a:cubicBezTo>
                <a:cubicBezTo>
                  <a:pt x="5453387" y="2772535"/>
                  <a:pt x="5452495" y="2765143"/>
                  <a:pt x="5450907" y="2758111"/>
                </a:cubicBezTo>
                <a:cubicBezTo>
                  <a:pt x="5448822" y="2748837"/>
                  <a:pt x="5444135" y="2738379"/>
                  <a:pt x="5456524" y="2734037"/>
                </a:cubicBezTo>
                <a:cubicBezTo>
                  <a:pt x="5467130" y="2730313"/>
                  <a:pt x="5473230" y="2735728"/>
                  <a:pt x="5472908" y="2747888"/>
                </a:cubicBezTo>
                <a:cubicBezTo>
                  <a:pt x="5472860" y="2749225"/>
                  <a:pt x="5480957" y="2755920"/>
                  <a:pt x="5483870" y="2746737"/>
                </a:cubicBezTo>
                <a:cubicBezTo>
                  <a:pt x="5484167" y="2745827"/>
                  <a:pt x="5483700" y="2744670"/>
                  <a:pt x="5483539" y="2743642"/>
                </a:cubicBezTo>
                <a:cubicBezTo>
                  <a:pt x="5481839" y="2732975"/>
                  <a:pt x="5495455" y="2729324"/>
                  <a:pt x="5496050" y="2730818"/>
                </a:cubicBezTo>
                <a:close/>
                <a:moveTo>
                  <a:pt x="410990" y="2730500"/>
                </a:moveTo>
                <a:cubicBezTo>
                  <a:pt x="413138" y="2730445"/>
                  <a:pt x="414895" y="2731484"/>
                  <a:pt x="415536" y="2735357"/>
                </a:cubicBezTo>
                <a:cubicBezTo>
                  <a:pt x="417008" y="2744206"/>
                  <a:pt x="414100" y="2751057"/>
                  <a:pt x="403688" y="2752001"/>
                </a:cubicBezTo>
                <a:cubicBezTo>
                  <a:pt x="403307" y="2754188"/>
                  <a:pt x="402931" y="2756379"/>
                  <a:pt x="402547" y="2758561"/>
                </a:cubicBezTo>
                <a:cubicBezTo>
                  <a:pt x="388083" y="2750903"/>
                  <a:pt x="375054" y="2782239"/>
                  <a:pt x="369064" y="2766399"/>
                </a:cubicBezTo>
                <a:cubicBezTo>
                  <a:pt x="363787" y="2752453"/>
                  <a:pt x="386869" y="2742959"/>
                  <a:pt x="402805" y="2738146"/>
                </a:cubicBezTo>
                <a:cubicBezTo>
                  <a:pt x="403005" y="2736126"/>
                  <a:pt x="403434" y="2734145"/>
                  <a:pt x="404091" y="2732210"/>
                </a:cubicBezTo>
                <a:cubicBezTo>
                  <a:pt x="406299" y="2731706"/>
                  <a:pt x="408842" y="2730556"/>
                  <a:pt x="410990" y="2730500"/>
                </a:cubicBezTo>
                <a:close/>
                <a:moveTo>
                  <a:pt x="3873292" y="2718425"/>
                </a:moveTo>
                <a:cubicBezTo>
                  <a:pt x="3873292" y="2718664"/>
                  <a:pt x="3873528" y="2718903"/>
                  <a:pt x="3873528" y="2719141"/>
                </a:cubicBezTo>
                <a:cubicBezTo>
                  <a:pt x="3873528" y="2719141"/>
                  <a:pt x="3873763" y="2719141"/>
                  <a:pt x="3873763" y="2718903"/>
                </a:cubicBezTo>
                <a:cubicBezTo>
                  <a:pt x="3873528" y="2718903"/>
                  <a:pt x="3873528" y="2718664"/>
                  <a:pt x="3873292" y="2718425"/>
                </a:cubicBezTo>
                <a:close/>
                <a:moveTo>
                  <a:pt x="1727472" y="2711025"/>
                </a:moveTo>
                <a:cubicBezTo>
                  <a:pt x="1727472" y="2711502"/>
                  <a:pt x="1727237" y="2711741"/>
                  <a:pt x="1727001" y="2712218"/>
                </a:cubicBezTo>
                <a:cubicBezTo>
                  <a:pt x="1727472" y="2711980"/>
                  <a:pt x="1727708" y="2711502"/>
                  <a:pt x="1728179" y="2711264"/>
                </a:cubicBezTo>
                <a:cubicBezTo>
                  <a:pt x="1727943" y="2711264"/>
                  <a:pt x="1727708" y="2711264"/>
                  <a:pt x="1727472" y="2711025"/>
                </a:cubicBezTo>
                <a:close/>
                <a:moveTo>
                  <a:pt x="5039776" y="2705099"/>
                </a:moveTo>
                <a:cubicBezTo>
                  <a:pt x="5039453" y="2706929"/>
                  <a:pt x="5039503" y="2708746"/>
                  <a:pt x="5039912" y="2710550"/>
                </a:cubicBezTo>
                <a:cubicBezTo>
                  <a:pt x="5037741" y="2712634"/>
                  <a:pt x="5035645" y="2716355"/>
                  <a:pt x="5033364" y="2716472"/>
                </a:cubicBezTo>
                <a:cubicBezTo>
                  <a:pt x="5027175" y="2716801"/>
                  <a:pt x="5029991" y="2734313"/>
                  <a:pt x="5019746" y="2723969"/>
                </a:cubicBezTo>
                <a:cubicBezTo>
                  <a:pt x="5012217" y="2716360"/>
                  <a:pt x="5019224" y="2710823"/>
                  <a:pt x="5025562" y="2707518"/>
                </a:cubicBezTo>
                <a:cubicBezTo>
                  <a:pt x="5029617" y="2705404"/>
                  <a:pt x="5035000" y="2705819"/>
                  <a:pt x="5039776" y="2705099"/>
                </a:cubicBezTo>
                <a:close/>
                <a:moveTo>
                  <a:pt x="3886016" y="2686676"/>
                </a:moveTo>
                <a:cubicBezTo>
                  <a:pt x="3886016" y="2687153"/>
                  <a:pt x="3886251" y="2687631"/>
                  <a:pt x="3886251" y="2688108"/>
                </a:cubicBezTo>
                <a:cubicBezTo>
                  <a:pt x="3886722" y="2688108"/>
                  <a:pt x="3886958" y="2688347"/>
                  <a:pt x="3887194" y="2688347"/>
                </a:cubicBezTo>
                <a:cubicBezTo>
                  <a:pt x="3886722" y="2687869"/>
                  <a:pt x="3886487" y="2687392"/>
                  <a:pt x="3886016" y="2686676"/>
                </a:cubicBezTo>
                <a:close/>
                <a:moveTo>
                  <a:pt x="1128291" y="2686198"/>
                </a:moveTo>
                <a:cubicBezTo>
                  <a:pt x="1128762" y="2686676"/>
                  <a:pt x="1129233" y="2686915"/>
                  <a:pt x="1129704" y="2687153"/>
                </a:cubicBezTo>
                <a:cubicBezTo>
                  <a:pt x="1129704" y="2686915"/>
                  <a:pt x="1129704" y="2686676"/>
                  <a:pt x="1129704" y="2686437"/>
                </a:cubicBezTo>
                <a:cubicBezTo>
                  <a:pt x="1129233" y="2686437"/>
                  <a:pt x="1128762" y="2686437"/>
                  <a:pt x="1128291" y="2686198"/>
                </a:cubicBezTo>
                <a:close/>
                <a:moveTo>
                  <a:pt x="4880110" y="2645139"/>
                </a:moveTo>
                <a:cubicBezTo>
                  <a:pt x="4876340" y="2645378"/>
                  <a:pt x="4872334" y="2645378"/>
                  <a:pt x="4868564" y="2645616"/>
                </a:cubicBezTo>
                <a:cubicBezTo>
                  <a:pt x="4870685" y="2648959"/>
                  <a:pt x="4870685" y="2653017"/>
                  <a:pt x="4870449" y="2657075"/>
                </a:cubicBezTo>
                <a:cubicBezTo>
                  <a:pt x="4872806" y="2653972"/>
                  <a:pt x="4875162" y="2650868"/>
                  <a:pt x="4877754" y="2647765"/>
                </a:cubicBezTo>
                <a:cubicBezTo>
                  <a:pt x="4878460" y="2646810"/>
                  <a:pt x="4879403" y="2646094"/>
                  <a:pt x="4880110" y="2645139"/>
                </a:cubicBezTo>
                <a:close/>
                <a:moveTo>
                  <a:pt x="5058344" y="2641599"/>
                </a:moveTo>
                <a:cubicBezTo>
                  <a:pt x="5061829" y="2656569"/>
                  <a:pt x="5057848" y="2665028"/>
                  <a:pt x="5047900" y="2670690"/>
                </a:cubicBezTo>
                <a:cubicBezTo>
                  <a:pt x="5047007" y="2671198"/>
                  <a:pt x="5043435" y="2669295"/>
                  <a:pt x="5042989" y="2667912"/>
                </a:cubicBezTo>
                <a:cubicBezTo>
                  <a:pt x="5038871" y="2655131"/>
                  <a:pt x="5046734" y="2648750"/>
                  <a:pt x="5058344" y="2641599"/>
                </a:cubicBezTo>
                <a:close/>
                <a:moveTo>
                  <a:pt x="1523894" y="2629622"/>
                </a:moveTo>
                <a:cubicBezTo>
                  <a:pt x="1523894" y="2629861"/>
                  <a:pt x="1523894" y="2630100"/>
                  <a:pt x="1523894" y="2630339"/>
                </a:cubicBezTo>
                <a:cubicBezTo>
                  <a:pt x="1523894" y="2630339"/>
                  <a:pt x="1524129" y="2630100"/>
                  <a:pt x="1524129" y="2629861"/>
                </a:cubicBezTo>
                <a:cubicBezTo>
                  <a:pt x="1524129" y="2629861"/>
                  <a:pt x="1523894" y="2629861"/>
                  <a:pt x="1523894" y="2629622"/>
                </a:cubicBezTo>
                <a:close/>
                <a:moveTo>
                  <a:pt x="925890" y="2629384"/>
                </a:moveTo>
                <a:cubicBezTo>
                  <a:pt x="925890" y="2630100"/>
                  <a:pt x="925654" y="2630816"/>
                  <a:pt x="925418" y="2631532"/>
                </a:cubicBezTo>
                <a:cubicBezTo>
                  <a:pt x="926125" y="2630816"/>
                  <a:pt x="926596" y="2630339"/>
                  <a:pt x="927068" y="2629622"/>
                </a:cubicBezTo>
                <a:cubicBezTo>
                  <a:pt x="926596" y="2629622"/>
                  <a:pt x="926361" y="2629622"/>
                  <a:pt x="925890" y="2629384"/>
                </a:cubicBezTo>
                <a:close/>
                <a:moveTo>
                  <a:pt x="5073980" y="2603501"/>
                </a:moveTo>
                <a:cubicBezTo>
                  <a:pt x="5076162" y="2603395"/>
                  <a:pt x="5080578" y="2606645"/>
                  <a:pt x="5080479" y="2608102"/>
                </a:cubicBezTo>
                <a:cubicBezTo>
                  <a:pt x="5079610" y="2620368"/>
                  <a:pt x="5069812" y="2623401"/>
                  <a:pt x="5054581" y="2629844"/>
                </a:cubicBezTo>
                <a:cubicBezTo>
                  <a:pt x="5059406" y="2614192"/>
                  <a:pt x="5061006" y="2604152"/>
                  <a:pt x="5073980" y="2603501"/>
                </a:cubicBezTo>
                <a:close/>
                <a:moveTo>
                  <a:pt x="5226079" y="2565399"/>
                </a:moveTo>
                <a:cubicBezTo>
                  <a:pt x="5234117" y="2565647"/>
                  <a:pt x="5237094" y="2570906"/>
                  <a:pt x="5238074" y="2577375"/>
                </a:cubicBezTo>
                <a:cubicBezTo>
                  <a:pt x="5239177" y="2584667"/>
                  <a:pt x="5239574" y="2593248"/>
                  <a:pt x="5230941" y="2595624"/>
                </a:cubicBezTo>
                <a:cubicBezTo>
                  <a:pt x="5222880" y="2597838"/>
                  <a:pt x="5220696" y="2590216"/>
                  <a:pt x="5220375" y="2584071"/>
                </a:cubicBezTo>
                <a:cubicBezTo>
                  <a:pt x="5220027" y="2577436"/>
                  <a:pt x="5217224" y="2569343"/>
                  <a:pt x="5226079" y="2565399"/>
                </a:cubicBezTo>
                <a:close/>
                <a:moveTo>
                  <a:pt x="3924186" y="2559917"/>
                </a:moveTo>
                <a:cubicBezTo>
                  <a:pt x="3924186" y="2559917"/>
                  <a:pt x="3924186" y="2560156"/>
                  <a:pt x="3924186" y="2560395"/>
                </a:cubicBezTo>
                <a:cubicBezTo>
                  <a:pt x="3924186" y="2560395"/>
                  <a:pt x="3924422" y="2560395"/>
                  <a:pt x="3924658" y="2560395"/>
                </a:cubicBezTo>
                <a:cubicBezTo>
                  <a:pt x="3924422" y="2560156"/>
                  <a:pt x="3924186" y="2559917"/>
                  <a:pt x="3924186" y="2559917"/>
                </a:cubicBezTo>
                <a:close/>
                <a:moveTo>
                  <a:pt x="3898739" y="2553472"/>
                </a:moveTo>
                <a:cubicBezTo>
                  <a:pt x="3898975" y="2553710"/>
                  <a:pt x="3898975" y="2553710"/>
                  <a:pt x="3898975" y="2553949"/>
                </a:cubicBezTo>
                <a:cubicBezTo>
                  <a:pt x="3899210" y="2553949"/>
                  <a:pt x="3899446" y="2553949"/>
                  <a:pt x="3899682" y="2553949"/>
                </a:cubicBezTo>
                <a:cubicBezTo>
                  <a:pt x="3899446" y="2553710"/>
                  <a:pt x="3898975" y="2553472"/>
                  <a:pt x="3898739" y="2553472"/>
                </a:cubicBezTo>
                <a:close/>
                <a:moveTo>
                  <a:pt x="3708120" y="2553472"/>
                </a:moveTo>
                <a:cubicBezTo>
                  <a:pt x="3707884" y="2553710"/>
                  <a:pt x="3707649" y="2553949"/>
                  <a:pt x="3707413" y="2554188"/>
                </a:cubicBezTo>
                <a:cubicBezTo>
                  <a:pt x="3707413" y="2554188"/>
                  <a:pt x="3707649" y="2554427"/>
                  <a:pt x="3707884" y="2554427"/>
                </a:cubicBezTo>
                <a:cubicBezTo>
                  <a:pt x="3708120" y="2554188"/>
                  <a:pt x="3708120" y="2553710"/>
                  <a:pt x="3708120" y="2553472"/>
                </a:cubicBezTo>
                <a:close/>
                <a:moveTo>
                  <a:pt x="5134205" y="2552797"/>
                </a:moveTo>
                <a:cubicBezTo>
                  <a:pt x="5135793" y="2552965"/>
                  <a:pt x="5138645" y="2560108"/>
                  <a:pt x="5137579" y="2562626"/>
                </a:cubicBezTo>
                <a:cubicBezTo>
                  <a:pt x="5133361" y="2572610"/>
                  <a:pt x="5125374" y="2568995"/>
                  <a:pt x="5118081" y="2566961"/>
                </a:cubicBezTo>
                <a:cubicBezTo>
                  <a:pt x="5121083" y="2559464"/>
                  <a:pt x="5124270" y="2551737"/>
                  <a:pt x="5134205" y="2552797"/>
                </a:cubicBezTo>
                <a:close/>
                <a:moveTo>
                  <a:pt x="5093400" y="2552699"/>
                </a:moveTo>
                <a:cubicBezTo>
                  <a:pt x="5102640" y="2559241"/>
                  <a:pt x="5108259" y="2563217"/>
                  <a:pt x="5113778" y="2567117"/>
                </a:cubicBezTo>
                <a:cubicBezTo>
                  <a:pt x="5111608" y="2576196"/>
                  <a:pt x="5113121" y="2592040"/>
                  <a:pt x="5098882" y="2586825"/>
                </a:cubicBezTo>
                <a:cubicBezTo>
                  <a:pt x="5085400" y="2581895"/>
                  <a:pt x="5098957" y="2567080"/>
                  <a:pt x="5093400" y="2552699"/>
                </a:cubicBezTo>
                <a:close/>
                <a:moveTo>
                  <a:pt x="1472999" y="2540820"/>
                </a:moveTo>
                <a:cubicBezTo>
                  <a:pt x="1472999" y="2541058"/>
                  <a:pt x="1473235" y="2541536"/>
                  <a:pt x="1473235" y="2542013"/>
                </a:cubicBezTo>
                <a:cubicBezTo>
                  <a:pt x="1473470" y="2541775"/>
                  <a:pt x="1473470" y="2541297"/>
                  <a:pt x="1473706" y="2541058"/>
                </a:cubicBezTo>
                <a:cubicBezTo>
                  <a:pt x="1473470" y="2541058"/>
                  <a:pt x="1473235" y="2540820"/>
                  <a:pt x="1472999" y="2540820"/>
                </a:cubicBezTo>
                <a:close/>
                <a:moveTo>
                  <a:pt x="5143692" y="2539999"/>
                </a:moveTo>
                <a:cubicBezTo>
                  <a:pt x="5143667" y="2540086"/>
                  <a:pt x="5143680" y="2540130"/>
                  <a:pt x="5143667" y="2540210"/>
                </a:cubicBezTo>
                <a:cubicBezTo>
                  <a:pt x="5143605" y="2540179"/>
                  <a:pt x="5143543" y="2540161"/>
                  <a:pt x="5143481" y="2540130"/>
                </a:cubicBezTo>
                <a:cubicBezTo>
                  <a:pt x="5143481" y="2540130"/>
                  <a:pt x="5143692" y="2539999"/>
                  <a:pt x="5143692" y="2539999"/>
                </a:cubicBezTo>
                <a:close/>
                <a:moveTo>
                  <a:pt x="5131593" y="2539999"/>
                </a:moveTo>
                <a:cubicBezTo>
                  <a:pt x="5137571" y="2543044"/>
                  <a:pt x="5145335" y="2543205"/>
                  <a:pt x="5147455" y="2552414"/>
                </a:cubicBezTo>
                <a:cubicBezTo>
                  <a:pt x="5141043" y="2550039"/>
                  <a:pt x="5127313" y="2559180"/>
                  <a:pt x="5131593" y="2539999"/>
                </a:cubicBezTo>
                <a:close/>
                <a:moveTo>
                  <a:pt x="1993962" y="2526974"/>
                </a:moveTo>
                <a:cubicBezTo>
                  <a:pt x="1993962" y="2527452"/>
                  <a:pt x="1993962" y="2527690"/>
                  <a:pt x="1993726" y="2527929"/>
                </a:cubicBezTo>
                <a:cubicBezTo>
                  <a:pt x="1994433" y="2527690"/>
                  <a:pt x="1994904" y="2527452"/>
                  <a:pt x="1995376" y="2527213"/>
                </a:cubicBezTo>
                <a:cubicBezTo>
                  <a:pt x="1994904" y="2526974"/>
                  <a:pt x="1994669" y="2526974"/>
                  <a:pt x="1993962" y="2526974"/>
                </a:cubicBezTo>
                <a:close/>
                <a:moveTo>
                  <a:pt x="1015427" y="2508832"/>
                </a:moveTo>
                <a:cubicBezTo>
                  <a:pt x="1015427" y="2508832"/>
                  <a:pt x="1015191" y="2509070"/>
                  <a:pt x="1015191" y="2509070"/>
                </a:cubicBezTo>
                <a:cubicBezTo>
                  <a:pt x="1015191" y="2509070"/>
                  <a:pt x="1015427" y="2509309"/>
                  <a:pt x="1015427" y="2509309"/>
                </a:cubicBezTo>
                <a:cubicBezTo>
                  <a:pt x="1015427" y="2509309"/>
                  <a:pt x="1015427" y="2509070"/>
                  <a:pt x="1015427" y="2508832"/>
                </a:cubicBezTo>
                <a:close/>
                <a:moveTo>
                  <a:pt x="970187" y="2502148"/>
                </a:moveTo>
                <a:cubicBezTo>
                  <a:pt x="970658" y="2502386"/>
                  <a:pt x="970894" y="2502625"/>
                  <a:pt x="971129" y="2503102"/>
                </a:cubicBezTo>
                <a:cubicBezTo>
                  <a:pt x="971365" y="2503102"/>
                  <a:pt x="971601" y="2503102"/>
                  <a:pt x="971836" y="2503102"/>
                </a:cubicBezTo>
                <a:cubicBezTo>
                  <a:pt x="971365" y="2502625"/>
                  <a:pt x="970894" y="2502386"/>
                  <a:pt x="970187" y="2502148"/>
                </a:cubicBezTo>
                <a:close/>
                <a:moveTo>
                  <a:pt x="664653" y="2489199"/>
                </a:moveTo>
                <a:cubicBezTo>
                  <a:pt x="679730" y="2513080"/>
                  <a:pt x="661314" y="2523627"/>
                  <a:pt x="647862" y="2535328"/>
                </a:cubicBezTo>
                <a:cubicBezTo>
                  <a:pt x="644099" y="2538604"/>
                  <a:pt x="639811" y="2534276"/>
                  <a:pt x="637444" y="2531088"/>
                </a:cubicBezTo>
                <a:cubicBezTo>
                  <a:pt x="634027" y="2526493"/>
                  <a:pt x="634051" y="2521351"/>
                  <a:pt x="638317" y="2516864"/>
                </a:cubicBezTo>
                <a:cubicBezTo>
                  <a:pt x="646713" y="2508032"/>
                  <a:pt x="655125" y="2499208"/>
                  <a:pt x="664653" y="2489199"/>
                </a:cubicBezTo>
                <a:close/>
                <a:moveTo>
                  <a:pt x="2031897" y="2489018"/>
                </a:moveTo>
                <a:cubicBezTo>
                  <a:pt x="2031897" y="2489257"/>
                  <a:pt x="2031897" y="2489734"/>
                  <a:pt x="2031897" y="2489973"/>
                </a:cubicBezTo>
                <a:cubicBezTo>
                  <a:pt x="2031897" y="2489734"/>
                  <a:pt x="2032133" y="2489496"/>
                  <a:pt x="2032133" y="2489257"/>
                </a:cubicBezTo>
                <a:cubicBezTo>
                  <a:pt x="2032133" y="2489018"/>
                  <a:pt x="2031897" y="2489018"/>
                  <a:pt x="2031897" y="2489018"/>
                </a:cubicBezTo>
                <a:close/>
                <a:moveTo>
                  <a:pt x="4862909" y="2451062"/>
                </a:moveTo>
                <a:cubicBezTo>
                  <a:pt x="4863145" y="2451301"/>
                  <a:pt x="4863381" y="2451778"/>
                  <a:pt x="4863616" y="2452017"/>
                </a:cubicBezTo>
                <a:cubicBezTo>
                  <a:pt x="4863616" y="2451778"/>
                  <a:pt x="4863616" y="2451301"/>
                  <a:pt x="4863616" y="2451062"/>
                </a:cubicBezTo>
                <a:cubicBezTo>
                  <a:pt x="4863381" y="2451062"/>
                  <a:pt x="4863145" y="2451062"/>
                  <a:pt x="4862909" y="2451062"/>
                </a:cubicBezTo>
                <a:close/>
                <a:moveTo>
                  <a:pt x="995163" y="2432203"/>
                </a:moveTo>
                <a:cubicBezTo>
                  <a:pt x="995163" y="2432442"/>
                  <a:pt x="995163" y="2432442"/>
                  <a:pt x="995399" y="2432442"/>
                </a:cubicBezTo>
                <a:cubicBezTo>
                  <a:pt x="995399" y="2432442"/>
                  <a:pt x="995399" y="2432442"/>
                  <a:pt x="995399" y="2432203"/>
                </a:cubicBezTo>
                <a:cubicBezTo>
                  <a:pt x="995399" y="2432203"/>
                  <a:pt x="995163" y="2432203"/>
                  <a:pt x="995163" y="2432203"/>
                </a:cubicBezTo>
                <a:close/>
                <a:moveTo>
                  <a:pt x="1288978" y="2420029"/>
                </a:moveTo>
                <a:cubicBezTo>
                  <a:pt x="1288978" y="2420268"/>
                  <a:pt x="1288978" y="2420506"/>
                  <a:pt x="1288978" y="2420745"/>
                </a:cubicBezTo>
                <a:cubicBezTo>
                  <a:pt x="1289213" y="2420745"/>
                  <a:pt x="1289213" y="2420745"/>
                  <a:pt x="1289449" y="2420745"/>
                </a:cubicBezTo>
                <a:cubicBezTo>
                  <a:pt x="1289213" y="2420506"/>
                  <a:pt x="1289213" y="2420268"/>
                  <a:pt x="1288978" y="2420029"/>
                </a:cubicBezTo>
                <a:close/>
                <a:moveTo>
                  <a:pt x="4058727" y="2419551"/>
                </a:moveTo>
                <a:cubicBezTo>
                  <a:pt x="4058727" y="2419790"/>
                  <a:pt x="4058727" y="2420029"/>
                  <a:pt x="4058963" y="2420268"/>
                </a:cubicBezTo>
                <a:cubicBezTo>
                  <a:pt x="4058963" y="2420029"/>
                  <a:pt x="4058963" y="2419790"/>
                  <a:pt x="4058963" y="2419551"/>
                </a:cubicBezTo>
                <a:close/>
                <a:moveTo>
                  <a:pt x="4031631" y="2413822"/>
                </a:moveTo>
                <a:cubicBezTo>
                  <a:pt x="4031631" y="2414061"/>
                  <a:pt x="4031631" y="2414300"/>
                  <a:pt x="4031631" y="2414300"/>
                </a:cubicBezTo>
                <a:lnTo>
                  <a:pt x="4031866" y="2414061"/>
                </a:lnTo>
                <a:cubicBezTo>
                  <a:pt x="4031866" y="2414061"/>
                  <a:pt x="4031866" y="2414300"/>
                  <a:pt x="4031866" y="2414300"/>
                </a:cubicBezTo>
                <a:cubicBezTo>
                  <a:pt x="4032102" y="2414300"/>
                  <a:pt x="4032102" y="2414300"/>
                  <a:pt x="4032337" y="2414061"/>
                </a:cubicBezTo>
                <a:cubicBezTo>
                  <a:pt x="4032102" y="2414061"/>
                  <a:pt x="4031866" y="2414061"/>
                  <a:pt x="4031866" y="2414061"/>
                </a:cubicBezTo>
                <a:cubicBezTo>
                  <a:pt x="4031866" y="2413822"/>
                  <a:pt x="4031631" y="2413822"/>
                  <a:pt x="4031631" y="2413822"/>
                </a:cubicBezTo>
                <a:close/>
                <a:moveTo>
                  <a:pt x="4947540" y="2400320"/>
                </a:moveTo>
                <a:cubicBezTo>
                  <a:pt x="4950157" y="2400444"/>
                  <a:pt x="4952687" y="2402478"/>
                  <a:pt x="4955254" y="2403632"/>
                </a:cubicBezTo>
                <a:cubicBezTo>
                  <a:pt x="4949226" y="2407055"/>
                  <a:pt x="4952575" y="2417983"/>
                  <a:pt x="4943174" y="2418702"/>
                </a:cubicBezTo>
                <a:cubicBezTo>
                  <a:pt x="4943026" y="2416532"/>
                  <a:pt x="4942281" y="2414578"/>
                  <a:pt x="4940967" y="2412848"/>
                </a:cubicBezTo>
                <a:cubicBezTo>
                  <a:pt x="4941078" y="2407539"/>
                  <a:pt x="4936998" y="2399836"/>
                  <a:pt x="4947540" y="2400320"/>
                </a:cubicBezTo>
                <a:close/>
                <a:moveTo>
                  <a:pt x="3951048" y="2376105"/>
                </a:moveTo>
                <a:cubicBezTo>
                  <a:pt x="3950576" y="2376344"/>
                  <a:pt x="3950341" y="2376344"/>
                  <a:pt x="3949869" y="2376582"/>
                </a:cubicBezTo>
                <a:cubicBezTo>
                  <a:pt x="3950341" y="2376821"/>
                  <a:pt x="3950576" y="2377299"/>
                  <a:pt x="3951048" y="2377537"/>
                </a:cubicBezTo>
                <a:cubicBezTo>
                  <a:pt x="3951048" y="2377060"/>
                  <a:pt x="3951048" y="2376582"/>
                  <a:pt x="3951048" y="2376105"/>
                </a:cubicBezTo>
                <a:close/>
                <a:moveTo>
                  <a:pt x="4835341" y="2361543"/>
                </a:moveTo>
                <a:cubicBezTo>
                  <a:pt x="4835577" y="2361782"/>
                  <a:pt x="4835577" y="2362021"/>
                  <a:pt x="4835577" y="2362021"/>
                </a:cubicBezTo>
                <a:cubicBezTo>
                  <a:pt x="4835813" y="2362021"/>
                  <a:pt x="4835813" y="2361782"/>
                  <a:pt x="4836048" y="2361543"/>
                </a:cubicBezTo>
                <a:cubicBezTo>
                  <a:pt x="4835813" y="2361543"/>
                  <a:pt x="4835577" y="2361543"/>
                  <a:pt x="4835341" y="2361543"/>
                </a:cubicBezTo>
                <a:close/>
                <a:moveTo>
                  <a:pt x="834280" y="2349499"/>
                </a:moveTo>
                <a:cubicBezTo>
                  <a:pt x="833671" y="2353608"/>
                  <a:pt x="834118" y="2359484"/>
                  <a:pt x="831862" y="2360834"/>
                </a:cubicBezTo>
                <a:cubicBezTo>
                  <a:pt x="781763" y="2390822"/>
                  <a:pt x="772896" y="2448415"/>
                  <a:pt x="742586" y="2492424"/>
                </a:cubicBezTo>
                <a:cubicBezTo>
                  <a:pt x="730588" y="2478793"/>
                  <a:pt x="722208" y="2460524"/>
                  <a:pt x="702023" y="2455648"/>
                </a:cubicBezTo>
                <a:lnTo>
                  <a:pt x="702023" y="2455654"/>
                </a:lnTo>
                <a:cubicBezTo>
                  <a:pt x="702023" y="2455648"/>
                  <a:pt x="702015" y="2455641"/>
                  <a:pt x="702015" y="2455628"/>
                </a:cubicBezTo>
                <a:cubicBezTo>
                  <a:pt x="701477" y="2454437"/>
                  <a:pt x="701278" y="2453358"/>
                  <a:pt x="701219" y="2452326"/>
                </a:cubicBezTo>
                <a:cubicBezTo>
                  <a:pt x="694270" y="2423364"/>
                  <a:pt x="698438" y="2419308"/>
                  <a:pt x="739345" y="2406974"/>
                </a:cubicBezTo>
                <a:cubicBezTo>
                  <a:pt x="752154" y="2405584"/>
                  <a:pt x="761838" y="2397432"/>
                  <a:pt x="766816" y="2387427"/>
                </a:cubicBezTo>
                <a:cubicBezTo>
                  <a:pt x="781056" y="2358829"/>
                  <a:pt x="809700" y="2358240"/>
                  <a:pt x="834280" y="2349499"/>
                </a:cubicBezTo>
                <a:close/>
                <a:moveTo>
                  <a:pt x="825564" y="2349499"/>
                </a:moveTo>
                <a:lnTo>
                  <a:pt x="825570" y="2349505"/>
                </a:lnTo>
                <a:cubicBezTo>
                  <a:pt x="825738" y="2349505"/>
                  <a:pt x="825899" y="2349512"/>
                  <a:pt x="826060" y="2349512"/>
                </a:cubicBezTo>
                <a:cubicBezTo>
                  <a:pt x="826079" y="2349648"/>
                  <a:pt x="826141" y="2349785"/>
                  <a:pt x="826147" y="2349928"/>
                </a:cubicBezTo>
                <a:cubicBezTo>
                  <a:pt x="826147" y="2349928"/>
                  <a:pt x="826153" y="2349934"/>
                  <a:pt x="826153" y="2349934"/>
                </a:cubicBezTo>
                <a:cubicBezTo>
                  <a:pt x="825936" y="2350015"/>
                  <a:pt x="825707" y="2350071"/>
                  <a:pt x="825490" y="2350145"/>
                </a:cubicBezTo>
                <a:cubicBezTo>
                  <a:pt x="825521" y="2349946"/>
                  <a:pt x="825527" y="2349704"/>
                  <a:pt x="825564" y="2349512"/>
                </a:cubicBezTo>
                <a:lnTo>
                  <a:pt x="825558" y="2349505"/>
                </a:lnTo>
                <a:lnTo>
                  <a:pt x="825564" y="2349505"/>
                </a:lnTo>
                <a:close/>
                <a:moveTo>
                  <a:pt x="4247697" y="2342685"/>
                </a:moveTo>
                <a:cubicBezTo>
                  <a:pt x="4247697" y="2342923"/>
                  <a:pt x="4247697" y="2342923"/>
                  <a:pt x="4247697" y="2343162"/>
                </a:cubicBezTo>
                <a:cubicBezTo>
                  <a:pt x="4247933" y="2342923"/>
                  <a:pt x="4247933" y="2342923"/>
                  <a:pt x="4248168" y="2342923"/>
                </a:cubicBezTo>
                <a:cubicBezTo>
                  <a:pt x="4247933" y="2342923"/>
                  <a:pt x="4247933" y="2342923"/>
                  <a:pt x="4247697" y="2342685"/>
                </a:cubicBezTo>
                <a:close/>
                <a:moveTo>
                  <a:pt x="3987098" y="2338149"/>
                </a:moveTo>
                <a:cubicBezTo>
                  <a:pt x="3986627" y="2338626"/>
                  <a:pt x="3985920" y="2338865"/>
                  <a:pt x="3985448" y="2339343"/>
                </a:cubicBezTo>
                <a:cubicBezTo>
                  <a:pt x="3986155" y="2339104"/>
                  <a:pt x="3986627" y="2338865"/>
                  <a:pt x="3987333" y="2338149"/>
                </a:cubicBezTo>
                <a:cubicBezTo>
                  <a:pt x="3987098" y="2338149"/>
                  <a:pt x="3987098" y="2338149"/>
                  <a:pt x="3987098" y="2338149"/>
                </a:cubicBezTo>
                <a:close/>
                <a:moveTo>
                  <a:pt x="3632014" y="2336955"/>
                </a:moveTo>
                <a:cubicBezTo>
                  <a:pt x="3632014" y="2337194"/>
                  <a:pt x="3632014" y="2337433"/>
                  <a:pt x="3632014" y="2337433"/>
                </a:cubicBezTo>
                <a:cubicBezTo>
                  <a:pt x="3632249" y="2337433"/>
                  <a:pt x="3632249" y="2337194"/>
                  <a:pt x="3632485" y="2337194"/>
                </a:cubicBezTo>
                <a:cubicBezTo>
                  <a:pt x="3632249" y="2336955"/>
                  <a:pt x="3632249" y="2336955"/>
                  <a:pt x="3632014" y="2336955"/>
                </a:cubicBezTo>
                <a:close/>
                <a:moveTo>
                  <a:pt x="4944841" y="2336799"/>
                </a:moveTo>
                <a:cubicBezTo>
                  <a:pt x="4949655" y="2350603"/>
                  <a:pt x="4949605" y="2362492"/>
                  <a:pt x="4943823" y="2379253"/>
                </a:cubicBezTo>
                <a:cubicBezTo>
                  <a:pt x="4938599" y="2361586"/>
                  <a:pt x="4939331" y="2349995"/>
                  <a:pt x="4944841" y="2336799"/>
                </a:cubicBezTo>
                <a:close/>
                <a:moveTo>
                  <a:pt x="4654553" y="2324258"/>
                </a:moveTo>
                <a:cubicBezTo>
                  <a:pt x="4660681" y="2323130"/>
                  <a:pt x="4660234" y="2328234"/>
                  <a:pt x="4661797" y="2331496"/>
                </a:cubicBezTo>
                <a:cubicBezTo>
                  <a:pt x="4660892" y="2334895"/>
                  <a:pt x="4662517" y="2340682"/>
                  <a:pt x="4657072" y="2339937"/>
                </a:cubicBezTo>
                <a:cubicBezTo>
                  <a:pt x="4653958" y="2339509"/>
                  <a:pt x="4650435" y="2335373"/>
                  <a:pt x="4648860" y="2332067"/>
                </a:cubicBezTo>
                <a:cubicBezTo>
                  <a:pt x="4646689" y="2327490"/>
                  <a:pt x="4650026" y="2325090"/>
                  <a:pt x="4654553" y="2324258"/>
                </a:cubicBezTo>
                <a:close/>
                <a:moveTo>
                  <a:pt x="4616315" y="2324101"/>
                </a:moveTo>
                <a:cubicBezTo>
                  <a:pt x="4621512" y="2324356"/>
                  <a:pt x="4621785" y="2328902"/>
                  <a:pt x="4621698" y="2333106"/>
                </a:cubicBezTo>
                <a:cubicBezTo>
                  <a:pt x="4620792" y="2335642"/>
                  <a:pt x="4620954" y="2339592"/>
                  <a:pt x="4616538" y="2338111"/>
                </a:cubicBezTo>
                <a:cubicBezTo>
                  <a:pt x="4612470" y="2336746"/>
                  <a:pt x="4608972" y="2333974"/>
                  <a:pt x="4610411" y="2329242"/>
                </a:cubicBezTo>
                <a:cubicBezTo>
                  <a:pt x="4611093" y="2327035"/>
                  <a:pt x="4614355" y="2324003"/>
                  <a:pt x="4616315" y="2324101"/>
                </a:cubicBezTo>
                <a:close/>
                <a:moveTo>
                  <a:pt x="4025033" y="2322632"/>
                </a:moveTo>
                <a:lnTo>
                  <a:pt x="4025269" y="2323587"/>
                </a:lnTo>
                <a:cubicBezTo>
                  <a:pt x="4025504" y="2323349"/>
                  <a:pt x="4025976" y="2323349"/>
                  <a:pt x="4026211" y="2323110"/>
                </a:cubicBezTo>
                <a:cubicBezTo>
                  <a:pt x="4025740" y="2322871"/>
                  <a:pt x="4025269" y="2322871"/>
                  <a:pt x="4025033" y="2322632"/>
                </a:cubicBezTo>
                <a:close/>
                <a:moveTo>
                  <a:pt x="4749575" y="2312606"/>
                </a:moveTo>
                <a:cubicBezTo>
                  <a:pt x="4749575" y="2312606"/>
                  <a:pt x="4749575" y="2312606"/>
                  <a:pt x="4749575" y="2312845"/>
                </a:cubicBezTo>
                <a:cubicBezTo>
                  <a:pt x="4749575" y="2312845"/>
                  <a:pt x="4749575" y="2312606"/>
                  <a:pt x="4749810" y="2312606"/>
                </a:cubicBezTo>
                <a:cubicBezTo>
                  <a:pt x="4749575" y="2312606"/>
                  <a:pt x="4749575" y="2312606"/>
                  <a:pt x="4749575" y="2312606"/>
                </a:cubicBezTo>
                <a:close/>
                <a:moveTo>
                  <a:pt x="5060291" y="2311700"/>
                </a:moveTo>
                <a:cubicBezTo>
                  <a:pt x="5066072" y="2310168"/>
                  <a:pt x="5066915" y="2314795"/>
                  <a:pt x="5067374" y="2318677"/>
                </a:cubicBezTo>
                <a:cubicBezTo>
                  <a:pt x="5067845" y="2322559"/>
                  <a:pt x="5067920" y="2326769"/>
                  <a:pt x="5062673" y="2328481"/>
                </a:cubicBezTo>
                <a:cubicBezTo>
                  <a:pt x="5058443" y="2328004"/>
                  <a:pt x="5055541" y="2325443"/>
                  <a:pt x="5054760" y="2321003"/>
                </a:cubicBezTo>
                <a:cubicBezTo>
                  <a:pt x="5053978" y="2316531"/>
                  <a:pt x="5055752" y="2312903"/>
                  <a:pt x="5060291" y="2311700"/>
                </a:cubicBezTo>
                <a:close/>
                <a:moveTo>
                  <a:pt x="3855385" y="2304729"/>
                </a:moveTo>
                <a:cubicBezTo>
                  <a:pt x="3855149" y="2304967"/>
                  <a:pt x="3855149" y="2304967"/>
                  <a:pt x="3854913" y="2305206"/>
                </a:cubicBezTo>
                <a:cubicBezTo>
                  <a:pt x="3855149" y="2305206"/>
                  <a:pt x="3855149" y="2305206"/>
                  <a:pt x="3855385" y="2305445"/>
                </a:cubicBezTo>
                <a:cubicBezTo>
                  <a:pt x="3855385" y="2305206"/>
                  <a:pt x="3855620" y="2305206"/>
                  <a:pt x="3855620" y="2304967"/>
                </a:cubicBezTo>
                <a:cubicBezTo>
                  <a:pt x="3855385" y="2304967"/>
                  <a:pt x="3855385" y="2304967"/>
                  <a:pt x="3855385" y="2304729"/>
                </a:cubicBezTo>
                <a:close/>
                <a:moveTo>
                  <a:pt x="3803312" y="2280141"/>
                </a:moveTo>
                <a:cubicBezTo>
                  <a:pt x="3803076" y="2280379"/>
                  <a:pt x="3802841" y="2280379"/>
                  <a:pt x="3802605" y="2280618"/>
                </a:cubicBezTo>
                <a:cubicBezTo>
                  <a:pt x="3802841" y="2280618"/>
                  <a:pt x="3803076" y="2280618"/>
                  <a:pt x="3803312" y="2280618"/>
                </a:cubicBezTo>
                <a:cubicBezTo>
                  <a:pt x="3803312" y="2280618"/>
                  <a:pt x="3803312" y="2280618"/>
                  <a:pt x="3803312" y="2280379"/>
                </a:cubicBezTo>
                <a:cubicBezTo>
                  <a:pt x="3803312" y="2280379"/>
                  <a:pt x="3803312" y="2280141"/>
                  <a:pt x="3803312" y="2280141"/>
                </a:cubicBezTo>
                <a:close/>
                <a:moveTo>
                  <a:pt x="3808260" y="2276799"/>
                </a:moveTo>
                <a:cubicBezTo>
                  <a:pt x="3806611" y="2277754"/>
                  <a:pt x="3805197" y="2278708"/>
                  <a:pt x="3803783" y="2279902"/>
                </a:cubicBezTo>
                <a:cubicBezTo>
                  <a:pt x="3803783" y="2279902"/>
                  <a:pt x="3803783" y="2279902"/>
                  <a:pt x="3804019" y="2279902"/>
                </a:cubicBezTo>
                <a:cubicBezTo>
                  <a:pt x="3804726" y="2278947"/>
                  <a:pt x="3805904" y="2278470"/>
                  <a:pt x="3806846" y="2277992"/>
                </a:cubicBezTo>
                <a:cubicBezTo>
                  <a:pt x="3807317" y="2277515"/>
                  <a:pt x="3807789" y="2277037"/>
                  <a:pt x="3808260" y="2276799"/>
                </a:cubicBezTo>
                <a:close/>
                <a:moveTo>
                  <a:pt x="4838640" y="2229771"/>
                </a:moveTo>
                <a:cubicBezTo>
                  <a:pt x="4839583" y="2231442"/>
                  <a:pt x="4840525" y="2232875"/>
                  <a:pt x="4841468" y="2234546"/>
                </a:cubicBezTo>
                <a:cubicBezTo>
                  <a:pt x="4841468" y="2233113"/>
                  <a:pt x="4841468" y="2231681"/>
                  <a:pt x="4841232" y="2230249"/>
                </a:cubicBezTo>
                <a:cubicBezTo>
                  <a:pt x="4840525" y="2230010"/>
                  <a:pt x="4839583" y="2230010"/>
                  <a:pt x="4838640" y="2229771"/>
                </a:cubicBezTo>
                <a:close/>
                <a:moveTo>
                  <a:pt x="913044" y="2222499"/>
                </a:moveTo>
                <a:cubicBezTo>
                  <a:pt x="923655" y="2222512"/>
                  <a:pt x="934267" y="2222525"/>
                  <a:pt x="944866" y="2222537"/>
                </a:cubicBezTo>
                <a:cubicBezTo>
                  <a:pt x="946220" y="2224030"/>
                  <a:pt x="949005" y="2226463"/>
                  <a:pt x="948725" y="2226888"/>
                </a:cubicBezTo>
                <a:cubicBezTo>
                  <a:pt x="933281" y="2250548"/>
                  <a:pt x="917577" y="2274036"/>
                  <a:pt x="901905" y="2297542"/>
                </a:cubicBezTo>
                <a:cubicBezTo>
                  <a:pt x="876467" y="2301207"/>
                  <a:pt x="885546" y="2329262"/>
                  <a:pt x="871215" y="2341050"/>
                </a:cubicBezTo>
                <a:cubicBezTo>
                  <a:pt x="864527" y="2346557"/>
                  <a:pt x="861570" y="2359692"/>
                  <a:pt x="849178" y="2349352"/>
                </a:cubicBezTo>
                <a:cubicBezTo>
                  <a:pt x="845173" y="2349314"/>
                  <a:pt x="841161" y="2349276"/>
                  <a:pt x="837155" y="2349238"/>
                </a:cubicBezTo>
                <a:cubicBezTo>
                  <a:pt x="836113" y="2340555"/>
                  <a:pt x="811673" y="2332292"/>
                  <a:pt x="836780" y="2323152"/>
                </a:cubicBezTo>
                <a:cubicBezTo>
                  <a:pt x="831579" y="2307311"/>
                  <a:pt x="828763" y="2292969"/>
                  <a:pt x="853883" y="2297263"/>
                </a:cubicBezTo>
                <a:cubicBezTo>
                  <a:pt x="867527" y="2299600"/>
                  <a:pt x="875863" y="2292099"/>
                  <a:pt x="874178" y="2280298"/>
                </a:cubicBezTo>
                <a:cubicBezTo>
                  <a:pt x="870726" y="2256023"/>
                  <a:pt x="880065" y="2242894"/>
                  <a:pt x="902916" y="2236936"/>
                </a:cubicBezTo>
                <a:cubicBezTo>
                  <a:pt x="909458" y="2235234"/>
                  <a:pt x="912771" y="2229499"/>
                  <a:pt x="913044" y="2222499"/>
                </a:cubicBezTo>
                <a:close/>
                <a:moveTo>
                  <a:pt x="4111036" y="2204229"/>
                </a:moveTo>
                <a:cubicBezTo>
                  <a:pt x="4110564" y="2204945"/>
                  <a:pt x="4110329" y="2205422"/>
                  <a:pt x="4109857" y="2205900"/>
                </a:cubicBezTo>
                <a:cubicBezTo>
                  <a:pt x="4110564" y="2205900"/>
                  <a:pt x="4111036" y="2205900"/>
                  <a:pt x="4111742" y="2205661"/>
                </a:cubicBezTo>
                <a:cubicBezTo>
                  <a:pt x="4111507" y="2205184"/>
                  <a:pt x="4111271" y="2204706"/>
                  <a:pt x="4111036" y="2204229"/>
                </a:cubicBezTo>
                <a:close/>
                <a:moveTo>
                  <a:pt x="3810852" y="2186564"/>
                </a:moveTo>
                <a:cubicBezTo>
                  <a:pt x="3809202" y="2183938"/>
                  <a:pt x="3808967" y="2188712"/>
                  <a:pt x="3810616" y="2188473"/>
                </a:cubicBezTo>
                <a:cubicBezTo>
                  <a:pt x="3810852" y="2187757"/>
                  <a:pt x="3810852" y="2187280"/>
                  <a:pt x="3810852" y="2186564"/>
                </a:cubicBezTo>
                <a:close/>
                <a:moveTo>
                  <a:pt x="864122" y="2159802"/>
                </a:moveTo>
                <a:cubicBezTo>
                  <a:pt x="870744" y="2157868"/>
                  <a:pt x="877942" y="2159669"/>
                  <a:pt x="880787" y="2162626"/>
                </a:cubicBezTo>
                <a:cubicBezTo>
                  <a:pt x="891051" y="2173306"/>
                  <a:pt x="910201" y="2184336"/>
                  <a:pt x="901494" y="2205756"/>
                </a:cubicBezTo>
                <a:cubicBezTo>
                  <a:pt x="901625" y="2209389"/>
                  <a:pt x="901756" y="2213006"/>
                  <a:pt x="901892" y="2216626"/>
                </a:cubicBezTo>
                <a:cubicBezTo>
                  <a:pt x="901978" y="2218952"/>
                  <a:pt x="902071" y="2221271"/>
                  <a:pt x="902157" y="2223597"/>
                </a:cubicBezTo>
                <a:cubicBezTo>
                  <a:pt x="873935" y="2220416"/>
                  <a:pt x="850036" y="2198668"/>
                  <a:pt x="850910" y="2179375"/>
                </a:cubicBezTo>
                <a:cubicBezTo>
                  <a:pt x="851454" y="2167401"/>
                  <a:pt x="857500" y="2161735"/>
                  <a:pt x="864122" y="2159802"/>
                </a:cubicBezTo>
                <a:close/>
                <a:moveTo>
                  <a:pt x="4967588" y="2146299"/>
                </a:moveTo>
                <a:cubicBezTo>
                  <a:pt x="4984034" y="2163471"/>
                  <a:pt x="4980326" y="2175426"/>
                  <a:pt x="4972549" y="2187723"/>
                </a:cubicBezTo>
                <a:cubicBezTo>
                  <a:pt x="4958485" y="2176543"/>
                  <a:pt x="4970936" y="2163868"/>
                  <a:pt x="4967588" y="2146299"/>
                </a:cubicBezTo>
                <a:close/>
                <a:moveTo>
                  <a:pt x="3848551" y="2140730"/>
                </a:moveTo>
                <a:cubicBezTo>
                  <a:pt x="3848551" y="2140968"/>
                  <a:pt x="3848551" y="2140968"/>
                  <a:pt x="3848316" y="2141207"/>
                </a:cubicBezTo>
                <a:lnTo>
                  <a:pt x="3849494" y="2142162"/>
                </a:lnTo>
                <a:cubicBezTo>
                  <a:pt x="3849730" y="2141923"/>
                  <a:pt x="3849965" y="2141685"/>
                  <a:pt x="3849965" y="2141446"/>
                </a:cubicBezTo>
                <a:cubicBezTo>
                  <a:pt x="3849494" y="2141207"/>
                  <a:pt x="3849023" y="2140968"/>
                  <a:pt x="3848551" y="2140730"/>
                </a:cubicBezTo>
                <a:close/>
                <a:moveTo>
                  <a:pt x="787389" y="2123428"/>
                </a:moveTo>
                <a:cubicBezTo>
                  <a:pt x="810762" y="2116023"/>
                  <a:pt x="818935" y="2125357"/>
                  <a:pt x="830704" y="2145029"/>
                </a:cubicBezTo>
                <a:cubicBezTo>
                  <a:pt x="813417" y="2136409"/>
                  <a:pt x="803625" y="2131521"/>
                  <a:pt x="787389" y="2123428"/>
                </a:cubicBezTo>
                <a:close/>
                <a:moveTo>
                  <a:pt x="5105573" y="2095499"/>
                </a:moveTo>
                <a:cubicBezTo>
                  <a:pt x="5118707" y="2104608"/>
                  <a:pt x="5125393" y="2111988"/>
                  <a:pt x="5123657" y="2129284"/>
                </a:cubicBezTo>
                <a:cubicBezTo>
                  <a:pt x="5111340" y="2121308"/>
                  <a:pt x="5104084" y="2114723"/>
                  <a:pt x="5105573" y="2095499"/>
                </a:cubicBezTo>
                <a:close/>
                <a:moveTo>
                  <a:pt x="5031860" y="2070615"/>
                </a:moveTo>
                <a:cubicBezTo>
                  <a:pt x="5034837" y="2069114"/>
                  <a:pt x="5040345" y="2070838"/>
                  <a:pt x="5039786" y="2076358"/>
                </a:cubicBezTo>
                <a:cubicBezTo>
                  <a:pt x="5039427" y="2079843"/>
                  <a:pt x="5037182" y="2083143"/>
                  <a:pt x="5036338" y="2085189"/>
                </a:cubicBezTo>
                <a:cubicBezTo>
                  <a:pt x="5029428" y="2087726"/>
                  <a:pt x="5029180" y="2083124"/>
                  <a:pt x="5029180" y="2081046"/>
                </a:cubicBezTo>
                <a:cubicBezTo>
                  <a:pt x="5029168" y="2077406"/>
                  <a:pt x="5029676" y="2071713"/>
                  <a:pt x="5031860" y="2070615"/>
                </a:cubicBezTo>
                <a:close/>
                <a:moveTo>
                  <a:pt x="4886750" y="2057461"/>
                </a:moveTo>
                <a:cubicBezTo>
                  <a:pt x="4889501" y="2057773"/>
                  <a:pt x="4891752" y="2059311"/>
                  <a:pt x="4892756" y="2063586"/>
                </a:cubicBezTo>
                <a:cubicBezTo>
                  <a:pt x="4893476" y="2066613"/>
                  <a:pt x="4890982" y="2071915"/>
                  <a:pt x="4888279" y="2073911"/>
                </a:cubicBezTo>
                <a:cubicBezTo>
                  <a:pt x="4882760" y="2077979"/>
                  <a:pt x="4879039" y="2074141"/>
                  <a:pt x="4876781" y="2068789"/>
                </a:cubicBezTo>
                <a:cubicBezTo>
                  <a:pt x="4877116" y="2065422"/>
                  <a:pt x="4877439" y="2062055"/>
                  <a:pt x="4877749" y="2058694"/>
                </a:cubicBezTo>
                <a:cubicBezTo>
                  <a:pt x="4880750" y="2058064"/>
                  <a:pt x="4884000" y="2057150"/>
                  <a:pt x="4886750" y="2057461"/>
                </a:cubicBezTo>
                <a:close/>
                <a:moveTo>
                  <a:pt x="4924329" y="2057399"/>
                </a:moveTo>
                <a:cubicBezTo>
                  <a:pt x="4926463" y="2060530"/>
                  <a:pt x="4930680" y="2063979"/>
                  <a:pt x="4930270" y="2066725"/>
                </a:cubicBezTo>
                <a:cubicBezTo>
                  <a:pt x="4929564" y="2071377"/>
                  <a:pt x="4926786" y="2076505"/>
                  <a:pt x="4926190" y="2076468"/>
                </a:cubicBezTo>
                <a:cubicBezTo>
                  <a:pt x="4913800" y="2076592"/>
                  <a:pt x="4914097" y="2071613"/>
                  <a:pt x="4915623" y="2068376"/>
                </a:cubicBezTo>
                <a:cubicBezTo>
                  <a:pt x="4917533" y="2064258"/>
                  <a:pt x="4921328" y="2061014"/>
                  <a:pt x="4924329" y="2057399"/>
                </a:cubicBezTo>
                <a:close/>
                <a:moveTo>
                  <a:pt x="4577378" y="2057399"/>
                </a:moveTo>
                <a:cubicBezTo>
                  <a:pt x="4584212" y="2057789"/>
                  <a:pt x="4588950" y="2060413"/>
                  <a:pt x="4590301" y="2065796"/>
                </a:cubicBezTo>
                <a:cubicBezTo>
                  <a:pt x="4591976" y="2072487"/>
                  <a:pt x="4585787" y="2070726"/>
                  <a:pt x="4582587" y="2070986"/>
                </a:cubicBezTo>
                <a:cubicBezTo>
                  <a:pt x="4576324" y="2071495"/>
                  <a:pt x="4573545" y="2066670"/>
                  <a:pt x="4571995" y="2061721"/>
                </a:cubicBezTo>
                <a:cubicBezTo>
                  <a:pt x="4571710" y="2060816"/>
                  <a:pt x="4575952" y="2058502"/>
                  <a:pt x="4577378" y="2057399"/>
                </a:cubicBezTo>
                <a:close/>
                <a:moveTo>
                  <a:pt x="4610640" y="2044699"/>
                </a:moveTo>
                <a:cubicBezTo>
                  <a:pt x="4610665" y="2044916"/>
                  <a:pt x="4610764" y="2045139"/>
                  <a:pt x="4610776" y="2045357"/>
                </a:cubicBezTo>
                <a:lnTo>
                  <a:pt x="4610764" y="2045338"/>
                </a:lnTo>
                <a:cubicBezTo>
                  <a:pt x="4610540" y="2045295"/>
                  <a:pt x="4610317" y="2045233"/>
                  <a:pt x="4610081" y="2045183"/>
                </a:cubicBezTo>
                <a:cubicBezTo>
                  <a:pt x="4610156" y="2045046"/>
                  <a:pt x="4610255" y="2044928"/>
                  <a:pt x="4610329" y="2044786"/>
                </a:cubicBezTo>
                <a:cubicBezTo>
                  <a:pt x="4610429" y="2044755"/>
                  <a:pt x="4610540" y="2044730"/>
                  <a:pt x="4610640" y="2044699"/>
                </a:cubicBezTo>
                <a:close/>
                <a:moveTo>
                  <a:pt x="4606219" y="2044698"/>
                </a:moveTo>
                <a:cubicBezTo>
                  <a:pt x="4609378" y="2044688"/>
                  <a:pt x="4612730" y="2045725"/>
                  <a:pt x="4615991" y="2046435"/>
                </a:cubicBezTo>
                <a:cubicBezTo>
                  <a:pt x="4612605" y="2052866"/>
                  <a:pt x="4608127" y="2058001"/>
                  <a:pt x="4600004" y="2056376"/>
                </a:cubicBezTo>
                <a:cubicBezTo>
                  <a:pt x="4598689" y="2056109"/>
                  <a:pt x="4596704" y="2050522"/>
                  <a:pt x="4597610" y="2049244"/>
                </a:cubicBezTo>
                <a:cubicBezTo>
                  <a:pt x="4600096" y="2045765"/>
                  <a:pt x="4603061" y="2044708"/>
                  <a:pt x="4606219" y="2044698"/>
                </a:cubicBezTo>
                <a:close/>
                <a:moveTo>
                  <a:pt x="3939266" y="2034262"/>
                </a:moveTo>
                <a:cubicBezTo>
                  <a:pt x="3939031" y="2034501"/>
                  <a:pt x="3938795" y="2034739"/>
                  <a:pt x="3938795" y="2034978"/>
                </a:cubicBezTo>
                <a:cubicBezTo>
                  <a:pt x="3939031" y="2034978"/>
                  <a:pt x="3939031" y="2034978"/>
                  <a:pt x="3939502" y="2034739"/>
                </a:cubicBezTo>
                <a:cubicBezTo>
                  <a:pt x="3939266" y="2034739"/>
                  <a:pt x="3939266" y="2034501"/>
                  <a:pt x="3939266" y="2034262"/>
                </a:cubicBezTo>
                <a:close/>
                <a:moveTo>
                  <a:pt x="4356081" y="2032538"/>
                </a:moveTo>
                <a:cubicBezTo>
                  <a:pt x="4373221" y="2029519"/>
                  <a:pt x="4377116" y="2039614"/>
                  <a:pt x="4378827" y="2050982"/>
                </a:cubicBezTo>
                <a:cubicBezTo>
                  <a:pt x="4372241" y="2045630"/>
                  <a:pt x="4365642" y="2040284"/>
                  <a:pt x="4356081" y="2032538"/>
                </a:cubicBezTo>
                <a:close/>
                <a:moveTo>
                  <a:pt x="5116906" y="2031999"/>
                </a:moveTo>
                <a:cubicBezTo>
                  <a:pt x="5113247" y="2056500"/>
                  <a:pt x="5116709" y="2073834"/>
                  <a:pt x="5094434" y="2082373"/>
                </a:cubicBezTo>
                <a:cubicBezTo>
                  <a:pt x="5075582" y="2089597"/>
                  <a:pt x="5083012" y="2112816"/>
                  <a:pt x="5073485" y="2126485"/>
                </a:cubicBezTo>
                <a:cubicBezTo>
                  <a:pt x="5065251" y="2132338"/>
                  <a:pt x="5056881" y="2145081"/>
                  <a:pt x="5046822" y="2136893"/>
                </a:cubicBezTo>
                <a:cubicBezTo>
                  <a:pt x="5039490" y="2130935"/>
                  <a:pt x="5039342" y="2117837"/>
                  <a:pt x="5053096" y="2112648"/>
                </a:cubicBezTo>
                <a:cubicBezTo>
                  <a:pt x="5043871" y="2097623"/>
                  <a:pt x="5058676" y="2093571"/>
                  <a:pt x="5065488" y="2086205"/>
                </a:cubicBezTo>
                <a:cubicBezTo>
                  <a:pt x="5080703" y="2069703"/>
                  <a:pt x="5096355" y="2053605"/>
                  <a:pt x="5116906" y="2031999"/>
                </a:cubicBezTo>
                <a:close/>
                <a:moveTo>
                  <a:pt x="4293835" y="2031999"/>
                </a:moveTo>
                <a:cubicBezTo>
                  <a:pt x="4297023" y="2044098"/>
                  <a:pt x="4292409" y="2051627"/>
                  <a:pt x="4282510" y="2061803"/>
                </a:cubicBezTo>
                <a:cubicBezTo>
                  <a:pt x="4276457" y="2045486"/>
                  <a:pt x="4281108" y="2037958"/>
                  <a:pt x="4293835" y="2031999"/>
                </a:cubicBezTo>
                <a:close/>
                <a:moveTo>
                  <a:pt x="4623347" y="2020467"/>
                </a:moveTo>
                <a:cubicBezTo>
                  <a:pt x="4627004" y="2022017"/>
                  <a:pt x="4630114" y="2024918"/>
                  <a:pt x="4630858" y="2027978"/>
                </a:cubicBezTo>
                <a:cubicBezTo>
                  <a:pt x="4632942" y="2036535"/>
                  <a:pt x="4623131" y="2037695"/>
                  <a:pt x="4616459" y="2039692"/>
                </a:cubicBezTo>
                <a:cubicBezTo>
                  <a:pt x="4615579" y="2033025"/>
                  <a:pt x="4605544" y="2026638"/>
                  <a:pt x="4612552" y="2021057"/>
                </a:cubicBezTo>
                <a:cubicBezTo>
                  <a:pt x="4615485" y="2018717"/>
                  <a:pt x="4619690" y="2018917"/>
                  <a:pt x="4623347" y="2020467"/>
                </a:cubicBezTo>
                <a:close/>
                <a:moveTo>
                  <a:pt x="1124174" y="2019784"/>
                </a:moveTo>
                <a:cubicBezTo>
                  <a:pt x="1133465" y="2040612"/>
                  <a:pt x="1113673" y="2046411"/>
                  <a:pt x="1104303" y="2057594"/>
                </a:cubicBezTo>
                <a:cubicBezTo>
                  <a:pt x="1113647" y="2088310"/>
                  <a:pt x="1086043" y="2100789"/>
                  <a:pt x="1073213" y="2120564"/>
                </a:cubicBezTo>
                <a:cubicBezTo>
                  <a:pt x="1068038" y="2150976"/>
                  <a:pt x="1050015" y="2171370"/>
                  <a:pt x="1023050" y="2184769"/>
                </a:cubicBezTo>
                <a:lnTo>
                  <a:pt x="1023050" y="2184780"/>
                </a:lnTo>
                <a:cubicBezTo>
                  <a:pt x="1022936" y="2193271"/>
                  <a:pt x="1022813" y="2201772"/>
                  <a:pt x="1022708" y="2210263"/>
                </a:cubicBezTo>
                <a:cubicBezTo>
                  <a:pt x="1010334" y="2230170"/>
                  <a:pt x="991216" y="2201327"/>
                  <a:pt x="978176" y="2216427"/>
                </a:cubicBezTo>
                <a:cubicBezTo>
                  <a:pt x="969979" y="2217520"/>
                  <a:pt x="963209" y="2234613"/>
                  <a:pt x="955432" y="2223106"/>
                </a:cubicBezTo>
                <a:cubicBezTo>
                  <a:pt x="944302" y="2206630"/>
                  <a:pt x="968070" y="2202905"/>
                  <a:pt x="971853" y="2191064"/>
                </a:cubicBezTo>
                <a:cubicBezTo>
                  <a:pt x="979236" y="2165044"/>
                  <a:pt x="1001392" y="2155956"/>
                  <a:pt x="1023102" y="2146372"/>
                </a:cubicBezTo>
                <a:cubicBezTo>
                  <a:pt x="1024180" y="2136555"/>
                  <a:pt x="1026947" y="2127487"/>
                  <a:pt x="1034452" y="2120483"/>
                </a:cubicBezTo>
                <a:cubicBezTo>
                  <a:pt x="1034443" y="2120483"/>
                  <a:pt x="1034443" y="2120483"/>
                  <a:pt x="1034443" y="2120483"/>
                </a:cubicBezTo>
                <a:cubicBezTo>
                  <a:pt x="1062652" y="2104816"/>
                  <a:pt x="1063466" y="2066409"/>
                  <a:pt x="1092051" y="2051056"/>
                </a:cubicBezTo>
                <a:cubicBezTo>
                  <a:pt x="1097559" y="2035248"/>
                  <a:pt x="1099758" y="2016009"/>
                  <a:pt x="1124174" y="2019784"/>
                </a:cubicBezTo>
                <a:close/>
                <a:moveTo>
                  <a:pt x="4318317" y="2019410"/>
                </a:moveTo>
                <a:cubicBezTo>
                  <a:pt x="4334428" y="2029983"/>
                  <a:pt x="4327024" y="2044005"/>
                  <a:pt x="4326044" y="2058404"/>
                </a:cubicBezTo>
                <a:cubicBezTo>
                  <a:pt x="4313368" y="2055923"/>
                  <a:pt x="4310477" y="2046522"/>
                  <a:pt x="4305281" y="2039508"/>
                </a:cubicBezTo>
                <a:cubicBezTo>
                  <a:pt x="4310985" y="2033692"/>
                  <a:pt x="4301200" y="2017816"/>
                  <a:pt x="4318317" y="2019410"/>
                </a:cubicBezTo>
                <a:close/>
                <a:moveTo>
                  <a:pt x="4934391" y="2019317"/>
                </a:moveTo>
                <a:cubicBezTo>
                  <a:pt x="4935731" y="2018989"/>
                  <a:pt x="4939848" y="2022995"/>
                  <a:pt x="4939712" y="2024775"/>
                </a:cubicBezTo>
                <a:cubicBezTo>
                  <a:pt x="4938732" y="2038368"/>
                  <a:pt x="4932556" y="2047707"/>
                  <a:pt x="4914881" y="2046491"/>
                </a:cubicBezTo>
                <a:cubicBezTo>
                  <a:pt x="4924481" y="2039316"/>
                  <a:pt x="4920251" y="2022797"/>
                  <a:pt x="4934391" y="2019317"/>
                </a:cubicBezTo>
                <a:close/>
                <a:moveTo>
                  <a:pt x="1117591" y="2019299"/>
                </a:moveTo>
                <a:cubicBezTo>
                  <a:pt x="1117771" y="2019317"/>
                  <a:pt x="1117883" y="2019417"/>
                  <a:pt x="1118050" y="2019441"/>
                </a:cubicBezTo>
                <a:cubicBezTo>
                  <a:pt x="1118038" y="2019534"/>
                  <a:pt x="1118000" y="2019609"/>
                  <a:pt x="1117982" y="2019696"/>
                </a:cubicBezTo>
                <a:lnTo>
                  <a:pt x="1117988" y="2019702"/>
                </a:lnTo>
                <a:cubicBezTo>
                  <a:pt x="1117988" y="2019702"/>
                  <a:pt x="1117982" y="2019702"/>
                  <a:pt x="1117982" y="2019702"/>
                </a:cubicBezTo>
                <a:cubicBezTo>
                  <a:pt x="1117889" y="2019683"/>
                  <a:pt x="1117814" y="2019702"/>
                  <a:pt x="1117715" y="2019689"/>
                </a:cubicBezTo>
                <a:cubicBezTo>
                  <a:pt x="1117653" y="2019547"/>
                  <a:pt x="1117653" y="2019441"/>
                  <a:pt x="1117591" y="2019299"/>
                </a:cubicBezTo>
                <a:close/>
                <a:moveTo>
                  <a:pt x="1788027" y="2013016"/>
                </a:moveTo>
                <a:cubicBezTo>
                  <a:pt x="1787556" y="2013255"/>
                  <a:pt x="1787085" y="2013493"/>
                  <a:pt x="1786378" y="2013732"/>
                </a:cubicBezTo>
                <a:cubicBezTo>
                  <a:pt x="1786614" y="2013732"/>
                  <a:pt x="1786849" y="2013732"/>
                  <a:pt x="1786849" y="2013732"/>
                </a:cubicBezTo>
                <a:cubicBezTo>
                  <a:pt x="1787320" y="2013493"/>
                  <a:pt x="1787556" y="2013255"/>
                  <a:pt x="1788027" y="2013016"/>
                </a:cubicBezTo>
                <a:close/>
                <a:moveTo>
                  <a:pt x="4568741" y="1994947"/>
                </a:moveTo>
                <a:cubicBezTo>
                  <a:pt x="4571844" y="1993212"/>
                  <a:pt x="4574957" y="1993431"/>
                  <a:pt x="4578256" y="1997133"/>
                </a:cubicBezTo>
                <a:cubicBezTo>
                  <a:pt x="4586256" y="2006124"/>
                  <a:pt x="4576769" y="2005820"/>
                  <a:pt x="4571200" y="2006174"/>
                </a:cubicBezTo>
                <a:cubicBezTo>
                  <a:pt x="4568260" y="2006360"/>
                  <a:pt x="4565234" y="2005387"/>
                  <a:pt x="4559281" y="2004481"/>
                </a:cubicBezTo>
                <a:cubicBezTo>
                  <a:pt x="4562543" y="2000370"/>
                  <a:pt x="4565637" y="1996682"/>
                  <a:pt x="4568741" y="1994947"/>
                </a:cubicBezTo>
                <a:close/>
                <a:moveTo>
                  <a:pt x="4961379" y="1982283"/>
                </a:moveTo>
                <a:cubicBezTo>
                  <a:pt x="4966527" y="1980384"/>
                  <a:pt x="4972388" y="1980816"/>
                  <a:pt x="4979041" y="1984863"/>
                </a:cubicBezTo>
                <a:cubicBezTo>
                  <a:pt x="4968785" y="1997501"/>
                  <a:pt x="4958503" y="2010147"/>
                  <a:pt x="4947948" y="2023163"/>
                </a:cubicBezTo>
                <a:cubicBezTo>
                  <a:pt x="4934566" y="2013433"/>
                  <a:pt x="4941437" y="2002778"/>
                  <a:pt x="4947985" y="1993699"/>
                </a:cubicBezTo>
                <a:cubicBezTo>
                  <a:pt x="4951793" y="1988416"/>
                  <a:pt x="4956230" y="1984183"/>
                  <a:pt x="4961379" y="1982283"/>
                </a:cubicBezTo>
                <a:close/>
                <a:moveTo>
                  <a:pt x="4464565" y="1981788"/>
                </a:moveTo>
                <a:cubicBezTo>
                  <a:pt x="4467393" y="1982898"/>
                  <a:pt x="4470574" y="1985294"/>
                  <a:pt x="4473085" y="1986484"/>
                </a:cubicBezTo>
                <a:cubicBezTo>
                  <a:pt x="4484185" y="1984853"/>
                  <a:pt x="4489941" y="1990447"/>
                  <a:pt x="4493487" y="2004059"/>
                </a:cubicBezTo>
                <a:cubicBezTo>
                  <a:pt x="4484359" y="2002204"/>
                  <a:pt x="4477897" y="1999904"/>
                  <a:pt x="4472888" y="1993628"/>
                </a:cubicBezTo>
                <a:cubicBezTo>
                  <a:pt x="4467455" y="1991079"/>
                  <a:pt x="4455089" y="1995947"/>
                  <a:pt x="4458165" y="1984803"/>
                </a:cubicBezTo>
                <a:cubicBezTo>
                  <a:pt x="4459262" y="1980853"/>
                  <a:pt x="4461737" y="1980678"/>
                  <a:pt x="4464565" y="1981788"/>
                </a:cubicBezTo>
                <a:close/>
                <a:moveTo>
                  <a:pt x="4673225" y="1981458"/>
                </a:moveTo>
                <a:cubicBezTo>
                  <a:pt x="4698900" y="1983994"/>
                  <a:pt x="4692463" y="2000998"/>
                  <a:pt x="4691086" y="2016458"/>
                </a:cubicBezTo>
                <a:cubicBezTo>
                  <a:pt x="4670225" y="2014610"/>
                  <a:pt x="4687414" y="1992912"/>
                  <a:pt x="4673549" y="1988187"/>
                </a:cubicBezTo>
                <a:cubicBezTo>
                  <a:pt x="4663949" y="1995324"/>
                  <a:pt x="4666244" y="2011831"/>
                  <a:pt x="4648569" y="2016576"/>
                </a:cubicBezTo>
                <a:cubicBezTo>
                  <a:pt x="4648357" y="1997365"/>
                  <a:pt x="4643706" y="1978773"/>
                  <a:pt x="4673225" y="1981458"/>
                </a:cubicBezTo>
                <a:close/>
                <a:moveTo>
                  <a:pt x="4991553" y="1981199"/>
                </a:moveTo>
                <a:cubicBezTo>
                  <a:pt x="4991640" y="1981453"/>
                  <a:pt x="4991689" y="1981702"/>
                  <a:pt x="4991776" y="1981963"/>
                </a:cubicBezTo>
                <a:cubicBezTo>
                  <a:pt x="4991540" y="1981807"/>
                  <a:pt x="4991317" y="1981739"/>
                  <a:pt x="4991081" y="1981596"/>
                </a:cubicBezTo>
                <a:cubicBezTo>
                  <a:pt x="4991094" y="1981571"/>
                  <a:pt x="4991106" y="1981553"/>
                  <a:pt x="4991131" y="1981528"/>
                </a:cubicBezTo>
                <a:cubicBezTo>
                  <a:pt x="4991131" y="1981528"/>
                  <a:pt x="4991106" y="1981516"/>
                  <a:pt x="4991106" y="1981516"/>
                </a:cubicBezTo>
                <a:cubicBezTo>
                  <a:pt x="4991267" y="1981416"/>
                  <a:pt x="4991392" y="1981304"/>
                  <a:pt x="4991553" y="1981199"/>
                </a:cubicBezTo>
                <a:close/>
                <a:moveTo>
                  <a:pt x="4699913" y="1968795"/>
                </a:moveTo>
                <a:cubicBezTo>
                  <a:pt x="4705978" y="1966978"/>
                  <a:pt x="4703075" y="1974029"/>
                  <a:pt x="4704341" y="1975673"/>
                </a:cubicBezTo>
                <a:cubicBezTo>
                  <a:pt x="4704837" y="1983158"/>
                  <a:pt x="4701761" y="1987009"/>
                  <a:pt x="4695782" y="1985961"/>
                </a:cubicBezTo>
                <a:cubicBezTo>
                  <a:pt x="4692334" y="1985366"/>
                  <a:pt x="4689432" y="1981756"/>
                  <a:pt x="4686281" y="1979505"/>
                </a:cubicBezTo>
                <a:cubicBezTo>
                  <a:pt x="4690771" y="1975784"/>
                  <a:pt x="4694765" y="1970333"/>
                  <a:pt x="4699913" y="1968795"/>
                </a:cubicBezTo>
                <a:close/>
                <a:moveTo>
                  <a:pt x="1140660" y="1968499"/>
                </a:moveTo>
                <a:cubicBezTo>
                  <a:pt x="1170750" y="1984553"/>
                  <a:pt x="1172772" y="2004750"/>
                  <a:pt x="1154069" y="2050888"/>
                </a:cubicBezTo>
                <a:cubicBezTo>
                  <a:pt x="1140498" y="2050167"/>
                  <a:pt x="1142620" y="2031492"/>
                  <a:pt x="1130291" y="2029551"/>
                </a:cubicBezTo>
                <a:cubicBezTo>
                  <a:pt x="1134279" y="2009834"/>
                  <a:pt x="1163642" y="1997125"/>
                  <a:pt x="1140660" y="1968499"/>
                </a:cubicBezTo>
                <a:close/>
                <a:moveTo>
                  <a:pt x="4988393" y="1955799"/>
                </a:moveTo>
                <a:cubicBezTo>
                  <a:pt x="4996380" y="1968902"/>
                  <a:pt x="4991531" y="1977967"/>
                  <a:pt x="4980269" y="1985248"/>
                </a:cubicBezTo>
                <a:cubicBezTo>
                  <a:pt x="4976597" y="1974005"/>
                  <a:pt x="4977763" y="1963960"/>
                  <a:pt x="4988393" y="1955799"/>
                </a:cubicBezTo>
                <a:close/>
                <a:moveTo>
                  <a:pt x="5014088" y="1943448"/>
                </a:moveTo>
                <a:cubicBezTo>
                  <a:pt x="5025636" y="1950071"/>
                  <a:pt x="5027521" y="1960564"/>
                  <a:pt x="5024445" y="1972625"/>
                </a:cubicBezTo>
                <a:cubicBezTo>
                  <a:pt x="5036625" y="1977613"/>
                  <a:pt x="5029629" y="1986326"/>
                  <a:pt x="5028142" y="1993576"/>
                </a:cubicBezTo>
                <a:cubicBezTo>
                  <a:pt x="5026976" y="1999348"/>
                  <a:pt x="5021817" y="1998231"/>
                  <a:pt x="5018032" y="1996867"/>
                </a:cubicBezTo>
                <a:cubicBezTo>
                  <a:pt x="5006139" y="1992575"/>
                  <a:pt x="5017797" y="1984464"/>
                  <a:pt x="5015379" y="1978450"/>
                </a:cubicBezTo>
                <a:cubicBezTo>
                  <a:pt x="5013817" y="1974574"/>
                  <a:pt x="5012998" y="1970400"/>
                  <a:pt x="5011844" y="1966355"/>
                </a:cubicBezTo>
                <a:cubicBezTo>
                  <a:pt x="5004279" y="1960812"/>
                  <a:pt x="5001054" y="1953887"/>
                  <a:pt x="5006498" y="1945352"/>
                </a:cubicBezTo>
                <a:cubicBezTo>
                  <a:pt x="5007566" y="1943685"/>
                  <a:pt x="5012377" y="1942469"/>
                  <a:pt x="5014088" y="1943448"/>
                </a:cubicBezTo>
                <a:close/>
                <a:moveTo>
                  <a:pt x="4850833" y="1943336"/>
                </a:moveTo>
                <a:cubicBezTo>
                  <a:pt x="4857650" y="1945539"/>
                  <a:pt x="4851599" y="1962415"/>
                  <a:pt x="4859543" y="1963377"/>
                </a:cubicBezTo>
                <a:cubicBezTo>
                  <a:pt x="4842824" y="1970589"/>
                  <a:pt x="4844957" y="1954373"/>
                  <a:pt x="4838681" y="1948668"/>
                </a:cubicBezTo>
                <a:cubicBezTo>
                  <a:pt x="4838681" y="1948668"/>
                  <a:pt x="4838719" y="1947156"/>
                  <a:pt x="4838731" y="1947156"/>
                </a:cubicBezTo>
                <a:cubicBezTo>
                  <a:pt x="4844858" y="1943498"/>
                  <a:pt x="4848560" y="1942602"/>
                  <a:pt x="4850833" y="1943336"/>
                </a:cubicBezTo>
                <a:close/>
                <a:moveTo>
                  <a:pt x="5253391" y="1930399"/>
                </a:moveTo>
                <a:cubicBezTo>
                  <a:pt x="5258563" y="1932564"/>
                  <a:pt x="5262458" y="1936142"/>
                  <a:pt x="5261255" y="1941996"/>
                </a:cubicBezTo>
                <a:cubicBezTo>
                  <a:pt x="5260188" y="1947224"/>
                  <a:pt x="5256764" y="1951528"/>
                  <a:pt x="5250476" y="1950269"/>
                </a:cubicBezTo>
                <a:cubicBezTo>
                  <a:pt x="5245428" y="1949258"/>
                  <a:pt x="5245106" y="1944730"/>
                  <a:pt x="5245081" y="1940563"/>
                </a:cubicBezTo>
                <a:cubicBezTo>
                  <a:pt x="5245056" y="1934989"/>
                  <a:pt x="5246470" y="1930412"/>
                  <a:pt x="5253391" y="1930399"/>
                </a:cubicBezTo>
                <a:close/>
                <a:moveTo>
                  <a:pt x="5067281" y="1930399"/>
                </a:moveTo>
                <a:cubicBezTo>
                  <a:pt x="5092916" y="1943614"/>
                  <a:pt x="5113791" y="1954378"/>
                  <a:pt x="5141100" y="1968449"/>
                </a:cubicBezTo>
                <a:cubicBezTo>
                  <a:pt x="5099926" y="1978575"/>
                  <a:pt x="5099926" y="1978575"/>
                  <a:pt x="5067281" y="1930399"/>
                </a:cubicBezTo>
                <a:close/>
                <a:moveTo>
                  <a:pt x="4647475" y="1930399"/>
                </a:moveTo>
                <a:cubicBezTo>
                  <a:pt x="4650910" y="1948315"/>
                  <a:pt x="4650910" y="1948315"/>
                  <a:pt x="4622781" y="1958082"/>
                </a:cubicBezTo>
                <a:cubicBezTo>
                  <a:pt x="4634675" y="1944730"/>
                  <a:pt x="4641062" y="1937562"/>
                  <a:pt x="4647475" y="1930399"/>
                </a:cubicBezTo>
                <a:close/>
                <a:moveTo>
                  <a:pt x="5536912" y="1918535"/>
                </a:moveTo>
                <a:cubicBezTo>
                  <a:pt x="5553270" y="1921809"/>
                  <a:pt x="5539716" y="1937090"/>
                  <a:pt x="5546325" y="1945064"/>
                </a:cubicBezTo>
                <a:cubicBezTo>
                  <a:pt x="5548396" y="1947563"/>
                  <a:pt x="5546662" y="1953211"/>
                  <a:pt x="5546662" y="1957422"/>
                </a:cubicBezTo>
                <a:cubicBezTo>
                  <a:pt x="5546696" y="1962916"/>
                  <a:pt x="5546735" y="1968410"/>
                  <a:pt x="5546770" y="1973899"/>
                </a:cubicBezTo>
                <a:cubicBezTo>
                  <a:pt x="5545976" y="1984316"/>
                  <a:pt x="5544440" y="1994751"/>
                  <a:pt x="5544664" y="2005148"/>
                </a:cubicBezTo>
                <a:cubicBezTo>
                  <a:pt x="5544811" y="2012079"/>
                  <a:pt x="5545432" y="2018069"/>
                  <a:pt x="5536701" y="2018967"/>
                </a:cubicBezTo>
                <a:cubicBezTo>
                  <a:pt x="5530291" y="2019626"/>
                  <a:pt x="5521978" y="2019352"/>
                  <a:pt x="5520865" y="2012449"/>
                </a:cubicBezTo>
                <a:cubicBezTo>
                  <a:pt x="5520205" y="2008292"/>
                  <a:pt x="5526904" y="2002956"/>
                  <a:pt x="5530562" y="1997750"/>
                </a:cubicBezTo>
                <a:cubicBezTo>
                  <a:pt x="5513100" y="1991963"/>
                  <a:pt x="5510766" y="2013339"/>
                  <a:pt x="5495439" y="2017016"/>
                </a:cubicBezTo>
                <a:cubicBezTo>
                  <a:pt x="5495586" y="2004812"/>
                  <a:pt x="5499209" y="1991694"/>
                  <a:pt x="5480086" y="1990622"/>
                </a:cubicBezTo>
                <a:cubicBezTo>
                  <a:pt x="5471687" y="1990151"/>
                  <a:pt x="5460092" y="1979615"/>
                  <a:pt x="5461036" y="1968304"/>
                </a:cubicBezTo>
                <a:cubicBezTo>
                  <a:pt x="5462029" y="1956240"/>
                  <a:pt x="5473240" y="1949654"/>
                  <a:pt x="5483731" y="1944208"/>
                </a:cubicBezTo>
                <a:cubicBezTo>
                  <a:pt x="5490974" y="1940440"/>
                  <a:pt x="5502583" y="1949323"/>
                  <a:pt x="5506401" y="1933955"/>
                </a:cubicBezTo>
                <a:cubicBezTo>
                  <a:pt x="5509998" y="1919482"/>
                  <a:pt x="5523255" y="1915800"/>
                  <a:pt x="5536912" y="1918535"/>
                </a:cubicBezTo>
                <a:close/>
                <a:moveTo>
                  <a:pt x="1200013" y="1905077"/>
                </a:moveTo>
                <a:cubicBezTo>
                  <a:pt x="1207528" y="1908977"/>
                  <a:pt x="1213116" y="1914335"/>
                  <a:pt x="1208366" y="1924282"/>
                </a:cubicBezTo>
                <a:cubicBezTo>
                  <a:pt x="1198716" y="1923420"/>
                  <a:pt x="1194524" y="1917460"/>
                  <a:pt x="1193792" y="1908884"/>
                </a:cubicBezTo>
                <a:cubicBezTo>
                  <a:pt x="1193692" y="1907712"/>
                  <a:pt x="1198816" y="1904456"/>
                  <a:pt x="1200013" y="1905077"/>
                </a:cubicBezTo>
                <a:close/>
                <a:moveTo>
                  <a:pt x="2019409" y="1892464"/>
                </a:moveTo>
                <a:cubicBezTo>
                  <a:pt x="2019174" y="1892703"/>
                  <a:pt x="2019174" y="1892941"/>
                  <a:pt x="2019174" y="1892941"/>
                </a:cubicBezTo>
                <a:cubicBezTo>
                  <a:pt x="2019174" y="1892941"/>
                  <a:pt x="2019409" y="1892941"/>
                  <a:pt x="2019409" y="1892941"/>
                </a:cubicBezTo>
                <a:cubicBezTo>
                  <a:pt x="2019409" y="1892941"/>
                  <a:pt x="2019409" y="1892703"/>
                  <a:pt x="2019409" y="1892464"/>
                </a:cubicBezTo>
                <a:close/>
                <a:moveTo>
                  <a:pt x="4588340" y="1892299"/>
                </a:moveTo>
                <a:cubicBezTo>
                  <a:pt x="4593301" y="1905867"/>
                  <a:pt x="4605046" y="1913017"/>
                  <a:pt x="4608754" y="1924837"/>
                </a:cubicBezTo>
                <a:cubicBezTo>
                  <a:pt x="4592705" y="1929965"/>
                  <a:pt x="4584271" y="1918376"/>
                  <a:pt x="4571981" y="1914084"/>
                </a:cubicBezTo>
                <a:cubicBezTo>
                  <a:pt x="4577785" y="1906357"/>
                  <a:pt x="4583056" y="1899325"/>
                  <a:pt x="4588340" y="1892299"/>
                </a:cubicBezTo>
                <a:close/>
                <a:moveTo>
                  <a:pt x="1230831" y="1880380"/>
                </a:moveTo>
                <a:cubicBezTo>
                  <a:pt x="1234029" y="1881751"/>
                  <a:pt x="1236682" y="1884822"/>
                  <a:pt x="1239131" y="1888753"/>
                </a:cubicBezTo>
                <a:cubicBezTo>
                  <a:pt x="1229727" y="1894712"/>
                  <a:pt x="1223940" y="1890515"/>
                  <a:pt x="1219190" y="1882205"/>
                </a:cubicBezTo>
                <a:cubicBezTo>
                  <a:pt x="1223860" y="1879338"/>
                  <a:pt x="1227623" y="1879009"/>
                  <a:pt x="1230831" y="1880380"/>
                </a:cubicBezTo>
                <a:close/>
                <a:moveTo>
                  <a:pt x="4856128" y="1854199"/>
                </a:moveTo>
                <a:cubicBezTo>
                  <a:pt x="4867493" y="1876175"/>
                  <a:pt x="4865359" y="1892435"/>
                  <a:pt x="4857841" y="1917414"/>
                </a:cubicBezTo>
                <a:cubicBezTo>
                  <a:pt x="4849180" y="1892951"/>
                  <a:pt x="4849863" y="1876734"/>
                  <a:pt x="4856128" y="1854199"/>
                </a:cubicBezTo>
                <a:close/>
                <a:moveTo>
                  <a:pt x="5308557" y="1828878"/>
                </a:moveTo>
                <a:cubicBezTo>
                  <a:pt x="5312252" y="1829237"/>
                  <a:pt x="5313108" y="1831799"/>
                  <a:pt x="5310416" y="1834335"/>
                </a:cubicBezTo>
                <a:cubicBezTo>
                  <a:pt x="5307824" y="1836791"/>
                  <a:pt x="5304823" y="1839228"/>
                  <a:pt x="5301561" y="1840356"/>
                </a:cubicBezTo>
                <a:cubicBezTo>
                  <a:pt x="5300234" y="1840809"/>
                  <a:pt x="5297704" y="1837770"/>
                  <a:pt x="5295881" y="1836438"/>
                </a:cubicBezTo>
                <a:cubicBezTo>
                  <a:pt x="5298920" y="1830310"/>
                  <a:pt x="5303286" y="1828363"/>
                  <a:pt x="5308557" y="1828878"/>
                </a:cubicBezTo>
                <a:close/>
                <a:moveTo>
                  <a:pt x="5338524" y="1828799"/>
                </a:moveTo>
                <a:cubicBezTo>
                  <a:pt x="5338231" y="1852900"/>
                  <a:pt x="5351471" y="1874167"/>
                  <a:pt x="5337703" y="1898554"/>
                </a:cubicBezTo>
                <a:cubicBezTo>
                  <a:pt x="5331323" y="1909891"/>
                  <a:pt x="5342902" y="1917990"/>
                  <a:pt x="5355888" y="1921986"/>
                </a:cubicBezTo>
                <a:cubicBezTo>
                  <a:pt x="5378010" y="1928796"/>
                  <a:pt x="5399516" y="1922527"/>
                  <a:pt x="5421199" y="1921484"/>
                </a:cubicBezTo>
                <a:cubicBezTo>
                  <a:pt x="5440917" y="1920530"/>
                  <a:pt x="5450132" y="1928294"/>
                  <a:pt x="5444289" y="1947337"/>
                </a:cubicBezTo>
                <a:cubicBezTo>
                  <a:pt x="5438680" y="1965621"/>
                  <a:pt x="5448852" y="1982460"/>
                  <a:pt x="5446096" y="2000213"/>
                </a:cubicBezTo>
                <a:cubicBezTo>
                  <a:pt x="5444982" y="2007397"/>
                  <a:pt x="5454187" y="2018626"/>
                  <a:pt x="5440273" y="2020250"/>
                </a:cubicBezTo>
                <a:cubicBezTo>
                  <a:pt x="5429710" y="2021490"/>
                  <a:pt x="5436139" y="2007555"/>
                  <a:pt x="5428352" y="2002615"/>
                </a:cubicBezTo>
                <a:cubicBezTo>
                  <a:pt x="5406513" y="2041369"/>
                  <a:pt x="5369440" y="2022110"/>
                  <a:pt x="5339404" y="2021716"/>
                </a:cubicBezTo>
                <a:cubicBezTo>
                  <a:pt x="5312601" y="2021352"/>
                  <a:pt x="5285681" y="2025742"/>
                  <a:pt x="5258360" y="2021657"/>
                </a:cubicBezTo>
                <a:cubicBezTo>
                  <a:pt x="5243127" y="2019394"/>
                  <a:pt x="5244427" y="2014906"/>
                  <a:pt x="5245970" y="2004829"/>
                </a:cubicBezTo>
                <a:cubicBezTo>
                  <a:pt x="5250495" y="1975049"/>
                  <a:pt x="5261087" y="1950702"/>
                  <a:pt x="5295716" y="1946540"/>
                </a:cubicBezTo>
                <a:cubicBezTo>
                  <a:pt x="5303523" y="1945595"/>
                  <a:pt x="5308116" y="1938725"/>
                  <a:pt x="5303992" y="1933116"/>
                </a:cubicBezTo>
                <a:cubicBezTo>
                  <a:pt x="5287264" y="1910284"/>
                  <a:pt x="5308995" y="1901920"/>
                  <a:pt x="5319050" y="1889087"/>
                </a:cubicBezTo>
                <a:cubicBezTo>
                  <a:pt x="5319226" y="1889146"/>
                  <a:pt x="5319372" y="1889195"/>
                  <a:pt x="5319548" y="1889263"/>
                </a:cubicBezTo>
                <a:lnTo>
                  <a:pt x="5319206" y="1888909"/>
                </a:lnTo>
                <a:cubicBezTo>
                  <a:pt x="5319148" y="1888969"/>
                  <a:pt x="5319099" y="1889027"/>
                  <a:pt x="5319050" y="1889087"/>
                </a:cubicBezTo>
                <a:cubicBezTo>
                  <a:pt x="5286580" y="1877749"/>
                  <a:pt x="5286658" y="1877543"/>
                  <a:pt x="5305956" y="1839201"/>
                </a:cubicBezTo>
                <a:cubicBezTo>
                  <a:pt x="5319851" y="1849505"/>
                  <a:pt x="5325206" y="1830954"/>
                  <a:pt x="5338524" y="1828799"/>
                </a:cubicBezTo>
                <a:close/>
                <a:moveTo>
                  <a:pt x="2031897" y="1804139"/>
                </a:moveTo>
                <a:cubicBezTo>
                  <a:pt x="2031662" y="1804377"/>
                  <a:pt x="2031426" y="1804616"/>
                  <a:pt x="2031190" y="1804855"/>
                </a:cubicBezTo>
                <a:cubicBezTo>
                  <a:pt x="2031426" y="1804855"/>
                  <a:pt x="2031426" y="1804616"/>
                  <a:pt x="2031662" y="1804616"/>
                </a:cubicBezTo>
                <a:cubicBezTo>
                  <a:pt x="2031662" y="1804377"/>
                  <a:pt x="2031897" y="1804377"/>
                  <a:pt x="2031897" y="1804139"/>
                </a:cubicBezTo>
                <a:close/>
                <a:moveTo>
                  <a:pt x="4762724" y="1777999"/>
                </a:moveTo>
                <a:cubicBezTo>
                  <a:pt x="4765626" y="1787933"/>
                  <a:pt x="4765949" y="1795834"/>
                  <a:pt x="4758420" y="1801545"/>
                </a:cubicBezTo>
                <a:cubicBezTo>
                  <a:pt x="4757167" y="1802495"/>
                  <a:pt x="4751771" y="1800821"/>
                  <a:pt x="4751065" y="1799171"/>
                </a:cubicBezTo>
                <a:cubicBezTo>
                  <a:pt x="4746103" y="1787593"/>
                  <a:pt x="4756708" y="1784932"/>
                  <a:pt x="4762724" y="1777999"/>
                </a:cubicBezTo>
                <a:close/>
                <a:moveTo>
                  <a:pt x="2273175" y="1771196"/>
                </a:moveTo>
                <a:cubicBezTo>
                  <a:pt x="2273175" y="1771435"/>
                  <a:pt x="2273175" y="1771912"/>
                  <a:pt x="2273175" y="1772389"/>
                </a:cubicBezTo>
                <a:cubicBezTo>
                  <a:pt x="2273647" y="1771912"/>
                  <a:pt x="2274118" y="1771674"/>
                  <a:pt x="2274589" y="1771196"/>
                </a:cubicBezTo>
                <a:cubicBezTo>
                  <a:pt x="2274118" y="1771196"/>
                  <a:pt x="2273647" y="1771196"/>
                  <a:pt x="2273175" y="1771196"/>
                </a:cubicBezTo>
                <a:close/>
                <a:moveTo>
                  <a:pt x="4432190" y="1770241"/>
                </a:moveTo>
                <a:cubicBezTo>
                  <a:pt x="4431719" y="1770957"/>
                  <a:pt x="4431719" y="1771912"/>
                  <a:pt x="4431955" y="1772867"/>
                </a:cubicBezTo>
                <a:cubicBezTo>
                  <a:pt x="4432661" y="1772867"/>
                  <a:pt x="4433133" y="1772867"/>
                  <a:pt x="4433604" y="1772867"/>
                </a:cubicBezTo>
                <a:cubicBezTo>
                  <a:pt x="4433133" y="1771912"/>
                  <a:pt x="4432661" y="1770957"/>
                  <a:pt x="4432190" y="1770241"/>
                </a:cubicBezTo>
                <a:close/>
                <a:moveTo>
                  <a:pt x="5138046" y="1739899"/>
                </a:moveTo>
                <a:cubicBezTo>
                  <a:pt x="5143552" y="1761664"/>
                  <a:pt x="5148699" y="1774433"/>
                  <a:pt x="5133394" y="1784175"/>
                </a:cubicBezTo>
                <a:cubicBezTo>
                  <a:pt x="5128768" y="1787125"/>
                  <a:pt x="5122369" y="1789365"/>
                  <a:pt x="5119813" y="1783213"/>
                </a:cubicBezTo>
                <a:cubicBezTo>
                  <a:pt x="5113017" y="1766855"/>
                  <a:pt x="5127701" y="1758955"/>
                  <a:pt x="5138046" y="1739899"/>
                </a:cubicBezTo>
                <a:close/>
                <a:moveTo>
                  <a:pt x="5037171" y="1714671"/>
                </a:moveTo>
                <a:cubicBezTo>
                  <a:pt x="5046393" y="1714520"/>
                  <a:pt x="5056043" y="1714487"/>
                  <a:pt x="5064924" y="1715488"/>
                </a:cubicBezTo>
                <a:cubicBezTo>
                  <a:pt x="5077093" y="1716855"/>
                  <a:pt x="5093873" y="1726263"/>
                  <a:pt x="5081440" y="1739739"/>
                </a:cubicBezTo>
                <a:cubicBezTo>
                  <a:pt x="5067053" y="1755325"/>
                  <a:pt x="5064030" y="1773096"/>
                  <a:pt x="5057907" y="1791179"/>
                </a:cubicBezTo>
                <a:cubicBezTo>
                  <a:pt x="5085257" y="1776809"/>
                  <a:pt x="5126854" y="1798100"/>
                  <a:pt x="5130482" y="1832039"/>
                </a:cubicBezTo>
                <a:cubicBezTo>
                  <a:pt x="5133505" y="1860293"/>
                  <a:pt x="5128328" y="1889409"/>
                  <a:pt x="5126778" y="1918138"/>
                </a:cubicBezTo>
                <a:cubicBezTo>
                  <a:pt x="5129890" y="1926577"/>
                  <a:pt x="5129562" y="1937072"/>
                  <a:pt x="5121349" y="1939171"/>
                </a:cubicBezTo>
                <a:cubicBezTo>
                  <a:pt x="5112455" y="1941453"/>
                  <a:pt x="5118376" y="1927707"/>
                  <a:pt x="5112341" y="1924145"/>
                </a:cubicBezTo>
                <a:cubicBezTo>
                  <a:pt x="5097791" y="1915253"/>
                  <a:pt x="5083027" y="1923358"/>
                  <a:pt x="5068338" y="1923606"/>
                </a:cubicBezTo>
                <a:cubicBezTo>
                  <a:pt x="5073264" y="1896438"/>
                  <a:pt x="5091707" y="1876439"/>
                  <a:pt x="5106521" y="1854976"/>
                </a:cubicBezTo>
                <a:cubicBezTo>
                  <a:pt x="5117708" y="1838755"/>
                  <a:pt x="5114974" y="1827625"/>
                  <a:pt x="5099769" y="1819778"/>
                </a:cubicBezTo>
                <a:cubicBezTo>
                  <a:pt x="5083795" y="1811533"/>
                  <a:pt x="5063500" y="1800920"/>
                  <a:pt x="5051205" y="1821985"/>
                </a:cubicBezTo>
                <a:cubicBezTo>
                  <a:pt x="5043747" y="1834740"/>
                  <a:pt x="5038003" y="1842297"/>
                  <a:pt x="5023314" y="1840843"/>
                </a:cubicBezTo>
                <a:lnTo>
                  <a:pt x="5020442" y="1841037"/>
                </a:lnTo>
                <a:lnTo>
                  <a:pt x="5017570" y="1840951"/>
                </a:lnTo>
                <a:cubicBezTo>
                  <a:pt x="5012971" y="1832200"/>
                  <a:pt x="4992639" y="1835699"/>
                  <a:pt x="4999631" y="1817916"/>
                </a:cubicBezTo>
                <a:cubicBezTo>
                  <a:pt x="4986567" y="1841704"/>
                  <a:pt x="4964811" y="1855127"/>
                  <a:pt x="4941430" y="1866590"/>
                </a:cubicBezTo>
                <a:lnTo>
                  <a:pt x="4941417" y="1866590"/>
                </a:lnTo>
                <a:cubicBezTo>
                  <a:pt x="4937058" y="1870497"/>
                  <a:pt x="4932725" y="1874405"/>
                  <a:pt x="4928366" y="1878323"/>
                </a:cubicBezTo>
                <a:cubicBezTo>
                  <a:pt x="4920228" y="1893101"/>
                  <a:pt x="4914345" y="1908095"/>
                  <a:pt x="4893521" y="1912347"/>
                </a:cubicBezTo>
                <a:cubicBezTo>
                  <a:pt x="4880545" y="1914995"/>
                  <a:pt x="4870782" y="1928364"/>
                  <a:pt x="4870568" y="1944477"/>
                </a:cubicBezTo>
                <a:cubicBezTo>
                  <a:pt x="4861397" y="1925694"/>
                  <a:pt x="4862606" y="1906804"/>
                  <a:pt x="4870064" y="1887892"/>
                </a:cubicBezTo>
                <a:cubicBezTo>
                  <a:pt x="4876766" y="1876848"/>
                  <a:pt x="4880785" y="1863846"/>
                  <a:pt x="4898925" y="1865880"/>
                </a:cubicBezTo>
                <a:cubicBezTo>
                  <a:pt x="4918578" y="1868076"/>
                  <a:pt x="4895499" y="1839573"/>
                  <a:pt x="4915604" y="1840219"/>
                </a:cubicBezTo>
                <a:cubicBezTo>
                  <a:pt x="4917330" y="1833944"/>
                  <a:pt x="4910931" y="1824515"/>
                  <a:pt x="4921374" y="1821845"/>
                </a:cubicBezTo>
                <a:cubicBezTo>
                  <a:pt x="4926766" y="1820468"/>
                  <a:pt x="4930785" y="1825117"/>
                  <a:pt x="4933556" y="1830069"/>
                </a:cubicBezTo>
                <a:cubicBezTo>
                  <a:pt x="4936605" y="1835515"/>
                  <a:pt x="4919346" y="1851715"/>
                  <a:pt x="4941455" y="1846537"/>
                </a:cubicBezTo>
                <a:cubicBezTo>
                  <a:pt x="4953536" y="1843707"/>
                  <a:pt x="4957051" y="1832372"/>
                  <a:pt x="4954304" y="1821178"/>
                </a:cubicBezTo>
                <a:cubicBezTo>
                  <a:pt x="4951394" y="1809338"/>
                  <a:pt x="4947754" y="1800931"/>
                  <a:pt x="4955778" y="1786895"/>
                </a:cubicBezTo>
                <a:cubicBezTo>
                  <a:pt x="4970467" y="1761234"/>
                  <a:pt x="4976262" y="1772450"/>
                  <a:pt x="4984980" y="1788671"/>
                </a:cubicBezTo>
                <a:cubicBezTo>
                  <a:pt x="4989401" y="1793504"/>
                  <a:pt x="4993823" y="1798337"/>
                  <a:pt x="4998245" y="1803170"/>
                </a:cubicBezTo>
                <a:cubicBezTo>
                  <a:pt x="5002175" y="1800640"/>
                  <a:pt x="5006118" y="1798100"/>
                  <a:pt x="5010036" y="1795560"/>
                </a:cubicBezTo>
                <a:lnTo>
                  <a:pt x="5010049" y="1795560"/>
                </a:lnTo>
                <a:cubicBezTo>
                  <a:pt x="5008890" y="1784635"/>
                  <a:pt x="5021903" y="1789866"/>
                  <a:pt x="5024335" y="1783010"/>
                </a:cubicBezTo>
                <a:cubicBezTo>
                  <a:pt x="5015478" y="1774398"/>
                  <a:pt x="5016209" y="1763925"/>
                  <a:pt x="5018540" y="1753140"/>
                </a:cubicBezTo>
                <a:lnTo>
                  <a:pt x="5016978" y="1751848"/>
                </a:lnTo>
                <a:cubicBezTo>
                  <a:pt x="5015529" y="1743399"/>
                  <a:pt x="5003498" y="1740385"/>
                  <a:pt x="5013778" y="1724917"/>
                </a:cubicBezTo>
                <a:cubicBezTo>
                  <a:pt x="5022369" y="1711979"/>
                  <a:pt x="5029134" y="1714799"/>
                  <a:pt x="5037171" y="1714671"/>
                </a:cubicBezTo>
                <a:close/>
                <a:moveTo>
                  <a:pt x="3479094" y="1714381"/>
                </a:moveTo>
                <a:cubicBezTo>
                  <a:pt x="3479094" y="1714620"/>
                  <a:pt x="3479094" y="1714859"/>
                  <a:pt x="3479094" y="1715097"/>
                </a:cubicBezTo>
                <a:cubicBezTo>
                  <a:pt x="3479330" y="1715097"/>
                  <a:pt x="3479330" y="1715097"/>
                  <a:pt x="3479566" y="1715336"/>
                </a:cubicBezTo>
                <a:cubicBezTo>
                  <a:pt x="3479330" y="1714859"/>
                  <a:pt x="3479330" y="1714620"/>
                  <a:pt x="3479094" y="1714381"/>
                </a:cubicBezTo>
                <a:close/>
                <a:moveTo>
                  <a:pt x="4450749" y="1574920"/>
                </a:moveTo>
                <a:cubicBezTo>
                  <a:pt x="4454718" y="1574375"/>
                  <a:pt x="4458836" y="1575473"/>
                  <a:pt x="4459270" y="1582096"/>
                </a:cubicBezTo>
                <a:cubicBezTo>
                  <a:pt x="4457521" y="1583250"/>
                  <a:pt x="4455412" y="1585637"/>
                  <a:pt x="4453006" y="1586003"/>
                </a:cubicBezTo>
                <a:cubicBezTo>
                  <a:pt x="4448788" y="1586648"/>
                  <a:pt x="4444534" y="1585054"/>
                  <a:pt x="4445018" y="1579869"/>
                </a:cubicBezTo>
                <a:cubicBezTo>
                  <a:pt x="4445192" y="1577972"/>
                  <a:pt x="4448565" y="1575218"/>
                  <a:pt x="4450749" y="1574920"/>
                </a:cubicBezTo>
                <a:close/>
                <a:moveTo>
                  <a:pt x="4425593" y="1562557"/>
                </a:moveTo>
                <a:cubicBezTo>
                  <a:pt x="4425828" y="1562557"/>
                  <a:pt x="4426064" y="1562557"/>
                  <a:pt x="4426300" y="1562557"/>
                </a:cubicBezTo>
                <a:cubicBezTo>
                  <a:pt x="4426064" y="1562796"/>
                  <a:pt x="4426064" y="1563035"/>
                  <a:pt x="4426064" y="1563273"/>
                </a:cubicBezTo>
                <a:close/>
                <a:moveTo>
                  <a:pt x="2468221" y="1562130"/>
                </a:moveTo>
                <a:cubicBezTo>
                  <a:pt x="2469362" y="1561633"/>
                  <a:pt x="2475328" y="1567376"/>
                  <a:pt x="2475434" y="1570371"/>
                </a:cubicBezTo>
                <a:cubicBezTo>
                  <a:pt x="2475774" y="1580089"/>
                  <a:pt x="2468724" y="1576045"/>
                  <a:pt x="2463812" y="1575922"/>
                </a:cubicBezTo>
                <a:lnTo>
                  <a:pt x="2463813" y="1575806"/>
                </a:lnTo>
                <a:lnTo>
                  <a:pt x="2463781" y="1575812"/>
                </a:lnTo>
                <a:lnTo>
                  <a:pt x="2463816" y="1575511"/>
                </a:lnTo>
                <a:lnTo>
                  <a:pt x="2463889" y="1568098"/>
                </a:lnTo>
                <a:cubicBezTo>
                  <a:pt x="2464181" y="1565610"/>
                  <a:pt x="2465183" y="1563432"/>
                  <a:pt x="2468221" y="1562130"/>
                </a:cubicBezTo>
                <a:close/>
                <a:moveTo>
                  <a:pt x="2282832" y="1562107"/>
                </a:moveTo>
                <a:cubicBezTo>
                  <a:pt x="2287806" y="1561952"/>
                  <a:pt x="2294026" y="1563825"/>
                  <a:pt x="2291911" y="1570355"/>
                </a:cubicBezTo>
                <a:cubicBezTo>
                  <a:pt x="2290671" y="1574194"/>
                  <a:pt x="2285263" y="1576687"/>
                  <a:pt x="2282845" y="1578802"/>
                </a:cubicBezTo>
                <a:cubicBezTo>
                  <a:pt x="2276017" y="1578622"/>
                  <a:pt x="2273356" y="1575899"/>
                  <a:pt x="2273282" y="1571391"/>
                </a:cubicBezTo>
                <a:cubicBezTo>
                  <a:pt x="2273177" y="1565251"/>
                  <a:pt x="2277561" y="1562268"/>
                  <a:pt x="2282832" y="1562107"/>
                </a:cubicBezTo>
                <a:close/>
                <a:moveTo>
                  <a:pt x="4855983" y="1550447"/>
                </a:moveTo>
                <a:cubicBezTo>
                  <a:pt x="4864988" y="1546378"/>
                  <a:pt x="4861688" y="1555165"/>
                  <a:pt x="4861118" y="1559723"/>
                </a:cubicBezTo>
                <a:cubicBezTo>
                  <a:pt x="4860746" y="1562675"/>
                  <a:pt x="4860051" y="1565596"/>
                  <a:pt x="4858861" y="1572058"/>
                </a:cubicBezTo>
                <a:cubicBezTo>
                  <a:pt x="4849856" y="1562663"/>
                  <a:pt x="4849086" y="1553572"/>
                  <a:pt x="4855983" y="1550447"/>
                </a:cubicBezTo>
                <a:close/>
                <a:moveTo>
                  <a:pt x="4440489" y="1549404"/>
                </a:moveTo>
                <a:cubicBezTo>
                  <a:pt x="4444287" y="1549197"/>
                  <a:pt x="4450234" y="1554486"/>
                  <a:pt x="4461588" y="1565050"/>
                </a:cubicBezTo>
                <a:cubicBezTo>
                  <a:pt x="4450959" y="1565664"/>
                  <a:pt x="4441608" y="1566204"/>
                  <a:pt x="4432281" y="1566737"/>
                </a:cubicBezTo>
                <a:cubicBezTo>
                  <a:pt x="4435041" y="1555314"/>
                  <a:pt x="4436691" y="1549611"/>
                  <a:pt x="4440489" y="1549404"/>
                </a:cubicBezTo>
                <a:close/>
                <a:moveTo>
                  <a:pt x="2517526" y="1549399"/>
                </a:moveTo>
                <a:cubicBezTo>
                  <a:pt x="2526084" y="1552239"/>
                  <a:pt x="2529104" y="1558130"/>
                  <a:pt x="2526940" y="1566490"/>
                </a:cubicBezTo>
                <a:cubicBezTo>
                  <a:pt x="2526091" y="1569770"/>
                  <a:pt x="2523480" y="1571470"/>
                  <a:pt x="2520353" y="1568821"/>
                </a:cubicBezTo>
                <a:cubicBezTo>
                  <a:pt x="2513798" y="1563266"/>
                  <a:pt x="2512781" y="1556723"/>
                  <a:pt x="2517526" y="1549399"/>
                </a:cubicBezTo>
                <a:close/>
                <a:moveTo>
                  <a:pt x="2244887" y="1549399"/>
                </a:moveTo>
                <a:cubicBezTo>
                  <a:pt x="2249792" y="1566074"/>
                  <a:pt x="2253699" y="1576602"/>
                  <a:pt x="2238586" y="1583933"/>
                </a:cubicBezTo>
                <a:cubicBezTo>
                  <a:pt x="2232918" y="1571884"/>
                  <a:pt x="2233873" y="1562458"/>
                  <a:pt x="2244887" y="1549399"/>
                </a:cubicBezTo>
                <a:close/>
                <a:moveTo>
                  <a:pt x="4184550" y="1543698"/>
                </a:moveTo>
                <a:cubicBezTo>
                  <a:pt x="4184550" y="1543698"/>
                  <a:pt x="4184550" y="1543698"/>
                  <a:pt x="4184314" y="1543937"/>
                </a:cubicBezTo>
                <a:cubicBezTo>
                  <a:pt x="4184550" y="1543937"/>
                  <a:pt x="4184550" y="1543937"/>
                  <a:pt x="4184786" y="1543937"/>
                </a:cubicBezTo>
                <a:cubicBezTo>
                  <a:pt x="4184786" y="1543937"/>
                  <a:pt x="4184550" y="1543698"/>
                  <a:pt x="4184550" y="1543698"/>
                </a:cubicBezTo>
                <a:close/>
                <a:moveTo>
                  <a:pt x="4617233" y="1537362"/>
                </a:moveTo>
                <a:cubicBezTo>
                  <a:pt x="4621450" y="1535210"/>
                  <a:pt x="4623013" y="1538770"/>
                  <a:pt x="4623286" y="1541195"/>
                </a:cubicBezTo>
                <a:cubicBezTo>
                  <a:pt x="4623856" y="1546237"/>
                  <a:pt x="4622678" y="1551484"/>
                  <a:pt x="4616886" y="1552830"/>
                </a:cubicBezTo>
                <a:cubicBezTo>
                  <a:pt x="4615050" y="1553257"/>
                  <a:pt x="4610981" y="1550826"/>
                  <a:pt x="4610448" y="1548984"/>
                </a:cubicBezTo>
                <a:cubicBezTo>
                  <a:pt x="4608848" y="1543347"/>
                  <a:pt x="4612718" y="1539936"/>
                  <a:pt x="4617233" y="1537362"/>
                </a:cubicBezTo>
                <a:close/>
                <a:moveTo>
                  <a:pt x="4750128" y="1536893"/>
                </a:moveTo>
                <a:cubicBezTo>
                  <a:pt x="4759741" y="1535554"/>
                  <a:pt x="4761627" y="1541383"/>
                  <a:pt x="4761019" y="1546282"/>
                </a:cubicBezTo>
                <a:cubicBezTo>
                  <a:pt x="4760399" y="1551418"/>
                  <a:pt x="4763078" y="1560112"/>
                  <a:pt x="4749781" y="1560087"/>
                </a:cubicBezTo>
                <a:cubicBezTo>
                  <a:pt x="4754891" y="1552161"/>
                  <a:pt x="4750625" y="1544478"/>
                  <a:pt x="4750128" y="1536893"/>
                </a:cubicBezTo>
                <a:close/>
                <a:moveTo>
                  <a:pt x="4262070" y="1525556"/>
                </a:moveTo>
                <a:cubicBezTo>
                  <a:pt x="4262777" y="1527466"/>
                  <a:pt x="4263719" y="1529375"/>
                  <a:pt x="4264662" y="1531285"/>
                </a:cubicBezTo>
                <a:cubicBezTo>
                  <a:pt x="4265604" y="1530569"/>
                  <a:pt x="4266547" y="1529853"/>
                  <a:pt x="4267489" y="1529137"/>
                </a:cubicBezTo>
                <a:cubicBezTo>
                  <a:pt x="4265604" y="1527943"/>
                  <a:pt x="4263719" y="1526750"/>
                  <a:pt x="4262070" y="1525556"/>
                </a:cubicBezTo>
                <a:close/>
                <a:moveTo>
                  <a:pt x="4841238" y="1524236"/>
                </a:moveTo>
                <a:cubicBezTo>
                  <a:pt x="4844147" y="1523515"/>
                  <a:pt x="4847213" y="1524338"/>
                  <a:pt x="4850661" y="1528079"/>
                </a:cubicBezTo>
                <a:cubicBezTo>
                  <a:pt x="4861105" y="1539416"/>
                  <a:pt x="4845055" y="1542994"/>
                  <a:pt x="4838904" y="1547937"/>
                </a:cubicBezTo>
                <a:cubicBezTo>
                  <a:pt x="4823415" y="1560397"/>
                  <a:pt x="4820833" y="1543498"/>
                  <a:pt x="4813281" y="1535311"/>
                </a:cubicBezTo>
                <a:cubicBezTo>
                  <a:pt x="4825206" y="1542456"/>
                  <a:pt x="4832512" y="1526399"/>
                  <a:pt x="4841238" y="1524236"/>
                </a:cubicBezTo>
                <a:close/>
                <a:moveTo>
                  <a:pt x="2610486" y="1511351"/>
                </a:moveTo>
                <a:cubicBezTo>
                  <a:pt x="2617376" y="1511747"/>
                  <a:pt x="2622399" y="1513837"/>
                  <a:pt x="2621537" y="1522954"/>
                </a:cubicBezTo>
                <a:cubicBezTo>
                  <a:pt x="2621686" y="1528311"/>
                  <a:pt x="2616911" y="1530500"/>
                  <a:pt x="2612526" y="1533006"/>
                </a:cubicBezTo>
                <a:cubicBezTo>
                  <a:pt x="2609642" y="1527778"/>
                  <a:pt x="2606150" y="1522779"/>
                  <a:pt x="2604061" y="1517254"/>
                </a:cubicBezTo>
                <a:cubicBezTo>
                  <a:pt x="2601915" y="1511592"/>
                  <a:pt x="2606083" y="1511096"/>
                  <a:pt x="2610486" y="1511351"/>
                </a:cubicBezTo>
                <a:close/>
                <a:moveTo>
                  <a:pt x="4425529" y="1511299"/>
                </a:moveTo>
                <a:cubicBezTo>
                  <a:pt x="4434469" y="1522852"/>
                  <a:pt x="4435015" y="1531131"/>
                  <a:pt x="4422006" y="1540954"/>
                </a:cubicBezTo>
                <a:cubicBezTo>
                  <a:pt x="4417964" y="1529984"/>
                  <a:pt x="4418869" y="1521612"/>
                  <a:pt x="4425529" y="1511299"/>
                </a:cubicBezTo>
                <a:close/>
                <a:moveTo>
                  <a:pt x="2538520" y="1498983"/>
                </a:moveTo>
                <a:cubicBezTo>
                  <a:pt x="2540264" y="1499655"/>
                  <a:pt x="2541786" y="1501316"/>
                  <a:pt x="2542664" y="1504795"/>
                </a:cubicBezTo>
                <a:cubicBezTo>
                  <a:pt x="2540301" y="1506661"/>
                  <a:pt x="2537690" y="1510072"/>
                  <a:pt x="2534391" y="1510990"/>
                </a:cubicBezTo>
                <a:cubicBezTo>
                  <a:pt x="2530005" y="1512212"/>
                  <a:pt x="2526433" y="1509384"/>
                  <a:pt x="2527456" y="1504447"/>
                </a:cubicBezTo>
                <a:cubicBezTo>
                  <a:pt x="2527909" y="1502301"/>
                  <a:pt x="2530793" y="1499709"/>
                  <a:pt x="2533051" y="1499102"/>
                </a:cubicBezTo>
                <a:cubicBezTo>
                  <a:pt x="2534812" y="1498627"/>
                  <a:pt x="2536777" y="1498311"/>
                  <a:pt x="2538520" y="1498983"/>
                </a:cubicBezTo>
                <a:close/>
                <a:moveTo>
                  <a:pt x="4644686" y="1498631"/>
                </a:moveTo>
                <a:cubicBezTo>
                  <a:pt x="4647972" y="1498154"/>
                  <a:pt x="4649002" y="1502973"/>
                  <a:pt x="4649411" y="1506457"/>
                </a:cubicBezTo>
                <a:cubicBezTo>
                  <a:pt x="4649845" y="1510166"/>
                  <a:pt x="4648506" y="1514643"/>
                  <a:pt x="4643470" y="1514966"/>
                </a:cubicBezTo>
                <a:cubicBezTo>
                  <a:pt x="4638608" y="1515276"/>
                  <a:pt x="4635979" y="1511605"/>
                  <a:pt x="4635532" y="1507518"/>
                </a:cubicBezTo>
                <a:cubicBezTo>
                  <a:pt x="4635086" y="1503307"/>
                  <a:pt x="4637541" y="1499996"/>
                  <a:pt x="4644686" y="1498631"/>
                </a:cubicBezTo>
                <a:close/>
                <a:moveTo>
                  <a:pt x="4838681" y="1498599"/>
                </a:moveTo>
                <a:cubicBezTo>
                  <a:pt x="4851134" y="1500298"/>
                  <a:pt x="4863561" y="1501997"/>
                  <a:pt x="4876013" y="1503702"/>
                </a:cubicBezTo>
                <a:cubicBezTo>
                  <a:pt x="4875865" y="1508441"/>
                  <a:pt x="4875728" y="1513178"/>
                  <a:pt x="4875592" y="1517916"/>
                </a:cubicBezTo>
                <a:cubicBezTo>
                  <a:pt x="4860386" y="1517017"/>
                  <a:pt x="4842625" y="1521004"/>
                  <a:pt x="4838681" y="1498599"/>
                </a:cubicBezTo>
                <a:close/>
                <a:moveTo>
                  <a:pt x="4788786" y="1486025"/>
                </a:moveTo>
                <a:cubicBezTo>
                  <a:pt x="4800047" y="1484120"/>
                  <a:pt x="4826055" y="1504169"/>
                  <a:pt x="4824493" y="1513968"/>
                </a:cubicBezTo>
                <a:cubicBezTo>
                  <a:pt x="4824083" y="1516536"/>
                  <a:pt x="4821305" y="1519705"/>
                  <a:pt x="4818825" y="1520760"/>
                </a:cubicBezTo>
                <a:cubicBezTo>
                  <a:pt x="4813803" y="1522897"/>
                  <a:pt x="4807415" y="1523258"/>
                  <a:pt x="4807329" y="1515724"/>
                </a:cubicBezTo>
                <a:cubicBezTo>
                  <a:pt x="4807191" y="1500926"/>
                  <a:pt x="4797121" y="1502910"/>
                  <a:pt x="4787881" y="1502874"/>
                </a:cubicBezTo>
                <a:cubicBezTo>
                  <a:pt x="4788178" y="1497255"/>
                  <a:pt x="4788489" y="1491643"/>
                  <a:pt x="4788786" y="1486025"/>
                </a:cubicBezTo>
                <a:close/>
                <a:moveTo>
                  <a:pt x="2927353" y="1486019"/>
                </a:moveTo>
                <a:cubicBezTo>
                  <a:pt x="2932265" y="1486893"/>
                  <a:pt x="2936283" y="1489951"/>
                  <a:pt x="2937548" y="1496927"/>
                </a:cubicBezTo>
                <a:cubicBezTo>
                  <a:pt x="2936444" y="1498143"/>
                  <a:pt x="2933753" y="1501845"/>
                  <a:pt x="2933244" y="1501559"/>
                </a:cubicBezTo>
                <a:cubicBezTo>
                  <a:pt x="2929065" y="1499277"/>
                  <a:pt x="2924091" y="1496989"/>
                  <a:pt x="2921747" y="1493218"/>
                </a:cubicBezTo>
                <a:cubicBezTo>
                  <a:pt x="2919576" y="1489709"/>
                  <a:pt x="2922193" y="1485095"/>
                  <a:pt x="2927353" y="1486019"/>
                </a:cubicBezTo>
                <a:close/>
                <a:moveTo>
                  <a:pt x="2981157" y="1473441"/>
                </a:moveTo>
                <a:cubicBezTo>
                  <a:pt x="2986031" y="1472808"/>
                  <a:pt x="2991848" y="1472883"/>
                  <a:pt x="2990992" y="1480517"/>
                </a:cubicBezTo>
                <a:cubicBezTo>
                  <a:pt x="2990471" y="1485013"/>
                  <a:pt x="2987520" y="1487481"/>
                  <a:pt x="2980041" y="1486830"/>
                </a:cubicBezTo>
                <a:cubicBezTo>
                  <a:pt x="2978193" y="1484808"/>
                  <a:pt x="2974993" y="1481286"/>
                  <a:pt x="2971781" y="1477763"/>
                </a:cubicBezTo>
                <a:cubicBezTo>
                  <a:pt x="2974894" y="1476256"/>
                  <a:pt x="2977895" y="1473856"/>
                  <a:pt x="2981157" y="1473441"/>
                </a:cubicBezTo>
                <a:close/>
                <a:moveTo>
                  <a:pt x="4458635" y="1448318"/>
                </a:moveTo>
                <a:cubicBezTo>
                  <a:pt x="4462999" y="1449224"/>
                  <a:pt x="4467355" y="1451343"/>
                  <a:pt x="4472242" y="1454887"/>
                </a:cubicBezTo>
                <a:cubicBezTo>
                  <a:pt x="4457707" y="1464084"/>
                  <a:pt x="4451331" y="1459011"/>
                  <a:pt x="4444981" y="1449027"/>
                </a:cubicBezTo>
                <a:cubicBezTo>
                  <a:pt x="4449899" y="1447719"/>
                  <a:pt x="4454271" y="1447412"/>
                  <a:pt x="4458635" y="1448318"/>
                </a:cubicBezTo>
                <a:close/>
                <a:moveTo>
                  <a:pt x="4727771" y="1422554"/>
                </a:moveTo>
                <a:cubicBezTo>
                  <a:pt x="4729798" y="1422557"/>
                  <a:pt x="4732294" y="1423145"/>
                  <a:pt x="4733962" y="1422825"/>
                </a:cubicBezTo>
                <a:cubicBezTo>
                  <a:pt x="4738973" y="1421864"/>
                  <a:pt x="4744604" y="1421727"/>
                  <a:pt x="4743798" y="1431309"/>
                </a:cubicBezTo>
                <a:cubicBezTo>
                  <a:pt x="4741689" y="1433275"/>
                  <a:pt x="4738786" y="1438224"/>
                  <a:pt x="4735860" y="1438249"/>
                </a:cubicBezTo>
                <a:cubicBezTo>
                  <a:pt x="4728666" y="1438299"/>
                  <a:pt x="4724833" y="1431489"/>
                  <a:pt x="4724399" y="1425789"/>
                </a:cubicBezTo>
                <a:cubicBezTo>
                  <a:pt x="4724188" y="1423132"/>
                  <a:pt x="4725745" y="1422551"/>
                  <a:pt x="4727771" y="1422554"/>
                </a:cubicBezTo>
                <a:close/>
                <a:moveTo>
                  <a:pt x="4246990" y="1368480"/>
                </a:moveTo>
                <a:cubicBezTo>
                  <a:pt x="4231910" y="1375642"/>
                  <a:pt x="4214945" y="1381132"/>
                  <a:pt x="4198687" y="1384236"/>
                </a:cubicBezTo>
                <a:cubicBezTo>
                  <a:pt x="4204342" y="1387339"/>
                  <a:pt x="4210233" y="1390681"/>
                  <a:pt x="4216124" y="1392591"/>
                </a:cubicBezTo>
                <a:cubicBezTo>
                  <a:pt x="4224606" y="1394978"/>
                  <a:pt x="4228140" y="1396171"/>
                  <a:pt x="4233795" y="1388771"/>
                </a:cubicBezTo>
                <a:cubicBezTo>
                  <a:pt x="4238508" y="1382326"/>
                  <a:pt x="4242749" y="1375403"/>
                  <a:pt x="4246990" y="1368480"/>
                </a:cubicBezTo>
                <a:close/>
                <a:moveTo>
                  <a:pt x="4894889" y="1358989"/>
                </a:moveTo>
                <a:cubicBezTo>
                  <a:pt x="4899725" y="1360632"/>
                  <a:pt x="4904327" y="1363031"/>
                  <a:pt x="4905257" y="1363447"/>
                </a:cubicBezTo>
                <a:cubicBezTo>
                  <a:pt x="4902404" y="1374263"/>
                  <a:pt x="4899552" y="1375801"/>
                  <a:pt x="4897171" y="1373184"/>
                </a:cubicBezTo>
                <a:cubicBezTo>
                  <a:pt x="4893958" y="1369655"/>
                  <a:pt x="4891986" y="1364998"/>
                  <a:pt x="4889481" y="1360824"/>
                </a:cubicBezTo>
                <a:cubicBezTo>
                  <a:pt x="4891304" y="1360154"/>
                  <a:pt x="4893450" y="1358498"/>
                  <a:pt x="4894889" y="1358989"/>
                </a:cubicBezTo>
                <a:close/>
                <a:moveTo>
                  <a:pt x="3982621" y="1335060"/>
                </a:moveTo>
                <a:cubicBezTo>
                  <a:pt x="3982385" y="1335776"/>
                  <a:pt x="3982150" y="1336492"/>
                  <a:pt x="3981679" y="1337447"/>
                </a:cubicBezTo>
                <a:cubicBezTo>
                  <a:pt x="3980500" y="1339595"/>
                  <a:pt x="3984977" y="1340312"/>
                  <a:pt x="3990161" y="1340550"/>
                </a:cubicBezTo>
                <a:cubicBezTo>
                  <a:pt x="3987569" y="1339118"/>
                  <a:pt x="3984977" y="1337208"/>
                  <a:pt x="3982621" y="1335060"/>
                </a:cubicBezTo>
                <a:close/>
                <a:moveTo>
                  <a:pt x="5322662" y="1308237"/>
                </a:moveTo>
                <a:cubicBezTo>
                  <a:pt x="5328690" y="1308879"/>
                  <a:pt x="5335816" y="1311409"/>
                  <a:pt x="5339236" y="1308783"/>
                </a:cubicBezTo>
                <a:cubicBezTo>
                  <a:pt x="5357218" y="1306543"/>
                  <a:pt x="5371712" y="1314248"/>
                  <a:pt x="5388276" y="1309639"/>
                </a:cubicBezTo>
                <a:cubicBezTo>
                  <a:pt x="5408337" y="1304062"/>
                  <a:pt x="5441208" y="1345281"/>
                  <a:pt x="5434013" y="1365754"/>
                </a:cubicBezTo>
                <a:cubicBezTo>
                  <a:pt x="5429397" y="1378838"/>
                  <a:pt x="5415258" y="1387339"/>
                  <a:pt x="5416555" y="1404289"/>
                </a:cubicBezTo>
                <a:cubicBezTo>
                  <a:pt x="5416949" y="1409464"/>
                  <a:pt x="5405316" y="1412197"/>
                  <a:pt x="5400280" y="1409566"/>
                </a:cubicBezTo>
                <a:cubicBezTo>
                  <a:pt x="5365629" y="1391552"/>
                  <a:pt x="5331469" y="1412672"/>
                  <a:pt x="5297165" y="1409812"/>
                </a:cubicBezTo>
                <a:cubicBezTo>
                  <a:pt x="5288310" y="1409074"/>
                  <a:pt x="5276894" y="1414154"/>
                  <a:pt x="5272085" y="1402487"/>
                </a:cubicBezTo>
                <a:cubicBezTo>
                  <a:pt x="5267186" y="1390670"/>
                  <a:pt x="5274228" y="1381661"/>
                  <a:pt x="5283549" y="1375854"/>
                </a:cubicBezTo>
                <a:cubicBezTo>
                  <a:pt x="5304875" y="1362546"/>
                  <a:pt x="5315300" y="1346586"/>
                  <a:pt x="5312681" y="1319023"/>
                </a:cubicBezTo>
                <a:cubicBezTo>
                  <a:pt x="5311706" y="1308842"/>
                  <a:pt x="5316635" y="1307595"/>
                  <a:pt x="5322662" y="1308237"/>
                </a:cubicBezTo>
                <a:close/>
                <a:moveTo>
                  <a:pt x="4660430" y="1294914"/>
                </a:moveTo>
                <a:cubicBezTo>
                  <a:pt x="4660380" y="1294960"/>
                  <a:pt x="4660298" y="1294976"/>
                  <a:pt x="4660231" y="1295021"/>
                </a:cubicBezTo>
                <a:cubicBezTo>
                  <a:pt x="4660314" y="1295052"/>
                  <a:pt x="4660397" y="1295114"/>
                  <a:pt x="4660480" y="1295144"/>
                </a:cubicBezTo>
                <a:cubicBezTo>
                  <a:pt x="4660463" y="1295068"/>
                  <a:pt x="4660446" y="1294991"/>
                  <a:pt x="4660430" y="1294914"/>
                </a:cubicBezTo>
                <a:close/>
                <a:moveTo>
                  <a:pt x="2531894" y="1257316"/>
                </a:moveTo>
                <a:cubicBezTo>
                  <a:pt x="2534883" y="1257457"/>
                  <a:pt x="2538057" y="1258491"/>
                  <a:pt x="2541718" y="1260968"/>
                </a:cubicBezTo>
                <a:cubicBezTo>
                  <a:pt x="2531417" y="1270628"/>
                  <a:pt x="2521781" y="1271286"/>
                  <a:pt x="2501881" y="1265283"/>
                </a:cubicBezTo>
                <a:cubicBezTo>
                  <a:pt x="2515629" y="1264503"/>
                  <a:pt x="2522927" y="1256892"/>
                  <a:pt x="2531894" y="1257316"/>
                </a:cubicBezTo>
                <a:close/>
                <a:moveTo>
                  <a:pt x="2056402" y="1256044"/>
                </a:moveTo>
                <a:cubicBezTo>
                  <a:pt x="2055695" y="1256283"/>
                  <a:pt x="2055224" y="1256522"/>
                  <a:pt x="2054517" y="1256761"/>
                </a:cubicBezTo>
                <a:cubicBezTo>
                  <a:pt x="2054988" y="1256761"/>
                  <a:pt x="2055460" y="1256761"/>
                  <a:pt x="2055931" y="1256761"/>
                </a:cubicBezTo>
                <a:cubicBezTo>
                  <a:pt x="2056166" y="1256522"/>
                  <a:pt x="2056166" y="1256283"/>
                  <a:pt x="2056402" y="1256044"/>
                </a:cubicBezTo>
                <a:close/>
                <a:moveTo>
                  <a:pt x="4824556" y="1245239"/>
                </a:moveTo>
                <a:cubicBezTo>
                  <a:pt x="4832907" y="1246966"/>
                  <a:pt x="4840187" y="1252115"/>
                  <a:pt x="4842103" y="1259776"/>
                </a:cubicBezTo>
                <a:cubicBezTo>
                  <a:pt x="4842178" y="1260093"/>
                  <a:pt x="4835109" y="1262202"/>
                  <a:pt x="4831388" y="1263473"/>
                </a:cubicBezTo>
                <a:cubicBezTo>
                  <a:pt x="4829603" y="1262636"/>
                  <a:pt x="4827729" y="1262171"/>
                  <a:pt x="4825757" y="1262084"/>
                </a:cubicBezTo>
                <a:cubicBezTo>
                  <a:pt x="4821542" y="1249291"/>
                  <a:pt x="4809983" y="1252881"/>
                  <a:pt x="4800581" y="1251232"/>
                </a:cubicBezTo>
                <a:cubicBezTo>
                  <a:pt x="4806782" y="1245207"/>
                  <a:pt x="4816205" y="1243512"/>
                  <a:pt x="4824556" y="1245239"/>
                </a:cubicBezTo>
                <a:close/>
                <a:moveTo>
                  <a:pt x="2170915" y="1243392"/>
                </a:moveTo>
                <a:cubicBezTo>
                  <a:pt x="2169030" y="1243631"/>
                  <a:pt x="2167381" y="1243870"/>
                  <a:pt x="2165731" y="1243870"/>
                </a:cubicBezTo>
                <a:cubicBezTo>
                  <a:pt x="2167381" y="1244586"/>
                  <a:pt x="2169265" y="1245303"/>
                  <a:pt x="2170915" y="1245780"/>
                </a:cubicBezTo>
                <a:cubicBezTo>
                  <a:pt x="2170915" y="1245064"/>
                  <a:pt x="2170915" y="1244347"/>
                  <a:pt x="2170915" y="1243392"/>
                </a:cubicBezTo>
                <a:close/>
                <a:moveTo>
                  <a:pt x="4863123" y="1231899"/>
                </a:moveTo>
                <a:cubicBezTo>
                  <a:pt x="4872910" y="1233400"/>
                  <a:pt x="4870429" y="1239501"/>
                  <a:pt x="4868246" y="1245498"/>
                </a:cubicBezTo>
                <a:cubicBezTo>
                  <a:pt x="4862950" y="1246726"/>
                  <a:pt x="4857133" y="1255792"/>
                  <a:pt x="4853115" y="1249566"/>
                </a:cubicBezTo>
                <a:cubicBezTo>
                  <a:pt x="4847658" y="1241070"/>
                  <a:pt x="4856215" y="1235936"/>
                  <a:pt x="4863123" y="1231899"/>
                </a:cubicBezTo>
                <a:close/>
                <a:moveTo>
                  <a:pt x="4718162" y="1219506"/>
                </a:moveTo>
                <a:cubicBezTo>
                  <a:pt x="4729176" y="1224784"/>
                  <a:pt x="4732599" y="1233698"/>
                  <a:pt x="4730466" y="1245266"/>
                </a:cubicBezTo>
                <a:cubicBezTo>
                  <a:pt x="4728333" y="1261268"/>
                  <a:pt x="4748177" y="1248411"/>
                  <a:pt x="4749550" y="1259810"/>
                </a:cubicBezTo>
                <a:cubicBezTo>
                  <a:pt x="4761275" y="1274309"/>
                  <a:pt x="4774918" y="1249393"/>
                  <a:pt x="4786759" y="1261621"/>
                </a:cubicBezTo>
                <a:cubicBezTo>
                  <a:pt x="4788926" y="1266638"/>
                  <a:pt x="4791075" y="1271670"/>
                  <a:pt x="4793242" y="1276703"/>
                </a:cubicBezTo>
                <a:cubicBezTo>
                  <a:pt x="4793308" y="1276703"/>
                  <a:pt x="4793407" y="1276687"/>
                  <a:pt x="4793473" y="1276672"/>
                </a:cubicBezTo>
                <a:cubicBezTo>
                  <a:pt x="4790612" y="1288087"/>
                  <a:pt x="4809697" y="1308508"/>
                  <a:pt x="4780210" y="1308968"/>
                </a:cubicBezTo>
                <a:cubicBezTo>
                  <a:pt x="4760729" y="1311039"/>
                  <a:pt x="4770999" y="1290342"/>
                  <a:pt x="4761622" y="1284696"/>
                </a:cubicBezTo>
                <a:cubicBezTo>
                  <a:pt x="4736651" y="1293472"/>
                  <a:pt x="4758199" y="1311545"/>
                  <a:pt x="4760961" y="1313663"/>
                </a:cubicBezTo>
                <a:cubicBezTo>
                  <a:pt x="4775960" y="1325277"/>
                  <a:pt x="4769097" y="1328898"/>
                  <a:pt x="4758100" y="1337566"/>
                </a:cubicBezTo>
                <a:cubicBezTo>
                  <a:pt x="4736651" y="1354504"/>
                  <a:pt x="4720213" y="1379850"/>
                  <a:pt x="4687171" y="1373452"/>
                </a:cubicBezTo>
                <a:cubicBezTo>
                  <a:pt x="4687584" y="1384361"/>
                  <a:pt x="4681465" y="1386785"/>
                  <a:pt x="4671940" y="1385864"/>
                </a:cubicBezTo>
                <a:cubicBezTo>
                  <a:pt x="4663423" y="1385036"/>
                  <a:pt x="4653898" y="1381246"/>
                  <a:pt x="4648043" y="1391695"/>
                </a:cubicBezTo>
                <a:cubicBezTo>
                  <a:pt x="4654526" y="1395592"/>
                  <a:pt x="4661009" y="1399504"/>
                  <a:pt x="4667491" y="1403386"/>
                </a:cubicBezTo>
                <a:cubicBezTo>
                  <a:pt x="4673048" y="1406577"/>
                  <a:pt x="4683351" y="1400087"/>
                  <a:pt x="4684790" y="1410581"/>
                </a:cubicBezTo>
                <a:cubicBezTo>
                  <a:pt x="4685699" y="1417086"/>
                  <a:pt x="4677497" y="1416166"/>
                  <a:pt x="4673809" y="1419142"/>
                </a:cubicBezTo>
                <a:cubicBezTo>
                  <a:pt x="4669062" y="1425448"/>
                  <a:pt x="4662315" y="1424666"/>
                  <a:pt x="4655667" y="1424251"/>
                </a:cubicBezTo>
                <a:cubicBezTo>
                  <a:pt x="4626627" y="1418636"/>
                  <a:pt x="4621253" y="1443230"/>
                  <a:pt x="4610983" y="1460429"/>
                </a:cubicBezTo>
                <a:cubicBezTo>
                  <a:pt x="4607808" y="1465738"/>
                  <a:pt x="4612571" y="1474621"/>
                  <a:pt x="4599374" y="1471706"/>
                </a:cubicBezTo>
                <a:cubicBezTo>
                  <a:pt x="4570979" y="1465431"/>
                  <a:pt x="4559949" y="1477352"/>
                  <a:pt x="4570466" y="1505751"/>
                </a:cubicBezTo>
                <a:cubicBezTo>
                  <a:pt x="4544089" y="1506134"/>
                  <a:pt x="4517232" y="1501777"/>
                  <a:pt x="4513826" y="1538323"/>
                </a:cubicBezTo>
                <a:cubicBezTo>
                  <a:pt x="4512933" y="1547973"/>
                  <a:pt x="4501720" y="1543309"/>
                  <a:pt x="4499372" y="1542143"/>
                </a:cubicBezTo>
                <a:cubicBezTo>
                  <a:pt x="4487680" y="1536359"/>
                  <a:pt x="4477493" y="1540532"/>
                  <a:pt x="4464710" y="1546255"/>
                </a:cubicBezTo>
                <a:cubicBezTo>
                  <a:pt x="4465007" y="1530928"/>
                  <a:pt x="4477195" y="1526463"/>
                  <a:pt x="4482719" y="1517948"/>
                </a:cubicBezTo>
                <a:cubicBezTo>
                  <a:pt x="4478651" y="1512072"/>
                  <a:pt x="4475029" y="1506073"/>
                  <a:pt x="4476617" y="1498432"/>
                </a:cubicBezTo>
                <a:cubicBezTo>
                  <a:pt x="4452489" y="1502498"/>
                  <a:pt x="4455779" y="1488337"/>
                  <a:pt x="4462758" y="1475296"/>
                </a:cubicBezTo>
                <a:cubicBezTo>
                  <a:pt x="4468827" y="1463912"/>
                  <a:pt x="4491748" y="1465415"/>
                  <a:pt x="4487250" y="1444795"/>
                </a:cubicBezTo>
                <a:cubicBezTo>
                  <a:pt x="4510204" y="1449290"/>
                  <a:pt x="4499074" y="1430572"/>
                  <a:pt x="4503969" y="1422334"/>
                </a:cubicBezTo>
                <a:cubicBezTo>
                  <a:pt x="4506830" y="1417531"/>
                  <a:pt x="4505888" y="1398154"/>
                  <a:pt x="4523004" y="1409523"/>
                </a:cubicBezTo>
                <a:cubicBezTo>
                  <a:pt x="4529966" y="1414125"/>
                  <a:pt x="4534944" y="1408847"/>
                  <a:pt x="4534018" y="1400854"/>
                </a:cubicBezTo>
                <a:cubicBezTo>
                  <a:pt x="4532546" y="1388120"/>
                  <a:pt x="4544023" y="1379727"/>
                  <a:pt x="4544751" y="1368497"/>
                </a:cubicBezTo>
                <a:cubicBezTo>
                  <a:pt x="4545908" y="1350745"/>
                  <a:pt x="4553549" y="1354182"/>
                  <a:pt x="4565059" y="1359030"/>
                </a:cubicBezTo>
                <a:cubicBezTo>
                  <a:pt x="4570417" y="1361286"/>
                  <a:pt x="4576321" y="1372256"/>
                  <a:pt x="4583465" y="1362406"/>
                </a:cubicBezTo>
                <a:cubicBezTo>
                  <a:pt x="4588608" y="1355302"/>
                  <a:pt x="4594661" y="1349181"/>
                  <a:pt x="4586954" y="1337551"/>
                </a:cubicBezTo>
                <a:cubicBezTo>
                  <a:pt x="4575543" y="1320337"/>
                  <a:pt x="4591089" y="1328591"/>
                  <a:pt x="4597522" y="1328913"/>
                </a:cubicBezTo>
                <a:cubicBezTo>
                  <a:pt x="4597538" y="1318879"/>
                  <a:pt x="4591634" y="1308692"/>
                  <a:pt x="4598332" y="1298842"/>
                </a:cubicBezTo>
                <a:cubicBezTo>
                  <a:pt x="4605559" y="1282073"/>
                  <a:pt x="4625569" y="1298121"/>
                  <a:pt x="4634152" y="1284849"/>
                </a:cubicBezTo>
                <a:lnTo>
                  <a:pt x="4634185" y="1284834"/>
                </a:lnTo>
                <a:cubicBezTo>
                  <a:pt x="4634185" y="1284834"/>
                  <a:pt x="4634152" y="1284849"/>
                  <a:pt x="4634135" y="1284849"/>
                </a:cubicBezTo>
                <a:cubicBezTo>
                  <a:pt x="4620294" y="1275276"/>
                  <a:pt x="4624841" y="1257739"/>
                  <a:pt x="4632002" y="1253934"/>
                </a:cubicBezTo>
                <a:cubicBezTo>
                  <a:pt x="4651070" y="1243824"/>
                  <a:pt x="4673379" y="1232731"/>
                  <a:pt x="4693587" y="1254303"/>
                </a:cubicBezTo>
                <a:cubicBezTo>
                  <a:pt x="4697523" y="1251434"/>
                  <a:pt x="4701459" y="1248564"/>
                  <a:pt x="4705395" y="1245695"/>
                </a:cubicBezTo>
                <a:cubicBezTo>
                  <a:pt x="4706635" y="1235493"/>
                  <a:pt x="4689966" y="1216575"/>
                  <a:pt x="4718162" y="1219506"/>
                </a:cubicBezTo>
                <a:close/>
                <a:moveTo>
                  <a:pt x="4624323" y="1206895"/>
                </a:moveTo>
                <a:cubicBezTo>
                  <a:pt x="4628921" y="1207845"/>
                  <a:pt x="4632992" y="1210734"/>
                  <a:pt x="4635690" y="1217992"/>
                </a:cubicBezTo>
                <a:cubicBezTo>
                  <a:pt x="4640737" y="1231549"/>
                  <a:pt x="4631236" y="1236093"/>
                  <a:pt x="4623795" y="1239250"/>
                </a:cubicBezTo>
                <a:cubicBezTo>
                  <a:pt x="4615572" y="1242729"/>
                  <a:pt x="4603008" y="1244428"/>
                  <a:pt x="4609694" y="1227195"/>
                </a:cubicBezTo>
                <a:cubicBezTo>
                  <a:pt x="4607944" y="1226278"/>
                  <a:pt x="4606071" y="1225768"/>
                  <a:pt x="4604100" y="1225669"/>
                </a:cubicBezTo>
                <a:cubicBezTo>
                  <a:pt x="4592900" y="1215493"/>
                  <a:pt x="4596311" y="1208820"/>
                  <a:pt x="4609791" y="1207432"/>
                </a:cubicBezTo>
                <a:cubicBezTo>
                  <a:pt x="4614598" y="1206935"/>
                  <a:pt x="4619724" y="1205946"/>
                  <a:pt x="4624323" y="1206895"/>
                </a:cubicBezTo>
                <a:close/>
                <a:moveTo>
                  <a:pt x="4745248" y="1195091"/>
                </a:moveTo>
                <a:cubicBezTo>
                  <a:pt x="4762908" y="1187178"/>
                  <a:pt x="4742096" y="1218494"/>
                  <a:pt x="4760799" y="1211679"/>
                </a:cubicBezTo>
                <a:cubicBezTo>
                  <a:pt x="4772371" y="1209509"/>
                  <a:pt x="4772905" y="1215226"/>
                  <a:pt x="4770251" y="1224180"/>
                </a:cubicBezTo>
                <a:cubicBezTo>
                  <a:pt x="4768440" y="1230282"/>
                  <a:pt x="4767287" y="1238866"/>
                  <a:pt x="4760180" y="1237904"/>
                </a:cubicBezTo>
                <a:cubicBezTo>
                  <a:pt x="4749823" y="1236489"/>
                  <a:pt x="4745123" y="1227566"/>
                  <a:pt x="4744279" y="1217173"/>
                </a:cubicBezTo>
                <a:cubicBezTo>
                  <a:pt x="4735101" y="1209349"/>
                  <a:pt x="4733936" y="1200157"/>
                  <a:pt x="4745248" y="1195091"/>
                </a:cubicBezTo>
                <a:close/>
                <a:moveTo>
                  <a:pt x="4828406" y="1194102"/>
                </a:moveTo>
                <a:cubicBezTo>
                  <a:pt x="4834669" y="1192770"/>
                  <a:pt x="4838688" y="1195894"/>
                  <a:pt x="4839283" y="1202195"/>
                </a:cubicBezTo>
                <a:cubicBezTo>
                  <a:pt x="4840958" y="1219924"/>
                  <a:pt x="4819774" y="1212105"/>
                  <a:pt x="4815209" y="1224091"/>
                </a:cubicBezTo>
                <a:cubicBezTo>
                  <a:pt x="4811216" y="1209357"/>
                  <a:pt x="4812432" y="1197501"/>
                  <a:pt x="4828406" y="1194102"/>
                </a:cubicBezTo>
                <a:close/>
                <a:moveTo>
                  <a:pt x="3033801" y="1194007"/>
                </a:moveTo>
                <a:cubicBezTo>
                  <a:pt x="3039023" y="1194986"/>
                  <a:pt x="3043327" y="1200817"/>
                  <a:pt x="3046824" y="1203502"/>
                </a:cubicBezTo>
                <a:cubicBezTo>
                  <a:pt x="3046799" y="1215731"/>
                  <a:pt x="3039048" y="1213659"/>
                  <a:pt x="3033528" y="1213808"/>
                </a:cubicBezTo>
                <a:cubicBezTo>
                  <a:pt x="3029262" y="1213920"/>
                  <a:pt x="3020159" y="1215310"/>
                  <a:pt x="3023185" y="1208593"/>
                </a:cubicBezTo>
                <a:cubicBezTo>
                  <a:pt x="3025318" y="1203892"/>
                  <a:pt x="3023656" y="1192090"/>
                  <a:pt x="3033801" y="1194007"/>
                </a:cubicBezTo>
                <a:close/>
                <a:moveTo>
                  <a:pt x="2943745" y="1193799"/>
                </a:moveTo>
                <a:cubicBezTo>
                  <a:pt x="2946003" y="1196366"/>
                  <a:pt x="2949674" y="1198891"/>
                  <a:pt x="2950840" y="1202277"/>
                </a:cubicBezTo>
                <a:cubicBezTo>
                  <a:pt x="2953221" y="1209228"/>
                  <a:pt x="2947702" y="1211374"/>
                  <a:pt x="2942431" y="1211535"/>
                </a:cubicBezTo>
                <a:cubicBezTo>
                  <a:pt x="2938735" y="1211647"/>
                  <a:pt x="2934021" y="1211045"/>
                  <a:pt x="2933699" y="1205253"/>
                </a:cubicBezTo>
                <a:cubicBezTo>
                  <a:pt x="2933351" y="1198859"/>
                  <a:pt x="2937891" y="1196534"/>
                  <a:pt x="2943745" y="1193799"/>
                </a:cubicBezTo>
                <a:close/>
                <a:moveTo>
                  <a:pt x="5046412" y="1181102"/>
                </a:moveTo>
                <a:cubicBezTo>
                  <a:pt x="5049438" y="1181196"/>
                  <a:pt x="5052341" y="1185134"/>
                  <a:pt x="5054511" y="1186758"/>
                </a:cubicBezTo>
                <a:cubicBezTo>
                  <a:pt x="5054152" y="1193177"/>
                  <a:pt x="5051882" y="1196402"/>
                  <a:pt x="5047181" y="1195497"/>
                </a:cubicBezTo>
                <a:cubicBezTo>
                  <a:pt x="5045185" y="1195112"/>
                  <a:pt x="5042754" y="1192005"/>
                  <a:pt x="5042283" y="1189760"/>
                </a:cubicBezTo>
                <a:cubicBezTo>
                  <a:pt x="5041550" y="1186274"/>
                  <a:pt x="5041278" y="1180942"/>
                  <a:pt x="5046412" y="1181102"/>
                </a:cubicBezTo>
                <a:close/>
                <a:moveTo>
                  <a:pt x="2002423" y="1181099"/>
                </a:moveTo>
                <a:cubicBezTo>
                  <a:pt x="2008488" y="1182544"/>
                  <a:pt x="2011149" y="1186240"/>
                  <a:pt x="2009686" y="1190401"/>
                </a:cubicBezTo>
                <a:cubicBezTo>
                  <a:pt x="2008029" y="1195095"/>
                  <a:pt x="2004663" y="1202258"/>
                  <a:pt x="2001438" y="1202599"/>
                </a:cubicBezTo>
                <a:cubicBezTo>
                  <a:pt x="1996700" y="1203095"/>
                  <a:pt x="1992688" y="1197471"/>
                  <a:pt x="1994207" y="1191325"/>
                </a:cubicBezTo>
                <a:cubicBezTo>
                  <a:pt x="1995423" y="1186438"/>
                  <a:pt x="1996799" y="1181137"/>
                  <a:pt x="2002423" y="1181099"/>
                </a:cubicBezTo>
                <a:close/>
                <a:moveTo>
                  <a:pt x="4844200" y="1169052"/>
                </a:moveTo>
                <a:cubicBezTo>
                  <a:pt x="4860570" y="1165994"/>
                  <a:pt x="4864614" y="1173746"/>
                  <a:pt x="4859951" y="1190862"/>
                </a:cubicBezTo>
                <a:cubicBezTo>
                  <a:pt x="4851406" y="1183953"/>
                  <a:pt x="4845242" y="1178979"/>
                  <a:pt x="4838681" y="1173665"/>
                </a:cubicBezTo>
                <a:cubicBezTo>
                  <a:pt x="4841522" y="1171215"/>
                  <a:pt x="4842712" y="1169330"/>
                  <a:pt x="4844200" y="1169052"/>
                </a:cubicBezTo>
                <a:close/>
                <a:moveTo>
                  <a:pt x="5019111" y="1168680"/>
                </a:moveTo>
                <a:cubicBezTo>
                  <a:pt x="5023303" y="1167067"/>
                  <a:pt x="5026888" y="1172779"/>
                  <a:pt x="5026156" y="1176716"/>
                </a:cubicBezTo>
                <a:cubicBezTo>
                  <a:pt x="5024766" y="1184146"/>
                  <a:pt x="5020178" y="1190682"/>
                  <a:pt x="5012625" y="1192549"/>
                </a:cubicBezTo>
                <a:cubicBezTo>
                  <a:pt x="5008544" y="1193560"/>
                  <a:pt x="5005468" y="1189156"/>
                  <a:pt x="5003781" y="1178527"/>
                </a:cubicBezTo>
                <a:cubicBezTo>
                  <a:pt x="5006820" y="1176468"/>
                  <a:pt x="5012463" y="1171241"/>
                  <a:pt x="5019111" y="1168680"/>
                </a:cubicBezTo>
                <a:close/>
                <a:moveTo>
                  <a:pt x="4816817" y="1168661"/>
                </a:moveTo>
                <a:cubicBezTo>
                  <a:pt x="4817734" y="1168866"/>
                  <a:pt x="4818628" y="1172301"/>
                  <a:pt x="4818379" y="1174069"/>
                </a:cubicBezTo>
                <a:cubicBezTo>
                  <a:pt x="4816916" y="1184395"/>
                  <a:pt x="4809921" y="1186429"/>
                  <a:pt x="4800941" y="1185121"/>
                </a:cubicBezTo>
                <a:cubicBezTo>
                  <a:pt x="4800941" y="1183241"/>
                  <a:pt x="4800817" y="1181375"/>
                  <a:pt x="4800581" y="1179514"/>
                </a:cubicBezTo>
                <a:cubicBezTo>
                  <a:pt x="4806398" y="1176389"/>
                  <a:pt x="4807862" y="1166683"/>
                  <a:pt x="4816817" y="1168661"/>
                </a:cubicBezTo>
                <a:close/>
                <a:moveTo>
                  <a:pt x="3110434" y="1167059"/>
                </a:moveTo>
                <a:cubicBezTo>
                  <a:pt x="3110329" y="1167346"/>
                  <a:pt x="3110212" y="1167630"/>
                  <a:pt x="3110083" y="1167898"/>
                </a:cubicBezTo>
                <a:cubicBezTo>
                  <a:pt x="3110691" y="1167835"/>
                  <a:pt x="3111277" y="1167805"/>
                  <a:pt x="3111897" y="1167727"/>
                </a:cubicBezTo>
                <a:cubicBezTo>
                  <a:pt x="3111347" y="1167508"/>
                  <a:pt x="3110949" y="1167283"/>
                  <a:pt x="3110434" y="1167059"/>
                </a:cubicBezTo>
                <a:close/>
                <a:moveTo>
                  <a:pt x="2858213" y="1155699"/>
                </a:moveTo>
                <a:cubicBezTo>
                  <a:pt x="2869904" y="1181328"/>
                  <a:pt x="2904172" y="1171768"/>
                  <a:pt x="2917946" y="1194054"/>
                </a:cubicBezTo>
                <a:cubicBezTo>
                  <a:pt x="2919494" y="1196568"/>
                  <a:pt x="2920354" y="1199505"/>
                  <a:pt x="2921591" y="1202372"/>
                </a:cubicBezTo>
                <a:cubicBezTo>
                  <a:pt x="2911675" y="1210484"/>
                  <a:pt x="2900651" y="1201627"/>
                  <a:pt x="2891047" y="1205813"/>
                </a:cubicBezTo>
                <a:cubicBezTo>
                  <a:pt x="2890701" y="1226246"/>
                  <a:pt x="2875285" y="1214109"/>
                  <a:pt x="2866793" y="1216951"/>
                </a:cubicBezTo>
                <a:cubicBezTo>
                  <a:pt x="2866151" y="1217262"/>
                  <a:pt x="2865473" y="1217519"/>
                  <a:pt x="2864875" y="1217929"/>
                </a:cubicBezTo>
                <a:cubicBezTo>
                  <a:pt x="2833549" y="1217664"/>
                  <a:pt x="2814766" y="1197415"/>
                  <a:pt x="2820359" y="1174105"/>
                </a:cubicBezTo>
                <a:cubicBezTo>
                  <a:pt x="2826145" y="1149994"/>
                  <a:pt x="2845785" y="1161877"/>
                  <a:pt x="2858213" y="1155699"/>
                </a:cubicBezTo>
                <a:close/>
                <a:moveTo>
                  <a:pt x="4505569" y="1117695"/>
                </a:moveTo>
                <a:cubicBezTo>
                  <a:pt x="4512614" y="1116803"/>
                  <a:pt x="4520403" y="1122217"/>
                  <a:pt x="4519411" y="1127407"/>
                </a:cubicBezTo>
                <a:cubicBezTo>
                  <a:pt x="4516793" y="1141279"/>
                  <a:pt x="4502792" y="1140641"/>
                  <a:pt x="4492350" y="1143990"/>
                </a:cubicBezTo>
                <a:cubicBezTo>
                  <a:pt x="4484958" y="1146365"/>
                  <a:pt x="4482204" y="1142166"/>
                  <a:pt x="4483320" y="1136251"/>
                </a:cubicBezTo>
                <a:cubicBezTo>
                  <a:pt x="4485578" y="1124442"/>
                  <a:pt x="4494507" y="1119098"/>
                  <a:pt x="4505569" y="1117695"/>
                </a:cubicBezTo>
                <a:close/>
                <a:moveTo>
                  <a:pt x="4826829" y="1104899"/>
                </a:moveTo>
                <a:cubicBezTo>
                  <a:pt x="4842326" y="1115354"/>
                  <a:pt x="4824808" y="1124271"/>
                  <a:pt x="4825479" y="1134032"/>
                </a:cubicBezTo>
                <a:cubicBezTo>
                  <a:pt x="4798587" y="1123044"/>
                  <a:pt x="4824150" y="1114505"/>
                  <a:pt x="4826829" y="1104899"/>
                </a:cubicBezTo>
                <a:close/>
                <a:moveTo>
                  <a:pt x="3006068" y="1093517"/>
                </a:moveTo>
                <a:cubicBezTo>
                  <a:pt x="3028151" y="1090627"/>
                  <a:pt x="3048573" y="1090393"/>
                  <a:pt x="3062546" y="1115342"/>
                </a:cubicBezTo>
                <a:cubicBezTo>
                  <a:pt x="3071218" y="1130807"/>
                  <a:pt x="3093360" y="1130573"/>
                  <a:pt x="3109439" y="1137415"/>
                </a:cubicBezTo>
                <a:cubicBezTo>
                  <a:pt x="3118743" y="1132086"/>
                  <a:pt x="3125905" y="1133092"/>
                  <a:pt x="3129627" y="1144258"/>
                </a:cubicBezTo>
                <a:cubicBezTo>
                  <a:pt x="3131429" y="1143662"/>
                  <a:pt x="3133290" y="1143447"/>
                  <a:pt x="3135186" y="1143599"/>
                </a:cubicBezTo>
                <a:cubicBezTo>
                  <a:pt x="3142605" y="1143267"/>
                  <a:pt x="3150036" y="1142935"/>
                  <a:pt x="3157468" y="1142608"/>
                </a:cubicBezTo>
                <a:cubicBezTo>
                  <a:pt x="3157690" y="1141080"/>
                  <a:pt x="3157047" y="1140158"/>
                  <a:pt x="3155549" y="1139821"/>
                </a:cubicBezTo>
                <a:cubicBezTo>
                  <a:pt x="3166526" y="1125898"/>
                  <a:pt x="3176941" y="1125029"/>
                  <a:pt x="3186561" y="1141227"/>
                </a:cubicBezTo>
                <a:cubicBezTo>
                  <a:pt x="3195959" y="1145541"/>
                  <a:pt x="3205414" y="1149797"/>
                  <a:pt x="3211266" y="1160939"/>
                </a:cubicBezTo>
                <a:cubicBezTo>
                  <a:pt x="3199610" y="1168264"/>
                  <a:pt x="3186561" y="1167464"/>
                  <a:pt x="3174051" y="1168801"/>
                </a:cubicBezTo>
                <a:cubicBezTo>
                  <a:pt x="3173360" y="1174179"/>
                  <a:pt x="3175338" y="1180782"/>
                  <a:pt x="3167462" y="1182822"/>
                </a:cubicBezTo>
                <a:cubicBezTo>
                  <a:pt x="3154156" y="1193466"/>
                  <a:pt x="3145285" y="1182886"/>
                  <a:pt x="3135607" y="1176165"/>
                </a:cubicBezTo>
                <a:cubicBezTo>
                  <a:pt x="3134179" y="1174769"/>
                  <a:pt x="3132470" y="1174257"/>
                  <a:pt x="3130504" y="1174633"/>
                </a:cubicBezTo>
                <a:cubicBezTo>
                  <a:pt x="3124431" y="1175736"/>
                  <a:pt x="3115923" y="1174667"/>
                  <a:pt x="3112693" y="1178298"/>
                </a:cubicBezTo>
                <a:cubicBezTo>
                  <a:pt x="3097163" y="1195809"/>
                  <a:pt x="3084688" y="1189396"/>
                  <a:pt x="3072177" y="1175326"/>
                </a:cubicBezTo>
                <a:cubicBezTo>
                  <a:pt x="3048327" y="1176331"/>
                  <a:pt x="3025062" y="1182559"/>
                  <a:pt x="3000462" y="1175829"/>
                </a:cubicBezTo>
                <a:cubicBezTo>
                  <a:pt x="2972797" y="1168264"/>
                  <a:pt x="2958484" y="1150714"/>
                  <a:pt x="2959104" y="1124502"/>
                </a:cubicBezTo>
                <a:cubicBezTo>
                  <a:pt x="2959795" y="1095713"/>
                  <a:pt x="2985834" y="1096172"/>
                  <a:pt x="3006068" y="1093517"/>
                </a:cubicBezTo>
                <a:close/>
                <a:moveTo>
                  <a:pt x="5130781" y="1079499"/>
                </a:moveTo>
                <a:cubicBezTo>
                  <a:pt x="5140059" y="1081247"/>
                  <a:pt x="5146235" y="1084075"/>
                  <a:pt x="5147872" y="1097502"/>
                </a:cubicBezTo>
                <a:cubicBezTo>
                  <a:pt x="5138843" y="1092714"/>
                  <a:pt x="5133907" y="1088230"/>
                  <a:pt x="5130781" y="1079499"/>
                </a:cubicBezTo>
                <a:close/>
                <a:moveTo>
                  <a:pt x="4351195" y="1079499"/>
                </a:moveTo>
                <a:cubicBezTo>
                  <a:pt x="4357756" y="1088652"/>
                  <a:pt x="4364305" y="1097811"/>
                  <a:pt x="4370569" y="1106561"/>
                </a:cubicBezTo>
                <a:cubicBezTo>
                  <a:pt x="4369551" y="1112217"/>
                  <a:pt x="4365880" y="1114598"/>
                  <a:pt x="4361539" y="1114096"/>
                </a:cubicBezTo>
                <a:cubicBezTo>
                  <a:pt x="4346061" y="1112304"/>
                  <a:pt x="4348590" y="1097141"/>
                  <a:pt x="4343418" y="1087827"/>
                </a:cubicBezTo>
                <a:cubicBezTo>
                  <a:pt x="4342860" y="1086805"/>
                  <a:pt x="4348466" y="1082357"/>
                  <a:pt x="4351195" y="1079499"/>
                </a:cubicBezTo>
                <a:close/>
                <a:moveTo>
                  <a:pt x="4901823" y="1066805"/>
                </a:moveTo>
                <a:cubicBezTo>
                  <a:pt x="4903200" y="1066625"/>
                  <a:pt x="4905122" y="1070569"/>
                  <a:pt x="4906387" y="1072138"/>
                </a:cubicBezTo>
                <a:cubicBezTo>
                  <a:pt x="4904378" y="1078370"/>
                  <a:pt x="4899988" y="1077576"/>
                  <a:pt x="4896118" y="1077576"/>
                </a:cubicBezTo>
                <a:cubicBezTo>
                  <a:pt x="4891901" y="1077570"/>
                  <a:pt x="4887076" y="1076553"/>
                  <a:pt x="4890834" y="1071257"/>
                </a:cubicBezTo>
                <a:cubicBezTo>
                  <a:pt x="4892819" y="1068473"/>
                  <a:pt x="4897941" y="1067307"/>
                  <a:pt x="4901823" y="1066805"/>
                </a:cubicBezTo>
                <a:close/>
                <a:moveTo>
                  <a:pt x="4990288" y="1054099"/>
                </a:moveTo>
                <a:cubicBezTo>
                  <a:pt x="4996838" y="1054118"/>
                  <a:pt x="5003387" y="1059010"/>
                  <a:pt x="5009937" y="1061730"/>
                </a:cubicBezTo>
                <a:cubicBezTo>
                  <a:pt x="5011869" y="1062029"/>
                  <a:pt x="5013792" y="1061978"/>
                  <a:pt x="5015715" y="1061594"/>
                </a:cubicBezTo>
                <a:cubicBezTo>
                  <a:pt x="5031959" y="1045701"/>
                  <a:pt x="5035060" y="1064109"/>
                  <a:pt x="5040787" y="1072001"/>
                </a:cubicBezTo>
                <a:cubicBezTo>
                  <a:pt x="5051460" y="1086698"/>
                  <a:pt x="5030027" y="1080768"/>
                  <a:pt x="5029282" y="1088572"/>
                </a:cubicBezTo>
                <a:cubicBezTo>
                  <a:pt x="5033570" y="1094441"/>
                  <a:pt x="5037867" y="1100315"/>
                  <a:pt x="5042156" y="1106194"/>
                </a:cubicBezTo>
                <a:cubicBezTo>
                  <a:pt x="5043221" y="1116862"/>
                  <a:pt x="5063909" y="1128246"/>
                  <a:pt x="5040977" y="1138026"/>
                </a:cubicBezTo>
                <a:cubicBezTo>
                  <a:pt x="5023304" y="1138774"/>
                  <a:pt x="5005631" y="1140036"/>
                  <a:pt x="4987958" y="1140158"/>
                </a:cubicBezTo>
                <a:cubicBezTo>
                  <a:pt x="4963943" y="1140326"/>
                  <a:pt x="4953790" y="1126139"/>
                  <a:pt x="4958615" y="1100348"/>
                </a:cubicBezTo>
                <a:cubicBezTo>
                  <a:pt x="4954058" y="1100259"/>
                  <a:pt x="4949493" y="1100175"/>
                  <a:pt x="4944936" y="1100081"/>
                </a:cubicBezTo>
                <a:cubicBezTo>
                  <a:pt x="4934488" y="1106853"/>
                  <a:pt x="4948219" y="1125274"/>
                  <a:pt x="4938525" y="1125306"/>
                </a:cubicBezTo>
                <a:cubicBezTo>
                  <a:pt x="4914692" y="1125377"/>
                  <a:pt x="4899704" y="1146578"/>
                  <a:pt x="4877006" y="1146639"/>
                </a:cubicBezTo>
                <a:cubicBezTo>
                  <a:pt x="4876929" y="1141788"/>
                  <a:pt x="4876859" y="1136933"/>
                  <a:pt x="4876781" y="1132082"/>
                </a:cubicBezTo>
                <a:cubicBezTo>
                  <a:pt x="4901177" y="1128096"/>
                  <a:pt x="4916780" y="1106586"/>
                  <a:pt x="4940058" y="1100357"/>
                </a:cubicBezTo>
                <a:cubicBezTo>
                  <a:pt x="4939434" y="1081819"/>
                  <a:pt x="4950740" y="1079763"/>
                  <a:pt x="4965251" y="1082151"/>
                </a:cubicBezTo>
                <a:cubicBezTo>
                  <a:pt x="4972476" y="1074436"/>
                  <a:pt x="4993043" y="1082988"/>
                  <a:pt x="4989543" y="1062211"/>
                </a:cubicBezTo>
                <a:cubicBezTo>
                  <a:pt x="4984033" y="1058828"/>
                  <a:pt x="4981677" y="1054066"/>
                  <a:pt x="4990288" y="1054099"/>
                </a:cubicBezTo>
                <a:close/>
                <a:moveTo>
                  <a:pt x="5137813" y="1003329"/>
                </a:moveTo>
                <a:cubicBezTo>
                  <a:pt x="5144113" y="1003008"/>
                  <a:pt x="5150079" y="1005129"/>
                  <a:pt x="5155536" y="1011156"/>
                </a:cubicBezTo>
                <a:cubicBezTo>
                  <a:pt x="5160745" y="1016918"/>
                  <a:pt x="5157073" y="1025891"/>
                  <a:pt x="5152684" y="1027931"/>
                </a:cubicBezTo>
                <a:cubicBezTo>
                  <a:pt x="5135544" y="1035925"/>
                  <a:pt x="5131054" y="1014598"/>
                  <a:pt x="5118081" y="1010152"/>
                </a:cubicBezTo>
                <a:cubicBezTo>
                  <a:pt x="5124878" y="1006413"/>
                  <a:pt x="5131513" y="1003650"/>
                  <a:pt x="5137813" y="1003329"/>
                </a:cubicBezTo>
                <a:close/>
                <a:moveTo>
                  <a:pt x="4927581" y="1003299"/>
                </a:moveTo>
                <a:lnTo>
                  <a:pt x="4927767" y="1003418"/>
                </a:lnTo>
                <a:cubicBezTo>
                  <a:pt x="4927718" y="1003393"/>
                  <a:pt x="4927656" y="1003374"/>
                  <a:pt x="4927606" y="1003355"/>
                </a:cubicBezTo>
                <a:cubicBezTo>
                  <a:pt x="4927594" y="1003330"/>
                  <a:pt x="4927594" y="1003318"/>
                  <a:pt x="4927581" y="1003299"/>
                </a:cubicBezTo>
                <a:close/>
                <a:moveTo>
                  <a:pt x="4924158" y="1003299"/>
                </a:moveTo>
                <a:cubicBezTo>
                  <a:pt x="4927731" y="1004731"/>
                  <a:pt x="4931265" y="1006158"/>
                  <a:pt x="4934838" y="1007597"/>
                </a:cubicBezTo>
                <a:cubicBezTo>
                  <a:pt x="4944363" y="1024271"/>
                  <a:pt x="4933623" y="1034702"/>
                  <a:pt x="4922845" y="1044580"/>
                </a:cubicBezTo>
                <a:cubicBezTo>
                  <a:pt x="4912303" y="1054248"/>
                  <a:pt x="4901934" y="1051142"/>
                  <a:pt x="4889481" y="1041759"/>
                </a:cubicBezTo>
                <a:cubicBezTo>
                  <a:pt x="4903918" y="1030182"/>
                  <a:pt x="4930955" y="1030517"/>
                  <a:pt x="4924158" y="1003299"/>
                </a:cubicBezTo>
                <a:close/>
                <a:moveTo>
                  <a:pt x="4301774" y="991001"/>
                </a:moveTo>
                <a:cubicBezTo>
                  <a:pt x="4305842" y="989599"/>
                  <a:pt x="4310271" y="991943"/>
                  <a:pt x="4310630" y="996799"/>
                </a:cubicBezTo>
                <a:cubicBezTo>
                  <a:pt x="4311225" y="1005078"/>
                  <a:pt x="4302047" y="999994"/>
                  <a:pt x="4300360" y="1003968"/>
                </a:cubicBezTo>
                <a:cubicBezTo>
                  <a:pt x="4293141" y="1007168"/>
                  <a:pt x="4291826" y="1001544"/>
                  <a:pt x="4292917" y="998697"/>
                </a:cubicBezTo>
                <a:cubicBezTo>
                  <a:pt x="4294208" y="995398"/>
                  <a:pt x="4298251" y="992222"/>
                  <a:pt x="4301774" y="991001"/>
                </a:cubicBezTo>
                <a:close/>
                <a:moveTo>
                  <a:pt x="3023740" y="941303"/>
                </a:moveTo>
                <a:cubicBezTo>
                  <a:pt x="3026219" y="943699"/>
                  <a:pt x="3026885" y="948754"/>
                  <a:pt x="3026724" y="955020"/>
                </a:cubicBezTo>
                <a:cubicBezTo>
                  <a:pt x="3017322" y="956757"/>
                  <a:pt x="3012646" y="951554"/>
                  <a:pt x="3009881" y="943548"/>
                </a:cubicBezTo>
                <a:cubicBezTo>
                  <a:pt x="3016969" y="939173"/>
                  <a:pt x="3021261" y="938908"/>
                  <a:pt x="3023740" y="941303"/>
                </a:cubicBezTo>
                <a:close/>
                <a:moveTo>
                  <a:pt x="4579510" y="939990"/>
                </a:moveTo>
                <a:cubicBezTo>
                  <a:pt x="4589953" y="941777"/>
                  <a:pt x="4582834" y="954049"/>
                  <a:pt x="4585264" y="961243"/>
                </a:cubicBezTo>
                <a:cubicBezTo>
                  <a:pt x="4581060" y="963717"/>
                  <a:pt x="4578095" y="976921"/>
                  <a:pt x="4571981" y="962762"/>
                </a:cubicBezTo>
                <a:cubicBezTo>
                  <a:pt x="4571994" y="960517"/>
                  <a:pt x="4572006" y="958272"/>
                  <a:pt x="4572019" y="956022"/>
                </a:cubicBezTo>
                <a:cubicBezTo>
                  <a:pt x="4574053" y="950193"/>
                  <a:pt x="4568645" y="938129"/>
                  <a:pt x="4579510" y="939990"/>
                </a:cubicBezTo>
                <a:close/>
                <a:moveTo>
                  <a:pt x="4998451" y="939801"/>
                </a:moveTo>
                <a:cubicBezTo>
                  <a:pt x="5000596" y="939876"/>
                  <a:pt x="5002668" y="942493"/>
                  <a:pt x="5006029" y="944880"/>
                </a:cubicBezTo>
                <a:cubicBezTo>
                  <a:pt x="5002531" y="947206"/>
                  <a:pt x="5000448" y="949656"/>
                  <a:pt x="4998165" y="949867"/>
                </a:cubicBezTo>
                <a:cubicBezTo>
                  <a:pt x="4993986" y="950245"/>
                  <a:pt x="4989954" y="948260"/>
                  <a:pt x="4991368" y="943224"/>
                </a:cubicBezTo>
                <a:cubicBezTo>
                  <a:pt x="4991865" y="941457"/>
                  <a:pt x="4996032" y="939714"/>
                  <a:pt x="4998451" y="939801"/>
                </a:cubicBezTo>
                <a:close/>
                <a:moveTo>
                  <a:pt x="4413951" y="914399"/>
                </a:moveTo>
                <a:cubicBezTo>
                  <a:pt x="4420339" y="921661"/>
                  <a:pt x="4419111" y="928414"/>
                  <a:pt x="4419061" y="934925"/>
                </a:cubicBezTo>
                <a:cubicBezTo>
                  <a:pt x="4414993" y="934788"/>
                  <a:pt x="4410925" y="934658"/>
                  <a:pt x="4406881" y="934522"/>
                </a:cubicBezTo>
                <a:cubicBezTo>
                  <a:pt x="4409102" y="928215"/>
                  <a:pt x="4411322" y="921909"/>
                  <a:pt x="4413951" y="914399"/>
                </a:cubicBezTo>
                <a:close/>
                <a:moveTo>
                  <a:pt x="3602128" y="901757"/>
                </a:moveTo>
                <a:cubicBezTo>
                  <a:pt x="3607090" y="902314"/>
                  <a:pt x="3607958" y="906531"/>
                  <a:pt x="3608355" y="910705"/>
                </a:cubicBezTo>
                <a:cubicBezTo>
                  <a:pt x="3607970" y="915524"/>
                  <a:pt x="3605130" y="918773"/>
                  <a:pt x="3600714" y="916944"/>
                </a:cubicBezTo>
                <a:cubicBezTo>
                  <a:pt x="3597738" y="915716"/>
                  <a:pt x="3594438" y="911617"/>
                  <a:pt x="3594116" y="908504"/>
                </a:cubicBezTo>
                <a:cubicBezTo>
                  <a:pt x="3593669" y="904305"/>
                  <a:pt x="3597514" y="901235"/>
                  <a:pt x="3602128" y="901757"/>
                </a:cubicBezTo>
                <a:close/>
                <a:moveTo>
                  <a:pt x="2965455" y="901699"/>
                </a:moveTo>
                <a:cubicBezTo>
                  <a:pt x="2967080" y="905581"/>
                  <a:pt x="2969028" y="908086"/>
                  <a:pt x="2968978" y="910560"/>
                </a:cubicBezTo>
                <a:cubicBezTo>
                  <a:pt x="2968916" y="915236"/>
                  <a:pt x="2965728" y="917871"/>
                  <a:pt x="2961387" y="915447"/>
                </a:cubicBezTo>
                <a:cubicBezTo>
                  <a:pt x="2959675" y="914480"/>
                  <a:pt x="2958708" y="910213"/>
                  <a:pt x="2959216" y="907832"/>
                </a:cubicBezTo>
                <a:cubicBezTo>
                  <a:pt x="2959650" y="905786"/>
                  <a:pt x="2962652" y="904291"/>
                  <a:pt x="2965455" y="901699"/>
                </a:cubicBezTo>
                <a:close/>
                <a:moveTo>
                  <a:pt x="5000509" y="889289"/>
                </a:moveTo>
                <a:cubicBezTo>
                  <a:pt x="5005297" y="890400"/>
                  <a:pt x="5006215" y="894430"/>
                  <a:pt x="5005818" y="898616"/>
                </a:cubicBezTo>
                <a:cubicBezTo>
                  <a:pt x="5005384" y="903181"/>
                  <a:pt x="5002283" y="905463"/>
                  <a:pt x="4996167" y="906703"/>
                </a:cubicBezTo>
                <a:cubicBezTo>
                  <a:pt x="4994555" y="904086"/>
                  <a:pt x="4991007" y="900898"/>
                  <a:pt x="4991082" y="897785"/>
                </a:cubicBezTo>
                <a:cubicBezTo>
                  <a:pt x="4991181" y="892880"/>
                  <a:pt x="4993661" y="887708"/>
                  <a:pt x="5000509" y="889289"/>
                </a:cubicBezTo>
                <a:close/>
                <a:moveTo>
                  <a:pt x="4563685" y="877452"/>
                </a:moveTo>
                <a:cubicBezTo>
                  <a:pt x="4566464" y="875052"/>
                  <a:pt x="4569242" y="876658"/>
                  <a:pt x="4570259" y="879853"/>
                </a:cubicBezTo>
                <a:cubicBezTo>
                  <a:pt x="4571747" y="884547"/>
                  <a:pt x="4569019" y="887350"/>
                  <a:pt x="4565087" y="889285"/>
                </a:cubicBezTo>
                <a:cubicBezTo>
                  <a:pt x="4561316" y="890104"/>
                  <a:pt x="4558848" y="888244"/>
                  <a:pt x="4559345" y="884789"/>
                </a:cubicBezTo>
                <a:cubicBezTo>
                  <a:pt x="4559717" y="882153"/>
                  <a:pt x="4561614" y="879244"/>
                  <a:pt x="4563685" y="877452"/>
                </a:cubicBezTo>
                <a:close/>
                <a:moveTo>
                  <a:pt x="4878995" y="838199"/>
                </a:moveTo>
                <a:cubicBezTo>
                  <a:pt x="4885953" y="838683"/>
                  <a:pt x="4890716" y="837622"/>
                  <a:pt x="4891410" y="842800"/>
                </a:cubicBezTo>
                <a:cubicBezTo>
                  <a:pt x="4891621" y="844363"/>
                  <a:pt x="4887751" y="848202"/>
                  <a:pt x="4886411" y="847910"/>
                </a:cubicBezTo>
                <a:cubicBezTo>
                  <a:pt x="4882951" y="847148"/>
                  <a:pt x="4879664" y="844915"/>
                  <a:pt x="4876824" y="842633"/>
                </a:cubicBezTo>
                <a:cubicBezTo>
                  <a:pt x="4876427" y="842311"/>
                  <a:pt x="4878871" y="838441"/>
                  <a:pt x="4878995" y="838199"/>
                </a:cubicBezTo>
                <a:close/>
                <a:moveTo>
                  <a:pt x="4499540" y="800260"/>
                </a:moveTo>
                <a:cubicBezTo>
                  <a:pt x="4502807" y="800693"/>
                  <a:pt x="4506097" y="802039"/>
                  <a:pt x="4509424" y="804861"/>
                </a:cubicBezTo>
                <a:cubicBezTo>
                  <a:pt x="4496686" y="816420"/>
                  <a:pt x="4483640" y="814920"/>
                  <a:pt x="4470381" y="805841"/>
                </a:cubicBezTo>
                <a:cubicBezTo>
                  <a:pt x="4480139" y="805892"/>
                  <a:pt x="4489737" y="798964"/>
                  <a:pt x="4499540" y="800260"/>
                </a:cubicBezTo>
                <a:close/>
                <a:moveTo>
                  <a:pt x="3003519" y="800099"/>
                </a:moveTo>
                <a:cubicBezTo>
                  <a:pt x="2990955" y="823893"/>
                  <a:pt x="2968158" y="825419"/>
                  <a:pt x="2959974" y="851061"/>
                </a:cubicBezTo>
                <a:cubicBezTo>
                  <a:pt x="2954070" y="812023"/>
                  <a:pt x="2978428" y="810553"/>
                  <a:pt x="3003519" y="800099"/>
                </a:cubicBezTo>
                <a:close/>
                <a:moveTo>
                  <a:pt x="4926689" y="788129"/>
                </a:moveTo>
                <a:cubicBezTo>
                  <a:pt x="4929101" y="789175"/>
                  <a:pt x="4931005" y="791378"/>
                  <a:pt x="4932146" y="794956"/>
                </a:cubicBezTo>
                <a:cubicBezTo>
                  <a:pt x="4930831" y="796655"/>
                  <a:pt x="4930038" y="798571"/>
                  <a:pt x="4929740" y="800705"/>
                </a:cubicBezTo>
                <a:cubicBezTo>
                  <a:pt x="4923415" y="802025"/>
                  <a:pt x="4917523" y="801536"/>
                  <a:pt x="4914980" y="794621"/>
                </a:cubicBezTo>
                <a:cubicBezTo>
                  <a:pt x="4914397" y="793002"/>
                  <a:pt x="4916493" y="788798"/>
                  <a:pt x="4918180" y="788246"/>
                </a:cubicBezTo>
                <a:cubicBezTo>
                  <a:pt x="4921356" y="787195"/>
                  <a:pt x="4924277" y="787084"/>
                  <a:pt x="4926689" y="788129"/>
                </a:cubicBezTo>
                <a:close/>
                <a:moveTo>
                  <a:pt x="3580062" y="787423"/>
                </a:moveTo>
                <a:cubicBezTo>
                  <a:pt x="3581482" y="787644"/>
                  <a:pt x="3583450" y="789252"/>
                  <a:pt x="3586318" y="793141"/>
                </a:cubicBezTo>
                <a:cubicBezTo>
                  <a:pt x="3583304" y="820272"/>
                  <a:pt x="3567230" y="836429"/>
                  <a:pt x="3542475" y="845273"/>
                </a:cubicBezTo>
                <a:cubicBezTo>
                  <a:pt x="3523984" y="851874"/>
                  <a:pt x="3505478" y="858451"/>
                  <a:pt x="3479781" y="867603"/>
                </a:cubicBezTo>
                <a:cubicBezTo>
                  <a:pt x="3504610" y="827932"/>
                  <a:pt x="3533034" y="805986"/>
                  <a:pt x="3572478" y="798613"/>
                </a:cubicBezTo>
                <a:cubicBezTo>
                  <a:pt x="3576458" y="798560"/>
                  <a:pt x="3575800" y="786757"/>
                  <a:pt x="3580062" y="787423"/>
                </a:cubicBezTo>
                <a:close/>
                <a:moveTo>
                  <a:pt x="3079434" y="761999"/>
                </a:moveTo>
                <a:cubicBezTo>
                  <a:pt x="3085811" y="765546"/>
                  <a:pt x="3089308" y="770011"/>
                  <a:pt x="3088093" y="775139"/>
                </a:cubicBezTo>
                <a:cubicBezTo>
                  <a:pt x="3087125" y="779264"/>
                  <a:pt x="3085078" y="785973"/>
                  <a:pt x="3078641" y="784044"/>
                </a:cubicBezTo>
                <a:cubicBezTo>
                  <a:pt x="3076061" y="783269"/>
                  <a:pt x="3073071" y="777732"/>
                  <a:pt x="3073406" y="774724"/>
                </a:cubicBezTo>
                <a:cubicBezTo>
                  <a:pt x="3073902" y="770346"/>
                  <a:pt x="3077251" y="766290"/>
                  <a:pt x="3079434" y="761999"/>
                </a:cubicBezTo>
                <a:close/>
                <a:moveTo>
                  <a:pt x="4500819" y="698653"/>
                </a:moveTo>
                <a:cubicBezTo>
                  <a:pt x="4503102" y="697716"/>
                  <a:pt x="4507195" y="701232"/>
                  <a:pt x="4513000" y="703961"/>
                </a:cubicBezTo>
                <a:cubicBezTo>
                  <a:pt x="4508014" y="707539"/>
                  <a:pt x="4505384" y="710380"/>
                  <a:pt x="4502184" y="711335"/>
                </a:cubicBezTo>
                <a:cubicBezTo>
                  <a:pt x="4500435" y="711862"/>
                  <a:pt x="4495635" y="708544"/>
                  <a:pt x="4495783" y="708135"/>
                </a:cubicBezTo>
                <a:cubicBezTo>
                  <a:pt x="4496925" y="704649"/>
                  <a:pt x="4498190" y="699725"/>
                  <a:pt x="4500819" y="698653"/>
                </a:cubicBezTo>
                <a:close/>
                <a:moveTo>
                  <a:pt x="3165000" y="698499"/>
                </a:moveTo>
                <a:cubicBezTo>
                  <a:pt x="3165719" y="702053"/>
                  <a:pt x="3166414" y="705606"/>
                  <a:pt x="3167133" y="709154"/>
                </a:cubicBezTo>
                <a:cubicBezTo>
                  <a:pt x="3162457" y="715721"/>
                  <a:pt x="3153911" y="719820"/>
                  <a:pt x="3150600" y="712273"/>
                </a:cubicBezTo>
                <a:cubicBezTo>
                  <a:pt x="3145849" y="701452"/>
                  <a:pt x="3158910" y="702071"/>
                  <a:pt x="3165000" y="698499"/>
                </a:cubicBezTo>
                <a:close/>
                <a:moveTo>
                  <a:pt x="4475839" y="685798"/>
                </a:moveTo>
                <a:cubicBezTo>
                  <a:pt x="4494418" y="685633"/>
                  <a:pt x="4472963" y="700859"/>
                  <a:pt x="4482461" y="708509"/>
                </a:cubicBezTo>
                <a:cubicBezTo>
                  <a:pt x="4490806" y="715225"/>
                  <a:pt x="4476063" y="721503"/>
                  <a:pt x="4475045" y="729292"/>
                </a:cubicBezTo>
                <a:cubicBezTo>
                  <a:pt x="4459232" y="745946"/>
                  <a:pt x="4443669" y="762868"/>
                  <a:pt x="4427517" y="779192"/>
                </a:cubicBezTo>
                <a:cubicBezTo>
                  <a:pt x="4409911" y="796970"/>
                  <a:pt x="4397505" y="777873"/>
                  <a:pt x="4383242" y="772228"/>
                </a:cubicBezTo>
                <a:cubicBezTo>
                  <a:pt x="4374327" y="769909"/>
                  <a:pt x="4365047" y="768295"/>
                  <a:pt x="4356081" y="757352"/>
                </a:cubicBezTo>
                <a:cubicBezTo>
                  <a:pt x="4371445" y="754239"/>
                  <a:pt x="4385746" y="750528"/>
                  <a:pt x="4382128" y="731152"/>
                </a:cubicBezTo>
                <a:cubicBezTo>
                  <a:pt x="4381231" y="726374"/>
                  <a:pt x="4383787" y="725905"/>
                  <a:pt x="4393887" y="736379"/>
                </a:cubicBezTo>
                <a:cubicBezTo>
                  <a:pt x="4399715" y="741636"/>
                  <a:pt x="4400483" y="752260"/>
                  <a:pt x="4413421" y="752976"/>
                </a:cubicBezTo>
                <a:cubicBezTo>
                  <a:pt x="4410801" y="737920"/>
                  <a:pt x="4412908" y="724209"/>
                  <a:pt x="4424565" y="713673"/>
                </a:cubicBezTo>
                <a:cubicBezTo>
                  <a:pt x="4431206" y="707668"/>
                  <a:pt x="4430297" y="691478"/>
                  <a:pt x="4440614" y="693530"/>
                </a:cubicBezTo>
                <a:cubicBezTo>
                  <a:pt x="4454832" y="696349"/>
                  <a:pt x="4451355" y="711524"/>
                  <a:pt x="4451925" y="722709"/>
                </a:cubicBezTo>
                <a:cubicBezTo>
                  <a:pt x="4465918" y="725828"/>
                  <a:pt x="4463510" y="715890"/>
                  <a:pt x="4463882" y="707895"/>
                </a:cubicBezTo>
                <a:cubicBezTo>
                  <a:pt x="4464292" y="698493"/>
                  <a:pt x="4464951" y="685901"/>
                  <a:pt x="4475839" y="685798"/>
                </a:cubicBezTo>
                <a:close/>
                <a:moveTo>
                  <a:pt x="3805320" y="661480"/>
                </a:moveTo>
                <a:cubicBezTo>
                  <a:pt x="3812456" y="662955"/>
                  <a:pt x="3819061" y="665962"/>
                  <a:pt x="3824412" y="670654"/>
                </a:cubicBezTo>
                <a:cubicBezTo>
                  <a:pt x="3830356" y="675871"/>
                  <a:pt x="3838540" y="682947"/>
                  <a:pt x="3825768" y="690099"/>
                </a:cubicBezTo>
                <a:cubicBezTo>
                  <a:pt x="3799098" y="705026"/>
                  <a:pt x="3774926" y="726234"/>
                  <a:pt x="3741152" y="723807"/>
                </a:cubicBezTo>
                <a:cubicBezTo>
                  <a:pt x="3730660" y="730580"/>
                  <a:pt x="3724806" y="721880"/>
                  <a:pt x="3721932" y="715227"/>
                </a:cubicBezTo>
                <a:cubicBezTo>
                  <a:pt x="3717540" y="705098"/>
                  <a:pt x="3731433" y="709842"/>
                  <a:pt x="3734195" y="703616"/>
                </a:cubicBezTo>
                <a:cubicBezTo>
                  <a:pt x="3737102" y="697061"/>
                  <a:pt x="3742530" y="691672"/>
                  <a:pt x="3746289" y="685435"/>
                </a:cubicBezTo>
                <a:cubicBezTo>
                  <a:pt x="3757729" y="666425"/>
                  <a:pt x="3783913" y="657057"/>
                  <a:pt x="3805320" y="661480"/>
                </a:cubicBezTo>
                <a:close/>
                <a:moveTo>
                  <a:pt x="3192894" y="660399"/>
                </a:moveTo>
                <a:cubicBezTo>
                  <a:pt x="3195349" y="662582"/>
                  <a:pt x="3197805" y="663934"/>
                  <a:pt x="3197631" y="664758"/>
                </a:cubicBezTo>
                <a:cubicBezTo>
                  <a:pt x="3196614" y="669806"/>
                  <a:pt x="3195225" y="674885"/>
                  <a:pt x="3189669" y="677124"/>
                </a:cubicBezTo>
                <a:cubicBezTo>
                  <a:pt x="3188975" y="675232"/>
                  <a:pt x="3187301" y="673056"/>
                  <a:pt x="3187760" y="671518"/>
                </a:cubicBezTo>
                <a:cubicBezTo>
                  <a:pt x="3188876" y="667791"/>
                  <a:pt x="3190984" y="664362"/>
                  <a:pt x="3192894" y="660399"/>
                </a:cubicBezTo>
                <a:close/>
                <a:moveTo>
                  <a:pt x="2497115" y="609888"/>
                </a:moveTo>
                <a:cubicBezTo>
                  <a:pt x="2503434" y="611953"/>
                  <a:pt x="2508420" y="618106"/>
                  <a:pt x="2512892" y="621639"/>
                </a:cubicBezTo>
                <a:cubicBezTo>
                  <a:pt x="2513350" y="630087"/>
                  <a:pt x="2509722" y="633286"/>
                  <a:pt x="2503992" y="633696"/>
                </a:cubicBezTo>
                <a:cubicBezTo>
                  <a:pt x="2494547" y="634371"/>
                  <a:pt x="2491856" y="626924"/>
                  <a:pt x="2489661" y="619996"/>
                </a:cubicBezTo>
                <a:cubicBezTo>
                  <a:pt x="2487689" y="613770"/>
                  <a:pt x="2492117" y="608257"/>
                  <a:pt x="2497115" y="609888"/>
                </a:cubicBezTo>
                <a:close/>
                <a:moveTo>
                  <a:pt x="4366687" y="609838"/>
                </a:moveTo>
                <a:cubicBezTo>
                  <a:pt x="4377761" y="607928"/>
                  <a:pt x="4375640" y="617954"/>
                  <a:pt x="4377997" y="624400"/>
                </a:cubicBezTo>
                <a:cubicBezTo>
                  <a:pt x="4380824" y="632039"/>
                  <a:pt x="4388600" y="628219"/>
                  <a:pt x="4394019" y="629890"/>
                </a:cubicBezTo>
                <a:cubicBezTo>
                  <a:pt x="4397082" y="622251"/>
                  <a:pt x="4401559" y="620580"/>
                  <a:pt x="4407450" y="626786"/>
                </a:cubicBezTo>
                <a:cubicBezTo>
                  <a:pt x="4412869" y="632516"/>
                  <a:pt x="4411220" y="638484"/>
                  <a:pt x="4404858" y="641587"/>
                </a:cubicBezTo>
                <a:cubicBezTo>
                  <a:pt x="4397553" y="645168"/>
                  <a:pt x="4389542" y="646839"/>
                  <a:pt x="4381767" y="649226"/>
                </a:cubicBezTo>
                <a:cubicBezTo>
                  <a:pt x="4383887" y="666175"/>
                  <a:pt x="4370457" y="659729"/>
                  <a:pt x="4362681" y="661878"/>
                </a:cubicBezTo>
                <a:cubicBezTo>
                  <a:pt x="4367865" y="670233"/>
                  <a:pt x="4363624" y="673336"/>
                  <a:pt x="4355848" y="676440"/>
                </a:cubicBezTo>
                <a:cubicBezTo>
                  <a:pt x="4330636" y="686704"/>
                  <a:pt x="4312965" y="709860"/>
                  <a:pt x="4285632" y="716544"/>
                </a:cubicBezTo>
                <a:cubicBezTo>
                  <a:pt x="4278564" y="728719"/>
                  <a:pt x="4268667" y="736119"/>
                  <a:pt x="4255001" y="741132"/>
                </a:cubicBezTo>
                <a:cubicBezTo>
                  <a:pt x="4232146" y="749726"/>
                  <a:pt x="4213296" y="764526"/>
                  <a:pt x="4203400" y="788398"/>
                </a:cubicBezTo>
                <a:cubicBezTo>
                  <a:pt x="4258771" y="795798"/>
                  <a:pt x="4314143" y="803437"/>
                  <a:pt x="4368572" y="783624"/>
                </a:cubicBezTo>
                <a:cubicBezTo>
                  <a:pt x="4375169" y="774314"/>
                  <a:pt x="4382238" y="776939"/>
                  <a:pt x="4389542" y="782907"/>
                </a:cubicBezTo>
                <a:cubicBezTo>
                  <a:pt x="4387186" y="790308"/>
                  <a:pt x="4382709" y="796037"/>
                  <a:pt x="4376112" y="799856"/>
                </a:cubicBezTo>
                <a:cubicBezTo>
                  <a:pt x="4369043" y="802005"/>
                  <a:pt x="4368336" y="813702"/>
                  <a:pt x="4355612" y="807973"/>
                </a:cubicBezTo>
                <a:cubicBezTo>
                  <a:pt x="4337705" y="799618"/>
                  <a:pt x="4311315" y="782907"/>
                  <a:pt x="4315556" y="826593"/>
                </a:cubicBezTo>
                <a:cubicBezTo>
                  <a:pt x="4315792" y="828741"/>
                  <a:pt x="4307781" y="831606"/>
                  <a:pt x="4303775" y="833993"/>
                </a:cubicBezTo>
                <a:cubicBezTo>
                  <a:pt x="4294822" y="844497"/>
                  <a:pt x="4286575" y="865503"/>
                  <a:pt x="4275265" y="835425"/>
                </a:cubicBezTo>
                <a:cubicBezTo>
                  <a:pt x="4274322" y="832799"/>
                  <a:pt x="4265604" y="833277"/>
                  <a:pt x="4260656" y="832322"/>
                </a:cubicBezTo>
                <a:cubicBezTo>
                  <a:pt x="4253588" y="837812"/>
                  <a:pt x="4256651" y="846406"/>
                  <a:pt x="4254766" y="853329"/>
                </a:cubicBezTo>
                <a:cubicBezTo>
                  <a:pt x="4256886" y="857387"/>
                  <a:pt x="4259007" y="861445"/>
                  <a:pt x="4261128" y="865503"/>
                </a:cubicBezTo>
                <a:cubicBezTo>
                  <a:pt x="4269610" y="871710"/>
                  <a:pt x="4278564" y="860729"/>
                  <a:pt x="4287517" y="866220"/>
                </a:cubicBezTo>
                <a:cubicBezTo>
                  <a:pt x="4285161" y="877439"/>
                  <a:pt x="4273851" y="874575"/>
                  <a:pt x="4267254" y="878633"/>
                </a:cubicBezTo>
                <a:cubicBezTo>
                  <a:pt x="4260892" y="884601"/>
                  <a:pt x="4254530" y="890330"/>
                  <a:pt x="4248404" y="896298"/>
                </a:cubicBezTo>
                <a:cubicBezTo>
                  <a:pt x="4243456" y="896298"/>
                  <a:pt x="4238743" y="896298"/>
                  <a:pt x="4234031" y="896298"/>
                </a:cubicBezTo>
                <a:cubicBezTo>
                  <a:pt x="4236387" y="899879"/>
                  <a:pt x="4238508" y="903459"/>
                  <a:pt x="4240864" y="907279"/>
                </a:cubicBezTo>
                <a:cubicBezTo>
                  <a:pt x="4238979" y="912292"/>
                  <a:pt x="4236858" y="917305"/>
                  <a:pt x="4234973" y="922318"/>
                </a:cubicBezTo>
                <a:cubicBezTo>
                  <a:pt x="4238979" y="930196"/>
                  <a:pt x="4256179" y="924467"/>
                  <a:pt x="4253116" y="939983"/>
                </a:cubicBezTo>
                <a:cubicBezTo>
                  <a:pt x="4245341" y="938074"/>
                  <a:pt x="4237330" y="936402"/>
                  <a:pt x="4229318" y="934493"/>
                </a:cubicBezTo>
                <a:cubicBezTo>
                  <a:pt x="4232617" y="940699"/>
                  <a:pt x="4232382" y="946906"/>
                  <a:pt x="4230025" y="953351"/>
                </a:cubicBezTo>
                <a:cubicBezTo>
                  <a:pt x="4225784" y="958364"/>
                  <a:pt x="4231439" y="969584"/>
                  <a:pt x="4223428" y="970062"/>
                </a:cubicBezTo>
                <a:cubicBezTo>
                  <a:pt x="4213767" y="970539"/>
                  <a:pt x="4216595" y="960274"/>
                  <a:pt x="4215417" y="953829"/>
                </a:cubicBezTo>
                <a:cubicBezTo>
                  <a:pt x="4214003" y="953829"/>
                  <a:pt x="4212825" y="953829"/>
                  <a:pt x="4211647" y="953829"/>
                </a:cubicBezTo>
                <a:cubicBezTo>
                  <a:pt x="4212118" y="954306"/>
                  <a:pt x="4212589" y="954545"/>
                  <a:pt x="4212825" y="955022"/>
                </a:cubicBezTo>
                <a:cubicBezTo>
                  <a:pt x="4215888" y="973642"/>
                  <a:pt x="4233795" y="994172"/>
                  <a:pt x="4205992" y="1008734"/>
                </a:cubicBezTo>
                <a:cubicBezTo>
                  <a:pt x="4202929" y="1008972"/>
                  <a:pt x="4200337" y="1008018"/>
                  <a:pt x="4197509" y="1006824"/>
                </a:cubicBezTo>
                <a:cubicBezTo>
                  <a:pt x="4197038" y="1012314"/>
                  <a:pt x="4223192" y="1021863"/>
                  <a:pt x="4195389" y="1022579"/>
                </a:cubicBezTo>
                <a:cubicBezTo>
                  <a:pt x="4185021" y="1022818"/>
                  <a:pt x="4178188" y="1030218"/>
                  <a:pt x="4169941" y="1034276"/>
                </a:cubicBezTo>
                <a:cubicBezTo>
                  <a:pt x="4184786" y="1051464"/>
                  <a:pt x="4199159" y="1049554"/>
                  <a:pt x="4218244" y="1028070"/>
                </a:cubicBezTo>
                <a:cubicBezTo>
                  <a:pt x="4223663" y="1022102"/>
                  <a:pt x="4222957" y="1005392"/>
                  <a:pt x="4236151" y="1012314"/>
                </a:cubicBezTo>
                <a:cubicBezTo>
                  <a:pt x="4248640" y="1018999"/>
                  <a:pt x="4255944" y="1036186"/>
                  <a:pt x="4250053" y="1047406"/>
                </a:cubicBezTo>
                <a:cubicBezTo>
                  <a:pt x="4241806" y="1063400"/>
                  <a:pt x="4245576" y="1071994"/>
                  <a:pt x="4254294" y="1085362"/>
                </a:cubicBezTo>
                <a:cubicBezTo>
                  <a:pt x="4260892" y="1095865"/>
                  <a:pt x="4261128" y="1111143"/>
                  <a:pt x="4262070" y="1124750"/>
                </a:cubicBezTo>
                <a:cubicBezTo>
                  <a:pt x="4262070" y="1124989"/>
                  <a:pt x="4261834" y="1125466"/>
                  <a:pt x="4261599" y="1125705"/>
                </a:cubicBezTo>
                <a:cubicBezTo>
                  <a:pt x="4268903" y="1130479"/>
                  <a:pt x="4276679" y="1133344"/>
                  <a:pt x="4285632" y="1130718"/>
                </a:cubicBezTo>
                <a:cubicBezTo>
                  <a:pt x="4284454" y="1124989"/>
                  <a:pt x="4283512" y="1119260"/>
                  <a:pt x="4282334" y="1113292"/>
                </a:cubicBezTo>
                <a:cubicBezTo>
                  <a:pt x="4286339" y="1113530"/>
                  <a:pt x="4291994" y="1112098"/>
                  <a:pt x="4293879" y="1114247"/>
                </a:cubicBezTo>
                <a:cubicBezTo>
                  <a:pt x="4300712" y="1122124"/>
                  <a:pt x="4302597" y="1130718"/>
                  <a:pt x="4293172" y="1138596"/>
                </a:cubicBezTo>
                <a:cubicBezTo>
                  <a:pt x="4289638" y="1142176"/>
                  <a:pt x="4283983" y="1145519"/>
                  <a:pt x="4283040" y="1149815"/>
                </a:cubicBezTo>
                <a:cubicBezTo>
                  <a:pt x="4280684" y="1160319"/>
                  <a:pt x="4294115" y="1158410"/>
                  <a:pt x="4294586" y="1157454"/>
                </a:cubicBezTo>
                <a:cubicBezTo>
                  <a:pt x="4307074" y="1130718"/>
                  <a:pt x="4334878" y="1184191"/>
                  <a:pt x="4343124" y="1148861"/>
                </a:cubicBezTo>
                <a:cubicBezTo>
                  <a:pt x="4345952" y="1135970"/>
                  <a:pt x="4358911" y="1122363"/>
                  <a:pt x="4376112" y="1124273"/>
                </a:cubicBezTo>
                <a:cubicBezTo>
                  <a:pt x="4379175" y="1122602"/>
                  <a:pt x="4382238" y="1120692"/>
                  <a:pt x="4385537" y="1119021"/>
                </a:cubicBezTo>
                <a:cubicBezTo>
                  <a:pt x="4385772" y="1118305"/>
                  <a:pt x="4386243" y="1118066"/>
                  <a:pt x="4387186" y="1118066"/>
                </a:cubicBezTo>
                <a:cubicBezTo>
                  <a:pt x="4391663" y="1111143"/>
                  <a:pt x="4395904" y="1103982"/>
                  <a:pt x="4400852" y="1097298"/>
                </a:cubicBezTo>
                <a:cubicBezTo>
                  <a:pt x="4405093" y="1091568"/>
                  <a:pt x="4408863" y="1077723"/>
                  <a:pt x="4416875" y="1085362"/>
                </a:cubicBezTo>
                <a:cubicBezTo>
                  <a:pt x="4424179" y="1092523"/>
                  <a:pt x="4442322" y="1093240"/>
                  <a:pt x="4436903" y="1112337"/>
                </a:cubicBezTo>
                <a:cubicBezTo>
                  <a:pt x="4429363" y="1138834"/>
                  <a:pt x="4444207" y="1152680"/>
                  <a:pt x="4468947" y="1157932"/>
                </a:cubicBezTo>
                <a:cubicBezTo>
                  <a:pt x="4480964" y="1160319"/>
                  <a:pt x="4483085" y="1171777"/>
                  <a:pt x="4468240" y="1182042"/>
                </a:cubicBezTo>
                <a:cubicBezTo>
                  <a:pt x="4435489" y="1204959"/>
                  <a:pt x="4443029" y="1219999"/>
                  <a:pt x="4469890" y="1242915"/>
                </a:cubicBezTo>
                <a:cubicBezTo>
                  <a:pt x="4484734" y="1255567"/>
                  <a:pt x="4461407" y="1247689"/>
                  <a:pt x="4458344" y="1252464"/>
                </a:cubicBezTo>
                <a:cubicBezTo>
                  <a:pt x="4454574" y="1257715"/>
                  <a:pt x="4465649" y="1267025"/>
                  <a:pt x="4455281" y="1269413"/>
                </a:cubicBezTo>
                <a:cubicBezTo>
                  <a:pt x="4449391" y="1270845"/>
                  <a:pt x="4447034" y="1262968"/>
                  <a:pt x="4445856" y="1257238"/>
                </a:cubicBezTo>
                <a:cubicBezTo>
                  <a:pt x="4419467" y="1246496"/>
                  <a:pt x="4414047" y="1276335"/>
                  <a:pt x="4395904" y="1281110"/>
                </a:cubicBezTo>
                <a:cubicBezTo>
                  <a:pt x="4395904" y="1295911"/>
                  <a:pt x="4415225" y="1295433"/>
                  <a:pt x="4414047" y="1308801"/>
                </a:cubicBezTo>
                <a:cubicBezTo>
                  <a:pt x="4419231" y="1308323"/>
                  <a:pt x="4428420" y="1306175"/>
                  <a:pt x="4428656" y="1307130"/>
                </a:cubicBezTo>
                <a:cubicBezTo>
                  <a:pt x="4437138" y="1330047"/>
                  <a:pt x="4446328" y="1353203"/>
                  <a:pt x="4450098" y="1376835"/>
                </a:cubicBezTo>
                <a:cubicBezTo>
                  <a:pt x="4450569" y="1380177"/>
                  <a:pt x="4462114" y="1391158"/>
                  <a:pt x="4447741" y="1403572"/>
                </a:cubicBezTo>
                <a:cubicBezTo>
                  <a:pt x="4418288" y="1428637"/>
                  <a:pt x="4417110" y="1388532"/>
                  <a:pt x="4397789" y="1389010"/>
                </a:cubicBezTo>
                <a:cubicBezTo>
                  <a:pt x="4398260" y="1401423"/>
                  <a:pt x="4394255" y="1411927"/>
                  <a:pt x="4377761" y="1410494"/>
                </a:cubicBezTo>
                <a:cubicBezTo>
                  <a:pt x="4359382" y="1409301"/>
                  <a:pt x="4369985" y="1422908"/>
                  <a:pt x="4368336" y="1430069"/>
                </a:cubicBezTo>
                <a:cubicBezTo>
                  <a:pt x="4368572" y="1431979"/>
                  <a:pt x="4368572" y="1433889"/>
                  <a:pt x="4368572" y="1435798"/>
                </a:cubicBezTo>
                <a:cubicBezTo>
                  <a:pt x="4373755" y="1457999"/>
                  <a:pt x="4350900" y="1458476"/>
                  <a:pt x="4341946" y="1469696"/>
                </a:cubicBezTo>
                <a:cubicBezTo>
                  <a:pt x="4336763" y="1475187"/>
                  <a:pt x="4329929" y="1474709"/>
                  <a:pt x="4323332" y="1474232"/>
                </a:cubicBezTo>
                <a:cubicBezTo>
                  <a:pt x="4316263" y="1479723"/>
                  <a:pt x="4318148" y="1487600"/>
                  <a:pt x="4318384" y="1495000"/>
                </a:cubicBezTo>
                <a:cubicBezTo>
                  <a:pt x="4320033" y="1494761"/>
                  <a:pt x="4321447" y="1494284"/>
                  <a:pt x="4322625" y="1493568"/>
                </a:cubicBezTo>
                <a:cubicBezTo>
                  <a:pt x="4342182" y="1495000"/>
                  <a:pt x="4353727" y="1499775"/>
                  <a:pt x="4331579" y="1518633"/>
                </a:cubicBezTo>
                <a:cubicBezTo>
                  <a:pt x="4345481" y="1525317"/>
                  <a:pt x="4371164" y="1514336"/>
                  <a:pt x="4368572" y="1543221"/>
                </a:cubicBezTo>
                <a:cubicBezTo>
                  <a:pt x="4370692" y="1545608"/>
                  <a:pt x="4372813" y="1547757"/>
                  <a:pt x="4374933" y="1550144"/>
                </a:cubicBezTo>
                <a:cubicBezTo>
                  <a:pt x="4395668" y="1539163"/>
                  <a:pt x="4412162" y="1544892"/>
                  <a:pt x="4425593" y="1562557"/>
                </a:cubicBezTo>
                <a:cubicBezTo>
                  <a:pt x="4425593" y="1571390"/>
                  <a:pt x="4420173" y="1574016"/>
                  <a:pt x="4412869" y="1575209"/>
                </a:cubicBezTo>
                <a:cubicBezTo>
                  <a:pt x="4433368" y="1596694"/>
                  <a:pt x="4409099" y="1606242"/>
                  <a:pt x="4399203" y="1605765"/>
                </a:cubicBezTo>
                <a:cubicBezTo>
                  <a:pt x="4386008" y="1605287"/>
                  <a:pt x="4382473" y="1615314"/>
                  <a:pt x="4383652" y="1617701"/>
                </a:cubicBezTo>
                <a:cubicBezTo>
                  <a:pt x="4398967" y="1646824"/>
                  <a:pt x="4370457" y="1645631"/>
                  <a:pt x="4358676" y="1655896"/>
                </a:cubicBezTo>
                <a:cubicBezTo>
                  <a:pt x="4348779" y="1664251"/>
                  <a:pt x="4328751" y="1661147"/>
                  <a:pt x="4329694" y="1681439"/>
                </a:cubicBezTo>
                <a:cubicBezTo>
                  <a:pt x="4332050" y="1684303"/>
                  <a:pt x="4334406" y="1686929"/>
                  <a:pt x="4336763" y="1689793"/>
                </a:cubicBezTo>
                <a:cubicBezTo>
                  <a:pt x="4349957" y="1689555"/>
                  <a:pt x="4355848" y="1699342"/>
                  <a:pt x="4361974" y="1708413"/>
                </a:cubicBezTo>
                <a:cubicBezTo>
                  <a:pt x="4373755" y="1728466"/>
                  <a:pt x="4370221" y="1741595"/>
                  <a:pt x="4345009" y="1742789"/>
                </a:cubicBezTo>
                <a:cubicBezTo>
                  <a:pt x="4330401" y="1743505"/>
                  <a:pt x="4329929" y="1748995"/>
                  <a:pt x="4337234" y="1759021"/>
                </a:cubicBezTo>
                <a:cubicBezTo>
                  <a:pt x="4340297" y="1759976"/>
                  <a:pt x="4343831" y="1759976"/>
                  <a:pt x="4346187" y="1761647"/>
                </a:cubicBezTo>
                <a:cubicBezTo>
                  <a:pt x="4357262" y="1769286"/>
                  <a:pt x="4368572" y="1765705"/>
                  <a:pt x="4373049" y="1753531"/>
                </a:cubicBezTo>
                <a:cubicBezTo>
                  <a:pt x="4374227" y="1750666"/>
                  <a:pt x="4379882" y="1749472"/>
                  <a:pt x="4383416" y="1747563"/>
                </a:cubicBezTo>
                <a:cubicBezTo>
                  <a:pt x="4386950" y="1743027"/>
                  <a:pt x="4390485" y="1738491"/>
                  <a:pt x="4394019" y="1733717"/>
                </a:cubicBezTo>
                <a:cubicBezTo>
                  <a:pt x="4405093" y="1719155"/>
                  <a:pt x="4424179" y="1724407"/>
                  <a:pt x="4439023" y="1716768"/>
                </a:cubicBezTo>
                <a:cubicBezTo>
                  <a:pt x="4454103" y="1708652"/>
                  <a:pt x="4481435" y="1726317"/>
                  <a:pt x="4479079" y="1686690"/>
                </a:cubicBezTo>
                <a:cubicBezTo>
                  <a:pt x="4477901" y="1665205"/>
                  <a:pt x="4511124" y="1683348"/>
                  <a:pt x="4524790" y="1665683"/>
                </a:cubicBezTo>
                <a:cubicBezTo>
                  <a:pt x="4523376" y="1678335"/>
                  <a:pt x="4522198" y="1687167"/>
                  <a:pt x="4521020" y="1696239"/>
                </a:cubicBezTo>
                <a:cubicBezTo>
                  <a:pt x="4524790" y="1698387"/>
                  <a:pt x="4528796" y="1700774"/>
                  <a:pt x="4532566" y="1702923"/>
                </a:cubicBezTo>
                <a:cubicBezTo>
                  <a:pt x="4536571" y="1703162"/>
                  <a:pt x="4540577" y="1703162"/>
                  <a:pt x="4544583" y="1703400"/>
                </a:cubicBezTo>
                <a:cubicBezTo>
                  <a:pt x="4542698" y="1677380"/>
                  <a:pt x="4562725" y="1675709"/>
                  <a:pt x="4580162" y="1671412"/>
                </a:cubicBezTo>
                <a:cubicBezTo>
                  <a:pt x="4587466" y="1663057"/>
                  <a:pt x="4595713" y="1672367"/>
                  <a:pt x="4603253" y="1670219"/>
                </a:cubicBezTo>
                <a:cubicBezTo>
                  <a:pt x="4604431" y="1656134"/>
                  <a:pt x="4629171" y="1644914"/>
                  <a:pt x="4607965" y="1628204"/>
                </a:cubicBezTo>
                <a:cubicBezTo>
                  <a:pt x="4606787" y="1627250"/>
                  <a:pt x="4607965" y="1619133"/>
                  <a:pt x="4616448" y="1619133"/>
                </a:cubicBezTo>
                <a:cubicBezTo>
                  <a:pt x="4655325" y="1620088"/>
                  <a:pt x="4655325" y="1619610"/>
                  <a:pt x="4639303" y="1588577"/>
                </a:cubicBezTo>
                <a:cubicBezTo>
                  <a:pt x="4649435" y="1593590"/>
                  <a:pt x="4658153" y="1590965"/>
                  <a:pt x="4666871" y="1588577"/>
                </a:cubicBezTo>
                <a:cubicBezTo>
                  <a:pt x="4666871" y="1588339"/>
                  <a:pt x="4666871" y="1588100"/>
                  <a:pt x="4666871" y="1587861"/>
                </a:cubicBezTo>
                <a:cubicBezTo>
                  <a:pt x="4667107" y="1588100"/>
                  <a:pt x="4667107" y="1588100"/>
                  <a:pt x="4667342" y="1588100"/>
                </a:cubicBezTo>
                <a:cubicBezTo>
                  <a:pt x="4662630" y="1576642"/>
                  <a:pt x="4662865" y="1575209"/>
                  <a:pt x="4672526" y="1575448"/>
                </a:cubicBezTo>
                <a:cubicBezTo>
                  <a:pt x="4686899" y="1575448"/>
                  <a:pt x="4686428" y="1557305"/>
                  <a:pt x="4699151" y="1556350"/>
                </a:cubicBezTo>
                <a:cubicBezTo>
                  <a:pt x="4703157" y="1573777"/>
                  <a:pt x="4717765" y="1567809"/>
                  <a:pt x="4738265" y="1569719"/>
                </a:cubicBezTo>
                <a:cubicBezTo>
                  <a:pt x="4709519" y="1577835"/>
                  <a:pt x="4721300" y="1606481"/>
                  <a:pt x="4699858" y="1612927"/>
                </a:cubicBezTo>
                <a:cubicBezTo>
                  <a:pt x="4697031" y="1615791"/>
                  <a:pt x="4694203" y="1618656"/>
                  <a:pt x="4691376" y="1621520"/>
                </a:cubicBezTo>
                <a:cubicBezTo>
                  <a:pt x="4690904" y="1625578"/>
                  <a:pt x="4679123" y="1631785"/>
                  <a:pt x="4693261" y="1632740"/>
                </a:cubicBezTo>
                <a:cubicBezTo>
                  <a:pt x="4698916" y="1632979"/>
                  <a:pt x="4706456" y="1626772"/>
                  <a:pt x="4707869" y="1636559"/>
                </a:cubicBezTo>
                <a:cubicBezTo>
                  <a:pt x="4708812" y="1644914"/>
                  <a:pt x="4700329" y="1644676"/>
                  <a:pt x="4694674" y="1646347"/>
                </a:cubicBezTo>
                <a:cubicBezTo>
                  <a:pt x="4681244" y="1650166"/>
                  <a:pt x="4667813" y="1654224"/>
                  <a:pt x="4654383" y="1658044"/>
                </a:cubicBezTo>
                <a:cubicBezTo>
                  <a:pt x="4652027" y="1665444"/>
                  <a:pt x="4658388" y="1675470"/>
                  <a:pt x="4648021" y="1680722"/>
                </a:cubicBezTo>
                <a:cubicBezTo>
                  <a:pt x="4637889" y="1687406"/>
                  <a:pt x="4630114" y="1680483"/>
                  <a:pt x="4621631" y="1676664"/>
                </a:cubicBezTo>
                <a:cubicBezTo>
                  <a:pt x="4617626" y="1676664"/>
                  <a:pt x="4613384" y="1676903"/>
                  <a:pt x="4609379" y="1676903"/>
                </a:cubicBezTo>
                <a:cubicBezTo>
                  <a:pt x="4604431" y="1688122"/>
                  <a:pt x="4597362" y="1699342"/>
                  <a:pt x="4609614" y="1710323"/>
                </a:cubicBezTo>
                <a:cubicBezTo>
                  <a:pt x="4615269" y="1706265"/>
                  <a:pt x="4621396" y="1697910"/>
                  <a:pt x="4626108" y="1698626"/>
                </a:cubicBezTo>
                <a:cubicBezTo>
                  <a:pt x="4632234" y="1699819"/>
                  <a:pt x="4629171" y="1709129"/>
                  <a:pt x="4628464" y="1715097"/>
                </a:cubicBezTo>
                <a:cubicBezTo>
                  <a:pt x="4622574" y="1714620"/>
                  <a:pt x="4616683" y="1714142"/>
                  <a:pt x="4610793" y="1713665"/>
                </a:cubicBezTo>
                <a:cubicBezTo>
                  <a:pt x="4611028" y="1715336"/>
                  <a:pt x="4611028" y="1717246"/>
                  <a:pt x="4610321" y="1718917"/>
                </a:cubicBezTo>
                <a:cubicBezTo>
                  <a:pt x="4601603" y="1730375"/>
                  <a:pt x="4593121" y="1742072"/>
                  <a:pt x="4576392" y="1731569"/>
                </a:cubicBezTo>
                <a:cubicBezTo>
                  <a:pt x="4574978" y="1730136"/>
                  <a:pt x="4573564" y="1728704"/>
                  <a:pt x="4572386" y="1727272"/>
                </a:cubicBezTo>
                <a:cubicBezTo>
                  <a:pt x="4552358" y="1734195"/>
                  <a:pt x="4541991" y="1752576"/>
                  <a:pt x="4527618" y="1766421"/>
                </a:cubicBezTo>
                <a:cubicBezTo>
                  <a:pt x="4524555" y="1768809"/>
                  <a:pt x="4518428" y="1771435"/>
                  <a:pt x="4518664" y="1773105"/>
                </a:cubicBezTo>
                <a:cubicBezTo>
                  <a:pt x="4522198" y="1797932"/>
                  <a:pt x="4496044" y="1804855"/>
                  <a:pt x="4489447" y="1823236"/>
                </a:cubicBezTo>
                <a:cubicBezTo>
                  <a:pt x="4489447" y="1825862"/>
                  <a:pt x="4489447" y="1828249"/>
                  <a:pt x="4489682" y="1830875"/>
                </a:cubicBezTo>
                <a:cubicBezTo>
                  <a:pt x="4498165" y="1834694"/>
                  <a:pt x="4501935" y="1842095"/>
                  <a:pt x="4501463" y="1850689"/>
                </a:cubicBezTo>
                <a:cubicBezTo>
                  <a:pt x="4500757" y="1859044"/>
                  <a:pt x="4493923" y="1854747"/>
                  <a:pt x="4489447" y="1854985"/>
                </a:cubicBezTo>
                <a:cubicBezTo>
                  <a:pt x="4487562" y="1857373"/>
                  <a:pt x="4485677" y="1859760"/>
                  <a:pt x="4483792" y="1862147"/>
                </a:cubicBezTo>
                <a:cubicBezTo>
                  <a:pt x="4483556" y="1863818"/>
                  <a:pt x="4483085" y="1865489"/>
                  <a:pt x="4483085" y="1867160"/>
                </a:cubicBezTo>
                <a:cubicBezTo>
                  <a:pt x="4473189" y="1880051"/>
                  <a:pt x="4457873" y="1875754"/>
                  <a:pt x="4445149" y="1878857"/>
                </a:cubicBezTo>
                <a:cubicBezTo>
                  <a:pt x="4445149" y="1881006"/>
                  <a:pt x="4445149" y="1883154"/>
                  <a:pt x="4445385" y="1885302"/>
                </a:cubicBezTo>
                <a:cubicBezTo>
                  <a:pt x="4438081" y="1905593"/>
                  <a:pt x="4427713" y="1879096"/>
                  <a:pt x="4419702" y="1886974"/>
                </a:cubicBezTo>
                <a:cubicBezTo>
                  <a:pt x="4417582" y="1899387"/>
                  <a:pt x="4412398" y="1892703"/>
                  <a:pt x="4407450" y="1889122"/>
                </a:cubicBezTo>
                <a:cubicBezTo>
                  <a:pt x="4397789" y="1881483"/>
                  <a:pt x="4394255" y="1887690"/>
                  <a:pt x="4393312" y="1896045"/>
                </a:cubicBezTo>
                <a:cubicBezTo>
                  <a:pt x="4392841" y="1902013"/>
                  <a:pt x="4405093" y="1908935"/>
                  <a:pt x="4392134" y="1913710"/>
                </a:cubicBezTo>
                <a:cubicBezTo>
                  <a:pt x="4382945" y="1917052"/>
                  <a:pt x="4384123" y="1906548"/>
                  <a:pt x="4380117" y="1903922"/>
                </a:cubicBezTo>
                <a:cubicBezTo>
                  <a:pt x="4363624" y="1893180"/>
                  <a:pt x="4360560" y="1914187"/>
                  <a:pt x="4350900" y="1918962"/>
                </a:cubicBezTo>
                <a:cubicBezTo>
                  <a:pt x="4340061" y="1912517"/>
                  <a:pt x="4347601" y="1901536"/>
                  <a:pt x="4343360" y="1893896"/>
                </a:cubicBezTo>
                <a:cubicBezTo>
                  <a:pt x="4334406" y="1936388"/>
                  <a:pt x="4289638" y="1963363"/>
                  <a:pt x="4292701" y="2015642"/>
                </a:cubicBezTo>
                <a:cubicBezTo>
                  <a:pt x="4283040" y="2003467"/>
                  <a:pt x="4276914" y="1996306"/>
                  <a:pt x="4261599" y="2006571"/>
                </a:cubicBezTo>
                <a:cubicBezTo>
                  <a:pt x="4239921" y="2021132"/>
                  <a:pt x="4217773" y="2034262"/>
                  <a:pt x="4202929" y="2056463"/>
                </a:cubicBezTo>
                <a:cubicBezTo>
                  <a:pt x="4204107" y="2063385"/>
                  <a:pt x="4203871" y="2073411"/>
                  <a:pt x="4213296" y="2072934"/>
                </a:cubicBezTo>
                <a:cubicBezTo>
                  <a:pt x="4226020" y="2072218"/>
                  <a:pt x="4226020" y="2059327"/>
                  <a:pt x="4226727" y="2048107"/>
                </a:cubicBezTo>
                <a:cubicBezTo>
                  <a:pt x="4244398" y="2054553"/>
                  <a:pt x="4245576" y="2075560"/>
                  <a:pt x="4262541" y="2077947"/>
                </a:cubicBezTo>
                <a:cubicBezTo>
                  <a:pt x="4263719" y="2078663"/>
                  <a:pt x="4265133" y="2079141"/>
                  <a:pt x="4266547" y="2078902"/>
                </a:cubicBezTo>
                <a:cubicBezTo>
                  <a:pt x="4281155" y="2064579"/>
                  <a:pt x="4295293" y="2079618"/>
                  <a:pt x="4293644" y="2087257"/>
                </a:cubicBezTo>
                <a:cubicBezTo>
                  <a:pt x="4290345" y="2103967"/>
                  <a:pt x="4316263" y="2112322"/>
                  <a:pt x="4302833" y="2129749"/>
                </a:cubicBezTo>
                <a:cubicBezTo>
                  <a:pt x="4302362" y="2130465"/>
                  <a:pt x="4312022" y="2139775"/>
                  <a:pt x="4317677" y="2143833"/>
                </a:cubicBezTo>
                <a:cubicBezTo>
                  <a:pt x="4319091" y="2144788"/>
                  <a:pt x="4325453" y="2141207"/>
                  <a:pt x="4327573" y="2138104"/>
                </a:cubicBezTo>
                <a:cubicBezTo>
                  <a:pt x="4331814" y="2132136"/>
                  <a:pt x="4329694" y="2126407"/>
                  <a:pt x="4324039" y="2121632"/>
                </a:cubicBezTo>
                <a:cubicBezTo>
                  <a:pt x="4313671" y="2112561"/>
                  <a:pt x="4311315" y="2102774"/>
                  <a:pt x="4323568" y="2090838"/>
                </a:cubicBezTo>
                <a:cubicBezTo>
                  <a:pt x="4338648" y="2113993"/>
                  <a:pt x="4360560" y="2120916"/>
                  <a:pt x="4386479" y="2122110"/>
                </a:cubicBezTo>
                <a:cubicBezTo>
                  <a:pt x="4399910" y="2122826"/>
                  <a:pt x="4416639" y="2117574"/>
                  <a:pt x="4425828" y="2134284"/>
                </a:cubicBezTo>
                <a:cubicBezTo>
                  <a:pt x="4433133" y="2149562"/>
                  <a:pt x="4422530" y="2147414"/>
                  <a:pt x="4413576" y="2146936"/>
                </a:cubicBezTo>
                <a:lnTo>
                  <a:pt x="4406948" y="2159067"/>
                </a:lnTo>
                <a:lnTo>
                  <a:pt x="4407179" y="2159303"/>
                </a:lnTo>
                <a:cubicBezTo>
                  <a:pt x="4407080" y="2159334"/>
                  <a:pt x="4407030" y="2159371"/>
                  <a:pt x="4406931" y="2159402"/>
                </a:cubicBezTo>
                <a:lnTo>
                  <a:pt x="4406900" y="2159154"/>
                </a:lnTo>
                <a:lnTo>
                  <a:pt x="4406271" y="2160305"/>
                </a:lnTo>
                <a:cubicBezTo>
                  <a:pt x="4406036" y="2160305"/>
                  <a:pt x="4406036" y="2160544"/>
                  <a:pt x="4405800" y="2160544"/>
                </a:cubicBezTo>
                <a:cubicBezTo>
                  <a:pt x="4405800" y="2160544"/>
                  <a:pt x="4405800" y="2160782"/>
                  <a:pt x="4405565" y="2161021"/>
                </a:cubicBezTo>
                <a:cubicBezTo>
                  <a:pt x="4405800" y="2161021"/>
                  <a:pt x="4405800" y="2160782"/>
                  <a:pt x="4405800" y="2160782"/>
                </a:cubicBezTo>
                <a:cubicBezTo>
                  <a:pt x="4405800" y="2161021"/>
                  <a:pt x="4405800" y="2161021"/>
                  <a:pt x="4406036" y="2161021"/>
                </a:cubicBezTo>
                <a:cubicBezTo>
                  <a:pt x="4406036" y="2161021"/>
                  <a:pt x="4406036" y="2160782"/>
                  <a:pt x="4406036" y="2160782"/>
                </a:cubicBezTo>
                <a:cubicBezTo>
                  <a:pt x="4406036" y="2160544"/>
                  <a:pt x="4406271" y="2160544"/>
                  <a:pt x="4406271" y="2160305"/>
                </a:cubicBezTo>
                <a:cubicBezTo>
                  <a:pt x="4418524" y="2159589"/>
                  <a:pt x="4433368" y="2152188"/>
                  <a:pt x="4438552" y="2172002"/>
                </a:cubicBezTo>
                <a:cubicBezTo>
                  <a:pt x="4443500" y="2178686"/>
                  <a:pt x="4435489" y="2204706"/>
                  <a:pt x="4457873" y="2185131"/>
                </a:cubicBezTo>
                <a:cubicBezTo>
                  <a:pt x="4486855" y="2167944"/>
                  <a:pt x="4496987" y="2140013"/>
                  <a:pt x="4502642" y="2109219"/>
                </a:cubicBezTo>
                <a:cubicBezTo>
                  <a:pt x="4502406" y="2103490"/>
                  <a:pt x="4499814" y="2097283"/>
                  <a:pt x="4505233" y="2092270"/>
                </a:cubicBezTo>
                <a:cubicBezTo>
                  <a:pt x="4512538" y="2098238"/>
                  <a:pt x="4512538" y="2107071"/>
                  <a:pt x="4515365" y="2114709"/>
                </a:cubicBezTo>
                <a:cubicBezTo>
                  <a:pt x="4525026" y="2104922"/>
                  <a:pt x="4542698" y="2103012"/>
                  <a:pt x="4543640" y="2083438"/>
                </a:cubicBezTo>
                <a:cubicBezTo>
                  <a:pt x="4543876" y="2076515"/>
                  <a:pt x="4553536" y="2072218"/>
                  <a:pt x="4558956" y="2083438"/>
                </a:cubicBezTo>
                <a:cubicBezTo>
                  <a:pt x="4562961" y="2083438"/>
                  <a:pt x="4566731" y="2083438"/>
                  <a:pt x="4570737" y="2083438"/>
                </a:cubicBezTo>
                <a:cubicBezTo>
                  <a:pt x="4579690" y="2056463"/>
                  <a:pt x="4588408" y="2090360"/>
                  <a:pt x="4597126" y="2083438"/>
                </a:cubicBezTo>
                <a:cubicBezTo>
                  <a:pt x="4603253" y="2061476"/>
                  <a:pt x="4625637" y="2055985"/>
                  <a:pt x="4641895" y="2039514"/>
                </a:cubicBezTo>
                <a:cubicBezTo>
                  <a:pt x="4642837" y="2054314"/>
                  <a:pt x="4630821" y="2065056"/>
                  <a:pt x="4635533" y="2077470"/>
                </a:cubicBezTo>
                <a:cubicBezTo>
                  <a:pt x="4636240" y="2079379"/>
                  <a:pt x="4636947" y="2081289"/>
                  <a:pt x="4637418" y="2083199"/>
                </a:cubicBezTo>
                <a:cubicBezTo>
                  <a:pt x="4641188" y="2083199"/>
                  <a:pt x="4644958" y="2083199"/>
                  <a:pt x="4648728" y="2083199"/>
                </a:cubicBezTo>
                <a:cubicBezTo>
                  <a:pt x="4653912" y="2077231"/>
                  <a:pt x="4653676" y="2064818"/>
                  <a:pt x="4667813" y="2070547"/>
                </a:cubicBezTo>
                <a:cubicBezTo>
                  <a:pt x="4693261" y="2080812"/>
                  <a:pt x="4708105" y="2074844"/>
                  <a:pt x="4703392" y="2043811"/>
                </a:cubicBezTo>
                <a:cubicBezTo>
                  <a:pt x="4703392" y="2043811"/>
                  <a:pt x="4708341" y="2042856"/>
                  <a:pt x="4710932" y="2042378"/>
                </a:cubicBezTo>
                <a:cubicBezTo>
                  <a:pt x="4711404" y="2038559"/>
                  <a:pt x="4711875" y="2034739"/>
                  <a:pt x="4712346" y="2031159"/>
                </a:cubicBezTo>
                <a:cubicBezTo>
                  <a:pt x="4749575" y="2028533"/>
                  <a:pt x="4776436" y="2007764"/>
                  <a:pt x="4800469" y="1981505"/>
                </a:cubicBezTo>
                <a:cubicBezTo>
                  <a:pt x="4802119" y="1994635"/>
                  <a:pt x="4797406" y="2011106"/>
                  <a:pt x="4820497" y="2011106"/>
                </a:cubicBezTo>
                <a:cubicBezTo>
                  <a:pt x="4825210" y="2011106"/>
                  <a:pt x="4827801" y="2020178"/>
                  <a:pt x="4825917" y="2026862"/>
                </a:cubicBezTo>
                <a:cubicBezTo>
                  <a:pt x="4830629" y="2020894"/>
                  <a:pt x="4835577" y="2014926"/>
                  <a:pt x="4840996" y="2008480"/>
                </a:cubicBezTo>
                <a:cubicBezTo>
                  <a:pt x="4848301" y="2020416"/>
                  <a:pt x="4840761" y="2035217"/>
                  <a:pt x="4851835" y="2044288"/>
                </a:cubicBezTo>
                <a:cubicBezTo>
                  <a:pt x="4861967" y="2047153"/>
                  <a:pt x="4860317" y="2053837"/>
                  <a:pt x="4856076" y="2060521"/>
                </a:cubicBezTo>
                <a:cubicBezTo>
                  <a:pt x="4853956" y="2064101"/>
                  <a:pt x="4849714" y="2065773"/>
                  <a:pt x="4845944" y="2063385"/>
                </a:cubicBezTo>
                <a:cubicBezTo>
                  <a:pt x="4841468" y="2060282"/>
                  <a:pt x="4838876" y="2056224"/>
                  <a:pt x="4844531" y="2051688"/>
                </a:cubicBezTo>
                <a:cubicBezTo>
                  <a:pt x="4830629" y="2036172"/>
                  <a:pt x="4834635" y="2060998"/>
                  <a:pt x="4826859" y="2059566"/>
                </a:cubicBezTo>
                <a:cubicBezTo>
                  <a:pt x="4824738" y="2061953"/>
                  <a:pt x="4821675" y="2064101"/>
                  <a:pt x="4821204" y="2066727"/>
                </a:cubicBezTo>
                <a:cubicBezTo>
                  <a:pt x="4819555" y="2076753"/>
                  <a:pt x="4827095" y="2094657"/>
                  <a:pt x="4810601" y="2092509"/>
                </a:cubicBezTo>
                <a:cubicBezTo>
                  <a:pt x="4799291" y="2091077"/>
                  <a:pt x="4788924" y="2075799"/>
                  <a:pt x="4799527" y="2059088"/>
                </a:cubicBezTo>
                <a:cubicBezTo>
                  <a:pt x="4800940" y="2056701"/>
                  <a:pt x="4796464" y="2050495"/>
                  <a:pt x="4794579" y="2045720"/>
                </a:cubicBezTo>
                <a:cubicBezTo>
                  <a:pt x="4794343" y="2045720"/>
                  <a:pt x="4794107" y="2045720"/>
                  <a:pt x="4793872" y="2045720"/>
                </a:cubicBezTo>
                <a:cubicBezTo>
                  <a:pt x="4793872" y="2045720"/>
                  <a:pt x="4793872" y="2045720"/>
                  <a:pt x="4793636" y="2045720"/>
                </a:cubicBezTo>
                <a:cubicBezTo>
                  <a:pt x="4777143" y="2050495"/>
                  <a:pt x="4769838" y="2061476"/>
                  <a:pt x="4781384" y="2075799"/>
                </a:cubicBezTo>
                <a:cubicBezTo>
                  <a:pt x="4786096" y="2081528"/>
                  <a:pt x="4788688" y="2085586"/>
                  <a:pt x="4786567" y="2091077"/>
                </a:cubicBezTo>
                <a:cubicBezTo>
                  <a:pt x="4783504" y="2098238"/>
                  <a:pt x="4775022" y="2097999"/>
                  <a:pt x="4770074" y="2095373"/>
                </a:cubicBezTo>
                <a:cubicBezTo>
                  <a:pt x="4743448" y="2082005"/>
                  <a:pt x="4741328" y="2103012"/>
                  <a:pt x="4736851" y="2118768"/>
                </a:cubicBezTo>
                <a:cubicBezTo>
                  <a:pt x="4730489" y="2139775"/>
                  <a:pt x="4726248" y="2161498"/>
                  <a:pt x="4711404" y="2178686"/>
                </a:cubicBezTo>
                <a:cubicBezTo>
                  <a:pt x="4718944" y="2178447"/>
                  <a:pt x="4726719" y="2175583"/>
                  <a:pt x="4733552" y="2181789"/>
                </a:cubicBezTo>
                <a:cubicBezTo>
                  <a:pt x="4722714" y="2199932"/>
                  <a:pt x="4709990" y="2177970"/>
                  <a:pt x="4698680" y="2183938"/>
                </a:cubicBezTo>
                <a:cubicBezTo>
                  <a:pt x="4688784" y="2186802"/>
                  <a:pt x="4678888" y="2189428"/>
                  <a:pt x="4668756" y="2192054"/>
                </a:cubicBezTo>
                <a:cubicBezTo>
                  <a:pt x="4668520" y="2193009"/>
                  <a:pt x="4668049" y="2193725"/>
                  <a:pt x="4667813" y="2194441"/>
                </a:cubicBezTo>
                <a:cubicBezTo>
                  <a:pt x="4664986" y="2202558"/>
                  <a:pt x="4673233" y="2218313"/>
                  <a:pt x="4653205" y="2215210"/>
                </a:cubicBezTo>
                <a:cubicBezTo>
                  <a:pt x="4651791" y="2214971"/>
                  <a:pt x="4648492" y="2219029"/>
                  <a:pt x="4647785" y="2221416"/>
                </a:cubicBezTo>
                <a:cubicBezTo>
                  <a:pt x="4643073" y="2239559"/>
                  <a:pt x="4641895" y="2239798"/>
                  <a:pt x="4624459" y="2248869"/>
                </a:cubicBezTo>
                <a:cubicBezTo>
                  <a:pt x="4596184" y="2263431"/>
                  <a:pt x="4579219" y="2291360"/>
                  <a:pt x="4554243" y="2309980"/>
                </a:cubicBezTo>
                <a:cubicBezTo>
                  <a:pt x="4546703" y="2315710"/>
                  <a:pt x="4553536" y="2328123"/>
                  <a:pt x="4553065" y="2337433"/>
                </a:cubicBezTo>
                <a:cubicBezTo>
                  <a:pt x="4561312" y="2338865"/>
                  <a:pt x="4558484" y="2345310"/>
                  <a:pt x="4559191" y="2350085"/>
                </a:cubicBezTo>
                <a:cubicBezTo>
                  <a:pt x="4563668" y="2351995"/>
                  <a:pt x="4564375" y="2354143"/>
                  <a:pt x="4559662" y="2356530"/>
                </a:cubicBezTo>
                <a:cubicBezTo>
                  <a:pt x="4561312" y="2363214"/>
                  <a:pt x="4563197" y="2369660"/>
                  <a:pt x="4565082" y="2376344"/>
                </a:cubicBezTo>
                <a:cubicBezTo>
                  <a:pt x="4571444" y="2380163"/>
                  <a:pt x="4577805" y="2383983"/>
                  <a:pt x="4584167" y="2387802"/>
                </a:cubicBezTo>
                <a:cubicBezTo>
                  <a:pt x="4602075" y="2376821"/>
                  <a:pt x="4603724" y="2401886"/>
                  <a:pt x="4616448" y="2402125"/>
                </a:cubicBezTo>
                <a:cubicBezTo>
                  <a:pt x="4628936" y="2392815"/>
                  <a:pt x="4647314" y="2389234"/>
                  <a:pt x="4649670" y="2369421"/>
                </a:cubicBezTo>
                <a:cubicBezTo>
                  <a:pt x="4663101" y="2366556"/>
                  <a:pt x="4668756" y="2366318"/>
                  <a:pt x="4680066" y="2368943"/>
                </a:cubicBezTo>
                <a:cubicBezTo>
                  <a:pt x="4681244" y="2334568"/>
                  <a:pt x="4714938" y="2300909"/>
                  <a:pt x="4755701" y="2293031"/>
                </a:cubicBezTo>
                <a:cubicBezTo>
                  <a:pt x="4755701" y="2293270"/>
                  <a:pt x="4755701" y="2293270"/>
                  <a:pt x="4755701" y="2293509"/>
                </a:cubicBezTo>
                <a:cubicBezTo>
                  <a:pt x="4755936" y="2293509"/>
                  <a:pt x="4755936" y="2293748"/>
                  <a:pt x="4755936" y="2293748"/>
                </a:cubicBezTo>
                <a:cubicBezTo>
                  <a:pt x="4755936" y="2293748"/>
                  <a:pt x="4756172" y="2293509"/>
                  <a:pt x="4756172" y="2293270"/>
                </a:cubicBezTo>
                <a:cubicBezTo>
                  <a:pt x="4756172" y="2293270"/>
                  <a:pt x="4756408" y="2293270"/>
                  <a:pt x="4756408" y="2293270"/>
                </a:cubicBezTo>
                <a:cubicBezTo>
                  <a:pt x="4756408" y="2293031"/>
                  <a:pt x="4756408" y="2293031"/>
                  <a:pt x="4756408" y="2293031"/>
                </a:cubicBezTo>
                <a:cubicBezTo>
                  <a:pt x="4756172" y="2293031"/>
                  <a:pt x="4755936" y="2293031"/>
                  <a:pt x="4755701" y="2293031"/>
                </a:cubicBezTo>
                <a:cubicBezTo>
                  <a:pt x="4752638" y="2274650"/>
                  <a:pt x="4785861" y="2278708"/>
                  <a:pt x="4777849" y="2257463"/>
                </a:cubicBezTo>
                <a:cubicBezTo>
                  <a:pt x="4816020" y="2251017"/>
                  <a:pt x="4826859" y="2205422"/>
                  <a:pt x="4864087" y="2197545"/>
                </a:cubicBezTo>
                <a:cubicBezTo>
                  <a:pt x="4864323" y="2199454"/>
                  <a:pt x="4864559" y="2201125"/>
                  <a:pt x="4864794" y="2203035"/>
                </a:cubicBezTo>
                <a:cubicBezTo>
                  <a:pt x="4865030" y="2199216"/>
                  <a:pt x="4865030" y="2195157"/>
                  <a:pt x="4865030" y="2191099"/>
                </a:cubicBezTo>
                <a:cubicBezTo>
                  <a:pt x="4866915" y="2191338"/>
                  <a:pt x="4868800" y="2191338"/>
                  <a:pt x="4870685" y="2191577"/>
                </a:cubicBezTo>
                <a:cubicBezTo>
                  <a:pt x="4874926" y="2192293"/>
                  <a:pt x="4878696" y="2184177"/>
                  <a:pt x="4883173" y="2191099"/>
                </a:cubicBezTo>
                <a:cubicBezTo>
                  <a:pt x="4892362" y="2192054"/>
                  <a:pt x="4904143" y="2183222"/>
                  <a:pt x="4910270" y="2197545"/>
                </a:cubicBezTo>
                <a:cubicBezTo>
                  <a:pt x="4914511" y="2198022"/>
                  <a:pt x="4918752" y="2198500"/>
                  <a:pt x="4922758" y="2198738"/>
                </a:cubicBezTo>
                <a:cubicBezTo>
                  <a:pt x="4924407" y="2198738"/>
                  <a:pt x="4925821" y="2198500"/>
                  <a:pt x="4927234" y="2197783"/>
                </a:cubicBezTo>
                <a:cubicBezTo>
                  <a:pt x="4929119" y="2195396"/>
                  <a:pt x="4930533" y="2191815"/>
                  <a:pt x="4932889" y="2191099"/>
                </a:cubicBezTo>
                <a:cubicBezTo>
                  <a:pt x="4944199" y="2187519"/>
                  <a:pt x="4918045" y="2172718"/>
                  <a:pt x="4938309" y="2172718"/>
                </a:cubicBezTo>
                <a:cubicBezTo>
                  <a:pt x="4955745" y="2172957"/>
                  <a:pt x="4953624" y="2185609"/>
                  <a:pt x="4952682" y="2197306"/>
                </a:cubicBezTo>
                <a:cubicBezTo>
                  <a:pt x="4957630" y="2206855"/>
                  <a:pt x="4957159" y="2214016"/>
                  <a:pt x="4944671" y="2216165"/>
                </a:cubicBezTo>
                <a:cubicBezTo>
                  <a:pt x="4941372" y="2219745"/>
                  <a:pt x="4938073" y="2223087"/>
                  <a:pt x="4934774" y="2226429"/>
                </a:cubicBezTo>
                <a:cubicBezTo>
                  <a:pt x="4934539" y="2229294"/>
                  <a:pt x="4934303" y="2231920"/>
                  <a:pt x="4934068" y="2234546"/>
                </a:cubicBezTo>
                <a:cubicBezTo>
                  <a:pt x="4934539" y="2236217"/>
                  <a:pt x="4935717" y="2236933"/>
                  <a:pt x="4937602" y="2236933"/>
                </a:cubicBezTo>
                <a:cubicBezTo>
                  <a:pt x="4960929" y="2235739"/>
                  <a:pt x="4976480" y="2216642"/>
                  <a:pt x="4997450" y="2210435"/>
                </a:cubicBezTo>
                <a:cubicBezTo>
                  <a:pt x="4997215" y="2208526"/>
                  <a:pt x="4997450" y="2206377"/>
                  <a:pt x="4997921" y="2204467"/>
                </a:cubicBezTo>
                <a:cubicBezTo>
                  <a:pt x="5012059" y="2177492"/>
                  <a:pt x="5016536" y="2177015"/>
                  <a:pt x="5042219" y="2198022"/>
                </a:cubicBezTo>
                <a:cubicBezTo>
                  <a:pt x="5045517" y="2196112"/>
                  <a:pt x="5049052" y="2194441"/>
                  <a:pt x="5052586" y="2192770"/>
                </a:cubicBezTo>
                <a:cubicBezTo>
                  <a:pt x="5052822" y="2198738"/>
                  <a:pt x="5053057" y="2204467"/>
                  <a:pt x="5053293" y="2210435"/>
                </a:cubicBezTo>
                <a:cubicBezTo>
                  <a:pt x="5047167" y="2216403"/>
                  <a:pt x="5041040" y="2222371"/>
                  <a:pt x="5034914" y="2228578"/>
                </a:cubicBezTo>
                <a:cubicBezTo>
                  <a:pt x="5026903" y="2240275"/>
                  <a:pt x="5036328" y="2257701"/>
                  <a:pt x="5022662" y="2267727"/>
                </a:cubicBezTo>
                <a:cubicBezTo>
                  <a:pt x="5026903" y="2278947"/>
                  <a:pt x="5033972" y="2290167"/>
                  <a:pt x="5034679" y="2301864"/>
                </a:cubicBezTo>
                <a:cubicBezTo>
                  <a:pt x="5035857" y="2321439"/>
                  <a:pt x="5027610" y="2303058"/>
                  <a:pt x="5023604" y="2303535"/>
                </a:cubicBezTo>
                <a:cubicBezTo>
                  <a:pt x="5008760" y="2309742"/>
                  <a:pt x="4996272" y="2300909"/>
                  <a:pt x="4991088" y="2291122"/>
                </a:cubicBezTo>
                <a:cubicBezTo>
                  <a:pt x="4972710" y="2255553"/>
                  <a:pt x="4935481" y="2260327"/>
                  <a:pt x="4906264" y="2250779"/>
                </a:cubicBezTo>
                <a:cubicBezTo>
                  <a:pt x="4895897" y="2247437"/>
                  <a:pt x="4882466" y="2244811"/>
                  <a:pt x="4869507" y="2242901"/>
                </a:cubicBezTo>
                <a:cubicBezTo>
                  <a:pt x="4869036" y="2276560"/>
                  <a:pt x="4875869" y="2310697"/>
                  <a:pt x="4863852" y="2343639"/>
                </a:cubicBezTo>
                <a:cubicBezTo>
                  <a:pt x="4863852" y="2345788"/>
                  <a:pt x="4864087" y="2347936"/>
                  <a:pt x="4864794" y="2349846"/>
                </a:cubicBezTo>
                <a:cubicBezTo>
                  <a:pt x="4870921" y="2352949"/>
                  <a:pt x="4870214" y="2358440"/>
                  <a:pt x="4869978" y="2363692"/>
                </a:cubicBezTo>
                <a:cubicBezTo>
                  <a:pt x="4868800" y="2372047"/>
                  <a:pt x="4870685" y="2380641"/>
                  <a:pt x="4870921" y="2388996"/>
                </a:cubicBezTo>
                <a:cubicBezTo>
                  <a:pt x="4895897" y="2407138"/>
                  <a:pt x="4881995" y="2425281"/>
                  <a:pt x="4870449" y="2443423"/>
                </a:cubicBezTo>
                <a:cubicBezTo>
                  <a:pt x="4870214" y="2444855"/>
                  <a:pt x="4870214" y="2446049"/>
                  <a:pt x="4869978" y="2447481"/>
                </a:cubicBezTo>
                <a:cubicBezTo>
                  <a:pt x="4869271" y="2452494"/>
                  <a:pt x="4869271" y="2457507"/>
                  <a:pt x="4869271" y="2462521"/>
                </a:cubicBezTo>
                <a:cubicBezTo>
                  <a:pt x="4874219" y="2458940"/>
                  <a:pt x="4878932" y="2453449"/>
                  <a:pt x="4886000" y="2452256"/>
                </a:cubicBezTo>
                <a:cubicBezTo>
                  <a:pt x="4885529" y="2476366"/>
                  <a:pt x="4898960" y="2497612"/>
                  <a:pt x="4885058" y="2521961"/>
                </a:cubicBezTo>
                <a:cubicBezTo>
                  <a:pt x="4878696" y="2533419"/>
                  <a:pt x="4890242" y="2541536"/>
                  <a:pt x="4903201" y="2545355"/>
                </a:cubicBezTo>
                <a:cubicBezTo>
                  <a:pt x="4913568" y="2548697"/>
                  <a:pt x="4923700" y="2548936"/>
                  <a:pt x="4933832" y="2548220"/>
                </a:cubicBezTo>
                <a:cubicBezTo>
                  <a:pt x="4934539" y="2547026"/>
                  <a:pt x="4935246" y="2545833"/>
                  <a:pt x="4936659" y="2544878"/>
                </a:cubicBezTo>
                <a:cubicBezTo>
                  <a:pt x="4935952" y="2541775"/>
                  <a:pt x="4934303" y="2536523"/>
                  <a:pt x="4934774" y="2536284"/>
                </a:cubicBezTo>
                <a:cubicBezTo>
                  <a:pt x="4963756" y="2525303"/>
                  <a:pt x="4991324" y="2505490"/>
                  <a:pt x="5024782" y="2519335"/>
                </a:cubicBezTo>
                <a:cubicBezTo>
                  <a:pt x="5020777" y="2497612"/>
                  <a:pt x="5020777" y="2497612"/>
                  <a:pt x="5042690" y="2504057"/>
                </a:cubicBezTo>
                <a:cubicBezTo>
                  <a:pt x="5048580" y="2505728"/>
                  <a:pt x="5053057" y="2501909"/>
                  <a:pt x="5055885" y="2497851"/>
                </a:cubicBezTo>
                <a:cubicBezTo>
                  <a:pt x="5074970" y="2472547"/>
                  <a:pt x="5076148" y="2492360"/>
                  <a:pt x="5077326" y="2506683"/>
                </a:cubicBezTo>
                <a:cubicBezTo>
                  <a:pt x="5096647" y="2501670"/>
                  <a:pt x="5059890" y="2470637"/>
                  <a:pt x="5095234" y="2473979"/>
                </a:cubicBezTo>
                <a:cubicBezTo>
                  <a:pt x="5103481" y="2455836"/>
                  <a:pt x="5109371" y="2436262"/>
                  <a:pt x="5126572" y="2424087"/>
                </a:cubicBezTo>
                <a:cubicBezTo>
                  <a:pt x="5131284" y="2410719"/>
                  <a:pt x="5116911" y="2402364"/>
                  <a:pt x="5116911" y="2388757"/>
                </a:cubicBezTo>
                <a:cubicBezTo>
                  <a:pt x="5130577" y="2387086"/>
                  <a:pt x="5134583" y="2397112"/>
                  <a:pt x="5140002" y="2404990"/>
                </a:cubicBezTo>
                <a:cubicBezTo>
                  <a:pt x="5142123" y="2405228"/>
                  <a:pt x="5144243" y="2405228"/>
                  <a:pt x="5146364" y="2405467"/>
                </a:cubicBezTo>
                <a:cubicBezTo>
                  <a:pt x="5165921" y="2386609"/>
                  <a:pt x="5196552" y="2381357"/>
                  <a:pt x="5209511" y="2354143"/>
                </a:cubicBezTo>
                <a:cubicBezTo>
                  <a:pt x="5241556" y="2332181"/>
                  <a:pt x="5247446" y="2311651"/>
                  <a:pt x="5231424" y="2276799"/>
                </a:cubicBezTo>
                <a:cubicBezTo>
                  <a:pt x="5245326" y="2272979"/>
                  <a:pt x="5248153" y="2292077"/>
                  <a:pt x="5260406" y="2290883"/>
                </a:cubicBezTo>
                <a:cubicBezTo>
                  <a:pt x="5283261" y="2291122"/>
                  <a:pt x="5293393" y="2263192"/>
                  <a:pt x="5316955" y="2265340"/>
                </a:cubicBezTo>
                <a:cubicBezTo>
                  <a:pt x="5328265" y="2255314"/>
                  <a:pt x="5343580" y="2249824"/>
                  <a:pt x="5349000" y="2234068"/>
                </a:cubicBezTo>
                <a:cubicBezTo>
                  <a:pt x="5340753" y="2201125"/>
                  <a:pt x="5336983" y="2197306"/>
                  <a:pt x="5318840" y="2215687"/>
                </a:cubicBezTo>
                <a:cubicBezTo>
                  <a:pt x="5294100" y="2240752"/>
                  <a:pt x="5297398" y="2218790"/>
                  <a:pt x="5294335" y="2204945"/>
                </a:cubicBezTo>
                <a:cubicBezTo>
                  <a:pt x="5292686" y="2198022"/>
                  <a:pt x="5292686" y="2190383"/>
                  <a:pt x="5291979" y="2183222"/>
                </a:cubicBezTo>
                <a:cubicBezTo>
                  <a:pt x="5281376" y="2182983"/>
                  <a:pt x="5271480" y="2181551"/>
                  <a:pt x="5266296" y="2170331"/>
                </a:cubicBezTo>
                <a:cubicBezTo>
                  <a:pt x="5273600" y="2138104"/>
                  <a:pt x="5238021" y="2140252"/>
                  <a:pt x="5226476" y="2119961"/>
                </a:cubicBezTo>
                <a:cubicBezTo>
                  <a:pt x="5252866" y="2115903"/>
                  <a:pt x="5276192" y="2093941"/>
                  <a:pt x="5304467" y="2112561"/>
                </a:cubicBezTo>
                <a:cubicBezTo>
                  <a:pt x="5300933" y="2096567"/>
                  <a:pt x="5318840" y="2082960"/>
                  <a:pt x="5308944" y="2065295"/>
                </a:cubicBezTo>
                <a:cubicBezTo>
                  <a:pt x="5306352" y="2060759"/>
                  <a:pt x="5316013" y="2050495"/>
                  <a:pt x="5323081" y="2051927"/>
                </a:cubicBezTo>
                <a:cubicBezTo>
                  <a:pt x="5334391" y="2054314"/>
                  <a:pt x="5324495" y="2065534"/>
                  <a:pt x="5325673" y="2067444"/>
                </a:cubicBezTo>
                <a:cubicBezTo>
                  <a:pt x="5335569" y="2084154"/>
                  <a:pt x="5317662" y="2104206"/>
                  <a:pt x="5319547" y="2107071"/>
                </a:cubicBezTo>
                <a:cubicBezTo>
                  <a:pt x="5339339" y="2135478"/>
                  <a:pt x="5339104" y="2171763"/>
                  <a:pt x="5358896" y="2199216"/>
                </a:cubicBezTo>
                <a:cubicBezTo>
                  <a:pt x="5362195" y="2203513"/>
                  <a:pt x="5369735" y="2204706"/>
                  <a:pt x="5375154" y="2207332"/>
                </a:cubicBezTo>
                <a:cubicBezTo>
                  <a:pt x="5394004" y="2217836"/>
                  <a:pt x="5388584" y="2235501"/>
                  <a:pt x="5380338" y="2246004"/>
                </a:cubicBezTo>
                <a:cubicBezTo>
                  <a:pt x="5370442" y="2258179"/>
                  <a:pt x="5364551" y="2277754"/>
                  <a:pt x="5343580" y="2278470"/>
                </a:cubicBezTo>
                <a:cubicBezTo>
                  <a:pt x="5360074" y="2304012"/>
                  <a:pt x="5314599" y="2293748"/>
                  <a:pt x="5320725" y="2316426"/>
                </a:cubicBezTo>
                <a:cubicBezTo>
                  <a:pt x="5321432" y="2319529"/>
                  <a:pt x="5311536" y="2298283"/>
                  <a:pt x="5298812" y="2304490"/>
                </a:cubicBezTo>
                <a:cubicBezTo>
                  <a:pt x="5296691" y="2308309"/>
                  <a:pt x="5294571" y="2312368"/>
                  <a:pt x="5292450" y="2316187"/>
                </a:cubicBezTo>
                <a:cubicBezTo>
                  <a:pt x="5276192" y="2324542"/>
                  <a:pt x="5272658" y="2350562"/>
                  <a:pt x="5248389" y="2347936"/>
                </a:cubicBezTo>
                <a:cubicBezTo>
                  <a:pt x="5245797" y="2364885"/>
                  <a:pt x="5239671" y="2381595"/>
                  <a:pt x="5247446" y="2398544"/>
                </a:cubicBezTo>
                <a:cubicBezTo>
                  <a:pt x="5242734" y="2409048"/>
                  <a:pt x="5236372" y="2414777"/>
                  <a:pt x="5226005" y="2404990"/>
                </a:cubicBezTo>
                <a:cubicBezTo>
                  <a:pt x="5216108" y="2395680"/>
                  <a:pt x="5206919" y="2399738"/>
                  <a:pt x="5197259" y="2405228"/>
                </a:cubicBezTo>
                <a:cubicBezTo>
                  <a:pt x="5208804" y="2415971"/>
                  <a:pt x="5208097" y="2422894"/>
                  <a:pt x="5191132" y="2424565"/>
                </a:cubicBezTo>
                <a:cubicBezTo>
                  <a:pt x="5168513" y="2450585"/>
                  <a:pt x="5132462" y="2462282"/>
                  <a:pt x="5115262" y="2494031"/>
                </a:cubicBezTo>
                <a:cubicBezTo>
                  <a:pt x="5103716" y="2514561"/>
                  <a:pt x="5088165" y="2529600"/>
                  <a:pt x="5063660" y="2532465"/>
                </a:cubicBezTo>
                <a:cubicBezTo>
                  <a:pt x="5059655" y="2538671"/>
                  <a:pt x="5055413" y="2544878"/>
                  <a:pt x="5051408" y="2551085"/>
                </a:cubicBezTo>
                <a:cubicBezTo>
                  <a:pt x="5049052" y="2555381"/>
                  <a:pt x="5046695" y="2559440"/>
                  <a:pt x="5044339" y="2563498"/>
                </a:cubicBezTo>
                <a:cubicBezTo>
                  <a:pt x="5041747" y="2568033"/>
                  <a:pt x="5033972" y="2568988"/>
                  <a:pt x="5028317" y="2571614"/>
                </a:cubicBezTo>
                <a:cubicBezTo>
                  <a:pt x="5032558" y="2578776"/>
                  <a:pt x="5030202" y="2584505"/>
                  <a:pt x="5025018" y="2589995"/>
                </a:cubicBezTo>
                <a:cubicBezTo>
                  <a:pt x="5025254" y="2590473"/>
                  <a:pt x="5025489" y="2590950"/>
                  <a:pt x="5025725" y="2591428"/>
                </a:cubicBezTo>
                <a:cubicBezTo>
                  <a:pt x="5027139" y="2593576"/>
                  <a:pt x="5023840" y="2594770"/>
                  <a:pt x="5020070" y="2595008"/>
                </a:cubicBezTo>
                <a:cubicBezTo>
                  <a:pt x="5017007" y="2597873"/>
                  <a:pt x="5013237" y="2600738"/>
                  <a:pt x="5009938" y="2603602"/>
                </a:cubicBezTo>
                <a:cubicBezTo>
                  <a:pt x="5016300" y="2604796"/>
                  <a:pt x="5027139" y="2601454"/>
                  <a:pt x="5027610" y="2610525"/>
                </a:cubicBezTo>
                <a:cubicBezTo>
                  <a:pt x="5027846" y="2622222"/>
                  <a:pt x="5017242" y="2615538"/>
                  <a:pt x="5011116" y="2616493"/>
                </a:cubicBezTo>
                <a:cubicBezTo>
                  <a:pt x="5006404" y="2616493"/>
                  <a:pt x="5001691" y="2616732"/>
                  <a:pt x="4996979" y="2616970"/>
                </a:cubicBezTo>
                <a:cubicBezTo>
                  <a:pt x="4997450" y="2619358"/>
                  <a:pt x="4996979" y="2621745"/>
                  <a:pt x="4995565" y="2624848"/>
                </a:cubicBezTo>
                <a:cubicBezTo>
                  <a:pt x="4995801" y="2625087"/>
                  <a:pt x="4995801" y="2625087"/>
                  <a:pt x="4995801" y="2625326"/>
                </a:cubicBezTo>
                <a:cubicBezTo>
                  <a:pt x="5000513" y="2628906"/>
                  <a:pt x="5002869" y="2633203"/>
                  <a:pt x="5003576" y="2638694"/>
                </a:cubicBezTo>
                <a:cubicBezTo>
                  <a:pt x="5004048" y="2639887"/>
                  <a:pt x="5004283" y="2641320"/>
                  <a:pt x="5004048" y="2642513"/>
                </a:cubicBezTo>
                <a:cubicBezTo>
                  <a:pt x="5005461" y="2644900"/>
                  <a:pt x="5006639" y="2647287"/>
                  <a:pt x="5007818" y="2649436"/>
                </a:cubicBezTo>
                <a:cubicBezTo>
                  <a:pt x="5015593" y="2651584"/>
                  <a:pt x="5019834" y="2657075"/>
                  <a:pt x="5017714" y="2664475"/>
                </a:cubicBezTo>
                <a:cubicBezTo>
                  <a:pt x="5017007" y="2666624"/>
                  <a:pt x="5009231" y="2666862"/>
                  <a:pt x="5004754" y="2668056"/>
                </a:cubicBezTo>
                <a:cubicBezTo>
                  <a:pt x="4997686" y="2670682"/>
                  <a:pt x="5000513" y="2676650"/>
                  <a:pt x="5000278" y="2681424"/>
                </a:cubicBezTo>
                <a:cubicBezTo>
                  <a:pt x="4957159" y="2669488"/>
                  <a:pt x="4957865" y="2718903"/>
                  <a:pt x="4931476" y="2730122"/>
                </a:cubicBezTo>
                <a:cubicBezTo>
                  <a:pt x="4929355" y="2729645"/>
                  <a:pt x="4927941" y="2730361"/>
                  <a:pt x="4927470" y="2732509"/>
                </a:cubicBezTo>
                <a:cubicBezTo>
                  <a:pt x="4888121" y="2722961"/>
                  <a:pt x="4910741" y="2758052"/>
                  <a:pt x="4901080" y="2769988"/>
                </a:cubicBezTo>
                <a:cubicBezTo>
                  <a:pt x="4898253" y="2773807"/>
                  <a:pt x="4900138" y="2781685"/>
                  <a:pt x="4899902" y="2787653"/>
                </a:cubicBezTo>
                <a:cubicBezTo>
                  <a:pt x="4899431" y="2796247"/>
                  <a:pt x="4908856" y="2806750"/>
                  <a:pt x="4895190" y="2812957"/>
                </a:cubicBezTo>
                <a:cubicBezTo>
                  <a:pt x="4889299" y="2819880"/>
                  <a:pt x="4883173" y="2819164"/>
                  <a:pt x="4876575" y="2813673"/>
                </a:cubicBezTo>
                <a:cubicBezTo>
                  <a:pt x="4874219" y="2821790"/>
                  <a:pt x="4883173" y="2827280"/>
                  <a:pt x="4882702" y="2833487"/>
                </a:cubicBezTo>
                <a:cubicBezTo>
                  <a:pt x="4881759" y="2841842"/>
                  <a:pt x="4878460" y="2852584"/>
                  <a:pt x="4869978" y="2842319"/>
                </a:cubicBezTo>
                <a:cubicBezTo>
                  <a:pt x="4869742" y="2893882"/>
                  <a:pt x="4869742" y="2945445"/>
                  <a:pt x="4869742" y="2997008"/>
                </a:cubicBezTo>
                <a:cubicBezTo>
                  <a:pt x="4869742" y="2999634"/>
                  <a:pt x="4869742" y="3002260"/>
                  <a:pt x="4869742" y="3004647"/>
                </a:cubicBezTo>
                <a:cubicBezTo>
                  <a:pt x="4872099" y="3001066"/>
                  <a:pt x="4876104" y="2999395"/>
                  <a:pt x="4884351" y="3004885"/>
                </a:cubicBezTo>
                <a:cubicBezTo>
                  <a:pt x="4891184" y="3009421"/>
                  <a:pt x="4896132" y="3004169"/>
                  <a:pt x="4895190" y="2996053"/>
                </a:cubicBezTo>
                <a:cubicBezTo>
                  <a:pt x="4893776" y="2983401"/>
                  <a:pt x="4905321" y="2975046"/>
                  <a:pt x="4906028" y="2963826"/>
                </a:cubicBezTo>
                <a:cubicBezTo>
                  <a:pt x="4907206" y="2945922"/>
                  <a:pt x="4914746" y="2949503"/>
                  <a:pt x="4926292" y="2954277"/>
                </a:cubicBezTo>
                <a:cubicBezTo>
                  <a:pt x="4931711" y="2956426"/>
                  <a:pt x="4937602" y="2967407"/>
                  <a:pt x="4944671" y="2957620"/>
                </a:cubicBezTo>
                <a:cubicBezTo>
                  <a:pt x="4949854" y="2950458"/>
                  <a:pt x="4955980" y="2944490"/>
                  <a:pt x="4948205" y="2932793"/>
                </a:cubicBezTo>
                <a:cubicBezTo>
                  <a:pt x="4936895" y="2915605"/>
                  <a:pt x="4952446" y="2923960"/>
                  <a:pt x="4958808" y="2924199"/>
                </a:cubicBezTo>
                <a:cubicBezTo>
                  <a:pt x="4958808" y="2914173"/>
                  <a:pt x="4952917" y="2903908"/>
                  <a:pt x="4959515" y="2894121"/>
                </a:cubicBezTo>
                <a:cubicBezTo>
                  <a:pt x="4966819" y="2877411"/>
                  <a:pt x="4986847" y="2893405"/>
                  <a:pt x="4995330" y="2880036"/>
                </a:cubicBezTo>
                <a:cubicBezTo>
                  <a:pt x="4981428" y="2870488"/>
                  <a:pt x="4986140" y="2853061"/>
                  <a:pt x="4993209" y="2849242"/>
                </a:cubicBezTo>
                <a:cubicBezTo>
                  <a:pt x="5005933" y="2842319"/>
                  <a:pt x="5020306" y="2835158"/>
                  <a:pt x="5034207" y="2837784"/>
                </a:cubicBezTo>
                <a:cubicBezTo>
                  <a:pt x="5035621" y="2836829"/>
                  <a:pt x="5037035" y="2835874"/>
                  <a:pt x="5038449" y="2835635"/>
                </a:cubicBezTo>
                <a:cubicBezTo>
                  <a:pt x="5039862" y="2835396"/>
                  <a:pt x="5042219" y="2837545"/>
                  <a:pt x="5042925" y="2839216"/>
                </a:cubicBezTo>
                <a:cubicBezTo>
                  <a:pt x="5043161" y="2839932"/>
                  <a:pt x="5043161" y="2840171"/>
                  <a:pt x="5043161" y="2840648"/>
                </a:cubicBezTo>
                <a:cubicBezTo>
                  <a:pt x="5047167" y="2842558"/>
                  <a:pt x="5050937" y="2845423"/>
                  <a:pt x="5054942" y="2849481"/>
                </a:cubicBezTo>
                <a:cubicBezTo>
                  <a:pt x="5058712" y="2846616"/>
                  <a:pt x="5062718" y="2843752"/>
                  <a:pt x="5066723" y="2840887"/>
                </a:cubicBezTo>
                <a:cubicBezTo>
                  <a:pt x="5067901" y="2830861"/>
                  <a:pt x="5051172" y="2811763"/>
                  <a:pt x="5079447" y="2814867"/>
                </a:cubicBezTo>
                <a:cubicBezTo>
                  <a:pt x="5090521" y="2820119"/>
                  <a:pt x="5093820" y="2828951"/>
                  <a:pt x="5091699" y="2840409"/>
                </a:cubicBezTo>
                <a:cubicBezTo>
                  <a:pt x="5089579" y="2856642"/>
                  <a:pt x="5109371" y="2843752"/>
                  <a:pt x="5110785" y="2854971"/>
                </a:cubicBezTo>
                <a:cubicBezTo>
                  <a:pt x="5122566" y="2869533"/>
                  <a:pt x="5136232" y="2844706"/>
                  <a:pt x="5148013" y="2856881"/>
                </a:cubicBezTo>
                <a:cubicBezTo>
                  <a:pt x="5150134" y="2861894"/>
                  <a:pt x="5152255" y="2866907"/>
                  <a:pt x="5154375" y="2871920"/>
                </a:cubicBezTo>
                <a:cubicBezTo>
                  <a:pt x="5154611" y="2871920"/>
                  <a:pt x="5154611" y="2871920"/>
                  <a:pt x="5154611" y="2871920"/>
                </a:cubicBezTo>
                <a:cubicBezTo>
                  <a:pt x="5153197" y="2878365"/>
                  <a:pt x="5158381" y="2887675"/>
                  <a:pt x="5158145" y="2894598"/>
                </a:cubicBezTo>
                <a:cubicBezTo>
                  <a:pt x="5158852" y="2893405"/>
                  <a:pt x="5159794" y="2891734"/>
                  <a:pt x="5160030" y="2891495"/>
                </a:cubicBezTo>
                <a:cubicBezTo>
                  <a:pt x="5166863" y="2891972"/>
                  <a:pt x="5171576" y="2891017"/>
                  <a:pt x="5172282" y="2896031"/>
                </a:cubicBezTo>
                <a:cubicBezTo>
                  <a:pt x="5172518" y="2897702"/>
                  <a:pt x="5168748" y="2901521"/>
                  <a:pt x="5167334" y="2901282"/>
                </a:cubicBezTo>
                <a:cubicBezTo>
                  <a:pt x="5164036" y="2900566"/>
                  <a:pt x="5160737" y="2898418"/>
                  <a:pt x="5157909" y="2896031"/>
                </a:cubicBezTo>
                <a:cubicBezTo>
                  <a:pt x="5157203" y="2900805"/>
                  <a:pt x="5153197" y="2904147"/>
                  <a:pt x="5141416" y="2904147"/>
                </a:cubicBezTo>
                <a:cubicBezTo>
                  <a:pt x="5122095" y="2906295"/>
                  <a:pt x="5132227" y="2885527"/>
                  <a:pt x="5122802" y="2880036"/>
                </a:cubicBezTo>
                <a:cubicBezTo>
                  <a:pt x="5097826" y="2888630"/>
                  <a:pt x="5119503" y="2906773"/>
                  <a:pt x="5122095" y="2908921"/>
                </a:cubicBezTo>
                <a:cubicBezTo>
                  <a:pt x="5137175" y="2920618"/>
                  <a:pt x="5130342" y="2924199"/>
                  <a:pt x="5119267" y="2932793"/>
                </a:cubicBezTo>
                <a:cubicBezTo>
                  <a:pt x="5097826" y="2949742"/>
                  <a:pt x="5081568" y="2975046"/>
                  <a:pt x="5048345" y="2968601"/>
                </a:cubicBezTo>
                <a:cubicBezTo>
                  <a:pt x="5048816" y="2979581"/>
                  <a:pt x="5042690" y="2981969"/>
                  <a:pt x="5033265" y="2981014"/>
                </a:cubicBezTo>
                <a:cubicBezTo>
                  <a:pt x="5024782" y="2980298"/>
                  <a:pt x="5015122" y="2976478"/>
                  <a:pt x="5009231" y="2986982"/>
                </a:cubicBezTo>
                <a:cubicBezTo>
                  <a:pt x="5015829" y="2990801"/>
                  <a:pt x="5022191" y="2994859"/>
                  <a:pt x="5028788" y="2998679"/>
                </a:cubicBezTo>
                <a:cubicBezTo>
                  <a:pt x="5034207" y="3001782"/>
                  <a:pt x="5044575" y="2995337"/>
                  <a:pt x="5045988" y="3005840"/>
                </a:cubicBezTo>
                <a:cubicBezTo>
                  <a:pt x="5046931" y="3012286"/>
                  <a:pt x="5038684" y="3011331"/>
                  <a:pt x="5035150" y="3014434"/>
                </a:cubicBezTo>
                <a:cubicBezTo>
                  <a:pt x="5030202" y="3020641"/>
                  <a:pt x="5023604" y="3019925"/>
                  <a:pt x="5017007" y="3019447"/>
                </a:cubicBezTo>
                <a:cubicBezTo>
                  <a:pt x="4987790" y="3013957"/>
                  <a:pt x="4982606" y="3038545"/>
                  <a:pt x="4972238" y="3055732"/>
                </a:cubicBezTo>
                <a:cubicBezTo>
                  <a:pt x="4968940" y="3060984"/>
                  <a:pt x="4973888" y="3069817"/>
                  <a:pt x="4960693" y="3066952"/>
                </a:cubicBezTo>
                <a:cubicBezTo>
                  <a:pt x="4932183" y="3060745"/>
                  <a:pt x="4921108" y="3072681"/>
                  <a:pt x="4931711" y="3101088"/>
                </a:cubicBezTo>
                <a:cubicBezTo>
                  <a:pt x="4905321" y="3101327"/>
                  <a:pt x="4878460" y="3097030"/>
                  <a:pt x="4875162" y="3133554"/>
                </a:cubicBezTo>
                <a:cubicBezTo>
                  <a:pt x="4874455" y="3139999"/>
                  <a:pt x="4869271" y="3139999"/>
                  <a:pt x="4865266" y="3139044"/>
                </a:cubicBezTo>
                <a:cubicBezTo>
                  <a:pt x="4866915" y="3145251"/>
                  <a:pt x="4868800" y="3151696"/>
                  <a:pt x="4863852" y="3157664"/>
                </a:cubicBezTo>
                <a:cubicBezTo>
                  <a:pt x="4864559" y="3163394"/>
                  <a:pt x="4865030" y="3169123"/>
                  <a:pt x="4865737" y="3174613"/>
                </a:cubicBezTo>
                <a:cubicBezTo>
                  <a:pt x="4882937" y="3153367"/>
                  <a:pt x="4903908" y="3139044"/>
                  <a:pt x="4931947" y="3134748"/>
                </a:cubicBezTo>
                <a:cubicBezTo>
                  <a:pt x="4933832" y="3134509"/>
                  <a:pt x="4933361" y="3119708"/>
                  <a:pt x="4934303" y="3109205"/>
                </a:cubicBezTo>
                <a:cubicBezTo>
                  <a:pt x="4952917" y="3120425"/>
                  <a:pt x="4964934" y="3115173"/>
                  <a:pt x="4972945" y="3096314"/>
                </a:cubicBezTo>
                <a:cubicBezTo>
                  <a:pt x="4977658" y="3085572"/>
                  <a:pt x="4977658" y="3089391"/>
                  <a:pt x="4988968" y="3096075"/>
                </a:cubicBezTo>
                <a:cubicBezTo>
                  <a:pt x="4997686" y="3101327"/>
                  <a:pt x="5015357" y="3113502"/>
                  <a:pt x="5021484" y="3100850"/>
                </a:cubicBezTo>
                <a:cubicBezTo>
                  <a:pt x="5029259" y="3085333"/>
                  <a:pt x="5033972" y="3095359"/>
                  <a:pt x="5039862" y="3098224"/>
                </a:cubicBezTo>
                <a:cubicBezTo>
                  <a:pt x="5052350" y="3103953"/>
                  <a:pt x="5044810" y="3114457"/>
                  <a:pt x="5041040" y="3119231"/>
                </a:cubicBezTo>
                <a:cubicBezTo>
                  <a:pt x="5026667" y="3136657"/>
                  <a:pt x="5027139" y="3153129"/>
                  <a:pt x="5042690" y="3169839"/>
                </a:cubicBezTo>
                <a:cubicBezTo>
                  <a:pt x="5030437" y="3172942"/>
                  <a:pt x="5007111" y="3165542"/>
                  <a:pt x="5018656" y="3188220"/>
                </a:cubicBezTo>
                <a:cubicBezTo>
                  <a:pt x="5027846" y="3206601"/>
                  <a:pt x="5030202" y="3220924"/>
                  <a:pt x="5018892" y="3237873"/>
                </a:cubicBezTo>
                <a:cubicBezTo>
                  <a:pt x="5017714" y="3239544"/>
                  <a:pt x="5019363" y="3242886"/>
                  <a:pt x="5020541" y="3246228"/>
                </a:cubicBezTo>
                <a:cubicBezTo>
                  <a:pt x="5021012" y="3245751"/>
                  <a:pt x="5021248" y="3245512"/>
                  <a:pt x="5021955" y="3245274"/>
                </a:cubicBezTo>
                <a:cubicBezTo>
                  <a:pt x="5039627" y="3237396"/>
                  <a:pt x="5018892" y="3268668"/>
                  <a:pt x="5037506" y="3261984"/>
                </a:cubicBezTo>
                <a:cubicBezTo>
                  <a:pt x="5049052" y="3259835"/>
                  <a:pt x="5049523" y="3265326"/>
                  <a:pt x="5046931" y="3274397"/>
                </a:cubicBezTo>
                <a:cubicBezTo>
                  <a:pt x="5045046" y="3280604"/>
                  <a:pt x="5043868" y="3288959"/>
                  <a:pt x="5036799" y="3288004"/>
                </a:cubicBezTo>
                <a:cubicBezTo>
                  <a:pt x="5026432" y="3286810"/>
                  <a:pt x="5021719" y="3277739"/>
                  <a:pt x="5021012" y="3267474"/>
                </a:cubicBezTo>
                <a:cubicBezTo>
                  <a:pt x="5017949" y="3264848"/>
                  <a:pt x="5016064" y="3262222"/>
                  <a:pt x="5014886" y="3259597"/>
                </a:cubicBezTo>
                <a:cubicBezTo>
                  <a:pt x="5013944" y="3259835"/>
                  <a:pt x="5013001" y="3260313"/>
                  <a:pt x="5012294" y="3260313"/>
                </a:cubicBezTo>
                <a:cubicBezTo>
                  <a:pt x="5006639" y="3261506"/>
                  <a:pt x="5001691" y="3263893"/>
                  <a:pt x="4997450" y="3266997"/>
                </a:cubicBezTo>
                <a:cubicBezTo>
                  <a:pt x="5006875" y="3272487"/>
                  <a:pt x="5009938" y="3280842"/>
                  <a:pt x="5008053" y="3291585"/>
                </a:cubicBezTo>
                <a:cubicBezTo>
                  <a:pt x="5005933" y="3307579"/>
                  <a:pt x="5025725" y="3294688"/>
                  <a:pt x="5027139" y="3306146"/>
                </a:cubicBezTo>
                <a:cubicBezTo>
                  <a:pt x="5038684" y="3320469"/>
                  <a:pt x="5052350" y="3295643"/>
                  <a:pt x="5064367" y="3307817"/>
                </a:cubicBezTo>
                <a:cubicBezTo>
                  <a:pt x="5066488" y="3312830"/>
                  <a:pt x="5068608" y="3317843"/>
                  <a:pt x="5070729" y="3322857"/>
                </a:cubicBezTo>
                <a:cubicBezTo>
                  <a:pt x="5070729" y="3322857"/>
                  <a:pt x="5070965" y="3322857"/>
                  <a:pt x="5070965" y="3322857"/>
                </a:cubicBezTo>
                <a:cubicBezTo>
                  <a:pt x="5068137" y="3334315"/>
                  <a:pt x="5087223" y="3354845"/>
                  <a:pt x="5057770" y="3355083"/>
                </a:cubicBezTo>
                <a:cubicBezTo>
                  <a:pt x="5038213" y="3357232"/>
                  <a:pt x="5048580" y="3336463"/>
                  <a:pt x="5039155" y="3330973"/>
                </a:cubicBezTo>
                <a:cubicBezTo>
                  <a:pt x="5014179" y="3339805"/>
                  <a:pt x="5035621" y="3357709"/>
                  <a:pt x="5038449" y="3359858"/>
                </a:cubicBezTo>
                <a:cubicBezTo>
                  <a:pt x="5053528" y="3371555"/>
                  <a:pt x="5046695" y="3375136"/>
                  <a:pt x="5035621" y="3383729"/>
                </a:cubicBezTo>
                <a:cubicBezTo>
                  <a:pt x="5014179" y="3400678"/>
                  <a:pt x="4997686" y="3425982"/>
                  <a:pt x="4964699" y="3419776"/>
                </a:cubicBezTo>
                <a:cubicBezTo>
                  <a:pt x="4965170" y="3430518"/>
                  <a:pt x="4959044" y="3432905"/>
                  <a:pt x="4949383" y="3432189"/>
                </a:cubicBezTo>
                <a:cubicBezTo>
                  <a:pt x="4940901" y="3431234"/>
                  <a:pt x="4931476" y="3427415"/>
                  <a:pt x="4925585" y="3437918"/>
                </a:cubicBezTo>
                <a:cubicBezTo>
                  <a:pt x="4931004" y="3441260"/>
                  <a:pt x="4936424" y="3444363"/>
                  <a:pt x="4941843" y="3447706"/>
                </a:cubicBezTo>
                <a:cubicBezTo>
                  <a:pt x="4945142" y="3444125"/>
                  <a:pt x="4948912" y="3442215"/>
                  <a:pt x="4954567" y="3444125"/>
                </a:cubicBezTo>
                <a:cubicBezTo>
                  <a:pt x="4970118" y="3449615"/>
                  <a:pt x="4962814" y="3465848"/>
                  <a:pt x="4964934" y="3478500"/>
                </a:cubicBezTo>
                <a:cubicBezTo>
                  <a:pt x="4959515" y="3510966"/>
                  <a:pt x="4967762" y="3546057"/>
                  <a:pt x="4951504" y="3577806"/>
                </a:cubicBezTo>
                <a:cubicBezTo>
                  <a:pt x="4945849" y="3589265"/>
                  <a:pt x="4947498" y="3599052"/>
                  <a:pt x="4957394" y="3609078"/>
                </a:cubicBezTo>
                <a:cubicBezTo>
                  <a:pt x="4967997" y="3619820"/>
                  <a:pt x="4969411" y="3635815"/>
                  <a:pt x="4959515" y="3646318"/>
                </a:cubicBezTo>
                <a:cubicBezTo>
                  <a:pt x="4951504" y="3654673"/>
                  <a:pt x="4941136" y="3650854"/>
                  <a:pt x="4930769" y="3639873"/>
                </a:cubicBezTo>
                <a:cubicBezTo>
                  <a:pt x="4923936" y="3632472"/>
                  <a:pt x="4904615" y="3630085"/>
                  <a:pt x="4893776" y="3643453"/>
                </a:cubicBezTo>
                <a:cubicBezTo>
                  <a:pt x="4886236" y="3652525"/>
                  <a:pt x="4877282" y="3652286"/>
                  <a:pt x="4869742" y="3647989"/>
                </a:cubicBezTo>
                <a:cubicBezTo>
                  <a:pt x="4869507" y="3659686"/>
                  <a:pt x="4869507" y="3671383"/>
                  <a:pt x="4869507" y="3682842"/>
                </a:cubicBezTo>
                <a:cubicBezTo>
                  <a:pt x="4865501" y="3683319"/>
                  <a:pt x="4861731" y="3683797"/>
                  <a:pt x="4857961" y="3684274"/>
                </a:cubicBezTo>
                <a:cubicBezTo>
                  <a:pt x="4855369" y="3710294"/>
                  <a:pt x="4842175" y="3727959"/>
                  <a:pt x="4817434" y="3737747"/>
                </a:cubicBezTo>
                <a:cubicBezTo>
                  <a:pt x="4789631" y="3748966"/>
                  <a:pt x="4787981" y="3784774"/>
                  <a:pt x="4762534" y="3798381"/>
                </a:cubicBezTo>
                <a:cubicBezTo>
                  <a:pt x="4745098" y="3815807"/>
                  <a:pt x="4724834" y="3830846"/>
                  <a:pt x="4718708" y="3856866"/>
                </a:cubicBezTo>
                <a:cubicBezTo>
                  <a:pt x="4717294" y="3863073"/>
                  <a:pt x="4710226" y="3861402"/>
                  <a:pt x="4705513" y="3862118"/>
                </a:cubicBezTo>
                <a:cubicBezTo>
                  <a:pt x="4705042" y="3864028"/>
                  <a:pt x="4704806" y="3865938"/>
                  <a:pt x="4705042" y="3867847"/>
                </a:cubicBezTo>
                <a:cubicBezTo>
                  <a:pt x="4713053" y="3874293"/>
                  <a:pt x="4713996" y="3880738"/>
                  <a:pt x="4704335" y="3886706"/>
                </a:cubicBezTo>
                <a:cubicBezTo>
                  <a:pt x="4678888" y="3879545"/>
                  <a:pt x="4664750" y="3898403"/>
                  <a:pt x="4648021" y="3911055"/>
                </a:cubicBezTo>
                <a:cubicBezTo>
                  <a:pt x="4622338" y="3925378"/>
                  <a:pt x="4594535" y="3937792"/>
                  <a:pt x="4591707" y="3972883"/>
                </a:cubicBezTo>
                <a:cubicBezTo>
                  <a:pt x="4591236" y="3977180"/>
                  <a:pt x="4591000" y="3980283"/>
                  <a:pt x="4585581" y="3981954"/>
                </a:cubicBezTo>
                <a:cubicBezTo>
                  <a:pt x="4548824" y="3993174"/>
                  <a:pt x="4535864" y="4030175"/>
                  <a:pt x="4509003" y="4052137"/>
                </a:cubicBezTo>
                <a:cubicBezTo>
                  <a:pt x="4498636" y="4055718"/>
                  <a:pt x="4500521" y="4077202"/>
                  <a:pt x="4482849" y="4070041"/>
                </a:cubicBezTo>
                <a:cubicBezTo>
                  <a:pt x="4476487" y="4068131"/>
                  <a:pt x="4470125" y="4066221"/>
                  <a:pt x="4463764" y="4064312"/>
                </a:cubicBezTo>
                <a:cubicBezTo>
                  <a:pt x="4447506" y="4065983"/>
                  <a:pt x="4454574" y="4096300"/>
                  <a:pt x="4431955" y="4090332"/>
                </a:cubicBezTo>
                <a:lnTo>
                  <a:pt x="4429598" y="4091048"/>
                </a:lnTo>
                <a:lnTo>
                  <a:pt x="4427006" y="4090809"/>
                </a:lnTo>
                <a:cubicBezTo>
                  <a:pt x="4424415" y="4094867"/>
                  <a:pt x="4421823" y="4098687"/>
                  <a:pt x="4419467" y="4102745"/>
                </a:cubicBezTo>
                <a:cubicBezTo>
                  <a:pt x="4418288" y="4115874"/>
                  <a:pt x="4406507" y="4119933"/>
                  <a:pt x="4398731" y="4127572"/>
                </a:cubicBezTo>
                <a:cubicBezTo>
                  <a:pt x="4398025" y="4135210"/>
                  <a:pt x="4392134" y="4137598"/>
                  <a:pt x="4386479" y="4140701"/>
                </a:cubicBezTo>
                <a:cubicBezTo>
                  <a:pt x="4378468" y="4151205"/>
                  <a:pt x="4381060" y="4169824"/>
                  <a:pt x="4362445" y="4172212"/>
                </a:cubicBezTo>
                <a:lnTo>
                  <a:pt x="4360089" y="4173644"/>
                </a:lnTo>
                <a:lnTo>
                  <a:pt x="4357497" y="4173644"/>
                </a:lnTo>
                <a:cubicBezTo>
                  <a:pt x="4354199" y="4189161"/>
                  <a:pt x="4320033" y="4201335"/>
                  <a:pt x="4359382" y="4221387"/>
                </a:cubicBezTo>
                <a:cubicBezTo>
                  <a:pt x="4343124" y="4222342"/>
                  <a:pt x="4332757" y="4213032"/>
                  <a:pt x="4324510" y="4223774"/>
                </a:cubicBezTo>
                <a:cubicBezTo>
                  <a:pt x="4324981" y="4235949"/>
                  <a:pt x="4321447" y="4246930"/>
                  <a:pt x="4313671" y="4256479"/>
                </a:cubicBezTo>
                <a:cubicBezTo>
                  <a:pt x="4288224" y="4267937"/>
                  <a:pt x="4278328" y="4293957"/>
                  <a:pt x="4260656" y="4312577"/>
                </a:cubicBezTo>
                <a:cubicBezTo>
                  <a:pt x="4240393" y="4324752"/>
                  <a:pt x="4251467" y="4363901"/>
                  <a:pt x="4216830" y="4363424"/>
                </a:cubicBezTo>
                <a:cubicBezTo>
                  <a:pt x="4214945" y="4371540"/>
                  <a:pt x="4218480" y="4383476"/>
                  <a:pt x="4203164" y="4380850"/>
                </a:cubicBezTo>
                <a:cubicBezTo>
                  <a:pt x="4193032" y="4381089"/>
                  <a:pt x="4191383" y="4391115"/>
                  <a:pt x="4185257" y="4395889"/>
                </a:cubicBezTo>
                <a:cubicBezTo>
                  <a:pt x="4195860" y="4432413"/>
                  <a:pt x="4159574" y="4454136"/>
                  <a:pt x="4156511" y="4487795"/>
                </a:cubicBezTo>
                <a:cubicBezTo>
                  <a:pt x="4154862" y="4508086"/>
                  <a:pt x="4135305" y="4489228"/>
                  <a:pt x="4125644" y="4488989"/>
                </a:cubicBezTo>
                <a:cubicBezTo>
                  <a:pt x="4120932" y="4520738"/>
                  <a:pt x="4095484" y="4535539"/>
                  <a:pt x="4073336" y="4545088"/>
                </a:cubicBezTo>
                <a:cubicBezTo>
                  <a:pt x="4050009" y="4554875"/>
                  <a:pt x="4038935" y="4588295"/>
                  <a:pt x="4007126" y="4579224"/>
                </a:cubicBezTo>
                <a:cubicBezTo>
                  <a:pt x="4007126" y="4579463"/>
                  <a:pt x="4007126" y="4579463"/>
                  <a:pt x="4007126" y="4579463"/>
                </a:cubicBezTo>
                <a:cubicBezTo>
                  <a:pt x="3992753" y="4590683"/>
                  <a:pt x="3988747" y="4616941"/>
                  <a:pt x="3962122" y="4610019"/>
                </a:cubicBezTo>
                <a:cubicBezTo>
                  <a:pt x="3962122" y="4610257"/>
                  <a:pt x="3962122" y="4610257"/>
                  <a:pt x="3962122" y="4610257"/>
                </a:cubicBezTo>
                <a:cubicBezTo>
                  <a:pt x="3944921" y="4625296"/>
                  <a:pt x="3931726" y="4643678"/>
                  <a:pt x="3917589" y="4661581"/>
                </a:cubicBezTo>
                <a:cubicBezTo>
                  <a:pt x="3913583" y="4668743"/>
                  <a:pt x="3909342" y="4676143"/>
                  <a:pt x="3903923" y="4685692"/>
                </a:cubicBezTo>
                <a:cubicBezTo>
                  <a:pt x="3914055" y="4683066"/>
                  <a:pt x="3926071" y="4700015"/>
                  <a:pt x="3932198" y="4678053"/>
                </a:cubicBezTo>
                <a:cubicBezTo>
                  <a:pt x="3933611" y="4673279"/>
                  <a:pt x="3938324" y="4668504"/>
                  <a:pt x="3944450" y="4671130"/>
                </a:cubicBezTo>
                <a:cubicBezTo>
                  <a:pt x="3951754" y="4674472"/>
                  <a:pt x="3950576" y="4682111"/>
                  <a:pt x="3949163" y="4687840"/>
                </a:cubicBezTo>
                <a:cubicBezTo>
                  <a:pt x="3942094" y="4718874"/>
                  <a:pt x="3929841" y="4747520"/>
                  <a:pt x="3905572" y="4769720"/>
                </a:cubicBezTo>
                <a:cubicBezTo>
                  <a:pt x="3905572" y="4775927"/>
                  <a:pt x="3905337" y="4782134"/>
                  <a:pt x="3905337" y="4788101"/>
                </a:cubicBezTo>
                <a:cubicBezTo>
                  <a:pt x="3905101" y="4788340"/>
                  <a:pt x="3905101" y="4788818"/>
                  <a:pt x="3905101" y="4789056"/>
                </a:cubicBezTo>
                <a:cubicBezTo>
                  <a:pt x="3905101" y="4789056"/>
                  <a:pt x="3905101" y="4789056"/>
                  <a:pt x="3905337" y="4789056"/>
                </a:cubicBezTo>
                <a:cubicBezTo>
                  <a:pt x="3905337" y="4788818"/>
                  <a:pt x="3905337" y="4788101"/>
                  <a:pt x="3905337" y="4788101"/>
                </a:cubicBezTo>
                <a:cubicBezTo>
                  <a:pt x="3920181" y="4790727"/>
                  <a:pt x="3930077" y="4783088"/>
                  <a:pt x="3935732" y="4770675"/>
                </a:cubicBezTo>
                <a:cubicBezTo>
                  <a:pt x="3944214" y="4752294"/>
                  <a:pt x="3957881" y="4751100"/>
                  <a:pt x="3974610" y="4756352"/>
                </a:cubicBezTo>
                <a:cubicBezTo>
                  <a:pt x="3974610" y="4754442"/>
                  <a:pt x="3975081" y="4752533"/>
                  <a:pt x="3975317" y="4750623"/>
                </a:cubicBezTo>
                <a:cubicBezTo>
                  <a:pt x="3976495" y="4733197"/>
                  <a:pt x="3981443" y="4722693"/>
                  <a:pt x="3999822" y="4737255"/>
                </a:cubicBezTo>
                <a:cubicBezTo>
                  <a:pt x="3998643" y="4716725"/>
                  <a:pt x="4015844" y="4707176"/>
                  <a:pt x="4025740" y="4693331"/>
                </a:cubicBezTo>
                <a:cubicBezTo>
                  <a:pt x="4025504" y="4691421"/>
                  <a:pt x="4025740" y="4689273"/>
                  <a:pt x="4025976" y="4687124"/>
                </a:cubicBezTo>
                <a:cubicBezTo>
                  <a:pt x="4027625" y="4673279"/>
                  <a:pt x="4037050" y="4665878"/>
                  <a:pt x="4046946" y="4672562"/>
                </a:cubicBezTo>
                <a:cubicBezTo>
                  <a:pt x="4053544" y="4676621"/>
                  <a:pt x="4061555" y="4683543"/>
                  <a:pt x="4063440" y="4672801"/>
                </a:cubicBezTo>
                <a:cubicBezTo>
                  <a:pt x="4066503" y="4656091"/>
                  <a:pt x="4083232" y="4647497"/>
                  <a:pt x="4084646" y="4632219"/>
                </a:cubicBezTo>
                <a:cubicBezTo>
                  <a:pt x="4087473" y="4604767"/>
                  <a:pt x="4106323" y="4600947"/>
                  <a:pt x="4127294" y="4598799"/>
                </a:cubicBezTo>
                <a:cubicBezTo>
                  <a:pt x="4131299" y="4594263"/>
                  <a:pt x="4135305" y="4589728"/>
                  <a:pt x="4139310" y="4585192"/>
                </a:cubicBezTo>
                <a:cubicBezTo>
                  <a:pt x="4139782" y="4580895"/>
                  <a:pt x="4140253" y="4576837"/>
                  <a:pt x="4140489" y="4572540"/>
                </a:cubicBezTo>
                <a:cubicBezTo>
                  <a:pt x="4135305" y="4542939"/>
                  <a:pt x="4160516" y="4570869"/>
                  <a:pt x="4164993" y="4559888"/>
                </a:cubicBezTo>
                <a:cubicBezTo>
                  <a:pt x="4164993" y="4559649"/>
                  <a:pt x="4164758" y="4559649"/>
                  <a:pt x="4164758" y="4559649"/>
                </a:cubicBezTo>
                <a:cubicBezTo>
                  <a:pt x="4164522" y="4550339"/>
                  <a:pt x="4170177" y="4544133"/>
                  <a:pt x="4176539" y="4538881"/>
                </a:cubicBezTo>
                <a:cubicBezTo>
                  <a:pt x="4185257" y="4531719"/>
                  <a:pt x="4195389" y="4514532"/>
                  <a:pt x="4205992" y="4525751"/>
                </a:cubicBezTo>
                <a:cubicBezTo>
                  <a:pt x="4214710" y="4534823"/>
                  <a:pt x="4200337" y="4546520"/>
                  <a:pt x="4191147" y="4554398"/>
                </a:cubicBezTo>
                <a:cubicBezTo>
                  <a:pt x="4191147" y="4564662"/>
                  <a:pt x="4191383" y="4574927"/>
                  <a:pt x="4191383" y="4585192"/>
                </a:cubicBezTo>
                <a:cubicBezTo>
                  <a:pt x="4195389" y="4585431"/>
                  <a:pt x="4199394" y="4585431"/>
                  <a:pt x="4203635" y="4585669"/>
                </a:cubicBezTo>
                <a:cubicBezTo>
                  <a:pt x="4219187" y="4574688"/>
                  <a:pt x="4217773" y="4553920"/>
                  <a:pt x="4229790" y="4540791"/>
                </a:cubicBezTo>
                <a:cubicBezTo>
                  <a:pt x="4230497" y="4534584"/>
                  <a:pt x="4230261" y="4528139"/>
                  <a:pt x="4231910" y="4522171"/>
                </a:cubicBezTo>
                <a:cubicBezTo>
                  <a:pt x="4233795" y="4514771"/>
                  <a:pt x="4238272" y="4507370"/>
                  <a:pt x="4247226" y="4509996"/>
                </a:cubicBezTo>
                <a:cubicBezTo>
                  <a:pt x="4258536" y="4513099"/>
                  <a:pt x="4252645" y="4521693"/>
                  <a:pt x="4250760" y="4528139"/>
                </a:cubicBezTo>
                <a:cubicBezTo>
                  <a:pt x="4248404" y="4534823"/>
                  <a:pt x="4244870" y="4541268"/>
                  <a:pt x="4242042" y="4547952"/>
                </a:cubicBezTo>
                <a:cubicBezTo>
                  <a:pt x="4241100" y="4568482"/>
                  <a:pt x="4227433" y="4582566"/>
                  <a:pt x="4217066" y="4598560"/>
                </a:cubicBezTo>
                <a:cubicBezTo>
                  <a:pt x="4216359" y="4609064"/>
                  <a:pt x="4210233" y="4617658"/>
                  <a:pt x="4201751" y="4621000"/>
                </a:cubicBezTo>
                <a:cubicBezTo>
                  <a:pt x="4171591" y="4632219"/>
                  <a:pt x="4156746" y="4655852"/>
                  <a:pt x="4150149" y="4684976"/>
                </a:cubicBezTo>
                <a:cubicBezTo>
                  <a:pt x="4145437" y="4705744"/>
                  <a:pt x="4133420" y="4718157"/>
                  <a:pt x="4114806" y="4725558"/>
                </a:cubicBezTo>
                <a:cubicBezTo>
                  <a:pt x="4110564" y="4729616"/>
                  <a:pt x="4106323" y="4733674"/>
                  <a:pt x="4102082" y="4737732"/>
                </a:cubicBezTo>
                <a:cubicBezTo>
                  <a:pt x="4101375" y="4754204"/>
                  <a:pt x="4084175" y="4749429"/>
                  <a:pt x="4076870" y="4757546"/>
                </a:cubicBezTo>
                <a:cubicBezTo>
                  <a:pt x="4076870" y="4759455"/>
                  <a:pt x="4076399" y="4761126"/>
                  <a:pt x="4075692" y="4763036"/>
                </a:cubicBezTo>
                <a:cubicBezTo>
                  <a:pt x="4061555" y="4784521"/>
                  <a:pt x="4050480" y="4808870"/>
                  <a:pt x="4032573" y="4826296"/>
                </a:cubicBezTo>
                <a:cubicBezTo>
                  <a:pt x="4018907" y="4839903"/>
                  <a:pt x="4044119" y="4855420"/>
                  <a:pt x="4025504" y="4864252"/>
                </a:cubicBezTo>
                <a:cubicBezTo>
                  <a:pt x="4019143" y="4877143"/>
                  <a:pt x="4005241" y="4881679"/>
                  <a:pt x="3995580" y="4890989"/>
                </a:cubicBezTo>
                <a:cubicBezTo>
                  <a:pt x="3986862" y="4899582"/>
                  <a:pt x="3978144" y="4908415"/>
                  <a:pt x="3969426" y="4917247"/>
                </a:cubicBezTo>
                <a:cubicBezTo>
                  <a:pt x="3952933" y="4933719"/>
                  <a:pt x="3939738" y="4932525"/>
                  <a:pt x="3930548" y="4910086"/>
                </a:cubicBezTo>
                <a:cubicBezTo>
                  <a:pt x="3929135" y="4914860"/>
                  <a:pt x="3928899" y="4922977"/>
                  <a:pt x="3925836" y="4924170"/>
                </a:cubicBezTo>
                <a:cubicBezTo>
                  <a:pt x="3891906" y="4937777"/>
                  <a:pt x="3883188" y="4967855"/>
                  <a:pt x="3874706" y="4998650"/>
                </a:cubicBezTo>
                <a:cubicBezTo>
                  <a:pt x="3873292" y="5003424"/>
                  <a:pt x="3865516" y="5006289"/>
                  <a:pt x="3860568" y="5010108"/>
                </a:cubicBezTo>
                <a:cubicBezTo>
                  <a:pt x="3860568" y="5010108"/>
                  <a:pt x="3860568" y="5010108"/>
                  <a:pt x="3860568" y="5010347"/>
                </a:cubicBezTo>
                <a:cubicBezTo>
                  <a:pt x="3853971" y="5011779"/>
                  <a:pt x="3845960" y="5009392"/>
                  <a:pt x="3841718" y="5017270"/>
                </a:cubicBezTo>
                <a:cubicBezTo>
                  <a:pt x="3847373" y="5021328"/>
                  <a:pt x="3849494" y="5025625"/>
                  <a:pt x="3841718" y="5029683"/>
                </a:cubicBezTo>
                <a:cubicBezTo>
                  <a:pt x="3830408" y="5056420"/>
                  <a:pt x="3805432" y="5040425"/>
                  <a:pt x="3787525" y="5046632"/>
                </a:cubicBezTo>
                <a:cubicBezTo>
                  <a:pt x="3786583" y="5047348"/>
                  <a:pt x="3785404" y="5048064"/>
                  <a:pt x="3783991" y="5048303"/>
                </a:cubicBezTo>
                <a:cubicBezTo>
                  <a:pt x="3779043" y="5048542"/>
                  <a:pt x="3774330" y="5047587"/>
                  <a:pt x="3771738" y="5042574"/>
                </a:cubicBezTo>
                <a:cubicBezTo>
                  <a:pt x="3765612" y="5024431"/>
                  <a:pt x="3737337" y="5038754"/>
                  <a:pt x="3733803" y="5017031"/>
                </a:cubicBezTo>
                <a:cubicBezTo>
                  <a:pt x="3725556" y="5003902"/>
                  <a:pt x="3717074" y="4990772"/>
                  <a:pt x="3707649" y="4975972"/>
                </a:cubicBezTo>
                <a:cubicBezTo>
                  <a:pt x="3677725" y="5002231"/>
                  <a:pt x="3661702" y="5043767"/>
                  <a:pt x="3619526" y="5054987"/>
                </a:cubicBezTo>
                <a:cubicBezTo>
                  <a:pt x="3571694" y="5094376"/>
                  <a:pt x="3509961" y="5094614"/>
                  <a:pt x="3454825" y="5112995"/>
                </a:cubicBezTo>
                <a:cubicBezTo>
                  <a:pt x="3439981" y="5141880"/>
                  <a:pt x="3411706" y="5123738"/>
                  <a:pt x="3390500" y="5130899"/>
                </a:cubicBezTo>
                <a:cubicBezTo>
                  <a:pt x="3379190" y="5134957"/>
                  <a:pt x="3365524" y="5131854"/>
                  <a:pt x="3352800" y="5131854"/>
                </a:cubicBezTo>
                <a:cubicBezTo>
                  <a:pt x="3355392" y="5158829"/>
                  <a:pt x="3323348" y="5142835"/>
                  <a:pt x="3316750" y="5159784"/>
                </a:cubicBezTo>
                <a:cubicBezTo>
                  <a:pt x="3316279" y="5161216"/>
                  <a:pt x="3302141" y="5155248"/>
                  <a:pt x="3309917" y="5169571"/>
                </a:cubicBezTo>
                <a:cubicBezTo>
                  <a:pt x="3318635" y="5185565"/>
                  <a:pt x="3319106" y="5205140"/>
                  <a:pt x="3297193" y="5209676"/>
                </a:cubicBezTo>
                <a:cubicBezTo>
                  <a:pt x="3273867" y="5214450"/>
                  <a:pt x="3264206" y="5197979"/>
                  <a:pt x="3263735" y="5176017"/>
                </a:cubicBezTo>
                <a:cubicBezTo>
                  <a:pt x="3244178" y="5165991"/>
                  <a:pt x="3253367" y="5147609"/>
                  <a:pt x="3251011" y="5132570"/>
                </a:cubicBezTo>
                <a:cubicBezTo>
                  <a:pt x="3239937" y="5127318"/>
                  <a:pt x="3238288" y="5117054"/>
                  <a:pt x="3236874" y="5106550"/>
                </a:cubicBezTo>
                <a:cubicBezTo>
                  <a:pt x="3227685" y="5099627"/>
                  <a:pt x="3216846" y="5099866"/>
                  <a:pt x="3206243" y="5099150"/>
                </a:cubicBezTo>
                <a:cubicBezTo>
                  <a:pt x="3197054" y="5108937"/>
                  <a:pt x="3188807" y="5119441"/>
                  <a:pt x="3178911" y="5128273"/>
                </a:cubicBezTo>
                <a:cubicBezTo>
                  <a:pt x="3173256" y="5133286"/>
                  <a:pt x="3163831" y="5134480"/>
                  <a:pt x="3159118" y="5128035"/>
                </a:cubicBezTo>
                <a:cubicBezTo>
                  <a:pt x="3154170" y="5121828"/>
                  <a:pt x="3161710" y="5117531"/>
                  <a:pt x="3166423" y="5113712"/>
                </a:cubicBezTo>
                <a:cubicBezTo>
                  <a:pt x="3177732" y="5104640"/>
                  <a:pt x="3188807" y="5095330"/>
                  <a:pt x="3199881" y="5086020"/>
                </a:cubicBezTo>
                <a:cubicBezTo>
                  <a:pt x="3206478" y="5074085"/>
                  <a:pt x="3212840" y="5061910"/>
                  <a:pt x="3225093" y="5054510"/>
                </a:cubicBezTo>
                <a:cubicBezTo>
                  <a:pt x="3226978" y="5052361"/>
                  <a:pt x="3228627" y="5050452"/>
                  <a:pt x="3230512" y="5048542"/>
                </a:cubicBezTo>
                <a:lnTo>
                  <a:pt x="3230512" y="5048303"/>
                </a:lnTo>
                <a:cubicBezTo>
                  <a:pt x="3234282" y="5036129"/>
                  <a:pt x="3227213" y="5021567"/>
                  <a:pt x="3238052" y="5010825"/>
                </a:cubicBezTo>
                <a:cubicBezTo>
                  <a:pt x="3238052" y="4994831"/>
                  <a:pt x="3243943" y="4981701"/>
                  <a:pt x="3256902" y="4971914"/>
                </a:cubicBezTo>
                <a:cubicBezTo>
                  <a:pt x="3293895" y="4938971"/>
                  <a:pt x="3314158" y="4885976"/>
                  <a:pt x="3371179" y="4877143"/>
                </a:cubicBezTo>
                <a:cubicBezTo>
                  <a:pt x="3379661" y="4868788"/>
                  <a:pt x="3387908" y="4860194"/>
                  <a:pt x="3396391" y="4851839"/>
                </a:cubicBezTo>
                <a:cubicBezTo>
                  <a:pt x="3398511" y="4847303"/>
                  <a:pt x="3400632" y="4842768"/>
                  <a:pt x="3402753" y="4838232"/>
                </a:cubicBezTo>
                <a:cubicBezTo>
                  <a:pt x="3407465" y="4813406"/>
                  <a:pt x="3422074" y="4790250"/>
                  <a:pt x="3415476" y="4763514"/>
                </a:cubicBezTo>
                <a:cubicBezTo>
                  <a:pt x="3402517" y="4760888"/>
                  <a:pt x="3390736" y="4756591"/>
                  <a:pt x="3383431" y="4744416"/>
                </a:cubicBezTo>
                <a:cubicBezTo>
                  <a:pt x="3378012" y="4731526"/>
                  <a:pt x="3390971" y="4730571"/>
                  <a:pt x="3396391" y="4724841"/>
                </a:cubicBezTo>
                <a:cubicBezTo>
                  <a:pt x="3405344" y="4713144"/>
                  <a:pt x="3402517" y="4699537"/>
                  <a:pt x="3391207" y="4695957"/>
                </a:cubicBezTo>
                <a:cubicBezTo>
                  <a:pt x="3372122" y="4689750"/>
                  <a:pt x="3383431" y="4712189"/>
                  <a:pt x="3382253" y="4711951"/>
                </a:cubicBezTo>
                <a:cubicBezTo>
                  <a:pt x="3368587" y="4711235"/>
                  <a:pt x="3358691" y="4715293"/>
                  <a:pt x="3345967" y="4722932"/>
                </a:cubicBezTo>
                <a:cubicBezTo>
                  <a:pt x="3316750" y="4740358"/>
                  <a:pt x="3285648" y="4756591"/>
                  <a:pt x="3251011" y="4763036"/>
                </a:cubicBezTo>
                <a:cubicBezTo>
                  <a:pt x="3250540" y="4776882"/>
                  <a:pt x="3249833" y="4790489"/>
                  <a:pt x="3270097" y="4788579"/>
                </a:cubicBezTo>
                <a:cubicBezTo>
                  <a:pt x="3270804" y="4788818"/>
                  <a:pt x="3271039" y="4788818"/>
                  <a:pt x="3271510" y="4789295"/>
                </a:cubicBezTo>
                <a:cubicBezTo>
                  <a:pt x="3277401" y="4791205"/>
                  <a:pt x="3280700" y="4795979"/>
                  <a:pt x="3283056" y="4801231"/>
                </a:cubicBezTo>
                <a:cubicBezTo>
                  <a:pt x="3305205" y="4818657"/>
                  <a:pt x="3272689" y="4825103"/>
                  <a:pt x="3275516" y="4838471"/>
                </a:cubicBezTo>
                <a:cubicBezTo>
                  <a:pt x="3265149" y="4839426"/>
                  <a:pt x="3253132" y="4842529"/>
                  <a:pt x="3251247" y="4827012"/>
                </a:cubicBezTo>
                <a:cubicBezTo>
                  <a:pt x="3248655" y="4806244"/>
                  <a:pt x="3226271" y="4820090"/>
                  <a:pt x="3219202" y="4807915"/>
                </a:cubicBezTo>
                <a:lnTo>
                  <a:pt x="3218967" y="4807915"/>
                </a:lnTo>
                <a:cubicBezTo>
                  <a:pt x="3200588" y="4805528"/>
                  <a:pt x="3190220" y="4781895"/>
                  <a:pt x="3168308" y="4788579"/>
                </a:cubicBezTo>
                <a:cubicBezTo>
                  <a:pt x="3141447" y="4769482"/>
                  <a:pt x="3119534" y="4782134"/>
                  <a:pt x="3097149" y="4798366"/>
                </a:cubicBezTo>
                <a:cubicBezTo>
                  <a:pt x="3082069" y="4809347"/>
                  <a:pt x="3055915" y="4793831"/>
                  <a:pt x="3046255" y="4819135"/>
                </a:cubicBezTo>
                <a:cubicBezTo>
                  <a:pt x="3035180" y="4814599"/>
                  <a:pt x="3028819" y="4807676"/>
                  <a:pt x="3034709" y="4795024"/>
                </a:cubicBezTo>
                <a:cubicBezTo>
                  <a:pt x="3032824" y="4792637"/>
                  <a:pt x="3030939" y="4790489"/>
                  <a:pt x="3029054" y="4788340"/>
                </a:cubicBezTo>
                <a:cubicBezTo>
                  <a:pt x="3017980" y="4766856"/>
                  <a:pt x="2983343" y="4771391"/>
                  <a:pt x="2979102" y="4742507"/>
                </a:cubicBezTo>
                <a:cubicBezTo>
                  <a:pt x="2972505" y="4744894"/>
                  <a:pt x="2965672" y="4747281"/>
                  <a:pt x="2959074" y="4749668"/>
                </a:cubicBezTo>
                <a:cubicBezTo>
                  <a:pt x="2953891" y="4747758"/>
                  <a:pt x="2952712" y="4743461"/>
                  <a:pt x="2952477" y="4738687"/>
                </a:cubicBezTo>
                <a:cubicBezTo>
                  <a:pt x="2938104" y="4743939"/>
                  <a:pt x="2935983" y="4718874"/>
                  <a:pt x="2921139" y="4726274"/>
                </a:cubicBezTo>
                <a:cubicBezTo>
                  <a:pt x="2911243" y="4745610"/>
                  <a:pt x="2897577" y="4735345"/>
                  <a:pt x="2890272" y="4731048"/>
                </a:cubicBezTo>
                <a:cubicBezTo>
                  <a:pt x="2861762" y="4740597"/>
                  <a:pt x="2919254" y="4763991"/>
                  <a:pt x="2878020" y="4770198"/>
                </a:cubicBezTo>
                <a:cubicBezTo>
                  <a:pt x="2876842" y="4781417"/>
                  <a:pt x="2871894" y="4782372"/>
                  <a:pt x="2863882" y="4775688"/>
                </a:cubicBezTo>
                <a:cubicBezTo>
                  <a:pt x="2858934" y="4777598"/>
                  <a:pt x="2860819" y="4798128"/>
                  <a:pt x="2849981" y="4782134"/>
                </a:cubicBezTo>
                <a:cubicBezTo>
                  <a:pt x="2841734" y="4770436"/>
                  <a:pt x="2838200" y="4779508"/>
                  <a:pt x="2832545" y="4782372"/>
                </a:cubicBezTo>
                <a:cubicBezTo>
                  <a:pt x="2844090" y="4804812"/>
                  <a:pt x="2828303" y="4806244"/>
                  <a:pt x="2812752" y="4807676"/>
                </a:cubicBezTo>
                <a:cubicBezTo>
                  <a:pt x="2797437" y="4801708"/>
                  <a:pt x="2781179" y="4795740"/>
                  <a:pt x="2800029" y="4776166"/>
                </a:cubicBezTo>
                <a:cubicBezTo>
                  <a:pt x="2793667" y="4778314"/>
                  <a:pt x="2787305" y="4780463"/>
                  <a:pt x="2781179" y="4782850"/>
                </a:cubicBezTo>
                <a:cubicBezTo>
                  <a:pt x="2776702" y="4790250"/>
                  <a:pt x="2769162" y="4788579"/>
                  <a:pt x="2762329" y="4789056"/>
                </a:cubicBezTo>
                <a:cubicBezTo>
                  <a:pt x="2751255" y="4798844"/>
                  <a:pt x="2738767" y="4805051"/>
                  <a:pt x="2724394" y="4807676"/>
                </a:cubicBezTo>
                <a:cubicBezTo>
                  <a:pt x="2718032" y="4812212"/>
                  <a:pt x="2711906" y="4816509"/>
                  <a:pt x="2705779" y="4821045"/>
                </a:cubicBezTo>
                <a:cubicBezTo>
                  <a:pt x="2690699" y="4845871"/>
                  <a:pt x="2668551" y="4847781"/>
                  <a:pt x="2643339" y="4840142"/>
                </a:cubicBezTo>
                <a:cubicBezTo>
                  <a:pt x="2635328" y="4869027"/>
                  <a:pt x="2616949" y="4875949"/>
                  <a:pt x="2590088" y="4864968"/>
                </a:cubicBezTo>
                <a:cubicBezTo>
                  <a:pt x="2587497" y="4874278"/>
                  <a:pt x="2595508" y="4888840"/>
                  <a:pt x="2577600" y="4890511"/>
                </a:cubicBezTo>
                <a:cubicBezTo>
                  <a:pt x="2571239" y="4892182"/>
                  <a:pt x="2564170" y="4901492"/>
                  <a:pt x="2559457" y="4888363"/>
                </a:cubicBezTo>
                <a:cubicBezTo>
                  <a:pt x="2548854" y="4880246"/>
                  <a:pt x="2538487" y="4871891"/>
                  <a:pt x="2527884" y="4863536"/>
                </a:cubicBezTo>
                <a:cubicBezTo>
                  <a:pt x="2523407" y="4864014"/>
                  <a:pt x="2518930" y="4864491"/>
                  <a:pt x="2514453" y="4864968"/>
                </a:cubicBezTo>
                <a:cubicBezTo>
                  <a:pt x="2509034" y="4886214"/>
                  <a:pt x="2488064" y="4881679"/>
                  <a:pt x="2479346" y="4877382"/>
                </a:cubicBezTo>
                <a:cubicBezTo>
                  <a:pt x="2461674" y="4868788"/>
                  <a:pt x="2450600" y="4873085"/>
                  <a:pt x="2438583" y="4884543"/>
                </a:cubicBezTo>
                <a:cubicBezTo>
                  <a:pt x="2429865" y="4894808"/>
                  <a:pt x="2421382" y="4905073"/>
                  <a:pt x="2412664" y="4915338"/>
                </a:cubicBezTo>
                <a:cubicBezTo>
                  <a:pt x="2399469" y="4923693"/>
                  <a:pt x="2385803" y="4941597"/>
                  <a:pt x="2373315" y="4914622"/>
                </a:cubicBezTo>
                <a:cubicBezTo>
                  <a:pt x="2372137" y="4897434"/>
                  <a:pt x="2364126" y="4901492"/>
                  <a:pt x="2355879" y="4909131"/>
                </a:cubicBezTo>
                <a:cubicBezTo>
                  <a:pt x="2345512" y="4918680"/>
                  <a:pt x="2344569" y="4911518"/>
                  <a:pt x="2343862" y="4903163"/>
                </a:cubicBezTo>
                <a:cubicBezTo>
                  <a:pt x="2341742" y="4900537"/>
                  <a:pt x="2339385" y="4897911"/>
                  <a:pt x="2337265" y="4895286"/>
                </a:cubicBezTo>
                <a:cubicBezTo>
                  <a:pt x="2331139" y="4881201"/>
                  <a:pt x="2316766" y="4910563"/>
                  <a:pt x="2311817" y="4890272"/>
                </a:cubicBezTo>
                <a:cubicBezTo>
                  <a:pt x="2309697" y="4890272"/>
                  <a:pt x="2307341" y="4890272"/>
                  <a:pt x="2305220" y="4890511"/>
                </a:cubicBezTo>
                <a:cubicBezTo>
                  <a:pt x="2303806" y="4890750"/>
                  <a:pt x="2302157" y="4890989"/>
                  <a:pt x="2300743" y="4890989"/>
                </a:cubicBezTo>
                <a:cubicBezTo>
                  <a:pt x="2300743" y="4890989"/>
                  <a:pt x="2300508" y="4890989"/>
                  <a:pt x="2300508" y="4890989"/>
                </a:cubicBezTo>
                <a:cubicBezTo>
                  <a:pt x="2290376" y="4900537"/>
                  <a:pt x="2273882" y="4901970"/>
                  <a:pt x="2267285" y="4916293"/>
                </a:cubicBezTo>
                <a:cubicBezTo>
                  <a:pt x="2263515" y="4924886"/>
                  <a:pt x="2256682" y="4930616"/>
                  <a:pt x="2248906" y="4935151"/>
                </a:cubicBezTo>
                <a:cubicBezTo>
                  <a:pt x="2233355" y="4948281"/>
                  <a:pt x="2249849" y="4954965"/>
                  <a:pt x="2254090" y="4964513"/>
                </a:cubicBezTo>
                <a:cubicBezTo>
                  <a:pt x="2260923" y="4979075"/>
                  <a:pt x="2265400" y="4968810"/>
                  <a:pt x="2272233" y="4964513"/>
                </a:cubicBezTo>
                <a:cubicBezTo>
                  <a:pt x="2291083" y="4953055"/>
                  <a:pt x="2279301" y="4985998"/>
                  <a:pt x="2296502" y="4982417"/>
                </a:cubicBezTo>
                <a:cubicBezTo>
                  <a:pt x="2300036" y="4981701"/>
                  <a:pt x="2292968" y="4990534"/>
                  <a:pt x="2288255" y="4993398"/>
                </a:cubicBezTo>
                <a:cubicBezTo>
                  <a:pt x="2279773" y="4997934"/>
                  <a:pt x="2271055" y="5001753"/>
                  <a:pt x="2266342" y="5010825"/>
                </a:cubicBezTo>
                <a:cubicBezTo>
                  <a:pt x="2262572" y="5026341"/>
                  <a:pt x="2235240" y="5012734"/>
                  <a:pt x="2236654" y="5034696"/>
                </a:cubicBezTo>
                <a:cubicBezTo>
                  <a:pt x="2231941" y="5033264"/>
                  <a:pt x="2226993" y="5031832"/>
                  <a:pt x="2222516" y="5029922"/>
                </a:cubicBezTo>
                <a:cubicBezTo>
                  <a:pt x="2214976" y="5027296"/>
                  <a:pt x="2218746" y="5022522"/>
                  <a:pt x="2219924" y="5017509"/>
                </a:cubicBezTo>
                <a:cubicBezTo>
                  <a:pt x="2223694" y="5001037"/>
                  <a:pt x="2235947" y="5004379"/>
                  <a:pt x="2247257" y="5004379"/>
                </a:cubicBezTo>
                <a:cubicBezTo>
                  <a:pt x="2236654" y="4991488"/>
                  <a:pt x="2247492" y="4969765"/>
                  <a:pt x="2228643" y="4960455"/>
                </a:cubicBezTo>
                <a:cubicBezTo>
                  <a:pt x="2211678" y="4972630"/>
                  <a:pt x="2194477" y="4983850"/>
                  <a:pt x="2172329" y="4981462"/>
                </a:cubicBezTo>
                <a:lnTo>
                  <a:pt x="2172329" y="4981701"/>
                </a:lnTo>
                <a:cubicBezTo>
                  <a:pt x="2171622" y="4984804"/>
                  <a:pt x="2171150" y="4988146"/>
                  <a:pt x="2170679" y="4991488"/>
                </a:cubicBezTo>
                <a:cubicBezTo>
                  <a:pt x="2162668" y="5009154"/>
                  <a:pt x="2154657" y="5012018"/>
                  <a:pt x="2146174" y="4991727"/>
                </a:cubicBezTo>
                <a:cubicBezTo>
                  <a:pt x="2144054" y="4991727"/>
                  <a:pt x="2141933" y="4991727"/>
                  <a:pt x="2139813" y="4991727"/>
                </a:cubicBezTo>
                <a:cubicBezTo>
                  <a:pt x="2131566" y="4998650"/>
                  <a:pt x="2123319" y="5005573"/>
                  <a:pt x="2115072" y="5012496"/>
                </a:cubicBezTo>
                <a:cubicBezTo>
                  <a:pt x="2112245" y="5018225"/>
                  <a:pt x="2109417" y="5023954"/>
                  <a:pt x="2106590" y="5029683"/>
                </a:cubicBezTo>
                <a:cubicBezTo>
                  <a:pt x="2103762" y="5041380"/>
                  <a:pt x="2099050" y="5050929"/>
                  <a:pt x="2084677" y="5050452"/>
                </a:cubicBezTo>
                <a:cubicBezTo>
                  <a:pt x="2084912" y="5050452"/>
                  <a:pt x="2084912" y="5050452"/>
                  <a:pt x="2084912" y="5050452"/>
                </a:cubicBezTo>
                <a:cubicBezTo>
                  <a:pt x="2075723" y="5055942"/>
                  <a:pt x="2070775" y="5064536"/>
                  <a:pt x="2065591" y="5073607"/>
                </a:cubicBezTo>
                <a:cubicBezTo>
                  <a:pt x="2057580" y="5088408"/>
                  <a:pt x="2045328" y="5096763"/>
                  <a:pt x="2027656" y="5094376"/>
                </a:cubicBezTo>
                <a:cubicBezTo>
                  <a:pt x="2032133" y="5098195"/>
                  <a:pt x="2036610" y="5102014"/>
                  <a:pt x="2048862" y="5112279"/>
                </a:cubicBezTo>
                <a:cubicBezTo>
                  <a:pt x="2023650" y="5103447"/>
                  <a:pt x="2010220" y="5116576"/>
                  <a:pt x="1993726" y="5116815"/>
                </a:cubicBezTo>
                <a:cubicBezTo>
                  <a:pt x="1979118" y="5118725"/>
                  <a:pt x="1977704" y="5138299"/>
                  <a:pt x="1962860" y="5139970"/>
                </a:cubicBezTo>
                <a:cubicBezTo>
                  <a:pt x="1957205" y="5146893"/>
                  <a:pt x="1951314" y="5153577"/>
                  <a:pt x="1942360" y="5156442"/>
                </a:cubicBezTo>
                <a:cubicBezTo>
                  <a:pt x="1934820" y="5166945"/>
                  <a:pt x="1926338" y="5155964"/>
                  <a:pt x="1918327" y="5157158"/>
                </a:cubicBezTo>
                <a:cubicBezTo>
                  <a:pt x="1921626" y="5162649"/>
                  <a:pt x="1924689" y="5168139"/>
                  <a:pt x="1927987" y="5174107"/>
                </a:cubicBezTo>
                <a:cubicBezTo>
                  <a:pt x="1917384" y="5177449"/>
                  <a:pt x="1914557" y="5170049"/>
                  <a:pt x="1910551" y="5164558"/>
                </a:cubicBezTo>
                <a:cubicBezTo>
                  <a:pt x="1908902" y="5164320"/>
                  <a:pt x="1907488" y="5164081"/>
                  <a:pt x="1906074" y="5163365"/>
                </a:cubicBezTo>
                <a:cubicBezTo>
                  <a:pt x="1905603" y="5165274"/>
                  <a:pt x="1904896" y="5167184"/>
                  <a:pt x="1904425" y="5168855"/>
                </a:cubicBezTo>
                <a:cubicBezTo>
                  <a:pt x="1904189" y="5174107"/>
                  <a:pt x="1903954" y="5179359"/>
                  <a:pt x="1903483" y="5184611"/>
                </a:cubicBezTo>
                <a:cubicBezTo>
                  <a:pt x="1911965" y="5205856"/>
                  <a:pt x="1887225" y="5206095"/>
                  <a:pt x="1881098" y="5218031"/>
                </a:cubicBezTo>
                <a:cubicBezTo>
                  <a:pt x="1880863" y="5219224"/>
                  <a:pt x="1880627" y="5220179"/>
                  <a:pt x="1880156" y="5221134"/>
                </a:cubicBezTo>
                <a:lnTo>
                  <a:pt x="1880627" y="5221134"/>
                </a:lnTo>
                <a:cubicBezTo>
                  <a:pt x="1873087" y="5245961"/>
                  <a:pt x="1854002" y="5226863"/>
                  <a:pt x="1841278" y="5231399"/>
                </a:cubicBezTo>
                <a:cubicBezTo>
                  <a:pt x="1825963" y="5236412"/>
                  <a:pt x="1828319" y="5247871"/>
                  <a:pt x="1829026" y="5258852"/>
                </a:cubicBezTo>
                <a:cubicBezTo>
                  <a:pt x="1854237" y="5258613"/>
                  <a:pt x="1875208" y="5250496"/>
                  <a:pt x="1895471" y="5232115"/>
                </a:cubicBezTo>
                <a:cubicBezTo>
                  <a:pt x="1908666" y="5219941"/>
                  <a:pt x="1932464" y="5219224"/>
                  <a:pt x="1948958" y="5237367"/>
                </a:cubicBezTo>
                <a:cubicBezTo>
                  <a:pt x="1959090" y="5233309"/>
                  <a:pt x="1969457" y="5229251"/>
                  <a:pt x="1981003" y="5233070"/>
                </a:cubicBezTo>
                <a:cubicBezTo>
                  <a:pt x="1983594" y="5240709"/>
                  <a:pt x="1984537" y="5248348"/>
                  <a:pt x="1976997" y="5253600"/>
                </a:cubicBezTo>
                <a:cubicBezTo>
                  <a:pt x="1976526" y="5254077"/>
                  <a:pt x="1971813" y="5249064"/>
                  <a:pt x="1969221" y="5246438"/>
                </a:cubicBezTo>
                <a:cubicBezTo>
                  <a:pt x="1968750" y="5246438"/>
                  <a:pt x="1968515" y="5246438"/>
                  <a:pt x="1968043" y="5246438"/>
                </a:cubicBezTo>
                <a:cubicBezTo>
                  <a:pt x="1969928" y="5257180"/>
                  <a:pt x="1961210" y="5259090"/>
                  <a:pt x="1952963" y="5261239"/>
                </a:cubicBezTo>
                <a:cubicBezTo>
                  <a:pt x="1951550" y="5264581"/>
                  <a:pt x="1949900" y="5267684"/>
                  <a:pt x="1948487" y="5271026"/>
                </a:cubicBezTo>
                <a:cubicBezTo>
                  <a:pt x="1942125" y="5278188"/>
                  <a:pt x="1934114" y="5284394"/>
                  <a:pt x="1935056" y="5295375"/>
                </a:cubicBezTo>
                <a:cubicBezTo>
                  <a:pt x="1933171" y="5299433"/>
                  <a:pt x="1931286" y="5303253"/>
                  <a:pt x="1929401" y="5307311"/>
                </a:cubicBezTo>
                <a:cubicBezTo>
                  <a:pt x="1911494" y="5308982"/>
                  <a:pt x="1919269" y="5285110"/>
                  <a:pt x="1905132" y="5282962"/>
                </a:cubicBezTo>
                <a:cubicBezTo>
                  <a:pt x="1897121" y="5294182"/>
                  <a:pt x="1886282" y="5298717"/>
                  <a:pt x="1872852" y="5296808"/>
                </a:cubicBezTo>
                <a:cubicBezTo>
                  <a:pt x="1871674" y="5309460"/>
                  <a:pt x="1892173" y="5313518"/>
                  <a:pt x="1885340" y="5328318"/>
                </a:cubicBezTo>
                <a:cubicBezTo>
                  <a:pt x="1884397" y="5330705"/>
                  <a:pt x="1883219" y="5332854"/>
                  <a:pt x="1882041" y="5335002"/>
                </a:cubicBezTo>
                <a:cubicBezTo>
                  <a:pt x="1879920" y="5335957"/>
                  <a:pt x="1877800" y="5336673"/>
                  <a:pt x="1875915" y="5337151"/>
                </a:cubicBezTo>
                <a:cubicBezTo>
                  <a:pt x="1870495" y="5344790"/>
                  <a:pt x="1866019" y="5362216"/>
                  <a:pt x="1858243" y="5336912"/>
                </a:cubicBezTo>
                <a:cubicBezTo>
                  <a:pt x="1845991" y="5343119"/>
                  <a:pt x="1834209" y="5339777"/>
                  <a:pt x="1822664" y="5334764"/>
                </a:cubicBezTo>
                <a:cubicBezTo>
                  <a:pt x="1822428" y="5334764"/>
                  <a:pt x="1822428" y="5334764"/>
                  <a:pt x="1822428" y="5335002"/>
                </a:cubicBezTo>
                <a:cubicBezTo>
                  <a:pt x="1822428" y="5335002"/>
                  <a:pt x="1822193" y="5335002"/>
                  <a:pt x="1822193" y="5335002"/>
                </a:cubicBezTo>
                <a:cubicBezTo>
                  <a:pt x="1822193" y="5336912"/>
                  <a:pt x="1822428" y="5338822"/>
                  <a:pt x="1822428" y="5340731"/>
                </a:cubicBezTo>
                <a:cubicBezTo>
                  <a:pt x="1840336" y="5363410"/>
                  <a:pt x="1833503" y="5372958"/>
                  <a:pt x="1806170" y="5372003"/>
                </a:cubicBezTo>
                <a:cubicBezTo>
                  <a:pt x="1796981" y="5371526"/>
                  <a:pt x="1787556" y="5371765"/>
                  <a:pt x="1778367" y="5371526"/>
                </a:cubicBezTo>
                <a:cubicBezTo>
                  <a:pt x="1776482" y="5374152"/>
                  <a:pt x="1774361" y="5376539"/>
                  <a:pt x="1772241" y="5378926"/>
                </a:cubicBezTo>
                <a:cubicBezTo>
                  <a:pt x="1780959" y="5388952"/>
                  <a:pt x="1779545" y="5395636"/>
                  <a:pt x="1765643" y="5398262"/>
                </a:cubicBezTo>
                <a:cubicBezTo>
                  <a:pt x="1759046" y="5400172"/>
                  <a:pt x="1753626" y="5407095"/>
                  <a:pt x="1745615" y="5403275"/>
                </a:cubicBezTo>
                <a:cubicBezTo>
                  <a:pt x="1747971" y="5399217"/>
                  <a:pt x="1750092" y="5395398"/>
                  <a:pt x="1752448" y="5391339"/>
                </a:cubicBezTo>
                <a:cubicBezTo>
                  <a:pt x="1752684" y="5387281"/>
                  <a:pt x="1752684" y="5383223"/>
                  <a:pt x="1752684" y="5379165"/>
                </a:cubicBezTo>
                <a:cubicBezTo>
                  <a:pt x="1752448" y="5377255"/>
                  <a:pt x="1751977" y="5375107"/>
                  <a:pt x="1751506" y="5373197"/>
                </a:cubicBezTo>
                <a:cubicBezTo>
                  <a:pt x="1747500" y="5370571"/>
                  <a:pt x="1743259" y="5368184"/>
                  <a:pt x="1739018" y="5365797"/>
                </a:cubicBezTo>
                <a:cubicBezTo>
                  <a:pt x="1731713" y="5369855"/>
                  <a:pt x="1724409" y="5373197"/>
                  <a:pt x="1715455" y="5372958"/>
                </a:cubicBezTo>
                <a:cubicBezTo>
                  <a:pt x="1647360" y="5372003"/>
                  <a:pt x="1579030" y="5371287"/>
                  <a:pt x="1510935" y="5370571"/>
                </a:cubicBezTo>
                <a:cubicBezTo>
                  <a:pt x="1489728" y="5374629"/>
                  <a:pt x="1468758" y="5372720"/>
                  <a:pt x="1447788" y="5371049"/>
                </a:cubicBezTo>
                <a:cubicBezTo>
                  <a:pt x="1445196" y="5372003"/>
                  <a:pt x="1442604" y="5372958"/>
                  <a:pt x="1439776" y="5373913"/>
                </a:cubicBezTo>
                <a:cubicBezTo>
                  <a:pt x="1440012" y="5374152"/>
                  <a:pt x="1440012" y="5374152"/>
                  <a:pt x="1440248" y="5374152"/>
                </a:cubicBezTo>
                <a:cubicBezTo>
                  <a:pt x="1452500" y="5375345"/>
                  <a:pt x="1464752" y="5377016"/>
                  <a:pt x="1476769" y="5378210"/>
                </a:cubicBezTo>
                <a:cubicBezTo>
                  <a:pt x="1481953" y="5378926"/>
                  <a:pt x="1487372" y="5379404"/>
                  <a:pt x="1492792" y="5379642"/>
                </a:cubicBezTo>
                <a:cubicBezTo>
                  <a:pt x="1502216" y="5379404"/>
                  <a:pt x="1511406" y="5378926"/>
                  <a:pt x="1520831" y="5379165"/>
                </a:cubicBezTo>
                <a:cubicBezTo>
                  <a:pt x="1582800" y="5380120"/>
                  <a:pt x="1644533" y="5379404"/>
                  <a:pt x="1708622" y="5379404"/>
                </a:cubicBezTo>
                <a:cubicBezTo>
                  <a:pt x="1705324" y="5388236"/>
                  <a:pt x="1699197" y="5392533"/>
                  <a:pt x="1692600" y="5396353"/>
                </a:cubicBezTo>
                <a:cubicBezTo>
                  <a:pt x="1694249" y="5400411"/>
                  <a:pt x="1694485" y="5404708"/>
                  <a:pt x="1693542" y="5409005"/>
                </a:cubicBezTo>
                <a:cubicBezTo>
                  <a:pt x="1693307" y="5410676"/>
                  <a:pt x="1692600" y="5411869"/>
                  <a:pt x="1692129" y="5413301"/>
                </a:cubicBezTo>
                <a:cubicBezTo>
                  <a:pt x="1699669" y="5419031"/>
                  <a:pt x="1706973" y="5424760"/>
                  <a:pt x="1714513" y="5430489"/>
                </a:cubicBezTo>
                <a:cubicBezTo>
                  <a:pt x="1711450" y="5435025"/>
                  <a:pt x="1706973" y="5436218"/>
                  <a:pt x="1702025" y="5436218"/>
                </a:cubicBezTo>
                <a:cubicBezTo>
                  <a:pt x="1676813" y="5442425"/>
                  <a:pt x="1649952" y="5429295"/>
                  <a:pt x="1625447" y="5442664"/>
                </a:cubicBezTo>
                <a:cubicBezTo>
                  <a:pt x="1637935" y="5455793"/>
                  <a:pt x="1640056" y="5471071"/>
                  <a:pt x="1627568" y="5483484"/>
                </a:cubicBezTo>
                <a:cubicBezTo>
                  <a:pt x="1620735" y="5490646"/>
                  <a:pt x="1607304" y="5496852"/>
                  <a:pt x="1599529" y="5480858"/>
                </a:cubicBezTo>
                <a:cubicBezTo>
                  <a:pt x="1587276" y="5482768"/>
                  <a:pt x="1579501" y="5486826"/>
                  <a:pt x="1584920" y="5501865"/>
                </a:cubicBezTo>
                <a:cubicBezTo>
                  <a:pt x="1587748" y="5509504"/>
                  <a:pt x="1586098" y="5516427"/>
                  <a:pt x="1574788" y="5513324"/>
                </a:cubicBezTo>
                <a:cubicBezTo>
                  <a:pt x="1564185" y="5513085"/>
                  <a:pt x="1553582" y="5512846"/>
                  <a:pt x="1542979" y="5512608"/>
                </a:cubicBezTo>
                <a:cubicBezTo>
                  <a:pt x="1513526" y="5526931"/>
                  <a:pt x="1500567" y="5559396"/>
                  <a:pt x="1473235" y="5576106"/>
                </a:cubicBezTo>
                <a:cubicBezTo>
                  <a:pt x="1467109" y="5578494"/>
                  <a:pt x="1462867" y="5582552"/>
                  <a:pt x="1460276" y="5588758"/>
                </a:cubicBezTo>
                <a:cubicBezTo>
                  <a:pt x="1461218" y="5638889"/>
                  <a:pt x="1450144" y="5651780"/>
                  <a:pt x="1397364" y="5657270"/>
                </a:cubicBezTo>
                <a:cubicBezTo>
                  <a:pt x="1388411" y="5658464"/>
                  <a:pt x="1377101" y="5650586"/>
                  <a:pt x="1387232" y="5668729"/>
                </a:cubicBezTo>
                <a:cubicBezTo>
                  <a:pt x="1389824" y="5673026"/>
                  <a:pt x="1385583" y="5676606"/>
                  <a:pt x="1371917" y="5671593"/>
                </a:cubicBezTo>
                <a:cubicBezTo>
                  <a:pt x="1356601" y="5666103"/>
                  <a:pt x="1338458" y="5666341"/>
                  <a:pt x="1333275" y="5678755"/>
                </a:cubicBezTo>
                <a:cubicBezTo>
                  <a:pt x="1320787" y="5709072"/>
                  <a:pt x="1284501" y="5694749"/>
                  <a:pt x="1268950" y="5717427"/>
                </a:cubicBezTo>
                <a:cubicBezTo>
                  <a:pt x="1267300" y="5719814"/>
                  <a:pt x="1257404" y="5716711"/>
                  <a:pt x="1251278" y="5716233"/>
                </a:cubicBezTo>
                <a:cubicBezTo>
                  <a:pt x="1251278" y="5716233"/>
                  <a:pt x="1250571" y="5715517"/>
                  <a:pt x="1250571" y="5715517"/>
                </a:cubicBezTo>
                <a:cubicBezTo>
                  <a:pt x="1239732" y="5717427"/>
                  <a:pt x="1225132" y="5696897"/>
                  <a:pt x="1218063" y="5721485"/>
                </a:cubicBezTo>
                <a:cubicBezTo>
                  <a:pt x="1216178" y="5728647"/>
                  <a:pt x="1210288" y="5726259"/>
                  <a:pt x="1205575" y="5723156"/>
                </a:cubicBezTo>
                <a:cubicBezTo>
                  <a:pt x="1199213" y="5718382"/>
                  <a:pt x="1196386" y="5702626"/>
                  <a:pt x="1184605" y="5713607"/>
                </a:cubicBezTo>
                <a:cubicBezTo>
                  <a:pt x="1173531" y="5724350"/>
                  <a:pt x="1189082" y="5732943"/>
                  <a:pt x="1191438" y="5744879"/>
                </a:cubicBezTo>
                <a:cubicBezTo>
                  <a:pt x="1177772" y="5743924"/>
                  <a:pt x="1169525" y="5736763"/>
                  <a:pt x="1161985" y="5728885"/>
                </a:cubicBezTo>
                <a:cubicBezTo>
                  <a:pt x="1143606" y="5728647"/>
                  <a:pt x="1151382" y="5742970"/>
                  <a:pt x="1149261" y="5751802"/>
                </a:cubicBezTo>
                <a:cubicBezTo>
                  <a:pt x="1147847" y="5757054"/>
                  <a:pt x="1145962" y="5762544"/>
                  <a:pt x="1140543" y="5763499"/>
                </a:cubicBezTo>
                <a:cubicBezTo>
                  <a:pt x="1134417" y="5764215"/>
                  <a:pt x="1130176" y="5761351"/>
                  <a:pt x="1127113" y="5754189"/>
                </a:cubicBezTo>
                <a:cubicBezTo>
                  <a:pt x="1122400" y="5743208"/>
                  <a:pt x="1121222" y="5743924"/>
                  <a:pt x="1108969" y="5748938"/>
                </a:cubicBezTo>
                <a:cubicBezTo>
                  <a:pt x="1107085" y="5749892"/>
                  <a:pt x="1102843" y="5748938"/>
                  <a:pt x="1101665" y="5747266"/>
                </a:cubicBezTo>
                <a:cubicBezTo>
                  <a:pt x="1096953" y="5742015"/>
                  <a:pt x="1096010" y="5735331"/>
                  <a:pt x="1102136" y="5730795"/>
                </a:cubicBezTo>
                <a:cubicBezTo>
                  <a:pt x="1108734" y="5726259"/>
                  <a:pt x="1119101" y="5730079"/>
                  <a:pt x="1124756" y="5722440"/>
                </a:cubicBezTo>
                <a:cubicBezTo>
                  <a:pt x="1123107" y="5709310"/>
                  <a:pt x="1135359" y="5705730"/>
                  <a:pt x="1141721" y="5698807"/>
                </a:cubicBezTo>
                <a:cubicBezTo>
                  <a:pt x="1153738" y="5686394"/>
                  <a:pt x="1182955" y="5695465"/>
                  <a:pt x="1182720" y="5666341"/>
                </a:cubicBezTo>
                <a:cubicBezTo>
                  <a:pt x="1182720" y="5665864"/>
                  <a:pt x="1198035" y="5665387"/>
                  <a:pt x="1206282" y="5664909"/>
                </a:cubicBezTo>
                <a:cubicBezTo>
                  <a:pt x="1214765" y="5658225"/>
                  <a:pt x="1223011" y="5651541"/>
                  <a:pt x="1231494" y="5645096"/>
                </a:cubicBezTo>
                <a:cubicBezTo>
                  <a:pt x="1246094" y="5625760"/>
                  <a:pt x="1272484" y="5624089"/>
                  <a:pt x="1288742" y="5607140"/>
                </a:cubicBezTo>
                <a:cubicBezTo>
                  <a:pt x="1294633" y="5593055"/>
                  <a:pt x="1302644" y="5581358"/>
                  <a:pt x="1319373" y="5579926"/>
                </a:cubicBezTo>
                <a:cubicBezTo>
                  <a:pt x="1358015" y="5576584"/>
                  <a:pt x="1375216" y="5547222"/>
                  <a:pt x="1397364" y="5516905"/>
                </a:cubicBezTo>
                <a:cubicBezTo>
                  <a:pt x="1378043" y="5518098"/>
                  <a:pt x="1362021" y="5535047"/>
                  <a:pt x="1345998" y="5519292"/>
                </a:cubicBezTo>
                <a:cubicBezTo>
                  <a:pt x="1324792" y="5527647"/>
                  <a:pt x="1303586" y="5536002"/>
                  <a:pt x="1282380" y="5544357"/>
                </a:cubicBezTo>
                <a:cubicBezTo>
                  <a:pt x="1282851" y="5549848"/>
                  <a:pt x="1283087" y="5555338"/>
                  <a:pt x="1283323" y="5561067"/>
                </a:cubicBezTo>
                <a:cubicBezTo>
                  <a:pt x="1278846" y="5559635"/>
                  <a:pt x="1274605" y="5558203"/>
                  <a:pt x="1270128" y="5556770"/>
                </a:cubicBezTo>
                <a:cubicBezTo>
                  <a:pt x="1268007" y="5556770"/>
                  <a:pt x="1265651" y="5557009"/>
                  <a:pt x="1263530" y="5557009"/>
                </a:cubicBezTo>
                <a:cubicBezTo>
                  <a:pt x="1256226" y="5563693"/>
                  <a:pt x="1250335" y="5572526"/>
                  <a:pt x="1238319" y="5569661"/>
                </a:cubicBezTo>
                <a:cubicBezTo>
                  <a:pt x="1229845" y="5565364"/>
                  <a:pt x="1219477" y="5563216"/>
                  <a:pt x="1219006" y="5550802"/>
                </a:cubicBezTo>
                <a:cubicBezTo>
                  <a:pt x="1213822" y="5550325"/>
                  <a:pt x="1209110" y="5549609"/>
                  <a:pt x="1206518" y="5544357"/>
                </a:cubicBezTo>
                <a:cubicBezTo>
                  <a:pt x="1208403" y="5534092"/>
                  <a:pt x="1209345" y="5521679"/>
                  <a:pt x="1222305" y="5520247"/>
                </a:cubicBezTo>
                <a:cubicBezTo>
                  <a:pt x="1232436" y="5519053"/>
                  <a:pt x="1233606" y="5530989"/>
                  <a:pt x="1238319" y="5537434"/>
                </a:cubicBezTo>
                <a:cubicBezTo>
                  <a:pt x="1240439" y="5537673"/>
                  <a:pt x="1242324" y="5537673"/>
                  <a:pt x="1244445" y="5537434"/>
                </a:cubicBezTo>
                <a:cubicBezTo>
                  <a:pt x="1244445" y="5531228"/>
                  <a:pt x="1244445" y="5525021"/>
                  <a:pt x="1244445" y="5518814"/>
                </a:cubicBezTo>
                <a:cubicBezTo>
                  <a:pt x="1245859" y="5503775"/>
                  <a:pt x="1228195" y="5509743"/>
                  <a:pt x="1223718" y="5500911"/>
                </a:cubicBezTo>
                <a:cubicBezTo>
                  <a:pt x="1231023" y="5491123"/>
                  <a:pt x="1243031" y="5489930"/>
                  <a:pt x="1247744" y="5497807"/>
                </a:cubicBezTo>
                <a:cubicBezTo>
                  <a:pt x="1263295" y="5523589"/>
                  <a:pt x="1279553" y="5514279"/>
                  <a:pt x="1298638" y="5503775"/>
                </a:cubicBezTo>
                <a:cubicBezTo>
                  <a:pt x="1307121" y="5499001"/>
                  <a:pt x="1318430" y="5499240"/>
                  <a:pt x="1330683" y="5496614"/>
                </a:cubicBezTo>
                <a:cubicBezTo>
                  <a:pt x="1325264" y="5485871"/>
                  <a:pt x="1321258" y="5476084"/>
                  <a:pt x="1307827" y="5474890"/>
                </a:cubicBezTo>
                <a:cubicBezTo>
                  <a:pt x="1291805" y="5499956"/>
                  <a:pt x="1275076" y="5481336"/>
                  <a:pt x="1263059" y="5472265"/>
                </a:cubicBezTo>
                <a:cubicBezTo>
                  <a:pt x="1253163" y="5464626"/>
                  <a:pt x="1263530" y="5461284"/>
                  <a:pt x="1272484" y="5458180"/>
                </a:cubicBezTo>
                <a:cubicBezTo>
                  <a:pt x="1292512" y="5451257"/>
                  <a:pt x="1293219" y="5440038"/>
                  <a:pt x="1275547" y="5428102"/>
                </a:cubicBezTo>
                <a:cubicBezTo>
                  <a:pt x="1270128" y="5419269"/>
                  <a:pt x="1273662" y="5411869"/>
                  <a:pt x="1280731" y="5406617"/>
                </a:cubicBezTo>
                <a:cubicBezTo>
                  <a:pt x="1290156" y="5399933"/>
                  <a:pt x="1292983" y="5409959"/>
                  <a:pt x="1296989" y="5415211"/>
                </a:cubicBezTo>
                <a:cubicBezTo>
                  <a:pt x="1300523" y="5419747"/>
                  <a:pt x="1305707" y="5422373"/>
                  <a:pt x="1310419" y="5420940"/>
                </a:cubicBezTo>
                <a:cubicBezTo>
                  <a:pt x="1330447" y="5414734"/>
                  <a:pt x="1350475" y="5414256"/>
                  <a:pt x="1370974" y="5417121"/>
                </a:cubicBezTo>
                <a:cubicBezTo>
                  <a:pt x="1375922" y="5417598"/>
                  <a:pt x="1378043" y="5410198"/>
                  <a:pt x="1381106" y="5406140"/>
                </a:cubicBezTo>
                <a:cubicBezTo>
                  <a:pt x="1382049" y="5404469"/>
                  <a:pt x="1383698" y="5403753"/>
                  <a:pt x="1385112" y="5403514"/>
                </a:cubicBezTo>
                <a:cubicBezTo>
                  <a:pt x="1385112" y="5402559"/>
                  <a:pt x="1385112" y="5401604"/>
                  <a:pt x="1385112" y="5400649"/>
                </a:cubicBezTo>
                <a:cubicBezTo>
                  <a:pt x="1383227" y="5399933"/>
                  <a:pt x="1381106" y="5398978"/>
                  <a:pt x="1379457" y="5397546"/>
                </a:cubicBezTo>
                <a:cubicBezTo>
                  <a:pt x="1376394" y="5393488"/>
                  <a:pt x="1374744" y="5389430"/>
                  <a:pt x="1375451" y="5385133"/>
                </a:cubicBezTo>
                <a:cubicBezTo>
                  <a:pt x="1373331" y="5385133"/>
                  <a:pt x="1371446" y="5385133"/>
                  <a:pt x="1369561" y="5385133"/>
                </a:cubicBezTo>
                <a:cubicBezTo>
                  <a:pt x="1364613" y="5397785"/>
                  <a:pt x="1353774" y="5391101"/>
                  <a:pt x="1345292" y="5392294"/>
                </a:cubicBezTo>
                <a:cubicBezTo>
                  <a:pt x="1328798" y="5394443"/>
                  <a:pt x="1311362" y="5393965"/>
                  <a:pt x="1304057" y="5415927"/>
                </a:cubicBezTo>
                <a:cubicBezTo>
                  <a:pt x="1292041" y="5401604"/>
                  <a:pt x="1296753" y="5386565"/>
                  <a:pt x="1295575" y="5372720"/>
                </a:cubicBezTo>
                <a:cubicBezTo>
                  <a:pt x="1295575" y="5372720"/>
                  <a:pt x="1294397" y="5372481"/>
                  <a:pt x="1294397" y="5372481"/>
                </a:cubicBezTo>
                <a:cubicBezTo>
                  <a:pt x="1297460" y="5363410"/>
                  <a:pt x="1290156" y="5348370"/>
                  <a:pt x="1308299" y="5347893"/>
                </a:cubicBezTo>
                <a:cubicBezTo>
                  <a:pt x="1312304" y="5347654"/>
                  <a:pt x="1316310" y="5347416"/>
                  <a:pt x="1320315" y="5347416"/>
                </a:cubicBezTo>
                <a:cubicBezTo>
                  <a:pt x="1325028" y="5338583"/>
                  <a:pt x="1329740" y="5329750"/>
                  <a:pt x="1334453" y="5320918"/>
                </a:cubicBezTo>
                <a:cubicBezTo>
                  <a:pt x="1333746" y="5306834"/>
                  <a:pt x="1323143" y="5309221"/>
                  <a:pt x="1314425" y="5308743"/>
                </a:cubicBezTo>
                <a:cubicBezTo>
                  <a:pt x="1310419" y="5313518"/>
                  <a:pt x="1306649" y="5318292"/>
                  <a:pt x="1302644" y="5323066"/>
                </a:cubicBezTo>
                <a:cubicBezTo>
                  <a:pt x="1291805" y="5330467"/>
                  <a:pt x="1275547" y="5331183"/>
                  <a:pt x="1273898" y="5353861"/>
                </a:cubicBezTo>
                <a:cubicBezTo>
                  <a:pt x="1268007" y="5336673"/>
                  <a:pt x="1254105" y="5330228"/>
                  <a:pt x="1257404" y="5315666"/>
                </a:cubicBezTo>
                <a:cubicBezTo>
                  <a:pt x="1258111" y="5308743"/>
                  <a:pt x="1276725" y="5306834"/>
                  <a:pt x="1262823" y="5295853"/>
                </a:cubicBezTo>
                <a:cubicBezTo>
                  <a:pt x="1260938" y="5292033"/>
                  <a:pt x="1259053" y="5287975"/>
                  <a:pt x="1256933" y="5283917"/>
                </a:cubicBezTo>
                <a:cubicBezTo>
                  <a:pt x="1248215" y="5282723"/>
                  <a:pt x="1238319" y="5287259"/>
                  <a:pt x="1231258" y="5278188"/>
                </a:cubicBezTo>
                <a:cubicBezTo>
                  <a:pt x="1222776" y="5281530"/>
                  <a:pt x="1220891" y="5293465"/>
                  <a:pt x="1204162" y="5284633"/>
                </a:cubicBezTo>
                <a:cubicBezTo>
                  <a:pt x="1174237" y="5268639"/>
                  <a:pt x="1138658" y="5280336"/>
                  <a:pt x="1105435" y="5277949"/>
                </a:cubicBezTo>
                <a:cubicBezTo>
                  <a:pt x="1090119" y="5298956"/>
                  <a:pt x="1083051" y="5275084"/>
                  <a:pt x="1072212" y="5271742"/>
                </a:cubicBezTo>
                <a:lnTo>
                  <a:pt x="1069620" y="5271981"/>
                </a:lnTo>
                <a:lnTo>
                  <a:pt x="1067264" y="5271504"/>
                </a:lnTo>
                <a:cubicBezTo>
                  <a:pt x="1066793" y="5266252"/>
                  <a:pt x="1067735" y="5261477"/>
                  <a:pt x="1072683" y="5258374"/>
                </a:cubicBezTo>
                <a:cubicBezTo>
                  <a:pt x="1065614" y="5240232"/>
                  <a:pt x="1063730" y="5221373"/>
                  <a:pt x="1035926" y="5216599"/>
                </a:cubicBezTo>
                <a:lnTo>
                  <a:pt x="1032081" y="5214075"/>
                </a:lnTo>
                <a:lnTo>
                  <a:pt x="1034262" y="5221672"/>
                </a:lnTo>
                <a:cubicBezTo>
                  <a:pt x="1021220" y="5208190"/>
                  <a:pt x="1016358" y="5199508"/>
                  <a:pt x="1015986" y="5181599"/>
                </a:cubicBezTo>
                <a:cubicBezTo>
                  <a:pt x="1021205" y="5188036"/>
                  <a:pt x="1025005" y="5193388"/>
                  <a:pt x="1027885" y="5199464"/>
                </a:cubicBezTo>
                <a:lnTo>
                  <a:pt x="1028829" y="5202751"/>
                </a:lnTo>
                <a:lnTo>
                  <a:pt x="1038518" y="5183178"/>
                </a:lnTo>
                <a:cubicBezTo>
                  <a:pt x="1043230" y="5174107"/>
                  <a:pt x="1060667" y="5178404"/>
                  <a:pt x="1059960" y="5163365"/>
                </a:cubicBezTo>
                <a:cubicBezTo>
                  <a:pt x="1049828" y="5158113"/>
                  <a:pt x="1058310" y="5142119"/>
                  <a:pt x="1045115" y="5138299"/>
                </a:cubicBezTo>
                <a:cubicBezTo>
                  <a:pt x="1038047" y="5136390"/>
                  <a:pt x="1027443" y="5131615"/>
                  <a:pt x="1032156" y="5125170"/>
                </a:cubicBezTo>
                <a:cubicBezTo>
                  <a:pt x="1037811" y="5117054"/>
                  <a:pt x="1051006" y="5114666"/>
                  <a:pt x="1054305" y="5102731"/>
                </a:cubicBezTo>
                <a:cubicBezTo>
                  <a:pt x="1058310" y="5108221"/>
                  <a:pt x="1062551" y="5113712"/>
                  <a:pt x="1066557" y="5119202"/>
                </a:cubicBezTo>
                <a:cubicBezTo>
                  <a:pt x="1068678" y="5118963"/>
                  <a:pt x="1070798" y="5118963"/>
                  <a:pt x="1072919" y="5118963"/>
                </a:cubicBezTo>
                <a:cubicBezTo>
                  <a:pt x="1079281" y="5114666"/>
                  <a:pt x="1085643" y="5110370"/>
                  <a:pt x="1092240" y="5106311"/>
                </a:cubicBezTo>
                <a:cubicBezTo>
                  <a:pt x="1100251" y="5101537"/>
                  <a:pt x="1110855" y="5099389"/>
                  <a:pt x="1111326" y="5086975"/>
                </a:cubicBezTo>
                <a:cubicBezTo>
                  <a:pt x="1092004" y="5078381"/>
                  <a:pt x="1088706" y="5058807"/>
                  <a:pt x="1087056" y="5042574"/>
                </a:cubicBezTo>
                <a:cubicBezTo>
                  <a:pt x="1085172" y="5026580"/>
                  <a:pt x="1083051" y="5011063"/>
                  <a:pt x="1077867" y="4995785"/>
                </a:cubicBezTo>
                <a:cubicBezTo>
                  <a:pt x="1076218" y="4990295"/>
                  <a:pt x="1075746" y="4985043"/>
                  <a:pt x="1081637" y="4982417"/>
                </a:cubicBezTo>
                <a:cubicBezTo>
                  <a:pt x="1088470" y="4979314"/>
                  <a:pt x="1091062" y="4984566"/>
                  <a:pt x="1091769" y="4990056"/>
                </a:cubicBezTo>
                <a:cubicBezTo>
                  <a:pt x="1093418" y="4998650"/>
                  <a:pt x="1093889" y="5008676"/>
                  <a:pt x="1105200" y="5008199"/>
                </a:cubicBezTo>
                <a:cubicBezTo>
                  <a:pt x="1117688" y="5007721"/>
                  <a:pt x="1116509" y="4995069"/>
                  <a:pt x="1119573" y="4986714"/>
                </a:cubicBezTo>
                <a:cubicBezTo>
                  <a:pt x="1122871" y="4977882"/>
                  <a:pt x="1118630" y="4955681"/>
                  <a:pt x="1136537" y="4978598"/>
                </a:cubicBezTo>
                <a:cubicBezTo>
                  <a:pt x="1140779" y="4978836"/>
                  <a:pt x="1144784" y="4978836"/>
                  <a:pt x="1149025" y="4978836"/>
                </a:cubicBezTo>
                <a:cubicBezTo>
                  <a:pt x="1157508" y="4969288"/>
                  <a:pt x="1164341" y="4949236"/>
                  <a:pt x="1178714" y="4958546"/>
                </a:cubicBezTo>
                <a:cubicBezTo>
                  <a:pt x="1190495" y="4965946"/>
                  <a:pt x="1201098" y="4983133"/>
                  <a:pt x="1181306" y="5000321"/>
                </a:cubicBezTo>
                <a:cubicBezTo>
                  <a:pt x="1175415" y="5005334"/>
                  <a:pt x="1182484" y="5024670"/>
                  <a:pt x="1162692" y="5019180"/>
                </a:cubicBezTo>
                <a:cubicBezTo>
                  <a:pt x="1160807" y="5035174"/>
                  <a:pt x="1169760" y="5048064"/>
                  <a:pt x="1178007" y="5059523"/>
                </a:cubicBezTo>
                <a:cubicBezTo>
                  <a:pt x="1185076" y="5069310"/>
                  <a:pt x="1195443" y="5076949"/>
                  <a:pt x="1210523" y="5067878"/>
                </a:cubicBezTo>
                <a:cubicBezTo>
                  <a:pt x="1227253" y="5058091"/>
                  <a:pt x="1245859" y="5057136"/>
                  <a:pt x="1263766" y="5067878"/>
                </a:cubicBezTo>
                <a:cubicBezTo>
                  <a:pt x="1268007" y="5068117"/>
                  <a:pt x="1272248" y="5068117"/>
                  <a:pt x="1276490" y="5068355"/>
                </a:cubicBezTo>
                <a:cubicBezTo>
                  <a:pt x="1282616" y="5068355"/>
                  <a:pt x="1288742" y="5068117"/>
                  <a:pt x="1294868" y="5068117"/>
                </a:cubicBezTo>
                <a:cubicBezTo>
                  <a:pt x="1298167" y="5059523"/>
                  <a:pt x="1301230" y="5051168"/>
                  <a:pt x="1304764" y="5041619"/>
                </a:cubicBezTo>
                <a:cubicBezTo>
                  <a:pt x="1311362" y="5050213"/>
                  <a:pt x="1306178" y="5059762"/>
                  <a:pt x="1308534" y="5068117"/>
                </a:cubicBezTo>
                <a:cubicBezTo>
                  <a:pt x="1327384" y="5056658"/>
                  <a:pt x="1341050" y="5064297"/>
                  <a:pt x="1352596" y="5080291"/>
                </a:cubicBezTo>
                <a:cubicBezTo>
                  <a:pt x="1361314" y="5084111"/>
                  <a:pt x="1366969" y="5093898"/>
                  <a:pt x="1377807" y="5093898"/>
                </a:cubicBezTo>
                <a:cubicBezTo>
                  <a:pt x="1397364" y="5099389"/>
                  <a:pt x="1407967" y="5114189"/>
                  <a:pt x="1416214" y="5131377"/>
                </a:cubicBezTo>
                <a:cubicBezTo>
                  <a:pt x="1422340" y="5132809"/>
                  <a:pt x="1430116" y="5129706"/>
                  <a:pt x="1433886" y="5137822"/>
                </a:cubicBezTo>
                <a:cubicBezTo>
                  <a:pt x="1436949" y="5150951"/>
                  <a:pt x="1432001" y="5161216"/>
                  <a:pt x="1422576" y="5170049"/>
                </a:cubicBezTo>
                <a:cubicBezTo>
                  <a:pt x="1427524" y="5176733"/>
                  <a:pt x="1432236" y="5183417"/>
                  <a:pt x="1438834" y="5192727"/>
                </a:cubicBezTo>
                <a:cubicBezTo>
                  <a:pt x="1440483" y="5182223"/>
                  <a:pt x="1441661" y="5175301"/>
                  <a:pt x="1442839" y="5167423"/>
                </a:cubicBezTo>
                <a:cubicBezTo>
                  <a:pt x="1454385" y="5166707"/>
                  <a:pt x="1459569" y="5191056"/>
                  <a:pt x="1475591" y="5175301"/>
                </a:cubicBezTo>
                <a:cubicBezTo>
                  <a:pt x="1479125" y="5171720"/>
                  <a:pt x="1490200" y="5178165"/>
                  <a:pt x="1494205" y="5187714"/>
                </a:cubicBezTo>
                <a:cubicBezTo>
                  <a:pt x="1501038" y="5203469"/>
                  <a:pt x="1483838" y="5197740"/>
                  <a:pt x="1482895" y="5200605"/>
                </a:cubicBezTo>
                <a:cubicBezTo>
                  <a:pt x="1475827" y="5226386"/>
                  <a:pt x="1452971" y="5243812"/>
                  <a:pt x="1447081" y="5269832"/>
                </a:cubicBezTo>
                <a:cubicBezTo>
                  <a:pt x="1456270" y="5271504"/>
                  <a:pt x="1465459" y="5272936"/>
                  <a:pt x="1474413" y="5274607"/>
                </a:cubicBezTo>
                <a:cubicBezTo>
                  <a:pt x="1482188" y="5274129"/>
                  <a:pt x="1489728" y="5273652"/>
                  <a:pt x="1497504" y="5273175"/>
                </a:cubicBezTo>
                <a:cubicBezTo>
                  <a:pt x="1504337" y="5272220"/>
                  <a:pt x="1511170" y="5271265"/>
                  <a:pt x="1518003" y="5270310"/>
                </a:cubicBezTo>
                <a:cubicBezTo>
                  <a:pt x="1517061" y="5258852"/>
                  <a:pt x="1517532" y="5247393"/>
                  <a:pt x="1501981" y="5243574"/>
                </a:cubicBezTo>
                <a:cubicBezTo>
                  <a:pt x="1494912" y="5242141"/>
                  <a:pt x="1484073" y="5239038"/>
                  <a:pt x="1486665" y="5227341"/>
                </a:cubicBezTo>
                <a:cubicBezTo>
                  <a:pt x="1488550" y="5218986"/>
                  <a:pt x="1494677" y="5213973"/>
                  <a:pt x="1503630" y="5211347"/>
                </a:cubicBezTo>
                <a:cubicBezTo>
                  <a:pt x="1521773" y="5205856"/>
                  <a:pt x="1536617" y="5174584"/>
                  <a:pt x="1524836" y="5161694"/>
                </a:cubicBezTo>
                <a:cubicBezTo>
                  <a:pt x="1511877" y="5148087"/>
                  <a:pt x="1516825" y="5132809"/>
                  <a:pt x="1512584" y="5118725"/>
                </a:cubicBezTo>
                <a:cubicBezTo>
                  <a:pt x="1509756" y="5109176"/>
                  <a:pt x="1503159" y="5097479"/>
                  <a:pt x="1522716" y="5099150"/>
                </a:cubicBezTo>
                <a:cubicBezTo>
                  <a:pt x="1522951" y="5097479"/>
                  <a:pt x="1522951" y="5095808"/>
                  <a:pt x="1522951" y="5094137"/>
                </a:cubicBezTo>
                <a:cubicBezTo>
                  <a:pt x="1523187" y="5072891"/>
                  <a:pt x="1523423" y="5051645"/>
                  <a:pt x="1523658" y="5030399"/>
                </a:cubicBezTo>
                <a:cubicBezTo>
                  <a:pt x="1503159" y="5030877"/>
                  <a:pt x="1500331" y="5049735"/>
                  <a:pt x="1491142" y="5062149"/>
                </a:cubicBezTo>
                <a:cubicBezTo>
                  <a:pt x="1494441" y="5072891"/>
                  <a:pt x="1496562" y="5085066"/>
                  <a:pt x="1481246" y="5084827"/>
                </a:cubicBezTo>
                <a:cubicBezTo>
                  <a:pt x="1470879" y="5084588"/>
                  <a:pt x="1456270" y="5077665"/>
                  <a:pt x="1455327" y="5066684"/>
                </a:cubicBezTo>
                <a:cubicBezTo>
                  <a:pt x="1453914" y="5050452"/>
                  <a:pt x="1467344" y="5065013"/>
                  <a:pt x="1473235" y="5061671"/>
                </a:cubicBezTo>
                <a:cubicBezTo>
                  <a:pt x="1459097" y="5048303"/>
                  <a:pt x="1453914" y="5037083"/>
                  <a:pt x="1462161" y="5014405"/>
                </a:cubicBezTo>
                <a:cubicBezTo>
                  <a:pt x="1473470" y="4983850"/>
                  <a:pt x="1443311" y="4994831"/>
                  <a:pt x="1428466" y="4991966"/>
                </a:cubicBezTo>
                <a:cubicBezTo>
                  <a:pt x="1422576" y="4996263"/>
                  <a:pt x="1416450" y="5000560"/>
                  <a:pt x="1410323" y="5004857"/>
                </a:cubicBezTo>
                <a:cubicBezTo>
                  <a:pt x="1402312" y="5036367"/>
                  <a:pt x="1378750" y="5006528"/>
                  <a:pt x="1365084" y="5016076"/>
                </a:cubicBezTo>
                <a:cubicBezTo>
                  <a:pt x="1347883" y="4988385"/>
                  <a:pt x="1314425" y="4997218"/>
                  <a:pt x="1291098" y="4983372"/>
                </a:cubicBezTo>
                <a:cubicBezTo>
                  <a:pt x="1288271" y="4981940"/>
                  <a:pt x="1285679" y="4980507"/>
                  <a:pt x="1282851" y="4978836"/>
                </a:cubicBezTo>
                <a:cubicBezTo>
                  <a:pt x="1280731" y="4979075"/>
                  <a:pt x="1278846" y="4979314"/>
                  <a:pt x="1276725" y="4979314"/>
                </a:cubicBezTo>
                <a:cubicBezTo>
                  <a:pt x="1272248" y="4985521"/>
                  <a:pt x="1267771" y="4991727"/>
                  <a:pt x="1263295" y="4997934"/>
                </a:cubicBezTo>
                <a:cubicBezTo>
                  <a:pt x="1261881" y="5023954"/>
                  <a:pt x="1225132" y="5018941"/>
                  <a:pt x="1223011" y="5044245"/>
                </a:cubicBezTo>
                <a:cubicBezTo>
                  <a:pt x="1219477" y="5042574"/>
                  <a:pt x="1215236" y="5041619"/>
                  <a:pt x="1212644" y="5038993"/>
                </a:cubicBezTo>
                <a:cubicBezTo>
                  <a:pt x="1207460" y="5033980"/>
                  <a:pt x="1205811" y="5027773"/>
                  <a:pt x="1213586" y="5023715"/>
                </a:cubicBezTo>
                <a:cubicBezTo>
                  <a:pt x="1230316" y="5014883"/>
                  <a:pt x="1235727" y="4996024"/>
                  <a:pt x="1249864" y="4985043"/>
                </a:cubicBezTo>
                <a:cubicBezTo>
                  <a:pt x="1253870" y="4976688"/>
                  <a:pt x="1264944" y="4971914"/>
                  <a:pt x="1262352" y="4960217"/>
                </a:cubicBezTo>
                <a:cubicBezTo>
                  <a:pt x="1261174" y="4935151"/>
                  <a:pt x="1247979" y="4938493"/>
                  <a:pt x="1232672" y="4947803"/>
                </a:cubicBezTo>
                <a:cubicBezTo>
                  <a:pt x="1232436" y="4947803"/>
                  <a:pt x="1232436" y="4947803"/>
                  <a:pt x="1232436" y="4947803"/>
                </a:cubicBezTo>
                <a:cubicBezTo>
                  <a:pt x="1209581" y="4958546"/>
                  <a:pt x="1203219" y="4937061"/>
                  <a:pt x="1188375" y="4926796"/>
                </a:cubicBezTo>
                <a:cubicBezTo>
                  <a:pt x="1198035" y="4922261"/>
                  <a:pt x="1205340" y="4918680"/>
                  <a:pt x="1212644" y="4915338"/>
                </a:cubicBezTo>
                <a:cubicBezTo>
                  <a:pt x="1229609" y="4902686"/>
                  <a:pt x="1246330" y="4890034"/>
                  <a:pt x="1263295" y="4877382"/>
                </a:cubicBezTo>
                <a:cubicBezTo>
                  <a:pt x="1278139" y="4857091"/>
                  <a:pt x="1294161" y="4846349"/>
                  <a:pt x="1316074" y="4869027"/>
                </a:cubicBezTo>
                <a:cubicBezTo>
                  <a:pt x="1323850" y="4877382"/>
                  <a:pt x="1333039" y="4884543"/>
                  <a:pt x="1345763" y="4877382"/>
                </a:cubicBezTo>
                <a:cubicBezTo>
                  <a:pt x="1348119" y="4873085"/>
                  <a:pt x="1350475" y="4869027"/>
                  <a:pt x="1352596" y="4864730"/>
                </a:cubicBezTo>
                <a:cubicBezTo>
                  <a:pt x="1347648" y="4855897"/>
                  <a:pt x="1343407" y="4846826"/>
                  <a:pt x="1344585" y="4835606"/>
                </a:cubicBezTo>
                <a:cubicBezTo>
                  <a:pt x="1358251" y="4834890"/>
                  <a:pt x="1371210" y="4833935"/>
                  <a:pt x="1384169" y="4832980"/>
                </a:cubicBezTo>
                <a:cubicBezTo>
                  <a:pt x="1391238" y="4828922"/>
                  <a:pt x="1384641" y="4825103"/>
                  <a:pt x="1383934" y="4821283"/>
                </a:cubicBezTo>
                <a:cubicBezTo>
                  <a:pt x="1383934" y="4821283"/>
                  <a:pt x="1383934" y="4821045"/>
                  <a:pt x="1383934" y="4821045"/>
                </a:cubicBezTo>
                <a:cubicBezTo>
                  <a:pt x="1373566" y="4820567"/>
                  <a:pt x="1362492" y="4821761"/>
                  <a:pt x="1352596" y="4818657"/>
                </a:cubicBezTo>
                <a:cubicBezTo>
                  <a:pt x="1327855" y="4810780"/>
                  <a:pt x="1328091" y="4810064"/>
                  <a:pt x="1326913" y="4839187"/>
                </a:cubicBezTo>
                <a:cubicBezTo>
                  <a:pt x="1307827" y="4820806"/>
                  <a:pt x="1279553" y="4807915"/>
                  <a:pt x="1311362" y="4777598"/>
                </a:cubicBezTo>
                <a:cubicBezTo>
                  <a:pt x="1320080" y="4769243"/>
                  <a:pt x="1306649" y="4755159"/>
                  <a:pt x="1313954" y="4744416"/>
                </a:cubicBezTo>
                <a:cubicBezTo>
                  <a:pt x="1300052" y="4736539"/>
                  <a:pt x="1293219" y="4745849"/>
                  <a:pt x="1285914" y="4755636"/>
                </a:cubicBezTo>
                <a:cubicBezTo>
                  <a:pt x="1274840" y="4769959"/>
                  <a:pt x="1261645" y="4781895"/>
                  <a:pt x="1244916" y="4789295"/>
                </a:cubicBezTo>
                <a:cubicBezTo>
                  <a:pt x="1238083" y="4796695"/>
                  <a:pt x="1229609" y="4800276"/>
                  <a:pt x="1219948" y="4801470"/>
                </a:cubicBezTo>
                <a:cubicBezTo>
                  <a:pt x="1219477" y="4807676"/>
                  <a:pt x="1219477" y="4818896"/>
                  <a:pt x="1224425" y="4817703"/>
                </a:cubicBezTo>
                <a:cubicBezTo>
                  <a:pt x="1257404" y="4809586"/>
                  <a:pt x="1254105" y="4840381"/>
                  <a:pt x="1266358" y="4854465"/>
                </a:cubicBezTo>
                <a:cubicBezTo>
                  <a:pt x="1255283" y="4862820"/>
                  <a:pt x="1235020" y="4839187"/>
                  <a:pt x="1228195" y="4866401"/>
                </a:cubicBezTo>
                <a:cubicBezTo>
                  <a:pt x="1226075" y="4873801"/>
                  <a:pt x="1215236" y="4866162"/>
                  <a:pt x="1215236" y="4861149"/>
                </a:cubicBezTo>
                <a:cubicBezTo>
                  <a:pt x="1215236" y="4841574"/>
                  <a:pt x="1198035" y="4837039"/>
                  <a:pt x="1187197" y="4826774"/>
                </a:cubicBezTo>
                <a:cubicBezTo>
                  <a:pt x="1171645" y="4830832"/>
                  <a:pt x="1157272" y="4827012"/>
                  <a:pt x="1143135" y="4820328"/>
                </a:cubicBezTo>
                <a:cubicBezTo>
                  <a:pt x="1142428" y="4828206"/>
                  <a:pt x="1144549" y="4836800"/>
                  <a:pt x="1136066" y="4846826"/>
                </a:cubicBezTo>
                <a:cubicBezTo>
                  <a:pt x="1132296" y="4834174"/>
                  <a:pt x="1132532" y="4822238"/>
                  <a:pt x="1114153" y="4826535"/>
                </a:cubicBezTo>
                <a:cubicBezTo>
                  <a:pt x="1104257" y="4828922"/>
                  <a:pt x="1086349" y="4819135"/>
                  <a:pt x="1082579" y="4805289"/>
                </a:cubicBezTo>
                <a:cubicBezTo>
                  <a:pt x="1078103" y="4789295"/>
                  <a:pt x="1084465" y="4774017"/>
                  <a:pt x="1098837" y="4763514"/>
                </a:cubicBezTo>
                <a:cubicBezTo>
                  <a:pt x="1100016" y="4753249"/>
                  <a:pt x="1132532" y="4768049"/>
                  <a:pt x="1115567" y="4741552"/>
                </a:cubicBezTo>
                <a:cubicBezTo>
                  <a:pt x="1111090" y="4734868"/>
                  <a:pt x="1123343" y="4728184"/>
                  <a:pt x="1130883" y="4724841"/>
                </a:cubicBezTo>
                <a:cubicBezTo>
                  <a:pt x="1168818" y="4707176"/>
                  <a:pt x="1194736" y="4665640"/>
                  <a:pt x="1242795" y="4667788"/>
                </a:cubicBezTo>
                <a:cubicBezTo>
                  <a:pt x="1243267" y="4667788"/>
                  <a:pt x="1243738" y="4663969"/>
                  <a:pt x="1244209" y="4661820"/>
                </a:cubicBezTo>
                <a:cubicBezTo>
                  <a:pt x="1235020" y="4654420"/>
                  <a:pt x="1217592" y="4667072"/>
                  <a:pt x="1212644" y="4649168"/>
                </a:cubicBezTo>
                <a:cubicBezTo>
                  <a:pt x="1199920" y="4647736"/>
                  <a:pt x="1198271" y="4640097"/>
                  <a:pt x="1202277" y="4627922"/>
                </a:cubicBezTo>
                <a:cubicBezTo>
                  <a:pt x="1214058" y="4631264"/>
                  <a:pt x="1212408" y="4640813"/>
                  <a:pt x="1212880" y="4648929"/>
                </a:cubicBezTo>
                <a:cubicBezTo>
                  <a:pt x="1226310" y="4646781"/>
                  <a:pt x="1218299" y="4633413"/>
                  <a:pt x="1223954" y="4626013"/>
                </a:cubicBezTo>
                <a:cubicBezTo>
                  <a:pt x="1234784" y="4636755"/>
                  <a:pt x="1240204" y="4657285"/>
                  <a:pt x="1259053" y="4651078"/>
                </a:cubicBezTo>
                <a:cubicBezTo>
                  <a:pt x="1267536" y="4648213"/>
                  <a:pt x="1252927" y="4640097"/>
                  <a:pt x="1255755" y="4632935"/>
                </a:cubicBezTo>
                <a:cubicBezTo>
                  <a:pt x="1314425" y="4654897"/>
                  <a:pt x="1314425" y="4654897"/>
                  <a:pt x="1282851" y="4681156"/>
                </a:cubicBezTo>
                <a:cubicBezTo>
                  <a:pt x="1281673" y="4685931"/>
                  <a:pt x="1278375" y="4691660"/>
                  <a:pt x="1279788" y="4695479"/>
                </a:cubicBezTo>
                <a:cubicBezTo>
                  <a:pt x="1281673" y="4700015"/>
                  <a:pt x="1287093" y="4697150"/>
                  <a:pt x="1290391" y="4694524"/>
                </a:cubicBezTo>
                <a:cubicBezTo>
                  <a:pt x="1300523" y="4685692"/>
                  <a:pt x="1310419" y="4676621"/>
                  <a:pt x="1320551" y="4667788"/>
                </a:cubicBezTo>
                <a:cubicBezTo>
                  <a:pt x="1337987" y="4660388"/>
                  <a:pt x="1331625" y="4641768"/>
                  <a:pt x="1332568" y="4631026"/>
                </a:cubicBezTo>
                <a:cubicBezTo>
                  <a:pt x="1334217" y="4613122"/>
                  <a:pt x="1343171" y="4617896"/>
                  <a:pt x="1352125" y="4616941"/>
                </a:cubicBezTo>
                <a:cubicBezTo>
                  <a:pt x="1350475" y="4605244"/>
                  <a:pt x="1348355" y="4593786"/>
                  <a:pt x="1333510" y="4591637"/>
                </a:cubicBezTo>
                <a:cubicBezTo>
                  <a:pt x="1323143" y="4595696"/>
                  <a:pt x="1321729" y="4605244"/>
                  <a:pt x="1318902" y="4614077"/>
                </a:cubicBezTo>
                <a:cubicBezTo>
                  <a:pt x="1316074" y="4622909"/>
                  <a:pt x="1311126" y="4627922"/>
                  <a:pt x="1300287" y="4624103"/>
                </a:cubicBezTo>
                <a:cubicBezTo>
                  <a:pt x="1285443" y="4618374"/>
                  <a:pt x="1297224" y="4615748"/>
                  <a:pt x="1300523" y="4610496"/>
                </a:cubicBezTo>
                <a:cubicBezTo>
                  <a:pt x="1305942" y="4601663"/>
                  <a:pt x="1295575" y="4605244"/>
                  <a:pt x="1292748" y="4602857"/>
                </a:cubicBezTo>
                <a:cubicBezTo>
                  <a:pt x="1286621" y="4598083"/>
                  <a:pt x="1276254" y="4598560"/>
                  <a:pt x="1274133" y="4588295"/>
                </a:cubicBezTo>
                <a:cubicBezTo>
                  <a:pt x="1284501" y="4580656"/>
                  <a:pt x="1293690" y="4597128"/>
                  <a:pt x="1305471" y="4587579"/>
                </a:cubicBezTo>
                <a:cubicBezTo>
                  <a:pt x="1301937" y="4579940"/>
                  <a:pt x="1287328" y="4576359"/>
                  <a:pt x="1292041" y="4561798"/>
                </a:cubicBezTo>
                <a:cubicBezTo>
                  <a:pt x="1305707" y="4561082"/>
                  <a:pt x="1318195" y="4581850"/>
                  <a:pt x="1333510" y="4567050"/>
                </a:cubicBezTo>
                <a:cubicBezTo>
                  <a:pt x="1327855" y="4554875"/>
                  <a:pt x="1329269" y="4545326"/>
                  <a:pt x="1344113" y="4542462"/>
                </a:cubicBezTo>
                <a:cubicBezTo>
                  <a:pt x="1355895" y="4540075"/>
                  <a:pt x="1361078" y="4532197"/>
                  <a:pt x="1364141" y="4522171"/>
                </a:cubicBezTo>
                <a:lnTo>
                  <a:pt x="1361549" y="4522171"/>
                </a:lnTo>
                <a:lnTo>
                  <a:pt x="1358722" y="4521932"/>
                </a:lnTo>
                <a:cubicBezTo>
                  <a:pt x="1335395" y="4518590"/>
                  <a:pt x="1356130" y="4504983"/>
                  <a:pt x="1353067" y="4496867"/>
                </a:cubicBezTo>
                <a:cubicBezTo>
                  <a:pt x="1354952" y="4492331"/>
                  <a:pt x="1357073" y="4488034"/>
                  <a:pt x="1358958" y="4483737"/>
                </a:cubicBezTo>
                <a:cubicBezTo>
                  <a:pt x="1361549" y="4475143"/>
                  <a:pt x="1346234" y="4466788"/>
                  <a:pt x="1358722" y="4458195"/>
                </a:cubicBezTo>
                <a:cubicBezTo>
                  <a:pt x="1383227" y="4455091"/>
                  <a:pt x="1384641" y="4474666"/>
                  <a:pt x="1390295" y="4490183"/>
                </a:cubicBezTo>
                <a:cubicBezTo>
                  <a:pt x="1393123" y="4495434"/>
                  <a:pt x="1397600" y="4496628"/>
                  <a:pt x="1403019" y="4496389"/>
                </a:cubicBezTo>
                <a:cubicBezTo>
                  <a:pt x="1403255" y="4492092"/>
                  <a:pt x="1403490" y="4487795"/>
                  <a:pt x="1403726" y="4483499"/>
                </a:cubicBezTo>
                <a:cubicBezTo>
                  <a:pt x="1401370" y="4478008"/>
                  <a:pt x="1398071" y="4472518"/>
                  <a:pt x="1397129" y="4466788"/>
                </a:cubicBezTo>
                <a:cubicBezTo>
                  <a:pt x="1396422" y="4459866"/>
                  <a:pt x="1397129" y="4449362"/>
                  <a:pt x="1406082" y="4450317"/>
                </a:cubicBezTo>
                <a:cubicBezTo>
                  <a:pt x="1420926" y="4451988"/>
                  <a:pt x="1407496" y="4463446"/>
                  <a:pt x="1410559" y="4469892"/>
                </a:cubicBezTo>
                <a:cubicBezTo>
                  <a:pt x="1414329" y="4467982"/>
                  <a:pt x="1418335" y="4466311"/>
                  <a:pt x="1422105" y="4464640"/>
                </a:cubicBezTo>
                <a:cubicBezTo>
                  <a:pt x="1429880" y="4445781"/>
                  <a:pt x="1438598" y="4460582"/>
                  <a:pt x="1447081" y="4463924"/>
                </a:cubicBezTo>
                <a:cubicBezTo>
                  <a:pt x="1437656" y="4447691"/>
                  <a:pt x="1440954" y="4436949"/>
                  <a:pt x="1460276" y="4432891"/>
                </a:cubicBezTo>
                <a:cubicBezTo>
                  <a:pt x="1476769" y="4433845"/>
                  <a:pt x="1486430" y="4412600"/>
                  <a:pt x="1504573" y="4420000"/>
                </a:cubicBezTo>
                <a:cubicBezTo>
                  <a:pt x="1505280" y="4415226"/>
                  <a:pt x="1504573" y="4409735"/>
                  <a:pt x="1510699" y="4407348"/>
                </a:cubicBezTo>
                <a:cubicBezTo>
                  <a:pt x="1508343" y="4391115"/>
                  <a:pt x="1504573" y="4376315"/>
                  <a:pt x="1482424" y="4376076"/>
                </a:cubicBezTo>
                <a:cubicBezTo>
                  <a:pt x="1513998" y="4351727"/>
                  <a:pt x="1516589" y="4352443"/>
                  <a:pt x="1534497" y="4383954"/>
                </a:cubicBezTo>
                <a:cubicBezTo>
                  <a:pt x="1539209" y="4392070"/>
                  <a:pt x="1544864" y="4399470"/>
                  <a:pt x="1550048" y="4407348"/>
                </a:cubicBezTo>
                <a:cubicBezTo>
                  <a:pt x="1557117" y="4400664"/>
                  <a:pt x="1557352" y="4388250"/>
                  <a:pt x="1570547" y="4386102"/>
                </a:cubicBezTo>
                <a:cubicBezTo>
                  <a:pt x="1579501" y="4384670"/>
                  <a:pt x="1588690" y="4379418"/>
                  <a:pt x="1587041" y="4367005"/>
                </a:cubicBezTo>
                <a:cubicBezTo>
                  <a:pt x="1585391" y="4351966"/>
                  <a:pt x="1574082" y="4349817"/>
                  <a:pt x="1562065" y="4348862"/>
                </a:cubicBezTo>
                <a:cubicBezTo>
                  <a:pt x="1556174" y="4352920"/>
                  <a:pt x="1549812" y="4358411"/>
                  <a:pt x="1544864" y="4348146"/>
                </a:cubicBezTo>
                <a:cubicBezTo>
                  <a:pt x="1543451" y="4345043"/>
                  <a:pt x="1543215" y="4337881"/>
                  <a:pt x="1544864" y="4336926"/>
                </a:cubicBezTo>
                <a:cubicBezTo>
                  <a:pt x="1553347" y="4332152"/>
                  <a:pt x="1555467" y="4344088"/>
                  <a:pt x="1562300" y="4344804"/>
                </a:cubicBezTo>
                <a:cubicBezTo>
                  <a:pt x="1552404" y="4317113"/>
                  <a:pt x="1576202" y="4337404"/>
                  <a:pt x="1581621" y="4331436"/>
                </a:cubicBezTo>
                <a:cubicBezTo>
                  <a:pt x="1579972" y="4314487"/>
                  <a:pt x="1608718" y="4312577"/>
                  <a:pt x="1600471" y="4292525"/>
                </a:cubicBezTo>
                <a:cubicBezTo>
                  <a:pt x="1587512" y="4288706"/>
                  <a:pt x="1585627" y="4277486"/>
                  <a:pt x="1581857" y="4266744"/>
                </a:cubicBezTo>
                <a:cubicBezTo>
                  <a:pt x="1590575" y="4266744"/>
                  <a:pt x="1598351" y="4266744"/>
                  <a:pt x="1606126" y="4266744"/>
                </a:cubicBezTo>
                <a:cubicBezTo>
                  <a:pt x="1621206" y="4265311"/>
                  <a:pt x="1624269" y="4246453"/>
                  <a:pt x="1638642" y="4244065"/>
                </a:cubicBezTo>
                <a:cubicBezTo>
                  <a:pt x="1644062" y="4238098"/>
                  <a:pt x="1655136" y="4230697"/>
                  <a:pt x="1653958" y="4226162"/>
                </a:cubicBezTo>
                <a:cubicBezTo>
                  <a:pt x="1649245" y="4206109"/>
                  <a:pt x="1664796" y="4204677"/>
                  <a:pt x="1675399" y="4198470"/>
                </a:cubicBezTo>
                <a:cubicBezTo>
                  <a:pt x="1663854" y="4194651"/>
                  <a:pt x="1664796" y="4187490"/>
                  <a:pt x="1670216" y="4179134"/>
                </a:cubicBezTo>
                <a:cubicBezTo>
                  <a:pt x="1672101" y="4174837"/>
                  <a:pt x="1673986" y="4170779"/>
                  <a:pt x="1676106" y="4166721"/>
                </a:cubicBezTo>
                <a:cubicBezTo>
                  <a:pt x="1670923" y="4160276"/>
                  <a:pt x="1664325" y="4154547"/>
                  <a:pt x="1666210" y="4145953"/>
                </a:cubicBezTo>
                <a:cubicBezTo>
                  <a:pt x="1675635" y="4132585"/>
                  <a:pt x="1679641" y="4171734"/>
                  <a:pt x="1689537" y="4147146"/>
                </a:cubicBezTo>
                <a:cubicBezTo>
                  <a:pt x="1688830" y="4145237"/>
                  <a:pt x="1688594" y="4143327"/>
                  <a:pt x="1689066" y="4141417"/>
                </a:cubicBezTo>
                <a:cubicBezTo>
                  <a:pt x="1681526" y="4132823"/>
                  <a:pt x="1681761" y="4119216"/>
                  <a:pt x="1669038" y="4113965"/>
                </a:cubicBezTo>
                <a:cubicBezTo>
                  <a:pt x="1682704" y="4102984"/>
                  <a:pt x="1691186" y="4118262"/>
                  <a:pt x="1701789" y="4116113"/>
                </a:cubicBezTo>
                <a:cubicBezTo>
                  <a:pt x="1703203" y="4114920"/>
                  <a:pt x="1704617" y="4114442"/>
                  <a:pt x="1706502" y="4114920"/>
                </a:cubicBezTo>
                <a:cubicBezTo>
                  <a:pt x="1709094" y="4112532"/>
                  <a:pt x="1711450" y="4110384"/>
                  <a:pt x="1713806" y="4108235"/>
                </a:cubicBezTo>
                <a:cubicBezTo>
                  <a:pt x="1716398" y="4104416"/>
                  <a:pt x="1718990" y="4100597"/>
                  <a:pt x="1721346" y="4096777"/>
                </a:cubicBezTo>
                <a:cubicBezTo>
                  <a:pt x="1714984" y="4073383"/>
                  <a:pt x="1708387" y="4106803"/>
                  <a:pt x="1702025" y="4096777"/>
                </a:cubicBezTo>
                <a:cubicBezTo>
                  <a:pt x="1690479" y="4105132"/>
                  <a:pt x="1681526" y="4094151"/>
                  <a:pt x="1666446" y="4097016"/>
                </a:cubicBezTo>
                <a:cubicBezTo>
                  <a:pt x="1677049" y="4080306"/>
                  <a:pt x="1687181" y="4093196"/>
                  <a:pt x="1694485" y="4088899"/>
                </a:cubicBezTo>
                <a:cubicBezTo>
                  <a:pt x="1701789" y="4075770"/>
                  <a:pt x="1714749" y="4077680"/>
                  <a:pt x="1726765" y="4076486"/>
                </a:cubicBezTo>
                <a:cubicBezTo>
                  <a:pt x="1726530" y="4074815"/>
                  <a:pt x="1726294" y="4073144"/>
                  <a:pt x="1726058" y="4071234"/>
                </a:cubicBezTo>
                <a:cubicBezTo>
                  <a:pt x="1722053" y="4069086"/>
                  <a:pt x="1718283" y="4066699"/>
                  <a:pt x="1714277" y="4064312"/>
                </a:cubicBezTo>
                <a:cubicBezTo>
                  <a:pt x="1706030" y="4066460"/>
                  <a:pt x="1697548" y="4068608"/>
                  <a:pt x="1689301" y="4070996"/>
                </a:cubicBezTo>
                <a:cubicBezTo>
                  <a:pt x="1675399" y="4079351"/>
                  <a:pt x="1663383" y="4076964"/>
                  <a:pt x="1652780" y="4065028"/>
                </a:cubicBezTo>
                <a:cubicBezTo>
                  <a:pt x="1651130" y="4070996"/>
                  <a:pt x="1655371" y="4081977"/>
                  <a:pt x="1644297" y="4081022"/>
                </a:cubicBezTo>
                <a:cubicBezTo>
                  <a:pt x="1637935" y="4080544"/>
                  <a:pt x="1638642" y="4071234"/>
                  <a:pt x="1638878" y="4065266"/>
                </a:cubicBezTo>
                <a:cubicBezTo>
                  <a:pt x="1636286" y="4062641"/>
                  <a:pt x="1633694" y="4060015"/>
                  <a:pt x="1630867" y="4057389"/>
                </a:cubicBezTo>
                <a:cubicBezTo>
                  <a:pt x="1613195" y="4062163"/>
                  <a:pt x="1609661" y="4082931"/>
                  <a:pt x="1594109" y="4089854"/>
                </a:cubicBezTo>
                <a:cubicBezTo>
                  <a:pt x="1589397" y="4093196"/>
                  <a:pt x="1588219" y="4097493"/>
                  <a:pt x="1589161" y="4102745"/>
                </a:cubicBezTo>
                <a:cubicBezTo>
                  <a:pt x="1592931" y="4107758"/>
                  <a:pt x="1605419" y="4104177"/>
                  <a:pt x="1603063" y="4110623"/>
                </a:cubicBezTo>
                <a:cubicBezTo>
                  <a:pt x="1599764" y="4120171"/>
                  <a:pt x="1588219" y="4114203"/>
                  <a:pt x="1580443" y="4115636"/>
                </a:cubicBezTo>
                <a:cubicBezTo>
                  <a:pt x="1579972" y="4145475"/>
                  <a:pt x="1565599" y="4140940"/>
                  <a:pt x="1548163" y="4128526"/>
                </a:cubicBezTo>
                <a:cubicBezTo>
                  <a:pt x="1539681" y="4132585"/>
                  <a:pt x="1540387" y="4138314"/>
                  <a:pt x="1541801" y="4146669"/>
                </a:cubicBezTo>
                <a:cubicBezTo>
                  <a:pt x="1544629" y="4163618"/>
                  <a:pt x="1539209" y="4172450"/>
                  <a:pt x="1521066" y="4160753"/>
                </a:cubicBezTo>
                <a:cubicBezTo>
                  <a:pt x="1516118" y="4157411"/>
                  <a:pt x="1509285" y="4151443"/>
                  <a:pt x="1505986" y="4160992"/>
                </a:cubicBezTo>
                <a:cubicBezTo>
                  <a:pt x="1500567" y="4176747"/>
                  <a:pt x="1492556" y="4166960"/>
                  <a:pt x="1487372" y="4162902"/>
                </a:cubicBezTo>
                <a:cubicBezTo>
                  <a:pt x="1476298" y="4153830"/>
                  <a:pt x="1487843" y="4149056"/>
                  <a:pt x="1492556" y="4143327"/>
                </a:cubicBezTo>
                <a:cubicBezTo>
                  <a:pt x="1504337" y="4129004"/>
                  <a:pt x="1530962" y="4124707"/>
                  <a:pt x="1523187" y="4097493"/>
                </a:cubicBezTo>
                <a:cubicBezTo>
                  <a:pt x="1517061" y="4090570"/>
                  <a:pt x="1510935" y="4083648"/>
                  <a:pt x="1504808" y="4076964"/>
                </a:cubicBezTo>
                <a:cubicBezTo>
                  <a:pt x="1488786" y="4077918"/>
                  <a:pt x="1477476" y="4051898"/>
                  <a:pt x="1457212" y="4069325"/>
                </a:cubicBezTo>
                <a:cubicBezTo>
                  <a:pt x="1452264" y="4073383"/>
                  <a:pt x="1447081" y="4064312"/>
                  <a:pt x="1452264" y="4057627"/>
                </a:cubicBezTo>
                <a:cubicBezTo>
                  <a:pt x="1457212" y="4050705"/>
                  <a:pt x="1463339" y="4044975"/>
                  <a:pt x="1472999" y="4045692"/>
                </a:cubicBezTo>
                <a:cubicBezTo>
                  <a:pt x="1467344" y="4035904"/>
                  <a:pt x="1465695" y="4025401"/>
                  <a:pt x="1465931" y="4014181"/>
                </a:cubicBezTo>
                <a:cubicBezTo>
                  <a:pt x="1458626" y="4006065"/>
                  <a:pt x="1469700" y="3997709"/>
                  <a:pt x="1465695" y="3989354"/>
                </a:cubicBezTo>
                <a:cubicBezTo>
                  <a:pt x="1461925" y="3989593"/>
                  <a:pt x="1458391" y="3989593"/>
                  <a:pt x="1454621" y="3989593"/>
                </a:cubicBezTo>
                <a:cubicBezTo>
                  <a:pt x="1458626" y="4003439"/>
                  <a:pt x="1441190" y="4007736"/>
                  <a:pt x="1441190" y="4019910"/>
                </a:cubicBezTo>
                <a:cubicBezTo>
                  <a:pt x="1429880" y="4005587"/>
                  <a:pt x="1423754" y="3991980"/>
                  <a:pt x="1445903" y="3981477"/>
                </a:cubicBezTo>
                <a:cubicBezTo>
                  <a:pt x="1446374" y="3975509"/>
                  <a:pt x="1446845" y="3969541"/>
                  <a:pt x="1447316" y="3963334"/>
                </a:cubicBezTo>
                <a:cubicBezTo>
                  <a:pt x="1440719" y="3958560"/>
                  <a:pt x="1440719" y="3951398"/>
                  <a:pt x="1440483" y="3944237"/>
                </a:cubicBezTo>
                <a:cubicBezTo>
                  <a:pt x="1439069" y="3944476"/>
                  <a:pt x="1437656" y="3944714"/>
                  <a:pt x="1436242" y="3944714"/>
                </a:cubicBezTo>
                <a:cubicBezTo>
                  <a:pt x="1435535" y="3946624"/>
                  <a:pt x="1434828" y="3948534"/>
                  <a:pt x="1433886" y="3950205"/>
                </a:cubicBezTo>
                <a:cubicBezTo>
                  <a:pt x="1430116" y="3987683"/>
                  <a:pt x="1412444" y="3948534"/>
                  <a:pt x="1403255" y="3955934"/>
                </a:cubicBezTo>
                <a:cubicBezTo>
                  <a:pt x="1410323" y="3975986"/>
                  <a:pt x="1380164" y="3975509"/>
                  <a:pt x="1382991" y="3993174"/>
                </a:cubicBezTo>
                <a:cubicBezTo>
                  <a:pt x="1377101" y="3987922"/>
                  <a:pt x="1357779" y="3990548"/>
                  <a:pt x="1367440" y="3977419"/>
                </a:cubicBezTo>
                <a:cubicBezTo>
                  <a:pt x="1372388" y="3970496"/>
                  <a:pt x="1371681" y="3962379"/>
                  <a:pt x="1377336" y="3957128"/>
                </a:cubicBezTo>
                <a:cubicBezTo>
                  <a:pt x="1370739" y="3947818"/>
                  <a:pt x="1384876" y="3949966"/>
                  <a:pt x="1384405" y="3943998"/>
                </a:cubicBezTo>
                <a:cubicBezTo>
                  <a:pt x="1383698" y="3942327"/>
                  <a:pt x="1383462" y="3940656"/>
                  <a:pt x="1383462" y="3938985"/>
                </a:cubicBezTo>
                <a:cubicBezTo>
                  <a:pt x="1377807" y="3935882"/>
                  <a:pt x="1375687" y="3920843"/>
                  <a:pt x="1365319" y="3933256"/>
                </a:cubicBezTo>
                <a:cubicBezTo>
                  <a:pt x="1351653" y="3942327"/>
                  <a:pt x="1368618" y="3961902"/>
                  <a:pt x="1352596" y="3970018"/>
                </a:cubicBezTo>
                <a:cubicBezTo>
                  <a:pt x="1345998" y="3990309"/>
                  <a:pt x="1327620" y="3990309"/>
                  <a:pt x="1301466" y="3969780"/>
                </a:cubicBezTo>
                <a:cubicBezTo>
                  <a:pt x="1299581" y="3969780"/>
                  <a:pt x="1297696" y="3969780"/>
                  <a:pt x="1295811" y="3969780"/>
                </a:cubicBezTo>
                <a:cubicBezTo>
                  <a:pt x="1294633" y="3983148"/>
                  <a:pt x="1298874" y="3993890"/>
                  <a:pt x="1309948" y="4002245"/>
                </a:cubicBezTo>
                <a:cubicBezTo>
                  <a:pt x="1315367" y="4006303"/>
                  <a:pt x="1324321" y="4012749"/>
                  <a:pt x="1313718" y="4018239"/>
                </a:cubicBezTo>
                <a:cubicBezTo>
                  <a:pt x="1308534" y="4020865"/>
                  <a:pt x="1295339" y="4035427"/>
                  <a:pt x="1291098" y="4015136"/>
                </a:cubicBezTo>
                <a:cubicBezTo>
                  <a:pt x="1288742" y="4002484"/>
                  <a:pt x="1275547" y="4007974"/>
                  <a:pt x="1269892" y="4001290"/>
                </a:cubicBezTo>
                <a:cubicBezTo>
                  <a:pt x="1270128" y="4012271"/>
                  <a:pt x="1264473" y="4011078"/>
                  <a:pt x="1257640" y="4007497"/>
                </a:cubicBezTo>
                <a:cubicBezTo>
                  <a:pt x="1254812" y="4022297"/>
                  <a:pt x="1284265" y="4023968"/>
                  <a:pt x="1271777" y="4044021"/>
                </a:cubicBezTo>
                <a:cubicBezTo>
                  <a:pt x="1256462" y="4035665"/>
                  <a:pt x="1251985" y="4020149"/>
                  <a:pt x="1243738" y="4007736"/>
                </a:cubicBezTo>
                <a:cubicBezTo>
                  <a:pt x="1241853" y="4005826"/>
                  <a:pt x="1239968" y="4003916"/>
                  <a:pt x="1237847" y="4002006"/>
                </a:cubicBezTo>
                <a:cubicBezTo>
                  <a:pt x="1224190" y="3998664"/>
                  <a:pt x="1209110" y="3996277"/>
                  <a:pt x="1219477" y="3975748"/>
                </a:cubicBezTo>
                <a:cubicBezTo>
                  <a:pt x="1210759" y="3964767"/>
                  <a:pt x="1202277" y="3972405"/>
                  <a:pt x="1193794" y="3976225"/>
                </a:cubicBezTo>
                <a:cubicBezTo>
                  <a:pt x="1187668" y="3980522"/>
                  <a:pt x="1181306" y="3984580"/>
                  <a:pt x="1175180" y="3988877"/>
                </a:cubicBezTo>
                <a:cubicBezTo>
                  <a:pt x="1176122" y="3995561"/>
                  <a:pt x="1194030" y="3996755"/>
                  <a:pt x="1181306" y="4007974"/>
                </a:cubicBezTo>
                <a:cubicBezTo>
                  <a:pt x="1181306" y="4009884"/>
                  <a:pt x="1181071" y="4011794"/>
                  <a:pt x="1181071" y="4013465"/>
                </a:cubicBezTo>
                <a:cubicBezTo>
                  <a:pt x="1194972" y="4012510"/>
                  <a:pt x="1191673" y="4028265"/>
                  <a:pt x="1199920" y="4032801"/>
                </a:cubicBezTo>
                <a:cubicBezTo>
                  <a:pt x="1216650" y="4021581"/>
                  <a:pt x="1216178" y="4036620"/>
                  <a:pt x="1219477" y="4045692"/>
                </a:cubicBezTo>
                <a:cubicBezTo>
                  <a:pt x="1223954" y="4047840"/>
                  <a:pt x="1223718" y="4049989"/>
                  <a:pt x="1219477" y="4052137"/>
                </a:cubicBezTo>
                <a:cubicBezTo>
                  <a:pt x="1206753" y="4058582"/>
                  <a:pt x="1229845" y="4070518"/>
                  <a:pt x="1215471" y="4077680"/>
                </a:cubicBezTo>
                <a:cubicBezTo>
                  <a:pt x="1199685" y="4085557"/>
                  <a:pt x="1197564" y="4067176"/>
                  <a:pt x="1187432" y="4064789"/>
                </a:cubicBezTo>
                <a:cubicBezTo>
                  <a:pt x="1185076" y="4071473"/>
                  <a:pt x="1183662" y="4078396"/>
                  <a:pt x="1180364" y="4084364"/>
                </a:cubicBezTo>
                <a:cubicBezTo>
                  <a:pt x="1176358" y="4091287"/>
                  <a:pt x="1179892" y="4102745"/>
                  <a:pt x="1170703" y="4105610"/>
                </a:cubicBezTo>
                <a:cubicBezTo>
                  <a:pt x="1157508" y="4109429"/>
                  <a:pt x="1165284" y="4088183"/>
                  <a:pt x="1152089" y="4089616"/>
                </a:cubicBezTo>
                <a:cubicBezTo>
                  <a:pt x="1144313" y="4098687"/>
                  <a:pt x="1155152" y="4113965"/>
                  <a:pt x="1142899" y="4122320"/>
                </a:cubicBezTo>
                <a:cubicBezTo>
                  <a:pt x="1142899" y="4124229"/>
                  <a:pt x="1142899" y="4126139"/>
                  <a:pt x="1142899" y="4128049"/>
                </a:cubicBezTo>
                <a:cubicBezTo>
                  <a:pt x="1153502" y="4133778"/>
                  <a:pt x="1145020" y="4144520"/>
                  <a:pt x="1150439" y="4153114"/>
                </a:cubicBezTo>
                <a:cubicBezTo>
                  <a:pt x="1163870" y="4174599"/>
                  <a:pt x="1151382" y="4182476"/>
                  <a:pt x="1130647" y="4177941"/>
                </a:cubicBezTo>
                <a:cubicBezTo>
                  <a:pt x="1113211" y="4174121"/>
                  <a:pt x="1096481" y="4177941"/>
                  <a:pt x="1079516" y="4179134"/>
                </a:cubicBezTo>
                <a:cubicBezTo>
                  <a:pt x="1078103" y="4186773"/>
                  <a:pt x="1083286" y="4195845"/>
                  <a:pt x="1073626" y="4201335"/>
                </a:cubicBezTo>
                <a:cubicBezTo>
                  <a:pt x="1062080" y="4197754"/>
                  <a:pt x="1070091" y="4183193"/>
                  <a:pt x="1060431" y="4178896"/>
                </a:cubicBezTo>
                <a:cubicBezTo>
                  <a:pt x="1058310" y="4178896"/>
                  <a:pt x="1056425" y="4179134"/>
                  <a:pt x="1054305" y="4179134"/>
                </a:cubicBezTo>
                <a:cubicBezTo>
                  <a:pt x="1057603" y="4203722"/>
                  <a:pt x="1028150" y="4195367"/>
                  <a:pt x="1022260" y="4210884"/>
                </a:cubicBezTo>
                <a:cubicBezTo>
                  <a:pt x="1019903" y="4231175"/>
                  <a:pt x="1003881" y="4247885"/>
                  <a:pt x="1006944" y="4270563"/>
                </a:cubicBezTo>
                <a:cubicBezTo>
                  <a:pt x="1007887" y="4277247"/>
                  <a:pt x="999876" y="4279157"/>
                  <a:pt x="996105" y="4269369"/>
                </a:cubicBezTo>
                <a:cubicBezTo>
                  <a:pt x="991393" y="4257672"/>
                  <a:pt x="984324" y="4266744"/>
                  <a:pt x="978198" y="4268176"/>
                </a:cubicBezTo>
                <a:cubicBezTo>
                  <a:pt x="973721" y="4272473"/>
                  <a:pt x="969480" y="4276531"/>
                  <a:pt x="965239" y="4280828"/>
                </a:cubicBezTo>
                <a:cubicBezTo>
                  <a:pt x="965239" y="4282976"/>
                  <a:pt x="965239" y="4284886"/>
                  <a:pt x="965003" y="4287034"/>
                </a:cubicBezTo>
                <a:cubicBezTo>
                  <a:pt x="962882" y="4292525"/>
                  <a:pt x="959584" y="4297777"/>
                  <a:pt x="952986" y="4297777"/>
                </a:cubicBezTo>
                <a:cubicBezTo>
                  <a:pt x="946389" y="4297538"/>
                  <a:pt x="946624" y="4291809"/>
                  <a:pt x="946153" y="4287034"/>
                </a:cubicBezTo>
                <a:cubicBezTo>
                  <a:pt x="943561" y="4282021"/>
                  <a:pt x="939085" y="4281067"/>
                  <a:pt x="934136" y="4280589"/>
                </a:cubicBezTo>
                <a:cubicBezTo>
                  <a:pt x="935786" y="4289660"/>
                  <a:pt x="936964" y="4304461"/>
                  <a:pt x="924004" y="4296344"/>
                </a:cubicBezTo>
                <a:cubicBezTo>
                  <a:pt x="905862" y="4285125"/>
                  <a:pt x="905390" y="4305177"/>
                  <a:pt x="895494" y="4306848"/>
                </a:cubicBezTo>
                <a:cubicBezTo>
                  <a:pt x="887247" y="4314487"/>
                  <a:pt x="878293" y="4321648"/>
                  <a:pt x="870754" y="4329765"/>
                </a:cubicBezTo>
                <a:cubicBezTo>
                  <a:pt x="857087" y="4344088"/>
                  <a:pt x="852375" y="4330004"/>
                  <a:pt x="838709" y="4319739"/>
                </a:cubicBezTo>
                <a:cubicBezTo>
                  <a:pt x="879236" y="4325945"/>
                  <a:pt x="869576" y="4306371"/>
                  <a:pt x="863213" y="4288467"/>
                </a:cubicBezTo>
                <a:cubicBezTo>
                  <a:pt x="858972" y="4292286"/>
                  <a:pt x="854967" y="4296106"/>
                  <a:pt x="850725" y="4299925"/>
                </a:cubicBezTo>
                <a:cubicBezTo>
                  <a:pt x="838237" y="4305654"/>
                  <a:pt x="825514" y="4293241"/>
                  <a:pt x="813026" y="4300164"/>
                </a:cubicBezTo>
                <a:cubicBezTo>
                  <a:pt x="807842" y="4345759"/>
                  <a:pt x="766608" y="4347669"/>
                  <a:pt x="736683" y="4363185"/>
                </a:cubicBezTo>
                <a:cubicBezTo>
                  <a:pt x="731735" y="4376553"/>
                  <a:pt x="721840" y="4384670"/>
                  <a:pt x="709116" y="4390876"/>
                </a:cubicBezTo>
                <a:cubicBezTo>
                  <a:pt x="699927" y="4382999"/>
                  <a:pt x="712415" y="4371302"/>
                  <a:pt x="704639" y="4363424"/>
                </a:cubicBezTo>
                <a:lnTo>
                  <a:pt x="704403" y="4363424"/>
                </a:lnTo>
                <a:cubicBezTo>
                  <a:pt x="686025" y="4358888"/>
                  <a:pt x="662462" y="4363424"/>
                  <a:pt x="657514" y="4335494"/>
                </a:cubicBezTo>
                <a:cubicBezTo>
                  <a:pt x="656807" y="4331675"/>
                  <a:pt x="650445" y="4333584"/>
                  <a:pt x="648090" y="4337642"/>
                </a:cubicBezTo>
                <a:cubicBezTo>
                  <a:pt x="661756" y="4357217"/>
                  <a:pt x="635601" y="4373211"/>
                  <a:pt x="643377" y="4392070"/>
                </a:cubicBezTo>
                <a:cubicBezTo>
                  <a:pt x="643377" y="4392309"/>
                  <a:pt x="641728" y="4393502"/>
                  <a:pt x="640786" y="4393741"/>
                </a:cubicBezTo>
                <a:cubicBezTo>
                  <a:pt x="627590" y="4394218"/>
                  <a:pt x="609683" y="4382044"/>
                  <a:pt x="605677" y="4408541"/>
                </a:cubicBezTo>
                <a:cubicBezTo>
                  <a:pt x="604970" y="4413554"/>
                  <a:pt x="594839" y="4409258"/>
                  <a:pt x="590362" y="4404483"/>
                </a:cubicBezTo>
                <a:cubicBezTo>
                  <a:pt x="584942" y="4399231"/>
                  <a:pt x="579287" y="4394935"/>
                  <a:pt x="571277" y="4394935"/>
                </a:cubicBezTo>
                <a:cubicBezTo>
                  <a:pt x="565386" y="4405438"/>
                  <a:pt x="559260" y="4415942"/>
                  <a:pt x="553134" y="4426445"/>
                </a:cubicBezTo>
                <a:cubicBezTo>
                  <a:pt x="538525" y="4418329"/>
                  <a:pt x="530042" y="4430265"/>
                  <a:pt x="525330" y="4438620"/>
                </a:cubicBezTo>
                <a:cubicBezTo>
                  <a:pt x="511899" y="4462730"/>
                  <a:pt x="488338" y="4476815"/>
                  <a:pt x="471609" y="4497344"/>
                </a:cubicBezTo>
                <a:cubicBezTo>
                  <a:pt x="459355" y="4510235"/>
                  <a:pt x="440269" y="4516680"/>
                  <a:pt x="439798" y="4540075"/>
                </a:cubicBezTo>
                <a:cubicBezTo>
                  <a:pt x="439563" y="4550578"/>
                  <a:pt x="429667" y="4546281"/>
                  <a:pt x="423540" y="4540552"/>
                </a:cubicBezTo>
                <a:cubicBezTo>
                  <a:pt x="418122" y="4535300"/>
                  <a:pt x="437914" y="4519067"/>
                  <a:pt x="416000" y="4522409"/>
                </a:cubicBezTo>
                <a:cubicBezTo>
                  <a:pt x="401863" y="4524797"/>
                  <a:pt x="401157" y="4538165"/>
                  <a:pt x="400685" y="4549862"/>
                </a:cubicBezTo>
                <a:cubicBezTo>
                  <a:pt x="400449" y="4552965"/>
                  <a:pt x="401392" y="4556069"/>
                  <a:pt x="401628" y="4559172"/>
                </a:cubicBezTo>
                <a:cubicBezTo>
                  <a:pt x="412702" y="4572301"/>
                  <a:pt x="397150" y="4576837"/>
                  <a:pt x="393616" y="4585431"/>
                </a:cubicBezTo>
                <a:cubicBezTo>
                  <a:pt x="393145" y="4591876"/>
                  <a:pt x="392674" y="4598321"/>
                  <a:pt x="392202" y="4604767"/>
                </a:cubicBezTo>
                <a:cubicBezTo>
                  <a:pt x="366285" y="4587102"/>
                  <a:pt x="365813" y="4586147"/>
                  <a:pt x="380657" y="4571824"/>
                </a:cubicBezTo>
                <a:cubicBezTo>
                  <a:pt x="380657" y="4567766"/>
                  <a:pt x="380893" y="4563946"/>
                  <a:pt x="380893" y="4559888"/>
                </a:cubicBezTo>
                <a:cubicBezTo>
                  <a:pt x="380657" y="4558217"/>
                  <a:pt x="380422" y="4556546"/>
                  <a:pt x="380185" y="4554875"/>
                </a:cubicBezTo>
                <a:cubicBezTo>
                  <a:pt x="369818" y="4559172"/>
                  <a:pt x="359216" y="4575643"/>
                  <a:pt x="348848" y="4554398"/>
                </a:cubicBezTo>
                <a:cubicBezTo>
                  <a:pt x="341308" y="4549384"/>
                  <a:pt x="333062" y="4544371"/>
                  <a:pt x="331647" y="4532436"/>
                </a:cubicBezTo>
                <a:cubicBezTo>
                  <a:pt x="339895" y="4533390"/>
                  <a:pt x="347433" y="4534107"/>
                  <a:pt x="355209" y="4535061"/>
                </a:cubicBezTo>
                <a:cubicBezTo>
                  <a:pt x="363692" y="4520261"/>
                  <a:pt x="381128" y="4523126"/>
                  <a:pt x="393145" y="4515248"/>
                </a:cubicBezTo>
                <a:cubicBezTo>
                  <a:pt x="393381" y="4513099"/>
                  <a:pt x="393852" y="4510712"/>
                  <a:pt x="394087" y="4508564"/>
                </a:cubicBezTo>
                <a:cubicBezTo>
                  <a:pt x="412231" y="4512861"/>
                  <a:pt x="419064" y="4496389"/>
                  <a:pt x="430610" y="4488512"/>
                </a:cubicBezTo>
                <a:cubicBezTo>
                  <a:pt x="432258" y="4480395"/>
                  <a:pt x="433672" y="4473472"/>
                  <a:pt x="443805" y="4469653"/>
                </a:cubicBezTo>
                <a:cubicBezTo>
                  <a:pt x="461005" y="4463446"/>
                  <a:pt x="477498" y="4455091"/>
                  <a:pt x="482918" y="4434800"/>
                </a:cubicBezTo>
                <a:cubicBezTo>
                  <a:pt x="483624" y="4432891"/>
                  <a:pt x="485980" y="4429787"/>
                  <a:pt x="486452" y="4430026"/>
                </a:cubicBezTo>
                <a:cubicBezTo>
                  <a:pt x="523209" y="4445781"/>
                  <a:pt x="530042" y="4405199"/>
                  <a:pt x="552662" y="4394696"/>
                </a:cubicBezTo>
                <a:lnTo>
                  <a:pt x="553198" y="4267411"/>
                </a:lnTo>
                <a:lnTo>
                  <a:pt x="547531" y="4268738"/>
                </a:lnTo>
                <a:cubicBezTo>
                  <a:pt x="529406" y="4268924"/>
                  <a:pt x="530509" y="4294945"/>
                  <a:pt x="507993" y="4296878"/>
                </a:cubicBezTo>
                <a:cubicBezTo>
                  <a:pt x="510900" y="4276341"/>
                  <a:pt x="522454" y="4261605"/>
                  <a:pt x="524481" y="4243685"/>
                </a:cubicBezTo>
                <a:cubicBezTo>
                  <a:pt x="525511" y="4234545"/>
                  <a:pt x="535574" y="4227846"/>
                  <a:pt x="546061" y="4229297"/>
                </a:cubicBezTo>
                <a:lnTo>
                  <a:pt x="553337" y="4234629"/>
                </a:lnTo>
                <a:lnTo>
                  <a:pt x="553840" y="4115158"/>
                </a:lnTo>
                <a:cubicBezTo>
                  <a:pt x="544181" y="4109906"/>
                  <a:pt x="551484" y="4090809"/>
                  <a:pt x="534284" y="4091525"/>
                </a:cubicBezTo>
                <a:cubicBezTo>
                  <a:pt x="531927" y="4104655"/>
                  <a:pt x="537582" y="4120410"/>
                  <a:pt x="520853" y="4128288"/>
                </a:cubicBezTo>
                <a:cubicBezTo>
                  <a:pt x="511899" y="4139269"/>
                  <a:pt x="503181" y="4153353"/>
                  <a:pt x="494227" y="4128049"/>
                </a:cubicBezTo>
                <a:cubicBezTo>
                  <a:pt x="492342" y="4126378"/>
                  <a:pt x="490457" y="4124468"/>
                  <a:pt x="488572" y="4122558"/>
                </a:cubicBezTo>
                <a:cubicBezTo>
                  <a:pt x="488572" y="4112294"/>
                  <a:pt x="493050" y="4103939"/>
                  <a:pt x="500825" y="4097254"/>
                </a:cubicBezTo>
                <a:cubicBezTo>
                  <a:pt x="505066" y="4090570"/>
                  <a:pt x="509072" y="4083886"/>
                  <a:pt x="513313" y="4077202"/>
                </a:cubicBezTo>
                <a:cubicBezTo>
                  <a:pt x="515669" y="4073144"/>
                  <a:pt x="518261" y="4069086"/>
                  <a:pt x="520617" y="4065028"/>
                </a:cubicBezTo>
                <a:cubicBezTo>
                  <a:pt x="538525" y="4065505"/>
                  <a:pt x="541117" y="4047363"/>
                  <a:pt x="551720" y="4039008"/>
                </a:cubicBezTo>
                <a:cubicBezTo>
                  <a:pt x="551720" y="4026594"/>
                  <a:pt x="551720" y="4014181"/>
                  <a:pt x="551720" y="4001768"/>
                </a:cubicBezTo>
                <a:cubicBezTo>
                  <a:pt x="546064" y="4004155"/>
                  <a:pt x="539702" y="4006542"/>
                  <a:pt x="537818" y="3997471"/>
                </a:cubicBezTo>
                <a:cubicBezTo>
                  <a:pt x="535461" y="3983864"/>
                  <a:pt x="546772" y="3990787"/>
                  <a:pt x="551956" y="3988161"/>
                </a:cubicBezTo>
                <a:cubicBezTo>
                  <a:pt x="552426" y="3969541"/>
                  <a:pt x="552662" y="3950682"/>
                  <a:pt x="553134" y="3932062"/>
                </a:cubicBezTo>
                <a:cubicBezTo>
                  <a:pt x="547244" y="3926094"/>
                  <a:pt x="547950" y="3911055"/>
                  <a:pt x="534284" y="3915352"/>
                </a:cubicBezTo>
                <a:cubicBezTo>
                  <a:pt x="519911" y="3919649"/>
                  <a:pt x="521560" y="3910339"/>
                  <a:pt x="520853" y="3901984"/>
                </a:cubicBezTo>
                <a:cubicBezTo>
                  <a:pt x="520146" y="3893629"/>
                  <a:pt x="522031" y="3886467"/>
                  <a:pt x="532163" y="3887184"/>
                </a:cubicBezTo>
                <a:cubicBezTo>
                  <a:pt x="542766" y="3887900"/>
                  <a:pt x="551013" y="3886467"/>
                  <a:pt x="552662" y="3873815"/>
                </a:cubicBezTo>
                <a:cubicBezTo>
                  <a:pt x="552899" y="3865699"/>
                  <a:pt x="553369" y="3857583"/>
                  <a:pt x="553605" y="3849228"/>
                </a:cubicBezTo>
                <a:cubicBezTo>
                  <a:pt x="553605" y="3840634"/>
                  <a:pt x="553369" y="3832040"/>
                  <a:pt x="553134" y="3823446"/>
                </a:cubicBezTo>
                <a:cubicBezTo>
                  <a:pt x="553369" y="3823446"/>
                  <a:pt x="553369" y="3823446"/>
                  <a:pt x="553369" y="3823446"/>
                </a:cubicBezTo>
                <a:cubicBezTo>
                  <a:pt x="552191" y="3798142"/>
                  <a:pt x="551013" y="3772838"/>
                  <a:pt x="550070" y="3747534"/>
                </a:cubicBezTo>
                <a:cubicBezTo>
                  <a:pt x="540175" y="3741805"/>
                  <a:pt x="530986" y="3735837"/>
                  <a:pt x="532870" y="3721991"/>
                </a:cubicBezTo>
                <a:cubicBezTo>
                  <a:pt x="518261" y="3717456"/>
                  <a:pt x="497762" y="3732495"/>
                  <a:pt x="488808" y="3708862"/>
                </a:cubicBezTo>
                <a:cubicBezTo>
                  <a:pt x="476791" y="3690003"/>
                  <a:pt x="473492" y="3707907"/>
                  <a:pt x="468781" y="3714352"/>
                </a:cubicBezTo>
                <a:cubicBezTo>
                  <a:pt x="448753" y="3740850"/>
                  <a:pt x="442391" y="3740850"/>
                  <a:pt x="423540" y="3711965"/>
                </a:cubicBezTo>
                <a:cubicBezTo>
                  <a:pt x="422127" y="3709578"/>
                  <a:pt x="419064" y="3705997"/>
                  <a:pt x="418828" y="3707430"/>
                </a:cubicBezTo>
                <a:cubicBezTo>
                  <a:pt x="416472" y="3722230"/>
                  <a:pt x="392438" y="3713636"/>
                  <a:pt x="393616" y="3731779"/>
                </a:cubicBezTo>
                <a:cubicBezTo>
                  <a:pt x="394087" y="3741089"/>
                  <a:pt x="393145" y="3750637"/>
                  <a:pt x="392674" y="3759947"/>
                </a:cubicBezTo>
                <a:cubicBezTo>
                  <a:pt x="380422" y="3759231"/>
                  <a:pt x="362278" y="3766870"/>
                  <a:pt x="369111" y="3740850"/>
                </a:cubicBezTo>
                <a:cubicBezTo>
                  <a:pt x="369818" y="3737508"/>
                  <a:pt x="357567" y="3729869"/>
                  <a:pt x="350497" y="3725572"/>
                </a:cubicBezTo>
                <a:cubicBezTo>
                  <a:pt x="336831" y="3716978"/>
                  <a:pt x="338245" y="3706236"/>
                  <a:pt x="342486" y="3692868"/>
                </a:cubicBezTo>
                <a:cubicBezTo>
                  <a:pt x="347670" y="3676635"/>
                  <a:pt x="355917" y="3682364"/>
                  <a:pt x="366756" y="3685706"/>
                </a:cubicBezTo>
                <a:cubicBezTo>
                  <a:pt x="384192" y="3690958"/>
                  <a:pt x="393145" y="3679738"/>
                  <a:pt x="399742" y="3665654"/>
                </a:cubicBezTo>
                <a:cubicBezTo>
                  <a:pt x="398093" y="3663028"/>
                  <a:pt x="396444" y="3660402"/>
                  <a:pt x="394559" y="3657538"/>
                </a:cubicBezTo>
                <a:cubicBezTo>
                  <a:pt x="402334" y="3657776"/>
                  <a:pt x="410110" y="3652286"/>
                  <a:pt x="417886" y="3657538"/>
                </a:cubicBezTo>
                <a:cubicBezTo>
                  <a:pt x="419535" y="3653718"/>
                  <a:pt x="421420" y="3646795"/>
                  <a:pt x="422363" y="3646795"/>
                </a:cubicBezTo>
                <a:cubicBezTo>
                  <a:pt x="443805" y="3649421"/>
                  <a:pt x="449459" y="3629130"/>
                  <a:pt x="462654" y="3619820"/>
                </a:cubicBezTo>
                <a:cubicBezTo>
                  <a:pt x="459355" y="3609317"/>
                  <a:pt x="443097" y="3608601"/>
                  <a:pt x="444511" y="3594755"/>
                </a:cubicBezTo>
                <a:cubicBezTo>
                  <a:pt x="447104" y="3587116"/>
                  <a:pt x="449695" y="3579716"/>
                  <a:pt x="452758" y="3570167"/>
                </a:cubicBezTo>
                <a:cubicBezTo>
                  <a:pt x="437207" y="3571361"/>
                  <a:pt x="421184" y="3578522"/>
                  <a:pt x="406811" y="3559664"/>
                </a:cubicBezTo>
                <a:cubicBezTo>
                  <a:pt x="422363" y="3561335"/>
                  <a:pt x="430610" y="3540566"/>
                  <a:pt x="448517" y="3557038"/>
                </a:cubicBezTo>
                <a:cubicBezTo>
                  <a:pt x="454171" y="3562290"/>
                  <a:pt x="455351" y="3545579"/>
                  <a:pt x="457942" y="3538418"/>
                </a:cubicBezTo>
                <a:cubicBezTo>
                  <a:pt x="464775" y="3520514"/>
                  <a:pt x="472787" y="3507623"/>
                  <a:pt x="488338" y="3532211"/>
                </a:cubicBezTo>
                <a:cubicBezTo>
                  <a:pt x="488572" y="3536031"/>
                  <a:pt x="488808" y="3539850"/>
                  <a:pt x="489043" y="3543670"/>
                </a:cubicBezTo>
                <a:cubicBezTo>
                  <a:pt x="493520" y="3544863"/>
                  <a:pt x="497997" y="3551070"/>
                  <a:pt x="502474" y="3543431"/>
                </a:cubicBezTo>
                <a:cubicBezTo>
                  <a:pt x="504594" y="3537941"/>
                  <a:pt x="506715" y="3532211"/>
                  <a:pt x="508836" y="3526721"/>
                </a:cubicBezTo>
                <a:cubicBezTo>
                  <a:pt x="520853" y="3508817"/>
                  <a:pt x="540410" y="3508578"/>
                  <a:pt x="558553" y="3504759"/>
                </a:cubicBezTo>
                <a:cubicBezTo>
                  <a:pt x="560674" y="3499030"/>
                  <a:pt x="562558" y="3493062"/>
                  <a:pt x="564679" y="3487333"/>
                </a:cubicBezTo>
                <a:cubicBezTo>
                  <a:pt x="569156" y="3485184"/>
                  <a:pt x="573633" y="3483036"/>
                  <a:pt x="578110" y="3480648"/>
                </a:cubicBezTo>
                <a:cubicBezTo>
                  <a:pt x="586592" y="3467042"/>
                  <a:pt x="600729" y="3455583"/>
                  <a:pt x="596252" y="3436486"/>
                </a:cubicBezTo>
                <a:cubicBezTo>
                  <a:pt x="592246" y="3433860"/>
                  <a:pt x="584472" y="3428369"/>
                  <a:pt x="585649" y="3428131"/>
                </a:cubicBezTo>
                <a:cubicBezTo>
                  <a:pt x="601908" y="3426937"/>
                  <a:pt x="590126" y="3393039"/>
                  <a:pt x="614867" y="3403543"/>
                </a:cubicBezTo>
                <a:cubicBezTo>
                  <a:pt x="624763" y="3385639"/>
                  <a:pt x="643142" y="3376329"/>
                  <a:pt x="656572" y="3361767"/>
                </a:cubicBezTo>
                <a:cubicBezTo>
                  <a:pt x="661756" y="3356277"/>
                  <a:pt x="695215" y="3352935"/>
                  <a:pt x="662226" y="3335509"/>
                </a:cubicBezTo>
                <a:cubicBezTo>
                  <a:pt x="654923" y="3331689"/>
                  <a:pt x="659164" y="3316650"/>
                  <a:pt x="669767" y="3312830"/>
                </a:cubicBezTo>
                <a:cubicBezTo>
                  <a:pt x="705345" y="3300178"/>
                  <a:pt x="688852" y="3288004"/>
                  <a:pt x="668824" y="3275829"/>
                </a:cubicBezTo>
                <a:cubicBezTo>
                  <a:pt x="677542" y="3261506"/>
                  <a:pt x="694742" y="3261984"/>
                  <a:pt x="704639" y="3251958"/>
                </a:cubicBezTo>
                <a:cubicBezTo>
                  <a:pt x="704639" y="3247661"/>
                  <a:pt x="704639" y="3243602"/>
                  <a:pt x="704639" y="3239544"/>
                </a:cubicBezTo>
                <a:cubicBezTo>
                  <a:pt x="698041" y="3237157"/>
                  <a:pt x="700633" y="3224744"/>
                  <a:pt x="686968" y="3228086"/>
                </a:cubicBezTo>
                <a:cubicBezTo>
                  <a:pt x="657043" y="3235009"/>
                  <a:pt x="645026" y="3224744"/>
                  <a:pt x="641492" y="3194188"/>
                </a:cubicBezTo>
                <a:cubicBezTo>
                  <a:pt x="635366" y="3190130"/>
                  <a:pt x="629240" y="3186072"/>
                  <a:pt x="623350" y="3182014"/>
                </a:cubicBezTo>
                <a:cubicBezTo>
                  <a:pt x="617695" y="3193233"/>
                  <a:pt x="607562" y="3191323"/>
                  <a:pt x="597901" y="3188698"/>
                </a:cubicBezTo>
                <a:cubicBezTo>
                  <a:pt x="585649" y="3185356"/>
                  <a:pt x="573869" y="3183923"/>
                  <a:pt x="562323" y="3190607"/>
                </a:cubicBezTo>
                <a:cubicBezTo>
                  <a:pt x="561380" y="3191085"/>
                  <a:pt x="560202" y="3191323"/>
                  <a:pt x="559260" y="3191562"/>
                </a:cubicBezTo>
                <a:cubicBezTo>
                  <a:pt x="560674" y="3198724"/>
                  <a:pt x="562087" y="3205885"/>
                  <a:pt x="563736" y="3213047"/>
                </a:cubicBezTo>
                <a:cubicBezTo>
                  <a:pt x="548421" y="3211853"/>
                  <a:pt x="552899" y="3200395"/>
                  <a:pt x="551956" y="3191801"/>
                </a:cubicBezTo>
                <a:cubicBezTo>
                  <a:pt x="549835" y="3191085"/>
                  <a:pt x="547950" y="3189891"/>
                  <a:pt x="546301" y="3188220"/>
                </a:cubicBezTo>
                <a:cubicBezTo>
                  <a:pt x="546064" y="3186310"/>
                  <a:pt x="545829" y="3184401"/>
                  <a:pt x="545594" y="3182491"/>
                </a:cubicBezTo>
                <a:cubicBezTo>
                  <a:pt x="538760" y="3181536"/>
                  <a:pt x="531692" y="3181775"/>
                  <a:pt x="526508" y="3176046"/>
                </a:cubicBezTo>
                <a:lnTo>
                  <a:pt x="526037" y="3176046"/>
                </a:lnTo>
                <a:cubicBezTo>
                  <a:pt x="520853" y="3192756"/>
                  <a:pt x="509307" y="3198485"/>
                  <a:pt x="492342" y="3194188"/>
                </a:cubicBezTo>
                <a:cubicBezTo>
                  <a:pt x="489043" y="3194188"/>
                  <a:pt x="486452" y="3195382"/>
                  <a:pt x="484095" y="3196814"/>
                </a:cubicBezTo>
                <a:cubicBezTo>
                  <a:pt x="477262" y="3207079"/>
                  <a:pt x="474671" y="3222118"/>
                  <a:pt x="457706" y="3220924"/>
                </a:cubicBezTo>
                <a:cubicBezTo>
                  <a:pt x="447104" y="3228325"/>
                  <a:pt x="436971" y="3236680"/>
                  <a:pt x="423069" y="3234770"/>
                </a:cubicBezTo>
                <a:cubicBezTo>
                  <a:pt x="422835" y="3235247"/>
                  <a:pt x="422835" y="3235964"/>
                  <a:pt x="422835" y="3236441"/>
                </a:cubicBezTo>
                <a:cubicBezTo>
                  <a:pt x="421656" y="3238589"/>
                  <a:pt x="420478" y="3240022"/>
                  <a:pt x="418828" y="3241454"/>
                </a:cubicBezTo>
                <a:cubicBezTo>
                  <a:pt x="420478" y="3248138"/>
                  <a:pt x="423776" y="3257448"/>
                  <a:pt x="421420" y="3259358"/>
                </a:cubicBezTo>
                <a:cubicBezTo>
                  <a:pt x="413174" y="3266042"/>
                  <a:pt x="406811" y="3258403"/>
                  <a:pt x="399508" y="3254583"/>
                </a:cubicBezTo>
                <a:cubicBezTo>
                  <a:pt x="396679" y="3258164"/>
                  <a:pt x="393616" y="3261745"/>
                  <a:pt x="388904" y="3263177"/>
                </a:cubicBezTo>
                <a:cubicBezTo>
                  <a:pt x="383484" y="3272249"/>
                  <a:pt x="378065" y="3281081"/>
                  <a:pt x="371704" y="3292062"/>
                </a:cubicBezTo>
                <a:cubicBezTo>
                  <a:pt x="359216" y="3278455"/>
                  <a:pt x="350497" y="3253629"/>
                  <a:pt x="327877" y="3280365"/>
                </a:cubicBezTo>
                <a:cubicBezTo>
                  <a:pt x="323402" y="3285855"/>
                  <a:pt x="311621" y="3270816"/>
                  <a:pt x="305730" y="3262222"/>
                </a:cubicBezTo>
                <a:lnTo>
                  <a:pt x="305730" y="3261268"/>
                </a:lnTo>
                <a:cubicBezTo>
                  <a:pt x="305259" y="3232383"/>
                  <a:pt x="305023" y="3203498"/>
                  <a:pt x="304787" y="3174613"/>
                </a:cubicBezTo>
                <a:cubicBezTo>
                  <a:pt x="304551" y="3165303"/>
                  <a:pt x="306200" y="3157903"/>
                  <a:pt x="317039" y="3156232"/>
                </a:cubicBezTo>
                <a:cubicBezTo>
                  <a:pt x="317039" y="3156232"/>
                  <a:pt x="318454" y="3157426"/>
                  <a:pt x="318454" y="3157426"/>
                </a:cubicBezTo>
                <a:cubicBezTo>
                  <a:pt x="322458" y="3154322"/>
                  <a:pt x="330234" y="3150503"/>
                  <a:pt x="329998" y="3147877"/>
                </a:cubicBezTo>
                <a:cubicBezTo>
                  <a:pt x="325522" y="3107773"/>
                  <a:pt x="370055" y="3103714"/>
                  <a:pt x="382306" y="3076262"/>
                </a:cubicBezTo>
                <a:cubicBezTo>
                  <a:pt x="383013" y="3074352"/>
                  <a:pt x="387726" y="3074113"/>
                  <a:pt x="390789" y="3073159"/>
                </a:cubicBezTo>
                <a:cubicBezTo>
                  <a:pt x="391732" y="3067191"/>
                  <a:pt x="392909" y="3061223"/>
                  <a:pt x="394087" y="3055493"/>
                </a:cubicBezTo>
                <a:cubicBezTo>
                  <a:pt x="424484" y="3074113"/>
                  <a:pt x="439093" y="3040216"/>
                  <a:pt x="462184" y="3034964"/>
                </a:cubicBezTo>
                <a:cubicBezTo>
                  <a:pt x="462184" y="3034964"/>
                  <a:pt x="462418" y="3035441"/>
                  <a:pt x="462418" y="3035441"/>
                </a:cubicBezTo>
                <a:cubicBezTo>
                  <a:pt x="464775" y="3023744"/>
                  <a:pt x="460769" y="3006557"/>
                  <a:pt x="482445" y="3010137"/>
                </a:cubicBezTo>
                <a:cubicBezTo>
                  <a:pt x="486922" y="3006318"/>
                  <a:pt x="491400" y="3002260"/>
                  <a:pt x="495876" y="2998201"/>
                </a:cubicBezTo>
                <a:cubicBezTo>
                  <a:pt x="493756" y="2989608"/>
                  <a:pt x="491635" y="2981014"/>
                  <a:pt x="489279" y="2972420"/>
                </a:cubicBezTo>
                <a:cubicBezTo>
                  <a:pt x="478676" y="2956665"/>
                  <a:pt x="492578" y="2949264"/>
                  <a:pt x="500353" y="2939954"/>
                </a:cubicBezTo>
                <a:cubicBezTo>
                  <a:pt x="502710" y="2935896"/>
                  <a:pt x="504830" y="2931838"/>
                  <a:pt x="507186" y="2927780"/>
                </a:cubicBezTo>
                <a:cubicBezTo>
                  <a:pt x="510486" y="2912502"/>
                  <a:pt x="504594" y="2898418"/>
                  <a:pt x="500825" y="2883856"/>
                </a:cubicBezTo>
                <a:cubicBezTo>
                  <a:pt x="497997" y="2887914"/>
                  <a:pt x="495170" y="2891972"/>
                  <a:pt x="492342" y="2896031"/>
                </a:cubicBezTo>
                <a:cubicBezTo>
                  <a:pt x="498704" y="2845423"/>
                  <a:pt x="541588" y="2813912"/>
                  <a:pt x="558553" y="2768794"/>
                </a:cubicBezTo>
                <a:cubicBezTo>
                  <a:pt x="575988" y="2756381"/>
                  <a:pt x="593425" y="2743729"/>
                  <a:pt x="610861" y="2731316"/>
                </a:cubicBezTo>
                <a:cubicBezTo>
                  <a:pt x="616045" y="2718425"/>
                  <a:pt x="620051" y="2704580"/>
                  <a:pt x="633717" y="2697179"/>
                </a:cubicBezTo>
                <a:cubicBezTo>
                  <a:pt x="635601" y="2695508"/>
                  <a:pt x="637723" y="2694076"/>
                  <a:pt x="639843" y="2692405"/>
                </a:cubicBezTo>
                <a:cubicBezTo>
                  <a:pt x="673066" y="2641558"/>
                  <a:pt x="717599" y="2600738"/>
                  <a:pt x="761895" y="2559678"/>
                </a:cubicBezTo>
                <a:cubicBezTo>
                  <a:pt x="772263" y="2543446"/>
                  <a:pt x="782866" y="2526974"/>
                  <a:pt x="793469" y="2510503"/>
                </a:cubicBezTo>
                <a:cubicBezTo>
                  <a:pt x="792526" y="2501909"/>
                  <a:pt x="797239" y="2495225"/>
                  <a:pt x="801480" y="2488541"/>
                </a:cubicBezTo>
                <a:cubicBezTo>
                  <a:pt x="837295" y="2477321"/>
                  <a:pt x="864863" y="2452972"/>
                  <a:pt x="894787" y="2432442"/>
                </a:cubicBezTo>
                <a:cubicBezTo>
                  <a:pt x="887247" y="2411913"/>
                  <a:pt x="901149" y="2413106"/>
                  <a:pt x="914108" y="2413345"/>
                </a:cubicBezTo>
                <a:cubicBezTo>
                  <a:pt x="905390" y="2392576"/>
                  <a:pt x="913637" y="2385654"/>
                  <a:pt x="933901" y="2388280"/>
                </a:cubicBezTo>
                <a:cubicBezTo>
                  <a:pt x="938378" y="2383744"/>
                  <a:pt x="942619" y="2379208"/>
                  <a:pt x="947096" y="2374911"/>
                </a:cubicBezTo>
                <a:cubicBezTo>
                  <a:pt x="947096" y="2373002"/>
                  <a:pt x="946860" y="2371092"/>
                  <a:pt x="946389" y="2369421"/>
                </a:cubicBezTo>
                <a:cubicBezTo>
                  <a:pt x="940734" y="2367034"/>
                  <a:pt x="937200" y="2361066"/>
                  <a:pt x="940498" y="2357008"/>
                </a:cubicBezTo>
                <a:cubicBezTo>
                  <a:pt x="948509" y="2347698"/>
                  <a:pt x="951573" y="2361782"/>
                  <a:pt x="957934" y="2362498"/>
                </a:cubicBezTo>
                <a:cubicBezTo>
                  <a:pt x="960526" y="2360827"/>
                  <a:pt x="962882" y="2359156"/>
                  <a:pt x="965475" y="2357485"/>
                </a:cubicBezTo>
                <a:cubicBezTo>
                  <a:pt x="969245" y="2352472"/>
                  <a:pt x="973250" y="2347459"/>
                  <a:pt x="977020" y="2342685"/>
                </a:cubicBezTo>
                <a:cubicBezTo>
                  <a:pt x="979141" y="2336239"/>
                  <a:pt x="983146" y="2331942"/>
                  <a:pt x="990215" y="2330987"/>
                </a:cubicBezTo>
                <a:cubicBezTo>
                  <a:pt x="994456" y="2326691"/>
                  <a:pt x="998933" y="2322632"/>
                  <a:pt x="1003410" y="2318574"/>
                </a:cubicBezTo>
                <a:cubicBezTo>
                  <a:pt x="1004824" y="2307116"/>
                  <a:pt x="1011657" y="2304012"/>
                  <a:pt x="1022024" y="2306877"/>
                </a:cubicBezTo>
                <a:cubicBezTo>
                  <a:pt x="1026265" y="2306877"/>
                  <a:pt x="1030507" y="2306877"/>
                  <a:pt x="1034748" y="2306877"/>
                </a:cubicBezTo>
                <a:cubicBezTo>
                  <a:pt x="1038989" y="2306400"/>
                  <a:pt x="1043230" y="2305922"/>
                  <a:pt x="1047472" y="2305445"/>
                </a:cubicBezTo>
                <a:cubicBezTo>
                  <a:pt x="1050299" y="2301625"/>
                  <a:pt x="1053126" y="2297567"/>
                  <a:pt x="1055718" y="2293509"/>
                </a:cubicBezTo>
                <a:cubicBezTo>
                  <a:pt x="1060902" y="2275366"/>
                  <a:pt x="1087528" y="2280379"/>
                  <a:pt x="1091298" y="2260566"/>
                </a:cubicBezTo>
                <a:cubicBezTo>
                  <a:pt x="1093418" y="2258417"/>
                  <a:pt x="1095539" y="2256269"/>
                  <a:pt x="1097895" y="2254121"/>
                </a:cubicBezTo>
                <a:cubicBezTo>
                  <a:pt x="1100723" y="2248630"/>
                  <a:pt x="1104257" y="2243617"/>
                  <a:pt x="1110855" y="2241469"/>
                </a:cubicBezTo>
                <a:cubicBezTo>
                  <a:pt x="1117216" y="2235262"/>
                  <a:pt x="1123578" y="2228817"/>
                  <a:pt x="1129940" y="2222371"/>
                </a:cubicBezTo>
                <a:cubicBezTo>
                  <a:pt x="1126641" y="2202558"/>
                  <a:pt x="1136537" y="2195874"/>
                  <a:pt x="1154681" y="2197545"/>
                </a:cubicBezTo>
                <a:cubicBezTo>
                  <a:pt x="1142428" y="2180596"/>
                  <a:pt x="1149497" y="2176060"/>
                  <a:pt x="1167169" y="2177970"/>
                </a:cubicBezTo>
                <a:cubicBezTo>
                  <a:pt x="1167169" y="2176060"/>
                  <a:pt x="1167640" y="2174150"/>
                  <a:pt x="1168818" y="2172479"/>
                </a:cubicBezTo>
                <a:cubicBezTo>
                  <a:pt x="1168347" y="2170331"/>
                  <a:pt x="1167640" y="2168182"/>
                  <a:pt x="1167169" y="2166034"/>
                </a:cubicBezTo>
                <a:cubicBezTo>
                  <a:pt x="1160571" y="2163169"/>
                  <a:pt x="1155152" y="2158872"/>
                  <a:pt x="1153031" y="2150756"/>
                </a:cubicBezTo>
                <a:cubicBezTo>
                  <a:pt x="1161278" y="2145504"/>
                  <a:pt x="1167404" y="2156008"/>
                  <a:pt x="1174944" y="2153620"/>
                </a:cubicBezTo>
                <a:cubicBezTo>
                  <a:pt x="1176122" y="2152665"/>
                  <a:pt x="1177536" y="2152188"/>
                  <a:pt x="1179185" y="2151949"/>
                </a:cubicBezTo>
                <a:cubicBezTo>
                  <a:pt x="1182013" y="2146220"/>
                  <a:pt x="1184840" y="2140252"/>
                  <a:pt x="1187432" y="2134284"/>
                </a:cubicBezTo>
                <a:cubicBezTo>
                  <a:pt x="1186254" y="2125213"/>
                  <a:pt x="1188610" y="2113755"/>
                  <a:pt x="1195443" y="2111845"/>
                </a:cubicBezTo>
                <a:cubicBezTo>
                  <a:pt x="1231023" y="2101341"/>
                  <a:pt x="1231729" y="2060998"/>
                  <a:pt x="1258347" y="2040707"/>
                </a:cubicBezTo>
                <a:cubicBezTo>
                  <a:pt x="1270128" y="2031875"/>
                  <a:pt x="1281909" y="2010868"/>
                  <a:pt x="1296518" y="1997977"/>
                </a:cubicBezTo>
                <a:cubicBezTo>
                  <a:pt x="1300523" y="1994396"/>
                  <a:pt x="1307827" y="1994635"/>
                  <a:pt x="1313718" y="1993203"/>
                </a:cubicBezTo>
                <a:cubicBezTo>
                  <a:pt x="1313954" y="1987951"/>
                  <a:pt x="1314425" y="1982938"/>
                  <a:pt x="1320315" y="1980789"/>
                </a:cubicBezTo>
                <a:cubicBezTo>
                  <a:pt x="1320787" y="1976970"/>
                  <a:pt x="1321494" y="1972912"/>
                  <a:pt x="1321965" y="1969092"/>
                </a:cubicBezTo>
                <a:cubicBezTo>
                  <a:pt x="1316310" y="1934239"/>
                  <a:pt x="1348355" y="1912994"/>
                  <a:pt x="1354245" y="1881244"/>
                </a:cubicBezTo>
                <a:cubicBezTo>
                  <a:pt x="1356601" y="1868354"/>
                  <a:pt x="1370503" y="1879335"/>
                  <a:pt x="1378043" y="1886019"/>
                </a:cubicBezTo>
                <a:cubicBezTo>
                  <a:pt x="1381106" y="1864534"/>
                  <a:pt x="1401841" y="1856895"/>
                  <a:pt x="1413151" y="1841856"/>
                </a:cubicBezTo>
                <a:cubicBezTo>
                  <a:pt x="1413622" y="1840185"/>
                  <a:pt x="1414565" y="1838514"/>
                  <a:pt x="1416450" y="1837082"/>
                </a:cubicBezTo>
                <a:cubicBezTo>
                  <a:pt x="1425168" y="1821326"/>
                  <a:pt x="1441426" y="1832069"/>
                  <a:pt x="1452971" y="1826578"/>
                </a:cubicBezTo>
                <a:cubicBezTo>
                  <a:pt x="1452264" y="1798409"/>
                  <a:pt x="1470172" y="1795306"/>
                  <a:pt x="1492085" y="1797455"/>
                </a:cubicBezTo>
                <a:cubicBezTo>
                  <a:pt x="1498446" y="1793397"/>
                  <a:pt x="1504808" y="1789100"/>
                  <a:pt x="1510935" y="1784803"/>
                </a:cubicBezTo>
                <a:cubicBezTo>
                  <a:pt x="1523658" y="1762363"/>
                  <a:pt x="1548870" y="1758066"/>
                  <a:pt x="1568427" y="1745653"/>
                </a:cubicBezTo>
                <a:cubicBezTo>
                  <a:pt x="1573139" y="1742789"/>
                  <a:pt x="1580915" y="1743505"/>
                  <a:pt x="1580443" y="1734672"/>
                </a:cubicBezTo>
                <a:cubicBezTo>
                  <a:pt x="1574082" y="1734195"/>
                  <a:pt x="1565835" y="1731808"/>
                  <a:pt x="1566777" y="1725601"/>
                </a:cubicBezTo>
                <a:cubicBezTo>
                  <a:pt x="1567720" y="1718201"/>
                  <a:pt x="1576438" y="1722975"/>
                  <a:pt x="1581857" y="1722497"/>
                </a:cubicBezTo>
                <a:cubicBezTo>
                  <a:pt x="1594345" y="1712949"/>
                  <a:pt x="1596230" y="1694329"/>
                  <a:pt x="1611546" y="1687406"/>
                </a:cubicBezTo>
                <a:cubicBezTo>
                  <a:pt x="1610132" y="1686690"/>
                  <a:pt x="1609425" y="1685735"/>
                  <a:pt x="1609661" y="1684064"/>
                </a:cubicBezTo>
                <a:cubicBezTo>
                  <a:pt x="1588455" y="1677141"/>
                  <a:pt x="1573610" y="1688122"/>
                  <a:pt x="1557117" y="1708413"/>
                </a:cubicBezTo>
                <a:cubicBezTo>
                  <a:pt x="1559237" y="1660670"/>
                  <a:pt x="1582564" y="1628682"/>
                  <a:pt x="1600707" y="1594784"/>
                </a:cubicBezTo>
                <a:cubicBezTo>
                  <a:pt x="1594109" y="1592635"/>
                  <a:pt x="1587276" y="1590248"/>
                  <a:pt x="1580679" y="1588100"/>
                </a:cubicBezTo>
                <a:cubicBezTo>
                  <a:pt x="1568191" y="1600036"/>
                  <a:pt x="1562300" y="1623669"/>
                  <a:pt x="1536853" y="1612210"/>
                </a:cubicBezTo>
                <a:cubicBezTo>
                  <a:pt x="1524836" y="1619133"/>
                  <a:pt x="1534026" y="1633695"/>
                  <a:pt x="1525779" y="1642766"/>
                </a:cubicBezTo>
                <a:cubicBezTo>
                  <a:pt x="1515176" y="1644914"/>
                  <a:pt x="1510463" y="1628682"/>
                  <a:pt x="1498682" y="1633695"/>
                </a:cubicBezTo>
                <a:cubicBezTo>
                  <a:pt x="1510463" y="1661625"/>
                  <a:pt x="1484073" y="1675709"/>
                  <a:pt x="1474413" y="1695523"/>
                </a:cubicBezTo>
                <a:cubicBezTo>
                  <a:pt x="1464988" y="1715336"/>
                  <a:pt x="1456977" y="1692419"/>
                  <a:pt x="1447788" y="1689077"/>
                </a:cubicBezTo>
                <a:cubicBezTo>
                  <a:pt x="1446374" y="1690271"/>
                  <a:pt x="1444724" y="1690748"/>
                  <a:pt x="1442839" y="1690748"/>
                </a:cubicBezTo>
                <a:cubicBezTo>
                  <a:pt x="1446845" y="1721304"/>
                  <a:pt x="1411973" y="1735627"/>
                  <a:pt x="1411502" y="1764512"/>
                </a:cubicBezTo>
                <a:cubicBezTo>
                  <a:pt x="1411502" y="1764989"/>
                  <a:pt x="1401841" y="1765467"/>
                  <a:pt x="1396657" y="1765944"/>
                </a:cubicBezTo>
                <a:cubicBezTo>
                  <a:pt x="1381342" y="1776209"/>
                  <a:pt x="1365791" y="1784086"/>
                  <a:pt x="1364848" y="1807720"/>
                </a:cubicBezTo>
                <a:cubicBezTo>
                  <a:pt x="1364377" y="1822043"/>
                  <a:pt x="1356130" y="1809390"/>
                  <a:pt x="1351889" y="1806048"/>
                </a:cubicBezTo>
                <a:cubicBezTo>
                  <a:pt x="1343407" y="1816552"/>
                  <a:pt x="1336338" y="1828249"/>
                  <a:pt x="1326442" y="1837082"/>
                </a:cubicBezTo>
                <a:cubicBezTo>
                  <a:pt x="1318195" y="1844004"/>
                  <a:pt x="1308063" y="1856418"/>
                  <a:pt x="1295104" y="1842095"/>
                </a:cubicBezTo>
                <a:cubicBezTo>
                  <a:pt x="1277432" y="1841379"/>
                  <a:pt x="1287564" y="1864057"/>
                  <a:pt x="1274369" y="1867160"/>
                </a:cubicBezTo>
                <a:cubicBezTo>
                  <a:pt x="1252692" y="1865728"/>
                  <a:pt x="1248922" y="1854985"/>
                  <a:pt x="1256933" y="1836366"/>
                </a:cubicBezTo>
                <a:cubicBezTo>
                  <a:pt x="1272955" y="1800081"/>
                  <a:pt x="1284265" y="1761170"/>
                  <a:pt x="1321258" y="1738491"/>
                </a:cubicBezTo>
                <a:cubicBezTo>
                  <a:pt x="1328327" y="1734195"/>
                  <a:pt x="1333275" y="1738253"/>
                  <a:pt x="1339165" y="1738253"/>
                </a:cubicBezTo>
                <a:cubicBezTo>
                  <a:pt x="1349297" y="1678812"/>
                  <a:pt x="1389353" y="1640856"/>
                  <a:pt x="1434593" y="1606481"/>
                </a:cubicBezTo>
                <a:cubicBezTo>
                  <a:pt x="1433886" y="1586190"/>
                  <a:pt x="1456270" y="1581177"/>
                  <a:pt x="1461454" y="1562557"/>
                </a:cubicBezTo>
                <a:cubicBezTo>
                  <a:pt x="1474884" y="1515052"/>
                  <a:pt x="1503866" y="1476858"/>
                  <a:pt x="1546278" y="1450121"/>
                </a:cubicBezTo>
                <a:cubicBezTo>
                  <a:pt x="1552169" y="1446541"/>
                  <a:pt x="1558059" y="1438902"/>
                  <a:pt x="1565599" y="1445347"/>
                </a:cubicBezTo>
                <a:cubicBezTo>
                  <a:pt x="1570076" y="1449405"/>
                  <a:pt x="1566542" y="1455134"/>
                  <a:pt x="1563007" y="1459193"/>
                </a:cubicBezTo>
                <a:cubicBezTo>
                  <a:pt x="1569840" y="1460386"/>
                  <a:pt x="1578323" y="1465877"/>
                  <a:pt x="1580443" y="1453941"/>
                </a:cubicBezTo>
                <a:cubicBezTo>
                  <a:pt x="1582564" y="1442721"/>
                  <a:pt x="1590575" y="1438186"/>
                  <a:pt x="1600000" y="1436037"/>
                </a:cubicBezTo>
                <a:cubicBezTo>
                  <a:pt x="1615551" y="1432457"/>
                  <a:pt x="1620499" y="1425534"/>
                  <a:pt x="1622384" y="1407630"/>
                </a:cubicBezTo>
                <a:cubicBezTo>
                  <a:pt x="1626861" y="1366570"/>
                  <a:pt x="1656550" y="1347234"/>
                  <a:pt x="1695192" y="1340550"/>
                </a:cubicBezTo>
                <a:cubicBezTo>
                  <a:pt x="1698726" y="1332195"/>
                  <a:pt x="1663618" y="1321692"/>
                  <a:pt x="1696606" y="1314769"/>
                </a:cubicBezTo>
                <a:cubicBezTo>
                  <a:pt x="1713570" y="1305936"/>
                  <a:pt x="1735248" y="1316918"/>
                  <a:pt x="1751034" y="1302356"/>
                </a:cubicBezTo>
                <a:cubicBezTo>
                  <a:pt x="1754333" y="1297343"/>
                  <a:pt x="1759517" y="1295911"/>
                  <a:pt x="1765172" y="1295911"/>
                </a:cubicBezTo>
                <a:cubicBezTo>
                  <a:pt x="1781430" y="1297581"/>
                  <a:pt x="1808055" y="1331479"/>
                  <a:pt x="1802400" y="1343654"/>
                </a:cubicBezTo>
                <a:cubicBezTo>
                  <a:pt x="1796981" y="1355589"/>
                  <a:pt x="1783550" y="1348189"/>
                  <a:pt x="1780959" y="1345802"/>
                </a:cubicBezTo>
                <a:cubicBezTo>
                  <a:pt x="1759281" y="1327421"/>
                  <a:pt x="1757396" y="1345563"/>
                  <a:pt x="1752448" y="1359409"/>
                </a:cubicBezTo>
                <a:cubicBezTo>
                  <a:pt x="1772712" y="1349861"/>
                  <a:pt x="1777660" y="1365377"/>
                  <a:pt x="1784257" y="1378745"/>
                </a:cubicBezTo>
                <a:cubicBezTo>
                  <a:pt x="1786142" y="1379222"/>
                  <a:pt x="1787792" y="1379939"/>
                  <a:pt x="1789912" y="1380416"/>
                </a:cubicBezTo>
                <a:cubicBezTo>
                  <a:pt x="1796981" y="1372300"/>
                  <a:pt x="1807348" y="1374687"/>
                  <a:pt x="1816302" y="1372538"/>
                </a:cubicBezTo>
                <a:cubicBezTo>
                  <a:pt x="1813475" y="1368719"/>
                  <a:pt x="1810411" y="1364661"/>
                  <a:pt x="1807584" y="1360603"/>
                </a:cubicBezTo>
                <a:cubicBezTo>
                  <a:pt x="1830204" y="1357499"/>
                  <a:pt x="1833031" y="1321453"/>
                  <a:pt x="1861542" y="1328376"/>
                </a:cubicBezTo>
                <a:cubicBezTo>
                  <a:pt x="1890052" y="1322408"/>
                  <a:pt x="1908431" y="1296865"/>
                  <a:pt x="1936941" y="1289942"/>
                </a:cubicBezTo>
                <a:cubicBezTo>
                  <a:pt x="1951785" y="1286362"/>
                  <a:pt x="1970871" y="1294478"/>
                  <a:pt x="1981238" y="1276097"/>
                </a:cubicBezTo>
                <a:cubicBezTo>
                  <a:pt x="2021294" y="1251509"/>
                  <a:pt x="2061350" y="1225250"/>
                  <a:pt x="2111538" y="1231218"/>
                </a:cubicBezTo>
                <a:cubicBezTo>
                  <a:pt x="2144996" y="1235515"/>
                  <a:pt x="2173978" y="1217611"/>
                  <a:pt x="2210971" y="1215224"/>
                </a:cubicBezTo>
                <a:cubicBezTo>
                  <a:pt x="2179633" y="1206391"/>
                  <a:pt x="2187173" y="1194456"/>
                  <a:pt x="2202253" y="1181803"/>
                </a:cubicBezTo>
                <a:cubicBezTo>
                  <a:pt x="2203902" y="1177268"/>
                  <a:pt x="2202253" y="1171061"/>
                  <a:pt x="2209086" y="1169391"/>
                </a:cubicBezTo>
                <a:cubicBezTo>
                  <a:pt x="2225344" y="1167003"/>
                  <a:pt x="2237361" y="1172016"/>
                  <a:pt x="2250084" y="1184429"/>
                </a:cubicBezTo>
                <a:cubicBezTo>
                  <a:pt x="2261394" y="1195410"/>
                  <a:pt x="2269170" y="1199707"/>
                  <a:pt x="2250555" y="1209733"/>
                </a:cubicBezTo>
                <a:cubicBezTo>
                  <a:pt x="2240424" y="1214985"/>
                  <a:pt x="2243958" y="1220476"/>
                  <a:pt x="2251262" y="1228831"/>
                </a:cubicBezTo>
                <a:cubicBezTo>
                  <a:pt x="2267992" y="1247928"/>
                  <a:pt x="2293674" y="1246735"/>
                  <a:pt x="2312996" y="1258670"/>
                </a:cubicBezTo>
                <a:cubicBezTo>
                  <a:pt x="2318415" y="1254135"/>
                  <a:pt x="2323363" y="1248883"/>
                  <a:pt x="2329018" y="1244825"/>
                </a:cubicBezTo>
                <a:cubicBezTo>
                  <a:pt x="2335144" y="1240050"/>
                  <a:pt x="2343627" y="1237664"/>
                  <a:pt x="2347632" y="1245303"/>
                </a:cubicBezTo>
                <a:cubicBezTo>
                  <a:pt x="2352580" y="1254373"/>
                  <a:pt x="2339621" y="1253896"/>
                  <a:pt x="2336794" y="1259626"/>
                </a:cubicBezTo>
                <a:cubicBezTo>
                  <a:pt x="2339385" y="1278961"/>
                  <a:pt x="2329960" y="1285645"/>
                  <a:pt x="2311817" y="1283736"/>
                </a:cubicBezTo>
                <a:lnTo>
                  <a:pt x="2311582" y="1283974"/>
                </a:lnTo>
                <a:cubicBezTo>
                  <a:pt x="2318179" y="1303310"/>
                  <a:pt x="2310404" y="1310711"/>
                  <a:pt x="2291083" y="1308323"/>
                </a:cubicBezTo>
                <a:cubicBezTo>
                  <a:pt x="2289198" y="1310472"/>
                  <a:pt x="2287548" y="1312620"/>
                  <a:pt x="2285663" y="1314530"/>
                </a:cubicBezTo>
                <a:cubicBezTo>
                  <a:pt x="2289669" y="1325272"/>
                  <a:pt x="2271526" y="1344608"/>
                  <a:pt x="2297916" y="1346757"/>
                </a:cubicBezTo>
                <a:lnTo>
                  <a:pt x="2298387" y="1346041"/>
                </a:lnTo>
                <a:cubicBezTo>
                  <a:pt x="2305456" y="1338880"/>
                  <a:pt x="2314409" y="1334105"/>
                  <a:pt x="2320064" y="1324557"/>
                </a:cubicBezTo>
                <a:cubicBezTo>
                  <a:pt x="2327369" y="1312143"/>
                  <a:pt x="2332788" y="1320259"/>
                  <a:pt x="2336087" y="1329331"/>
                </a:cubicBezTo>
                <a:cubicBezTo>
                  <a:pt x="2340799" y="1351770"/>
                  <a:pt x="2340092" y="1368958"/>
                  <a:pt x="2308990" y="1365854"/>
                </a:cubicBezTo>
                <a:cubicBezTo>
                  <a:pt x="2290376" y="1363945"/>
                  <a:pt x="2293674" y="1388771"/>
                  <a:pt x="2279537" y="1393545"/>
                </a:cubicBezTo>
                <a:cubicBezTo>
                  <a:pt x="2267992" y="1398559"/>
                  <a:pt x="2263043" y="1416940"/>
                  <a:pt x="2245843" y="1409540"/>
                </a:cubicBezTo>
                <a:cubicBezTo>
                  <a:pt x="2231234" y="1422430"/>
                  <a:pt x="2216626" y="1435321"/>
                  <a:pt x="2202017" y="1448212"/>
                </a:cubicBezTo>
                <a:cubicBezTo>
                  <a:pt x="2191885" y="1481871"/>
                  <a:pt x="2155599" y="1477574"/>
                  <a:pt x="2134158" y="1494761"/>
                </a:cubicBezTo>
                <a:cubicBezTo>
                  <a:pt x="2109653" y="1516485"/>
                  <a:pt x="2099285" y="1545847"/>
                  <a:pt x="2089861" y="1575687"/>
                </a:cubicBezTo>
                <a:cubicBezTo>
                  <a:pt x="2083734" y="1595739"/>
                  <a:pt x="2087033" y="1611733"/>
                  <a:pt x="2109182" y="1619372"/>
                </a:cubicBezTo>
                <a:cubicBezTo>
                  <a:pt x="2127089" y="1623430"/>
                  <a:pt x="2130152" y="1631069"/>
                  <a:pt x="2115072" y="1643005"/>
                </a:cubicBezTo>
                <a:cubicBezTo>
                  <a:pt x="2105176" y="1650882"/>
                  <a:pt x="2097400" y="1658521"/>
                  <a:pt x="2108710" y="1670696"/>
                </a:cubicBezTo>
                <a:cubicBezTo>
                  <a:pt x="2110595" y="1672844"/>
                  <a:pt x="2112480" y="1674993"/>
                  <a:pt x="2114365" y="1677141"/>
                </a:cubicBezTo>
                <a:cubicBezTo>
                  <a:pt x="2129916" y="1681677"/>
                  <a:pt x="2133686" y="1655179"/>
                  <a:pt x="2150416" y="1663535"/>
                </a:cubicBezTo>
                <a:cubicBezTo>
                  <a:pt x="2157013" y="1636559"/>
                  <a:pt x="2185052" y="1659954"/>
                  <a:pt x="2196362" y="1643960"/>
                </a:cubicBezTo>
                <a:cubicBezTo>
                  <a:pt x="2205080" y="1619133"/>
                  <a:pt x="2205080" y="1619133"/>
                  <a:pt x="2216154" y="1626295"/>
                </a:cubicBezTo>
                <a:cubicBezTo>
                  <a:pt x="2232884" y="1622953"/>
                  <a:pt x="2247728" y="1605526"/>
                  <a:pt x="2266813" y="1619610"/>
                </a:cubicBezTo>
                <a:cubicBezTo>
                  <a:pt x="2269877" y="1614836"/>
                  <a:pt x="2263986" y="1600991"/>
                  <a:pt x="2272233" y="1604810"/>
                </a:cubicBezTo>
                <a:cubicBezTo>
                  <a:pt x="2297444" y="1616985"/>
                  <a:pt x="2315352" y="1599081"/>
                  <a:pt x="2336558" y="1594306"/>
                </a:cubicBezTo>
                <a:cubicBezTo>
                  <a:pt x="2338207" y="1591919"/>
                  <a:pt x="2341035" y="1587384"/>
                  <a:pt x="2341506" y="1587623"/>
                </a:cubicBezTo>
                <a:cubicBezTo>
                  <a:pt x="2356115" y="1594306"/>
                  <a:pt x="2371194" y="1610539"/>
                  <a:pt x="2382976" y="1583564"/>
                </a:cubicBezTo>
                <a:cubicBezTo>
                  <a:pt x="2383447" y="1582132"/>
                  <a:pt x="2390751" y="1583325"/>
                  <a:pt x="2392165" y="1588339"/>
                </a:cubicBezTo>
                <a:cubicBezTo>
                  <a:pt x="2405831" y="1593113"/>
                  <a:pt x="2407716" y="1579267"/>
                  <a:pt x="2411250" y="1573538"/>
                </a:cubicBezTo>
                <a:cubicBezTo>
                  <a:pt x="2419497" y="1559454"/>
                  <a:pt x="2422089" y="1569957"/>
                  <a:pt x="2426802" y="1574970"/>
                </a:cubicBezTo>
                <a:cubicBezTo>
                  <a:pt x="2436933" y="1573061"/>
                  <a:pt x="2446830" y="1571151"/>
                  <a:pt x="2456961" y="1569480"/>
                </a:cubicBezTo>
                <a:cubicBezTo>
                  <a:pt x="2456255" y="1575209"/>
                  <a:pt x="2455076" y="1580461"/>
                  <a:pt x="2450364" y="1584758"/>
                </a:cubicBezTo>
                <a:cubicBezTo>
                  <a:pt x="2445416" y="1589771"/>
                  <a:pt x="2449186" y="1593590"/>
                  <a:pt x="2453427" y="1596932"/>
                </a:cubicBezTo>
                <a:cubicBezTo>
                  <a:pt x="2461438" y="1603139"/>
                  <a:pt x="2461909" y="1597887"/>
                  <a:pt x="2464973" y="1591203"/>
                </a:cubicBezTo>
                <a:cubicBezTo>
                  <a:pt x="2472041" y="1575448"/>
                  <a:pt x="2473219" y="1592635"/>
                  <a:pt x="2477461" y="1594306"/>
                </a:cubicBezTo>
                <a:cubicBezTo>
                  <a:pt x="2482409" y="1593590"/>
                  <a:pt x="2486886" y="1594068"/>
                  <a:pt x="2488770" y="1599797"/>
                </a:cubicBezTo>
                <a:cubicBezTo>
                  <a:pt x="2507620" y="1602900"/>
                  <a:pt x="2523171" y="1608868"/>
                  <a:pt x="2520580" y="1632740"/>
                </a:cubicBezTo>
                <a:cubicBezTo>
                  <a:pt x="2522229" y="1634650"/>
                  <a:pt x="2523878" y="1636321"/>
                  <a:pt x="2525528" y="1638231"/>
                </a:cubicBezTo>
                <a:cubicBezTo>
                  <a:pt x="2543906" y="1623669"/>
                  <a:pt x="2560636" y="1626295"/>
                  <a:pt x="2566997" y="1645392"/>
                </a:cubicBezTo>
                <a:cubicBezTo>
                  <a:pt x="2571239" y="1658283"/>
                  <a:pt x="2579014" y="1650644"/>
                  <a:pt x="2582313" y="1647063"/>
                </a:cubicBezTo>
                <a:cubicBezTo>
                  <a:pt x="2596686" y="1631546"/>
                  <a:pt x="2609174" y="1631308"/>
                  <a:pt x="2619306" y="1652076"/>
                </a:cubicBezTo>
                <a:cubicBezTo>
                  <a:pt x="2630144" y="1638231"/>
                  <a:pt x="2622369" y="1628682"/>
                  <a:pt x="2617656" y="1618417"/>
                </a:cubicBezTo>
                <a:cubicBezTo>
                  <a:pt x="2612944" y="1607675"/>
                  <a:pt x="2619070" y="1605526"/>
                  <a:pt x="2628495" y="1606720"/>
                </a:cubicBezTo>
                <a:cubicBezTo>
                  <a:pt x="2632501" y="1603139"/>
                  <a:pt x="2626374" y="1587623"/>
                  <a:pt x="2640747" y="1596216"/>
                </a:cubicBezTo>
                <a:cubicBezTo>
                  <a:pt x="2646402" y="1581177"/>
                  <a:pt x="2652293" y="1580222"/>
                  <a:pt x="2658890" y="1595500"/>
                </a:cubicBezTo>
                <a:cubicBezTo>
                  <a:pt x="2667137" y="1607436"/>
                  <a:pt x="2671378" y="1586906"/>
                  <a:pt x="2678918" y="1593113"/>
                </a:cubicBezTo>
                <a:cubicBezTo>
                  <a:pt x="2676326" y="1585474"/>
                  <a:pt x="2662896" y="1579745"/>
                  <a:pt x="2673028" y="1570196"/>
                </a:cubicBezTo>
                <a:cubicBezTo>
                  <a:pt x="2678683" y="1565183"/>
                  <a:pt x="2687636" y="1557544"/>
                  <a:pt x="2694941" y="1562796"/>
                </a:cubicBezTo>
                <a:cubicBezTo>
                  <a:pt x="2703423" y="1568525"/>
                  <a:pt x="2721802" y="1568764"/>
                  <a:pt x="2715440" y="1587623"/>
                </a:cubicBezTo>
                <a:cubicBezTo>
                  <a:pt x="2718739" y="1588100"/>
                  <a:pt x="2721802" y="1588339"/>
                  <a:pt x="2724865" y="1588816"/>
                </a:cubicBezTo>
                <a:cubicBezTo>
                  <a:pt x="2759973" y="1573538"/>
                  <a:pt x="2798144" y="1563273"/>
                  <a:pt x="2821706" y="1529614"/>
                </a:cubicBezTo>
                <a:cubicBezTo>
                  <a:pt x="2827125" y="1521975"/>
                  <a:pt x="2831131" y="1525556"/>
                  <a:pt x="2836550" y="1529614"/>
                </a:cubicBezTo>
                <a:cubicBezTo>
                  <a:pt x="2849038" y="1538685"/>
                  <a:pt x="2860113" y="1534388"/>
                  <a:pt x="2870009" y="1524840"/>
                </a:cubicBezTo>
                <a:cubicBezTo>
                  <a:pt x="2872601" y="1515769"/>
                  <a:pt x="2866710" y="1496194"/>
                  <a:pt x="2888152" y="1510278"/>
                </a:cubicBezTo>
                <a:cubicBezTo>
                  <a:pt x="2890037" y="1500729"/>
                  <a:pt x="2891215" y="1495716"/>
                  <a:pt x="2903467" y="1503594"/>
                </a:cubicBezTo>
                <a:cubicBezTo>
                  <a:pt x="2915720" y="1511472"/>
                  <a:pt x="2934569" y="1511472"/>
                  <a:pt x="2941874" y="1498342"/>
                </a:cubicBezTo>
                <a:cubicBezTo>
                  <a:pt x="2953184" y="1478529"/>
                  <a:pt x="2956718" y="1492852"/>
                  <a:pt x="2963080" y="1499775"/>
                </a:cubicBezTo>
                <a:cubicBezTo>
                  <a:pt x="2964022" y="1501207"/>
                  <a:pt x="2964965" y="1502639"/>
                  <a:pt x="2965907" y="1504071"/>
                </a:cubicBezTo>
                <a:cubicBezTo>
                  <a:pt x="2978160" y="1521259"/>
                  <a:pt x="2990883" y="1498581"/>
                  <a:pt x="3003371" y="1499775"/>
                </a:cubicBezTo>
                <a:cubicBezTo>
                  <a:pt x="3012561" y="1505504"/>
                  <a:pt x="3019865" y="1481393"/>
                  <a:pt x="3029761" y="1498104"/>
                </a:cubicBezTo>
                <a:cubicBezTo>
                  <a:pt x="3035887" y="1500252"/>
                  <a:pt x="3042014" y="1502400"/>
                  <a:pt x="3048140" y="1504549"/>
                </a:cubicBezTo>
                <a:cubicBezTo>
                  <a:pt x="3059214" y="1499775"/>
                  <a:pt x="3063691" y="1483303"/>
                  <a:pt x="3079242" y="1486168"/>
                </a:cubicBezTo>
                <a:cubicBezTo>
                  <a:pt x="3080656" y="1462773"/>
                  <a:pt x="3096442" y="1452747"/>
                  <a:pt x="3115764" y="1446063"/>
                </a:cubicBezTo>
                <a:cubicBezTo>
                  <a:pt x="3130137" y="1441289"/>
                  <a:pt x="3131786" y="1449167"/>
                  <a:pt x="3130137" y="1460386"/>
                </a:cubicBezTo>
                <a:cubicBezTo>
                  <a:pt x="3130372" y="1463490"/>
                  <a:pt x="3130843" y="1466354"/>
                  <a:pt x="3131315" y="1469219"/>
                </a:cubicBezTo>
                <a:cubicBezTo>
                  <a:pt x="3141682" y="1471367"/>
                  <a:pt x="3159118" y="1454657"/>
                  <a:pt x="3159354" y="1483780"/>
                </a:cubicBezTo>
                <a:cubicBezTo>
                  <a:pt x="3159589" y="1494046"/>
                  <a:pt x="3177026" y="1479723"/>
                  <a:pt x="3186922" y="1480438"/>
                </a:cubicBezTo>
                <a:cubicBezTo>
                  <a:pt x="3190927" y="1482348"/>
                  <a:pt x="3194933" y="1484258"/>
                  <a:pt x="3198703" y="1486168"/>
                </a:cubicBezTo>
                <a:cubicBezTo>
                  <a:pt x="3222501" y="1477335"/>
                  <a:pt x="3237816" y="1457761"/>
                  <a:pt x="3255959" y="1441528"/>
                </a:cubicBezTo>
                <a:cubicBezTo>
                  <a:pt x="3258787" y="1437469"/>
                  <a:pt x="3261850" y="1433411"/>
                  <a:pt x="3264913" y="1429353"/>
                </a:cubicBezTo>
                <a:cubicBezTo>
                  <a:pt x="3263028" y="1416224"/>
                  <a:pt x="3244178" y="1403333"/>
                  <a:pt x="3233575" y="1408823"/>
                </a:cubicBezTo>
                <a:cubicBezTo>
                  <a:pt x="3226978" y="1412165"/>
                  <a:pt x="3220851" y="1408107"/>
                  <a:pt x="3222030" y="1405004"/>
                </a:cubicBezTo>
                <a:cubicBezTo>
                  <a:pt x="3228391" y="1386623"/>
                  <a:pt x="3209070" y="1395933"/>
                  <a:pt x="3204829" y="1386623"/>
                </a:cubicBezTo>
                <a:cubicBezTo>
                  <a:pt x="3228156" y="1383758"/>
                  <a:pt x="3235931" y="1357977"/>
                  <a:pt x="3257609" y="1352009"/>
                </a:cubicBezTo>
                <a:lnTo>
                  <a:pt x="3256902" y="1354396"/>
                </a:lnTo>
                <a:cubicBezTo>
                  <a:pt x="3257609" y="1353918"/>
                  <a:pt x="3258316" y="1353441"/>
                  <a:pt x="3259258" y="1352964"/>
                </a:cubicBezTo>
                <a:cubicBezTo>
                  <a:pt x="3258787" y="1352725"/>
                  <a:pt x="3258080" y="1352486"/>
                  <a:pt x="3257609" y="1352009"/>
                </a:cubicBezTo>
                <a:cubicBezTo>
                  <a:pt x="3251011" y="1344847"/>
                  <a:pt x="3241115" y="1338163"/>
                  <a:pt x="3243943" y="1326943"/>
                </a:cubicBezTo>
                <a:cubicBezTo>
                  <a:pt x="3247477" y="1312143"/>
                  <a:pt x="3261143" y="1317633"/>
                  <a:pt x="3269390" y="1319066"/>
                </a:cubicBezTo>
                <a:cubicBezTo>
                  <a:pt x="3285177" y="1321453"/>
                  <a:pt x="3296722" y="1311666"/>
                  <a:pt x="3300256" y="1302356"/>
                </a:cubicBezTo>
                <a:cubicBezTo>
                  <a:pt x="3309917" y="1276813"/>
                  <a:pt x="3345732" y="1286600"/>
                  <a:pt x="3352329" y="1259626"/>
                </a:cubicBezTo>
                <a:cubicBezTo>
                  <a:pt x="3352565" y="1258909"/>
                  <a:pt x="3356099" y="1258909"/>
                  <a:pt x="3358220" y="1259148"/>
                </a:cubicBezTo>
                <a:cubicBezTo>
                  <a:pt x="3387437" y="1260580"/>
                  <a:pt x="3387437" y="1260580"/>
                  <a:pt x="3378955" y="1233605"/>
                </a:cubicBezTo>
                <a:cubicBezTo>
                  <a:pt x="3378248" y="1231218"/>
                  <a:pt x="3380133" y="1227876"/>
                  <a:pt x="3380840" y="1224773"/>
                </a:cubicBezTo>
                <a:cubicBezTo>
                  <a:pt x="3408643" y="1235037"/>
                  <a:pt x="3447521" y="1219760"/>
                  <a:pt x="3458124" y="1192546"/>
                </a:cubicBezTo>
                <a:cubicBezTo>
                  <a:pt x="3464957" y="1174642"/>
                  <a:pt x="3481451" y="1195410"/>
                  <a:pt x="3489226" y="1182281"/>
                </a:cubicBezTo>
                <a:cubicBezTo>
                  <a:pt x="3491111" y="1179178"/>
                  <a:pt x="3498887" y="1179416"/>
                  <a:pt x="3504070" y="1178461"/>
                </a:cubicBezTo>
                <a:cubicBezTo>
                  <a:pt x="3515852" y="1176313"/>
                  <a:pt x="3508312" y="1167719"/>
                  <a:pt x="3507369" y="1163900"/>
                </a:cubicBezTo>
                <a:cubicBezTo>
                  <a:pt x="3504306" y="1152919"/>
                  <a:pt x="3500301" y="1162229"/>
                  <a:pt x="3497237" y="1164616"/>
                </a:cubicBezTo>
                <a:cubicBezTo>
                  <a:pt x="3488284" y="1171539"/>
                  <a:pt x="3479330" y="1178700"/>
                  <a:pt x="3473911" y="1161035"/>
                </a:cubicBezTo>
                <a:cubicBezTo>
                  <a:pt x="3473911" y="1158887"/>
                  <a:pt x="3472968" y="1157454"/>
                  <a:pt x="3471083" y="1156499"/>
                </a:cubicBezTo>
                <a:cubicBezTo>
                  <a:pt x="3462601" y="1162229"/>
                  <a:pt x="3457181" y="1158648"/>
                  <a:pt x="3455296" y="1149815"/>
                </a:cubicBezTo>
                <a:cubicBezTo>
                  <a:pt x="3453647" y="1142415"/>
                  <a:pt x="3453176" y="1133106"/>
                  <a:pt x="3462601" y="1131912"/>
                </a:cubicBezTo>
                <a:cubicBezTo>
                  <a:pt x="3494410" y="1127615"/>
                  <a:pt x="3519150" y="1100162"/>
                  <a:pt x="3553551" y="1105653"/>
                </a:cubicBezTo>
                <a:cubicBezTo>
                  <a:pt x="3558499" y="1094672"/>
                  <a:pt x="3575936" y="1090375"/>
                  <a:pt x="3569809" y="1073903"/>
                </a:cubicBezTo>
                <a:cubicBezTo>
                  <a:pt x="3575936" y="1072232"/>
                  <a:pt x="3584418" y="1060774"/>
                  <a:pt x="3586067" y="1066503"/>
                </a:cubicBezTo>
                <a:cubicBezTo>
                  <a:pt x="3598791" y="1107802"/>
                  <a:pt x="3619055" y="1080349"/>
                  <a:pt x="3637198" y="1073187"/>
                </a:cubicBezTo>
                <a:cubicBezTo>
                  <a:pt x="3612693" y="1045735"/>
                  <a:pt x="3613164" y="1043825"/>
                  <a:pt x="3652513" y="1012792"/>
                </a:cubicBezTo>
                <a:cubicBezTo>
                  <a:pt x="3656990" y="1005869"/>
                  <a:pt x="3663587" y="1003721"/>
                  <a:pt x="3671363" y="1004675"/>
                </a:cubicBezTo>
                <a:cubicBezTo>
                  <a:pt x="3683851" y="998230"/>
                  <a:pt x="3697281" y="996798"/>
                  <a:pt x="3710712" y="996321"/>
                </a:cubicBezTo>
                <a:cubicBezTo>
                  <a:pt x="3717309" y="995843"/>
                  <a:pt x="3724849" y="1000617"/>
                  <a:pt x="3728384" y="989636"/>
                </a:cubicBezTo>
                <a:cubicBezTo>
                  <a:pt x="3731682" y="979371"/>
                  <a:pt x="3739222" y="968868"/>
                  <a:pt x="3751003" y="973165"/>
                </a:cubicBezTo>
                <a:cubicBezTo>
                  <a:pt x="3762785" y="977462"/>
                  <a:pt x="3745820" y="990114"/>
                  <a:pt x="3754067" y="997753"/>
                </a:cubicBezTo>
                <a:cubicBezTo>
                  <a:pt x="3763020" y="1004675"/>
                  <a:pt x="3754773" y="1010405"/>
                  <a:pt x="3752653" y="1016611"/>
                </a:cubicBezTo>
                <a:cubicBezTo>
                  <a:pt x="3754067" y="1021147"/>
                  <a:pt x="3760664" y="1024489"/>
                  <a:pt x="3761135" y="1022102"/>
                </a:cubicBezTo>
                <a:cubicBezTo>
                  <a:pt x="3766790" y="994888"/>
                  <a:pt x="3788939" y="986056"/>
                  <a:pt x="3810616" y="976268"/>
                </a:cubicBezTo>
                <a:cubicBezTo>
                  <a:pt x="3818156" y="972687"/>
                  <a:pt x="3816742" y="966719"/>
                  <a:pt x="3815093" y="960513"/>
                </a:cubicBezTo>
                <a:cubicBezTo>
                  <a:pt x="3813208" y="959319"/>
                  <a:pt x="3811323" y="958126"/>
                  <a:pt x="3809438" y="956932"/>
                </a:cubicBezTo>
                <a:cubicBezTo>
                  <a:pt x="3805432" y="955261"/>
                  <a:pt x="3801427" y="953590"/>
                  <a:pt x="3797657" y="951919"/>
                </a:cubicBezTo>
                <a:cubicBezTo>
                  <a:pt x="3760193" y="952158"/>
                  <a:pt x="3722729" y="952396"/>
                  <a:pt x="3685265" y="952635"/>
                </a:cubicBezTo>
                <a:cubicBezTo>
                  <a:pt x="3673955" y="952874"/>
                  <a:pt x="3662174" y="950487"/>
                  <a:pt x="3652513" y="958842"/>
                </a:cubicBezTo>
                <a:cubicBezTo>
                  <a:pt x="3637669" y="981043"/>
                  <a:pt x="3640496" y="952874"/>
                  <a:pt x="3633663" y="952158"/>
                </a:cubicBezTo>
                <a:cubicBezTo>
                  <a:pt x="3633192" y="948338"/>
                  <a:pt x="3632956" y="944519"/>
                  <a:pt x="3632721" y="940938"/>
                </a:cubicBezTo>
                <a:cubicBezTo>
                  <a:pt x="3636726" y="940938"/>
                  <a:pt x="3640496" y="941177"/>
                  <a:pt x="3644502" y="941415"/>
                </a:cubicBezTo>
                <a:cubicBezTo>
                  <a:pt x="3645444" y="938312"/>
                  <a:pt x="3647329" y="933060"/>
                  <a:pt x="3647329" y="933060"/>
                </a:cubicBezTo>
                <a:cubicBezTo>
                  <a:pt x="3681730" y="943325"/>
                  <a:pt x="3718488" y="910621"/>
                  <a:pt x="3752182" y="938790"/>
                </a:cubicBezTo>
                <a:cubicBezTo>
                  <a:pt x="3757601" y="943325"/>
                  <a:pt x="3766319" y="939983"/>
                  <a:pt x="3771974" y="934015"/>
                </a:cubicBezTo>
                <a:cubicBezTo>
                  <a:pt x="3780456" y="925421"/>
                  <a:pt x="3793887" y="924467"/>
                  <a:pt x="3800956" y="929480"/>
                </a:cubicBezTo>
                <a:cubicBezTo>
                  <a:pt x="3818627" y="942370"/>
                  <a:pt x="3826639" y="931628"/>
                  <a:pt x="3835828" y="920170"/>
                </a:cubicBezTo>
                <a:cubicBezTo>
                  <a:pt x="3837242" y="912531"/>
                  <a:pt x="3832293" y="900595"/>
                  <a:pt x="3847845" y="902505"/>
                </a:cubicBezTo>
                <a:cubicBezTo>
                  <a:pt x="3858919" y="903459"/>
                  <a:pt x="3862453" y="888420"/>
                  <a:pt x="3873763" y="889853"/>
                </a:cubicBezTo>
                <a:cubicBezTo>
                  <a:pt x="3883895" y="889136"/>
                  <a:pt x="3897561" y="884124"/>
                  <a:pt x="3903452" y="888659"/>
                </a:cubicBezTo>
                <a:cubicBezTo>
                  <a:pt x="3914055" y="897253"/>
                  <a:pt x="3919945" y="892240"/>
                  <a:pt x="3927485" y="887227"/>
                </a:cubicBezTo>
                <a:cubicBezTo>
                  <a:pt x="3940916" y="878394"/>
                  <a:pt x="3920888" y="871710"/>
                  <a:pt x="3927014" y="861445"/>
                </a:cubicBezTo>
                <a:cubicBezTo>
                  <a:pt x="3948691" y="871471"/>
                  <a:pt x="3967070" y="856910"/>
                  <a:pt x="3986862" y="850703"/>
                </a:cubicBezTo>
                <a:cubicBezTo>
                  <a:pt x="3987098" y="850942"/>
                  <a:pt x="3987098" y="850942"/>
                  <a:pt x="3987098" y="850942"/>
                </a:cubicBezTo>
                <a:cubicBezTo>
                  <a:pt x="4001706" y="840199"/>
                  <a:pt x="3997465" y="810121"/>
                  <a:pt x="4025740" y="813463"/>
                </a:cubicBezTo>
                <a:cubicBezTo>
                  <a:pt x="4027861" y="807257"/>
                  <a:pt x="4030217" y="801289"/>
                  <a:pt x="4032337" y="795321"/>
                </a:cubicBezTo>
                <a:cubicBezTo>
                  <a:pt x="4058492" y="793411"/>
                  <a:pt x="4070508" y="770017"/>
                  <a:pt x="4089594" y="757603"/>
                </a:cubicBezTo>
                <a:cubicBezTo>
                  <a:pt x="4091479" y="750920"/>
                  <a:pt x="4096663" y="750203"/>
                  <a:pt x="4102553" y="749964"/>
                </a:cubicBezTo>
                <a:cubicBezTo>
                  <a:pt x="4111742" y="743042"/>
                  <a:pt x="4120696" y="733493"/>
                  <a:pt x="4133655" y="743519"/>
                </a:cubicBezTo>
                <a:cubicBezTo>
                  <a:pt x="4151798" y="719647"/>
                  <a:pt x="4175361" y="731583"/>
                  <a:pt x="4196331" y="736119"/>
                </a:cubicBezTo>
                <a:cubicBezTo>
                  <a:pt x="4218715" y="740655"/>
                  <a:pt x="4232382" y="737312"/>
                  <a:pt x="4234031" y="712247"/>
                </a:cubicBezTo>
                <a:cubicBezTo>
                  <a:pt x="4223663" y="700789"/>
                  <a:pt x="4237801" y="699118"/>
                  <a:pt x="4241806" y="693150"/>
                </a:cubicBezTo>
                <a:cubicBezTo>
                  <a:pt x="4242985" y="684795"/>
                  <a:pt x="4248404" y="685750"/>
                  <a:pt x="4254294" y="687421"/>
                </a:cubicBezTo>
                <a:cubicBezTo>
                  <a:pt x="4260421" y="671188"/>
                  <a:pt x="4282098" y="669756"/>
                  <a:pt x="4287753" y="651852"/>
                </a:cubicBezTo>
                <a:cubicBezTo>
                  <a:pt x="4290109" y="643974"/>
                  <a:pt x="4299770" y="647316"/>
                  <a:pt x="4302597" y="652568"/>
                </a:cubicBezTo>
                <a:cubicBezTo>
                  <a:pt x="4307545" y="661878"/>
                  <a:pt x="4314378" y="666175"/>
                  <a:pt x="4321918" y="659252"/>
                </a:cubicBezTo>
                <a:cubicBezTo>
                  <a:pt x="4330872" y="651136"/>
                  <a:pt x="4327809" y="640871"/>
                  <a:pt x="4317206" y="631322"/>
                </a:cubicBezTo>
                <a:cubicBezTo>
                  <a:pt x="4329458" y="630845"/>
                  <a:pt x="4336056" y="637051"/>
                  <a:pt x="4343124" y="642303"/>
                </a:cubicBezTo>
                <a:cubicBezTo>
                  <a:pt x="4355141" y="644213"/>
                  <a:pt x="4355848" y="636335"/>
                  <a:pt x="4357262" y="627503"/>
                </a:cubicBezTo>
                <a:cubicBezTo>
                  <a:pt x="4358440" y="621058"/>
                  <a:pt x="4357969" y="611270"/>
                  <a:pt x="4366687" y="609838"/>
                </a:cubicBezTo>
                <a:close/>
                <a:moveTo>
                  <a:pt x="3754152" y="596899"/>
                </a:moveTo>
                <a:cubicBezTo>
                  <a:pt x="3753866" y="599094"/>
                  <a:pt x="3754772" y="600552"/>
                  <a:pt x="3756868" y="601284"/>
                </a:cubicBezTo>
                <a:cubicBezTo>
                  <a:pt x="3757141" y="606263"/>
                  <a:pt x="3757439" y="611244"/>
                  <a:pt x="3757712" y="616223"/>
                </a:cubicBezTo>
                <a:cubicBezTo>
                  <a:pt x="3755106" y="615460"/>
                  <a:pt x="3750976" y="615453"/>
                  <a:pt x="3750145" y="613798"/>
                </a:cubicBezTo>
                <a:cubicBezTo>
                  <a:pt x="3746945" y="607460"/>
                  <a:pt x="3742243" y="599944"/>
                  <a:pt x="3754152" y="596899"/>
                </a:cubicBezTo>
                <a:close/>
                <a:moveTo>
                  <a:pt x="4466736" y="596898"/>
                </a:moveTo>
                <a:cubicBezTo>
                  <a:pt x="4470816" y="596904"/>
                  <a:pt x="4475703" y="597221"/>
                  <a:pt x="4475653" y="602740"/>
                </a:cubicBezTo>
                <a:cubicBezTo>
                  <a:pt x="4475616" y="608310"/>
                  <a:pt x="4470680" y="608198"/>
                  <a:pt x="4466599" y="608490"/>
                </a:cubicBezTo>
                <a:cubicBezTo>
                  <a:pt x="4462519" y="608167"/>
                  <a:pt x="4457632" y="608167"/>
                  <a:pt x="4457681" y="602623"/>
                </a:cubicBezTo>
                <a:cubicBezTo>
                  <a:pt x="4457731" y="597078"/>
                  <a:pt x="4462667" y="596892"/>
                  <a:pt x="4466736" y="596898"/>
                </a:cubicBezTo>
                <a:close/>
                <a:moveTo>
                  <a:pt x="4496123" y="520892"/>
                </a:moveTo>
                <a:cubicBezTo>
                  <a:pt x="4502697" y="522219"/>
                  <a:pt x="4504297" y="529176"/>
                  <a:pt x="4504012" y="535745"/>
                </a:cubicBezTo>
                <a:cubicBezTo>
                  <a:pt x="4503814" y="541158"/>
                  <a:pt x="4502388" y="547074"/>
                  <a:pt x="4495950" y="545716"/>
                </a:cubicBezTo>
                <a:cubicBezTo>
                  <a:pt x="4489054" y="544259"/>
                  <a:pt x="4482084" y="539708"/>
                  <a:pt x="4483200" y="531286"/>
                </a:cubicBezTo>
                <a:cubicBezTo>
                  <a:pt x="4484044" y="525017"/>
                  <a:pt x="4489724" y="519596"/>
                  <a:pt x="4496123" y="520892"/>
                </a:cubicBezTo>
                <a:close/>
                <a:moveTo>
                  <a:pt x="3996483" y="520702"/>
                </a:moveTo>
                <a:cubicBezTo>
                  <a:pt x="3999162" y="522989"/>
                  <a:pt x="4004880" y="525570"/>
                  <a:pt x="4006083" y="529513"/>
                </a:cubicBezTo>
                <a:cubicBezTo>
                  <a:pt x="4007311" y="533600"/>
                  <a:pt x="4001693" y="536844"/>
                  <a:pt x="3997426" y="535517"/>
                </a:cubicBezTo>
                <a:cubicBezTo>
                  <a:pt x="3993891" y="534425"/>
                  <a:pt x="3989860" y="531325"/>
                  <a:pt x="3988395" y="528062"/>
                </a:cubicBezTo>
                <a:cubicBezTo>
                  <a:pt x="3986337" y="523442"/>
                  <a:pt x="3989537" y="520577"/>
                  <a:pt x="3996483" y="520702"/>
                </a:cubicBezTo>
                <a:close/>
                <a:moveTo>
                  <a:pt x="3933251" y="508599"/>
                </a:moveTo>
                <a:cubicBezTo>
                  <a:pt x="3935343" y="507561"/>
                  <a:pt x="3937566" y="507676"/>
                  <a:pt x="3939705" y="510488"/>
                </a:cubicBezTo>
                <a:cubicBezTo>
                  <a:pt x="3945299" y="517824"/>
                  <a:pt x="3933517" y="518544"/>
                  <a:pt x="3932784" y="523989"/>
                </a:cubicBezTo>
                <a:cubicBezTo>
                  <a:pt x="3935688" y="525105"/>
                  <a:pt x="3938564" y="527119"/>
                  <a:pt x="3941491" y="527182"/>
                </a:cubicBezTo>
                <a:cubicBezTo>
                  <a:pt x="3955159" y="527485"/>
                  <a:pt x="3954527" y="540100"/>
                  <a:pt x="3958025" y="547955"/>
                </a:cubicBezTo>
                <a:cubicBezTo>
                  <a:pt x="3958892" y="549909"/>
                  <a:pt x="3947966" y="554870"/>
                  <a:pt x="3942235" y="550263"/>
                </a:cubicBezTo>
                <a:cubicBezTo>
                  <a:pt x="3934063" y="543695"/>
                  <a:pt x="3917356" y="539350"/>
                  <a:pt x="3932784" y="524001"/>
                </a:cubicBezTo>
                <a:cubicBezTo>
                  <a:pt x="3925183" y="523473"/>
                  <a:pt x="3920929" y="521061"/>
                  <a:pt x="3927588" y="513627"/>
                </a:cubicBezTo>
                <a:cubicBezTo>
                  <a:pt x="3929201" y="511828"/>
                  <a:pt x="3931160" y="509637"/>
                  <a:pt x="3933251" y="508599"/>
                </a:cubicBezTo>
                <a:close/>
                <a:moveTo>
                  <a:pt x="3306902" y="495974"/>
                </a:moveTo>
                <a:cubicBezTo>
                  <a:pt x="3314083" y="496824"/>
                  <a:pt x="3322195" y="501274"/>
                  <a:pt x="3328125" y="499154"/>
                </a:cubicBezTo>
                <a:cubicBezTo>
                  <a:pt x="3353635" y="490020"/>
                  <a:pt x="3362754" y="496830"/>
                  <a:pt x="3355137" y="522656"/>
                </a:cubicBezTo>
                <a:cubicBezTo>
                  <a:pt x="3356601" y="534414"/>
                  <a:pt x="3364030" y="550046"/>
                  <a:pt x="3349159" y="552794"/>
                </a:cubicBezTo>
                <a:cubicBezTo>
                  <a:pt x="3342783" y="553972"/>
                  <a:pt x="3318849" y="551195"/>
                  <a:pt x="3323028" y="527468"/>
                </a:cubicBezTo>
                <a:cubicBezTo>
                  <a:pt x="3324154" y="521046"/>
                  <a:pt x="3311430" y="523642"/>
                  <a:pt x="3304783" y="524406"/>
                </a:cubicBezTo>
                <a:cubicBezTo>
                  <a:pt x="3293520" y="525709"/>
                  <a:pt x="3288734" y="519097"/>
                  <a:pt x="3289330" y="509608"/>
                </a:cubicBezTo>
                <a:cubicBezTo>
                  <a:pt x="3289950" y="499873"/>
                  <a:pt x="3296821" y="494790"/>
                  <a:pt x="3306902" y="495974"/>
                </a:cubicBezTo>
                <a:close/>
                <a:moveTo>
                  <a:pt x="4542634" y="495308"/>
                </a:moveTo>
                <a:cubicBezTo>
                  <a:pt x="4564707" y="495158"/>
                  <a:pt x="4580856" y="497156"/>
                  <a:pt x="4569361" y="521071"/>
                </a:cubicBezTo>
                <a:cubicBezTo>
                  <a:pt x="4575301" y="539741"/>
                  <a:pt x="4563966" y="553474"/>
                  <a:pt x="4570884" y="568800"/>
                </a:cubicBezTo>
                <a:cubicBezTo>
                  <a:pt x="4575240" y="578417"/>
                  <a:pt x="4569284" y="590162"/>
                  <a:pt x="4559029" y="595402"/>
                </a:cubicBezTo>
                <a:cubicBezTo>
                  <a:pt x="4554082" y="597936"/>
                  <a:pt x="4545149" y="598317"/>
                  <a:pt x="4540834" y="595446"/>
                </a:cubicBezTo>
                <a:cubicBezTo>
                  <a:pt x="4527205" y="586374"/>
                  <a:pt x="4541430" y="580270"/>
                  <a:pt x="4544567" y="572718"/>
                </a:cubicBezTo>
                <a:cubicBezTo>
                  <a:pt x="4546789" y="567386"/>
                  <a:pt x="4545334" y="561677"/>
                  <a:pt x="4538612" y="560809"/>
                </a:cubicBezTo>
                <a:cubicBezTo>
                  <a:pt x="4528085" y="559448"/>
                  <a:pt x="4521970" y="566233"/>
                  <a:pt x="4522093" y="575459"/>
                </a:cubicBezTo>
                <a:cubicBezTo>
                  <a:pt x="4522366" y="594346"/>
                  <a:pt x="4512867" y="599389"/>
                  <a:pt x="4496271" y="597163"/>
                </a:cubicBezTo>
                <a:cubicBezTo>
                  <a:pt x="4478687" y="594804"/>
                  <a:pt x="4471070" y="584410"/>
                  <a:pt x="4470428" y="567082"/>
                </a:cubicBezTo>
                <a:cubicBezTo>
                  <a:pt x="4469769" y="549314"/>
                  <a:pt x="4476080" y="546815"/>
                  <a:pt x="4493421" y="549792"/>
                </a:cubicBezTo>
                <a:cubicBezTo>
                  <a:pt x="4510038" y="552649"/>
                  <a:pt x="4509719" y="535697"/>
                  <a:pt x="4508228" y="524806"/>
                </a:cubicBezTo>
                <a:cubicBezTo>
                  <a:pt x="4504257" y="495752"/>
                  <a:pt x="4521476" y="495448"/>
                  <a:pt x="4542634" y="495308"/>
                </a:cubicBezTo>
                <a:close/>
                <a:moveTo>
                  <a:pt x="4478738" y="127048"/>
                </a:moveTo>
                <a:cubicBezTo>
                  <a:pt x="4495321" y="125853"/>
                  <a:pt x="4482806" y="145726"/>
                  <a:pt x="4487702" y="150414"/>
                </a:cubicBezTo>
                <a:cubicBezTo>
                  <a:pt x="4499561" y="161780"/>
                  <a:pt x="4514783" y="169848"/>
                  <a:pt x="4529218" y="178265"/>
                </a:cubicBezTo>
                <a:cubicBezTo>
                  <a:pt x="4534451" y="181320"/>
                  <a:pt x="4543218" y="181376"/>
                  <a:pt x="4542299" y="189111"/>
                </a:cubicBezTo>
                <a:cubicBezTo>
                  <a:pt x="4541209" y="198381"/>
                  <a:pt x="4530670" y="200112"/>
                  <a:pt x="4524666" y="198998"/>
                </a:cubicBezTo>
                <a:cubicBezTo>
                  <a:pt x="4500915" y="194595"/>
                  <a:pt x="4488366" y="208675"/>
                  <a:pt x="4476368" y="227345"/>
                </a:cubicBezTo>
                <a:cubicBezTo>
                  <a:pt x="4486414" y="229400"/>
                  <a:pt x="4500365" y="226825"/>
                  <a:pt x="4506123" y="244479"/>
                </a:cubicBezTo>
                <a:cubicBezTo>
                  <a:pt x="4480936" y="233049"/>
                  <a:pt x="4468158" y="236883"/>
                  <a:pt x="4468929" y="267049"/>
                </a:cubicBezTo>
                <a:cubicBezTo>
                  <a:pt x="4469675" y="296566"/>
                  <a:pt x="4444915" y="298581"/>
                  <a:pt x="4422820" y="299320"/>
                </a:cubicBezTo>
                <a:cubicBezTo>
                  <a:pt x="4409451" y="299775"/>
                  <a:pt x="4396501" y="288108"/>
                  <a:pt x="4382238" y="298735"/>
                </a:cubicBezTo>
                <a:cubicBezTo>
                  <a:pt x="4378736" y="301343"/>
                  <a:pt x="4372192" y="298118"/>
                  <a:pt x="4371027" y="291269"/>
                </a:cubicBezTo>
                <a:cubicBezTo>
                  <a:pt x="4366065" y="262012"/>
                  <a:pt x="4370568" y="232878"/>
                  <a:pt x="4372585" y="203776"/>
                </a:cubicBezTo>
                <a:cubicBezTo>
                  <a:pt x="4372995" y="197715"/>
                  <a:pt x="4380598" y="198186"/>
                  <a:pt x="4385781" y="198113"/>
                </a:cubicBezTo>
                <a:cubicBezTo>
                  <a:pt x="4400356" y="197918"/>
                  <a:pt x="4412412" y="196586"/>
                  <a:pt x="4425797" y="185642"/>
                </a:cubicBezTo>
                <a:cubicBezTo>
                  <a:pt x="4440962" y="173236"/>
                  <a:pt x="4440847" y="194173"/>
                  <a:pt x="4445071" y="203134"/>
                </a:cubicBezTo>
                <a:cubicBezTo>
                  <a:pt x="4450672" y="204320"/>
                  <a:pt x="4456266" y="205450"/>
                  <a:pt x="4458784" y="198146"/>
                </a:cubicBezTo>
                <a:cubicBezTo>
                  <a:pt x="4457832" y="189445"/>
                  <a:pt x="4466534" y="189737"/>
                  <a:pt x="4470471" y="185577"/>
                </a:cubicBezTo>
                <a:cubicBezTo>
                  <a:pt x="4465361" y="179370"/>
                  <a:pt x="4445292" y="175917"/>
                  <a:pt x="4466895" y="164664"/>
                </a:cubicBezTo>
                <a:cubicBezTo>
                  <a:pt x="4469798" y="163161"/>
                  <a:pt x="4470618" y="157515"/>
                  <a:pt x="4472226" y="153721"/>
                </a:cubicBezTo>
                <a:cubicBezTo>
                  <a:pt x="4476007" y="144848"/>
                  <a:pt x="4463721" y="128129"/>
                  <a:pt x="4478738" y="127048"/>
                </a:cubicBezTo>
                <a:close/>
                <a:moveTo>
                  <a:pt x="3785878" y="116556"/>
                </a:moveTo>
                <a:cubicBezTo>
                  <a:pt x="3808290" y="124276"/>
                  <a:pt x="3837918" y="108450"/>
                  <a:pt x="3852618" y="125047"/>
                </a:cubicBezTo>
                <a:cubicBezTo>
                  <a:pt x="3864098" y="138024"/>
                  <a:pt x="3857818" y="165575"/>
                  <a:pt x="3862824" y="185805"/>
                </a:cubicBezTo>
                <a:cubicBezTo>
                  <a:pt x="3866521" y="200832"/>
                  <a:pt x="3889605" y="211223"/>
                  <a:pt x="3868096" y="230626"/>
                </a:cubicBezTo>
                <a:cubicBezTo>
                  <a:pt x="3905384" y="233750"/>
                  <a:pt x="3908090" y="232071"/>
                  <a:pt x="3916634" y="204259"/>
                </a:cubicBezTo>
                <a:cubicBezTo>
                  <a:pt x="3918951" y="196718"/>
                  <a:pt x="3924930" y="195245"/>
                  <a:pt x="3931528" y="196580"/>
                </a:cubicBezTo>
                <a:cubicBezTo>
                  <a:pt x="3943928" y="199085"/>
                  <a:pt x="3956151" y="198108"/>
                  <a:pt x="3968586" y="196718"/>
                </a:cubicBezTo>
                <a:cubicBezTo>
                  <a:pt x="3987849" y="194543"/>
                  <a:pt x="3985850" y="205126"/>
                  <a:pt x="3973999" y="221558"/>
                </a:cubicBezTo>
                <a:cubicBezTo>
                  <a:pt x="3990661" y="215227"/>
                  <a:pt x="4000797" y="211360"/>
                  <a:pt x="4013055" y="206709"/>
                </a:cubicBezTo>
                <a:cubicBezTo>
                  <a:pt x="4011021" y="230448"/>
                  <a:pt x="4006404" y="254448"/>
                  <a:pt x="4028233" y="271843"/>
                </a:cubicBezTo>
                <a:cubicBezTo>
                  <a:pt x="4033610" y="276137"/>
                  <a:pt x="4033521" y="283292"/>
                  <a:pt x="4029665" y="289209"/>
                </a:cubicBezTo>
                <a:cubicBezTo>
                  <a:pt x="4025049" y="296324"/>
                  <a:pt x="4018291" y="296091"/>
                  <a:pt x="4010243" y="295761"/>
                </a:cubicBezTo>
                <a:cubicBezTo>
                  <a:pt x="3994217" y="295113"/>
                  <a:pt x="3976970" y="288123"/>
                  <a:pt x="3962554" y="301485"/>
                </a:cubicBezTo>
                <a:cubicBezTo>
                  <a:pt x="3956310" y="307292"/>
                  <a:pt x="3944104" y="304169"/>
                  <a:pt x="3950331" y="323862"/>
                </a:cubicBezTo>
                <a:cubicBezTo>
                  <a:pt x="3956982" y="344931"/>
                  <a:pt x="3932465" y="337610"/>
                  <a:pt x="3919446" y="335807"/>
                </a:cubicBezTo>
                <a:cubicBezTo>
                  <a:pt x="3913821" y="342894"/>
                  <a:pt x="3920136" y="345976"/>
                  <a:pt x="3923143" y="349155"/>
                </a:cubicBezTo>
                <a:cubicBezTo>
                  <a:pt x="3929971" y="356435"/>
                  <a:pt x="3931793" y="362917"/>
                  <a:pt x="3924134" y="370995"/>
                </a:cubicBezTo>
                <a:cubicBezTo>
                  <a:pt x="3915625" y="379968"/>
                  <a:pt x="3908285" y="379211"/>
                  <a:pt x="3900024" y="370803"/>
                </a:cubicBezTo>
                <a:cubicBezTo>
                  <a:pt x="3883609" y="354055"/>
                  <a:pt x="3868308" y="359064"/>
                  <a:pt x="3853661" y="373803"/>
                </a:cubicBezTo>
                <a:cubicBezTo>
                  <a:pt x="3850884" y="376610"/>
                  <a:pt x="3847293" y="378110"/>
                  <a:pt x="3848001" y="383463"/>
                </a:cubicBezTo>
                <a:cubicBezTo>
                  <a:pt x="3850141" y="399660"/>
                  <a:pt x="3849611" y="401202"/>
                  <a:pt x="3834646" y="398518"/>
                </a:cubicBezTo>
                <a:cubicBezTo>
                  <a:pt x="3782570" y="389147"/>
                  <a:pt x="3728513" y="405702"/>
                  <a:pt x="3677321" y="386119"/>
                </a:cubicBezTo>
                <a:cubicBezTo>
                  <a:pt x="3678825" y="391610"/>
                  <a:pt x="3682911" y="398477"/>
                  <a:pt x="3672139" y="398422"/>
                </a:cubicBezTo>
                <a:cubicBezTo>
                  <a:pt x="3667522" y="398408"/>
                  <a:pt x="3660146" y="398697"/>
                  <a:pt x="3661932" y="391445"/>
                </a:cubicBezTo>
                <a:cubicBezTo>
                  <a:pt x="3663754" y="384055"/>
                  <a:pt x="3671750" y="386890"/>
                  <a:pt x="3677321" y="386105"/>
                </a:cubicBezTo>
                <a:cubicBezTo>
                  <a:pt x="3651797" y="371477"/>
                  <a:pt x="3660800" y="344848"/>
                  <a:pt x="3660606" y="324714"/>
                </a:cubicBezTo>
                <a:cubicBezTo>
                  <a:pt x="3660429" y="308586"/>
                  <a:pt x="3664462" y="291467"/>
                  <a:pt x="3659756" y="275585"/>
                </a:cubicBezTo>
                <a:cubicBezTo>
                  <a:pt x="3651531" y="247787"/>
                  <a:pt x="3669025" y="225851"/>
                  <a:pt x="3674155" y="201190"/>
                </a:cubicBezTo>
                <a:cubicBezTo>
                  <a:pt x="3675446" y="195011"/>
                  <a:pt x="3682451" y="195837"/>
                  <a:pt x="3687616" y="195713"/>
                </a:cubicBezTo>
                <a:cubicBezTo>
                  <a:pt x="3694993" y="195521"/>
                  <a:pt x="3702404" y="195616"/>
                  <a:pt x="3709798" y="195603"/>
                </a:cubicBezTo>
                <a:cubicBezTo>
                  <a:pt x="3767075" y="195562"/>
                  <a:pt x="3767039" y="195576"/>
                  <a:pt x="3760937" y="139166"/>
                </a:cubicBezTo>
                <a:cubicBezTo>
                  <a:pt x="3758885" y="120230"/>
                  <a:pt x="3764846" y="109317"/>
                  <a:pt x="3785878" y="116556"/>
                </a:cubicBezTo>
                <a:close/>
                <a:moveTo>
                  <a:pt x="4129346" y="101599"/>
                </a:moveTo>
                <a:cubicBezTo>
                  <a:pt x="4136798" y="115161"/>
                  <a:pt x="4156743" y="119389"/>
                  <a:pt x="4151956" y="134019"/>
                </a:cubicBezTo>
                <a:cubicBezTo>
                  <a:pt x="4146213" y="151630"/>
                  <a:pt x="4145505" y="178790"/>
                  <a:pt x="4117649" y="178054"/>
                </a:cubicBezTo>
                <a:cubicBezTo>
                  <a:pt x="4100781" y="177600"/>
                  <a:pt x="4087213" y="164113"/>
                  <a:pt x="4089669" y="146462"/>
                </a:cubicBezTo>
                <a:cubicBezTo>
                  <a:pt x="4092583" y="125424"/>
                  <a:pt x="4115144" y="118770"/>
                  <a:pt x="4129346" y="101599"/>
                </a:cubicBezTo>
                <a:close/>
                <a:moveTo>
                  <a:pt x="4192197" y="846"/>
                </a:moveTo>
                <a:cubicBezTo>
                  <a:pt x="4205345" y="4366"/>
                  <a:pt x="4218166" y="17926"/>
                  <a:pt x="4231915" y="23279"/>
                </a:cubicBezTo>
                <a:cubicBezTo>
                  <a:pt x="4242235" y="27305"/>
                  <a:pt x="4239579" y="41818"/>
                  <a:pt x="4236652" y="52034"/>
                </a:cubicBezTo>
                <a:cubicBezTo>
                  <a:pt x="4234321" y="60163"/>
                  <a:pt x="4229462" y="68683"/>
                  <a:pt x="4234025" y="76356"/>
                </a:cubicBezTo>
                <a:cubicBezTo>
                  <a:pt x="4256027" y="113377"/>
                  <a:pt x="4220557" y="102329"/>
                  <a:pt x="4211614" y="98881"/>
                </a:cubicBezTo>
                <a:cubicBezTo>
                  <a:pt x="4192004" y="91303"/>
                  <a:pt x="4154522" y="95984"/>
                  <a:pt x="4168709" y="59426"/>
                </a:cubicBezTo>
                <a:cubicBezTo>
                  <a:pt x="4168709" y="52337"/>
                  <a:pt x="4168376" y="50172"/>
                  <a:pt x="4168761" y="48141"/>
                </a:cubicBezTo>
                <a:cubicBezTo>
                  <a:pt x="4171835" y="31927"/>
                  <a:pt x="4164109" y="7037"/>
                  <a:pt x="4178893" y="1348"/>
                </a:cubicBezTo>
                <a:cubicBezTo>
                  <a:pt x="4183395" y="-385"/>
                  <a:pt x="4187814" y="-327"/>
                  <a:pt x="4192197" y="8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47357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 rot="914759" flipH="1">
            <a:off x="-616944" y="879617"/>
            <a:ext cx="5182505" cy="5778347"/>
          </a:xfrm>
          <a:custGeom>
            <a:avLst/>
            <a:gdLst>
              <a:gd name="connsiteX0" fmla="*/ 2925652 w 5206819"/>
              <a:gd name="connsiteY0" fmla="*/ 797405 h 5778347"/>
              <a:gd name="connsiteX1" fmla="*/ 2925652 w 5206819"/>
              <a:gd name="connsiteY1" fmla="*/ 5480431 h 5778347"/>
              <a:gd name="connsiteX2" fmla="*/ 4018695 w 5206819"/>
              <a:gd name="connsiteY2" fmla="*/ 5778347 h 5778347"/>
              <a:gd name="connsiteX3" fmla="*/ 4292952 w 5206819"/>
              <a:gd name="connsiteY3" fmla="*/ 4772105 h 5778347"/>
              <a:gd name="connsiteX4" fmla="*/ 4292952 w 5206819"/>
              <a:gd name="connsiteY4" fmla="*/ 1170071 h 5778347"/>
              <a:gd name="connsiteX5" fmla="*/ 5206819 w 5206819"/>
              <a:gd name="connsiteY5" fmla="*/ 1419150 h 5778347"/>
              <a:gd name="connsiteX6" fmla="*/ 4420536 w 5206819"/>
              <a:gd name="connsiteY6" fmla="*/ 1204844 h 5778347"/>
              <a:gd name="connsiteX7" fmla="*/ 4420536 w 5206819"/>
              <a:gd name="connsiteY7" fmla="*/ 4303998 h 5778347"/>
              <a:gd name="connsiteX8" fmla="*/ 1380935 w 5206819"/>
              <a:gd name="connsiteY8" fmla="*/ 376382 h 5778347"/>
              <a:gd name="connsiteX9" fmla="*/ 0 w 5206819"/>
              <a:gd name="connsiteY9" fmla="*/ 0 h 5778347"/>
              <a:gd name="connsiteX10" fmla="*/ 109255 w 5206819"/>
              <a:gd name="connsiteY10" fmla="*/ 4712805 h 5778347"/>
              <a:gd name="connsiteX11" fmla="*/ 1380935 w 5206819"/>
              <a:gd name="connsiteY11" fmla="*/ 5059409 h 5778347"/>
              <a:gd name="connsiteX12" fmla="*/ 1508521 w 5206819"/>
              <a:gd name="connsiteY12" fmla="*/ 411156 h 5778347"/>
              <a:gd name="connsiteX13" fmla="*/ 1508521 w 5206819"/>
              <a:gd name="connsiteY13" fmla="*/ 5094183 h 5778347"/>
              <a:gd name="connsiteX14" fmla="*/ 2798067 w 5206819"/>
              <a:gd name="connsiteY14" fmla="*/ 5445657 h 5778347"/>
              <a:gd name="connsiteX15" fmla="*/ 2798067 w 5206819"/>
              <a:gd name="connsiteY15" fmla="*/ 762630 h 5778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06819" h="5778347">
                <a:moveTo>
                  <a:pt x="2925652" y="797405"/>
                </a:moveTo>
                <a:lnTo>
                  <a:pt x="2925652" y="5480431"/>
                </a:lnTo>
                <a:lnTo>
                  <a:pt x="4018695" y="5778347"/>
                </a:lnTo>
                <a:lnTo>
                  <a:pt x="4292952" y="4772105"/>
                </a:lnTo>
                <a:lnTo>
                  <a:pt x="4292952" y="1170071"/>
                </a:lnTo>
                <a:close/>
                <a:moveTo>
                  <a:pt x="5206819" y="1419150"/>
                </a:moveTo>
                <a:lnTo>
                  <a:pt x="4420536" y="1204844"/>
                </a:lnTo>
                <a:lnTo>
                  <a:pt x="4420536" y="4303998"/>
                </a:lnTo>
                <a:close/>
                <a:moveTo>
                  <a:pt x="1380935" y="376382"/>
                </a:moveTo>
                <a:lnTo>
                  <a:pt x="0" y="0"/>
                </a:lnTo>
                <a:lnTo>
                  <a:pt x="109255" y="4712805"/>
                </a:lnTo>
                <a:lnTo>
                  <a:pt x="1380935" y="5059409"/>
                </a:lnTo>
                <a:close/>
                <a:moveTo>
                  <a:pt x="1508521" y="411156"/>
                </a:moveTo>
                <a:lnTo>
                  <a:pt x="1508521" y="5094183"/>
                </a:lnTo>
                <a:lnTo>
                  <a:pt x="2798067" y="5445657"/>
                </a:lnTo>
                <a:lnTo>
                  <a:pt x="2798067" y="762630"/>
                </a:lnTo>
                <a:close/>
              </a:path>
            </a:pathLst>
          </a:cu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2" y="1097663"/>
            <a:ext cx="5396755" cy="4518212"/>
          </a:xfrm>
          <a:custGeom>
            <a:avLst/>
            <a:gdLst>
              <a:gd name="connsiteX0" fmla="*/ 2364380 w 5396755"/>
              <a:gd name="connsiteY0" fmla="*/ 1 h 4518212"/>
              <a:gd name="connsiteX1" fmla="*/ 1132915 w 5396755"/>
              <a:gd name="connsiteY1" fmla="*/ 4518212 h 4518212"/>
              <a:gd name="connsiteX2" fmla="*/ 0 w 5396755"/>
              <a:gd name="connsiteY2" fmla="*/ 4518212 h 4518212"/>
              <a:gd name="connsiteX3" fmla="*/ 0 w 5396755"/>
              <a:gd name="connsiteY3" fmla="*/ 3475265 h 4518212"/>
              <a:gd name="connsiteX4" fmla="*/ 947204 w 5396755"/>
              <a:gd name="connsiteY4" fmla="*/ 2 h 4518212"/>
              <a:gd name="connsiteX5" fmla="*/ 1 w 5396755"/>
              <a:gd name="connsiteY5" fmla="*/ 1 h 4518212"/>
              <a:gd name="connsiteX6" fmla="*/ 814966 w 5396755"/>
              <a:gd name="connsiteY6" fmla="*/ 1 h 4518212"/>
              <a:gd name="connsiteX7" fmla="*/ 1 w 5396755"/>
              <a:gd name="connsiteY7" fmla="*/ 2990082 h 4518212"/>
              <a:gd name="connsiteX8" fmla="*/ 3965446 w 5396755"/>
              <a:gd name="connsiteY8" fmla="*/ 0 h 4518212"/>
              <a:gd name="connsiteX9" fmla="*/ 5396755 w 5396755"/>
              <a:gd name="connsiteY9" fmla="*/ 0 h 4518212"/>
              <a:gd name="connsiteX10" fmla="*/ 4052049 w 5396755"/>
              <a:gd name="connsiteY10" fmla="*/ 4518212 h 4518212"/>
              <a:gd name="connsiteX11" fmla="*/ 2733980 w 5396755"/>
              <a:gd name="connsiteY11" fmla="*/ 4518212 h 4518212"/>
              <a:gd name="connsiteX12" fmla="*/ 3833206 w 5396755"/>
              <a:gd name="connsiteY12" fmla="*/ 0 h 4518212"/>
              <a:gd name="connsiteX13" fmla="*/ 2601740 w 5396755"/>
              <a:gd name="connsiteY13" fmla="*/ 4518211 h 4518212"/>
              <a:gd name="connsiteX14" fmla="*/ 1265154 w 5396755"/>
              <a:gd name="connsiteY14" fmla="*/ 4518212 h 4518212"/>
              <a:gd name="connsiteX15" fmla="*/ 2496620 w 5396755"/>
              <a:gd name="connsiteY15" fmla="*/ 0 h 451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96755" h="4518212">
                <a:moveTo>
                  <a:pt x="2364380" y="1"/>
                </a:moveTo>
                <a:lnTo>
                  <a:pt x="1132915" y="4518212"/>
                </a:lnTo>
                <a:lnTo>
                  <a:pt x="0" y="4518212"/>
                </a:lnTo>
                <a:lnTo>
                  <a:pt x="0" y="3475265"/>
                </a:lnTo>
                <a:lnTo>
                  <a:pt x="947204" y="2"/>
                </a:lnTo>
                <a:close/>
                <a:moveTo>
                  <a:pt x="1" y="1"/>
                </a:moveTo>
                <a:lnTo>
                  <a:pt x="814966" y="1"/>
                </a:lnTo>
                <a:lnTo>
                  <a:pt x="1" y="2990082"/>
                </a:lnTo>
                <a:close/>
                <a:moveTo>
                  <a:pt x="3965446" y="0"/>
                </a:moveTo>
                <a:lnTo>
                  <a:pt x="5396755" y="0"/>
                </a:lnTo>
                <a:lnTo>
                  <a:pt x="4052049" y="4518212"/>
                </a:lnTo>
                <a:lnTo>
                  <a:pt x="2733980" y="4518212"/>
                </a:lnTo>
                <a:close/>
                <a:moveTo>
                  <a:pt x="3833206" y="0"/>
                </a:moveTo>
                <a:lnTo>
                  <a:pt x="2601740" y="4518211"/>
                </a:lnTo>
                <a:lnTo>
                  <a:pt x="1265154" y="4518212"/>
                </a:lnTo>
                <a:lnTo>
                  <a:pt x="249662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0471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73F390A-BEA0-4A51-8299-FD0108C51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0"/>
            <a:ext cx="4673600" cy="6858000"/>
          </a:xfrm>
          <a:custGeom>
            <a:avLst/>
            <a:gdLst>
              <a:gd name="connsiteX0" fmla="*/ 0 w 5727032"/>
              <a:gd name="connsiteY0" fmla="*/ 4042611 h 5670887"/>
              <a:gd name="connsiteX1" fmla="*/ 1758507 w 5727032"/>
              <a:gd name="connsiteY1" fmla="*/ 4042611 h 5670887"/>
              <a:gd name="connsiteX2" fmla="*/ 1758507 w 5727032"/>
              <a:gd name="connsiteY2" fmla="*/ 5670884 h 5670887"/>
              <a:gd name="connsiteX3" fmla="*/ 0 w 5727032"/>
              <a:gd name="connsiteY3" fmla="*/ 5670884 h 5670887"/>
              <a:gd name="connsiteX4" fmla="*/ 3968525 w 5727032"/>
              <a:gd name="connsiteY4" fmla="*/ 2679033 h 5670887"/>
              <a:gd name="connsiteX5" fmla="*/ 5727032 w 5727032"/>
              <a:gd name="connsiteY5" fmla="*/ 2679033 h 5670887"/>
              <a:gd name="connsiteX6" fmla="*/ 5727032 w 5727032"/>
              <a:gd name="connsiteY6" fmla="*/ 5670887 h 5670887"/>
              <a:gd name="connsiteX7" fmla="*/ 3968525 w 5727032"/>
              <a:gd name="connsiteY7" fmla="*/ 5670887 h 5670887"/>
              <a:gd name="connsiteX8" fmla="*/ 1984264 w 5727032"/>
              <a:gd name="connsiteY8" fmla="*/ 1459834 h 5670887"/>
              <a:gd name="connsiteX9" fmla="*/ 3742771 w 5727032"/>
              <a:gd name="connsiteY9" fmla="*/ 1459834 h 5670887"/>
              <a:gd name="connsiteX10" fmla="*/ 3742771 w 5727032"/>
              <a:gd name="connsiteY10" fmla="*/ 5670887 h 5670887"/>
              <a:gd name="connsiteX11" fmla="*/ 1984264 w 5727032"/>
              <a:gd name="connsiteY11" fmla="*/ 5670887 h 5670887"/>
              <a:gd name="connsiteX12" fmla="*/ 1 w 5727032"/>
              <a:gd name="connsiteY12" fmla="*/ 3 h 5670887"/>
              <a:gd name="connsiteX13" fmla="*/ 1758508 w 5727032"/>
              <a:gd name="connsiteY13" fmla="*/ 3 h 5670887"/>
              <a:gd name="connsiteX14" fmla="*/ 1758508 w 5727032"/>
              <a:gd name="connsiteY14" fmla="*/ 3898233 h 5670887"/>
              <a:gd name="connsiteX15" fmla="*/ 1 w 5727032"/>
              <a:gd name="connsiteY15" fmla="*/ 3898233 h 5670887"/>
              <a:gd name="connsiteX16" fmla="*/ 3968525 w 5727032"/>
              <a:gd name="connsiteY16" fmla="*/ 0 h 5670887"/>
              <a:gd name="connsiteX17" fmla="*/ 5727032 w 5727032"/>
              <a:gd name="connsiteY17" fmla="*/ 0 h 5670887"/>
              <a:gd name="connsiteX18" fmla="*/ 5727032 w 5727032"/>
              <a:gd name="connsiteY18" fmla="*/ 2534655 h 5670887"/>
              <a:gd name="connsiteX19" fmla="*/ 3968525 w 5727032"/>
              <a:gd name="connsiteY19" fmla="*/ 2534655 h 5670887"/>
              <a:gd name="connsiteX20" fmla="*/ 1984262 w 5727032"/>
              <a:gd name="connsiteY20" fmla="*/ 0 h 5670887"/>
              <a:gd name="connsiteX21" fmla="*/ 3742769 w 5727032"/>
              <a:gd name="connsiteY21" fmla="*/ 0 h 5670887"/>
              <a:gd name="connsiteX22" fmla="*/ 3742769 w 5727032"/>
              <a:gd name="connsiteY22" fmla="*/ 1315455 h 5670887"/>
              <a:gd name="connsiteX23" fmla="*/ 1984262 w 5727032"/>
              <a:gd name="connsiteY23" fmla="*/ 1315455 h 567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7032" h="5670887">
                <a:moveTo>
                  <a:pt x="0" y="4042611"/>
                </a:moveTo>
                <a:lnTo>
                  <a:pt x="1758507" y="4042611"/>
                </a:lnTo>
                <a:lnTo>
                  <a:pt x="1758507" y="5670884"/>
                </a:lnTo>
                <a:lnTo>
                  <a:pt x="0" y="5670884"/>
                </a:lnTo>
                <a:close/>
                <a:moveTo>
                  <a:pt x="3968525" y="2679033"/>
                </a:moveTo>
                <a:lnTo>
                  <a:pt x="5727032" y="2679033"/>
                </a:lnTo>
                <a:lnTo>
                  <a:pt x="5727032" y="5670887"/>
                </a:lnTo>
                <a:lnTo>
                  <a:pt x="3968525" y="5670887"/>
                </a:lnTo>
                <a:close/>
                <a:moveTo>
                  <a:pt x="1984264" y="1459834"/>
                </a:moveTo>
                <a:lnTo>
                  <a:pt x="3742771" y="1459834"/>
                </a:lnTo>
                <a:lnTo>
                  <a:pt x="3742771" y="5670887"/>
                </a:lnTo>
                <a:lnTo>
                  <a:pt x="1984264" y="5670887"/>
                </a:lnTo>
                <a:close/>
                <a:moveTo>
                  <a:pt x="1" y="3"/>
                </a:moveTo>
                <a:lnTo>
                  <a:pt x="1758508" y="3"/>
                </a:lnTo>
                <a:lnTo>
                  <a:pt x="1758508" y="3898233"/>
                </a:lnTo>
                <a:lnTo>
                  <a:pt x="1" y="3898233"/>
                </a:lnTo>
                <a:close/>
                <a:moveTo>
                  <a:pt x="3968525" y="0"/>
                </a:moveTo>
                <a:lnTo>
                  <a:pt x="5727032" y="0"/>
                </a:lnTo>
                <a:lnTo>
                  <a:pt x="5727032" y="2534655"/>
                </a:lnTo>
                <a:lnTo>
                  <a:pt x="3968525" y="2534655"/>
                </a:lnTo>
                <a:close/>
                <a:moveTo>
                  <a:pt x="1984262" y="0"/>
                </a:moveTo>
                <a:lnTo>
                  <a:pt x="3742769" y="0"/>
                </a:lnTo>
                <a:lnTo>
                  <a:pt x="3742769" y="1315455"/>
                </a:lnTo>
                <a:lnTo>
                  <a:pt x="1984262" y="13154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2725672" y="2223220"/>
            <a:ext cx="1548769" cy="1619319"/>
          </a:xfrm>
          <a:custGeom>
            <a:avLst/>
            <a:gdLst>
              <a:gd name="connsiteX0" fmla="*/ 1548769 w 1548769"/>
              <a:gd name="connsiteY0" fmla="*/ 0 h 1619319"/>
              <a:gd name="connsiteX1" fmla="*/ 1128685 w 1548769"/>
              <a:gd name="connsiteY1" fmla="*/ 1619319 h 1619319"/>
              <a:gd name="connsiteX2" fmla="*/ 0 w 1548769"/>
              <a:gd name="connsiteY2" fmla="*/ 389318 h 161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8769" h="1619319">
                <a:moveTo>
                  <a:pt x="1548769" y="0"/>
                </a:moveTo>
                <a:lnTo>
                  <a:pt x="1128685" y="1619319"/>
                </a:lnTo>
                <a:lnTo>
                  <a:pt x="0" y="389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64119" y="870362"/>
            <a:ext cx="5229631" cy="5160223"/>
          </a:xfrm>
          <a:custGeom>
            <a:avLst/>
            <a:gdLst>
              <a:gd name="connsiteX0" fmla="*/ 1572554 w 5229631"/>
              <a:gd name="connsiteY0" fmla="*/ 1178 h 5160223"/>
              <a:gd name="connsiteX1" fmla="*/ 3008448 w 5229631"/>
              <a:gd name="connsiteY1" fmla="*/ 1044167 h 5160223"/>
              <a:gd name="connsiteX2" fmla="*/ 5037273 w 5229631"/>
              <a:gd name="connsiteY2" fmla="*/ 1537084 h 5160223"/>
              <a:gd name="connsiteX3" fmla="*/ 4437196 w 5229631"/>
              <a:gd name="connsiteY3" fmla="*/ 3187290 h 5160223"/>
              <a:gd name="connsiteX4" fmla="*/ 4001429 w 5229631"/>
              <a:gd name="connsiteY4" fmla="*/ 5073240 h 5160223"/>
              <a:gd name="connsiteX5" fmla="*/ 1808298 w 5229631"/>
              <a:gd name="connsiteY5" fmla="*/ 3673067 h 5160223"/>
              <a:gd name="connsiteX6" fmla="*/ 8073 w 5229631"/>
              <a:gd name="connsiteY6" fmla="*/ 2108584 h 5160223"/>
              <a:gd name="connsiteX7" fmla="*/ 1572554 w 5229631"/>
              <a:gd name="connsiteY7" fmla="*/ 1178 h 516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9631" h="5160223">
                <a:moveTo>
                  <a:pt x="1572554" y="1178"/>
                </a:moveTo>
                <a:cubicBezTo>
                  <a:pt x="2672691" y="-33350"/>
                  <a:pt x="2664357" y="700076"/>
                  <a:pt x="3008448" y="1044167"/>
                </a:cubicBezTo>
                <a:cubicBezTo>
                  <a:pt x="3366827" y="1245383"/>
                  <a:pt x="4515780" y="813184"/>
                  <a:pt x="5037273" y="1537084"/>
                </a:cubicBezTo>
                <a:cubicBezTo>
                  <a:pt x="5630205" y="2275272"/>
                  <a:pt x="4686037" y="2714612"/>
                  <a:pt x="4437196" y="3187290"/>
                </a:cubicBezTo>
                <a:cubicBezTo>
                  <a:pt x="4188355" y="3659968"/>
                  <a:pt x="4739617" y="4677952"/>
                  <a:pt x="4001429" y="5073240"/>
                </a:cubicBezTo>
                <a:cubicBezTo>
                  <a:pt x="3263241" y="5468528"/>
                  <a:pt x="2295264" y="4431496"/>
                  <a:pt x="1808298" y="3673067"/>
                </a:cubicBezTo>
                <a:cubicBezTo>
                  <a:pt x="1264182" y="3014651"/>
                  <a:pt x="90226" y="3063465"/>
                  <a:pt x="8073" y="2108584"/>
                </a:cubicBezTo>
                <a:cubicBezTo>
                  <a:pt x="-74080" y="1153703"/>
                  <a:pt x="472417" y="35706"/>
                  <a:pt x="1572554" y="11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12192000" cy="5721863"/>
          </a:xfrm>
          <a:custGeom>
            <a:avLst/>
            <a:gdLst>
              <a:gd name="connsiteX0" fmla="*/ 0 w 12192000"/>
              <a:gd name="connsiteY0" fmla="*/ 0 h 5721863"/>
              <a:gd name="connsiteX1" fmla="*/ 12192000 w 12192000"/>
              <a:gd name="connsiteY1" fmla="*/ 0 h 5721863"/>
              <a:gd name="connsiteX2" fmla="*/ 12192000 w 12192000"/>
              <a:gd name="connsiteY2" fmla="*/ 5226615 h 5721863"/>
              <a:gd name="connsiteX3" fmla="*/ 9642693 w 12192000"/>
              <a:gd name="connsiteY3" fmla="*/ 5721863 h 5721863"/>
              <a:gd name="connsiteX4" fmla="*/ 0 w 12192000"/>
              <a:gd name="connsiteY4" fmla="*/ 3848600 h 572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721863">
                <a:moveTo>
                  <a:pt x="0" y="0"/>
                </a:moveTo>
                <a:lnTo>
                  <a:pt x="12192000" y="0"/>
                </a:lnTo>
                <a:lnTo>
                  <a:pt x="12192000" y="5226615"/>
                </a:lnTo>
                <a:lnTo>
                  <a:pt x="9642693" y="5721863"/>
                </a:lnTo>
                <a:lnTo>
                  <a:pt x="0" y="3848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191533" y="0"/>
            <a:ext cx="5600132" cy="6455390"/>
          </a:xfrm>
          <a:custGeom>
            <a:avLst/>
            <a:gdLst>
              <a:gd name="connsiteX0" fmla="*/ 4576548 w 5600132"/>
              <a:gd name="connsiteY0" fmla="*/ 0 h 6455390"/>
              <a:gd name="connsiteX1" fmla="*/ 5600132 w 5600132"/>
              <a:gd name="connsiteY1" fmla="*/ 0 h 6455390"/>
              <a:gd name="connsiteX2" fmla="*/ 5600131 w 5600132"/>
              <a:gd name="connsiteY2" fmla="*/ 4319515 h 6455390"/>
              <a:gd name="connsiteX3" fmla="*/ 5088339 w 5600132"/>
              <a:gd name="connsiteY3" fmla="*/ 4831307 h 6455390"/>
              <a:gd name="connsiteX4" fmla="*/ 5088340 w 5600132"/>
              <a:gd name="connsiteY4" fmla="*/ 4831306 h 6455390"/>
              <a:gd name="connsiteX5" fmla="*/ 4576548 w 5600132"/>
              <a:gd name="connsiteY5" fmla="*/ 4319514 h 6455390"/>
              <a:gd name="connsiteX6" fmla="*/ 3432411 w 5600132"/>
              <a:gd name="connsiteY6" fmla="*/ 0 h 6455390"/>
              <a:gd name="connsiteX7" fmla="*/ 4455995 w 5600132"/>
              <a:gd name="connsiteY7" fmla="*/ 0 h 6455390"/>
              <a:gd name="connsiteX8" fmla="*/ 4455994 w 5600132"/>
              <a:gd name="connsiteY8" fmla="*/ 5206619 h 6455390"/>
              <a:gd name="connsiteX9" fmla="*/ 3944202 w 5600132"/>
              <a:gd name="connsiteY9" fmla="*/ 5718411 h 6455390"/>
              <a:gd name="connsiteX10" fmla="*/ 3944203 w 5600132"/>
              <a:gd name="connsiteY10" fmla="*/ 5718410 h 6455390"/>
              <a:gd name="connsiteX11" fmla="*/ 3432411 w 5600132"/>
              <a:gd name="connsiteY11" fmla="*/ 5206618 h 6455390"/>
              <a:gd name="connsiteX12" fmla="*/ 2288274 w 5600132"/>
              <a:gd name="connsiteY12" fmla="*/ 0 h 6455390"/>
              <a:gd name="connsiteX13" fmla="*/ 3311858 w 5600132"/>
              <a:gd name="connsiteY13" fmla="*/ 0 h 6455390"/>
              <a:gd name="connsiteX14" fmla="*/ 3311857 w 5600132"/>
              <a:gd name="connsiteY14" fmla="*/ 5943598 h 6455390"/>
              <a:gd name="connsiteX15" fmla="*/ 2800065 w 5600132"/>
              <a:gd name="connsiteY15" fmla="*/ 6455390 h 6455390"/>
              <a:gd name="connsiteX16" fmla="*/ 2800066 w 5600132"/>
              <a:gd name="connsiteY16" fmla="*/ 6455389 h 6455390"/>
              <a:gd name="connsiteX17" fmla="*/ 2288274 w 5600132"/>
              <a:gd name="connsiteY17" fmla="*/ 5943597 h 6455390"/>
              <a:gd name="connsiteX18" fmla="*/ 1144137 w 5600132"/>
              <a:gd name="connsiteY18" fmla="*/ 0 h 6455390"/>
              <a:gd name="connsiteX19" fmla="*/ 2167721 w 5600132"/>
              <a:gd name="connsiteY19" fmla="*/ 0 h 6455390"/>
              <a:gd name="connsiteX20" fmla="*/ 2167720 w 5600132"/>
              <a:gd name="connsiteY20" fmla="*/ 3800901 h 6455390"/>
              <a:gd name="connsiteX21" fmla="*/ 1655928 w 5600132"/>
              <a:gd name="connsiteY21" fmla="*/ 4312693 h 6455390"/>
              <a:gd name="connsiteX22" fmla="*/ 1655929 w 5600132"/>
              <a:gd name="connsiteY22" fmla="*/ 4312692 h 6455390"/>
              <a:gd name="connsiteX23" fmla="*/ 1144137 w 5600132"/>
              <a:gd name="connsiteY23" fmla="*/ 3800900 h 6455390"/>
              <a:gd name="connsiteX24" fmla="*/ 0 w 5600132"/>
              <a:gd name="connsiteY24" fmla="*/ 0 h 6455390"/>
              <a:gd name="connsiteX25" fmla="*/ 1023584 w 5600132"/>
              <a:gd name="connsiteY25" fmla="*/ 0 h 6455390"/>
              <a:gd name="connsiteX26" fmla="*/ 1023583 w 5600132"/>
              <a:gd name="connsiteY26" fmla="*/ 4688005 h 6455390"/>
              <a:gd name="connsiteX27" fmla="*/ 511791 w 5600132"/>
              <a:gd name="connsiteY27" fmla="*/ 5199797 h 6455390"/>
              <a:gd name="connsiteX28" fmla="*/ 511792 w 5600132"/>
              <a:gd name="connsiteY28" fmla="*/ 5199796 h 6455390"/>
              <a:gd name="connsiteX29" fmla="*/ 0 w 5600132"/>
              <a:gd name="connsiteY29" fmla="*/ 4688004 h 645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00132" h="6455390">
                <a:moveTo>
                  <a:pt x="4576548" y="0"/>
                </a:moveTo>
                <a:lnTo>
                  <a:pt x="5600132" y="0"/>
                </a:lnTo>
                <a:lnTo>
                  <a:pt x="5600131" y="4319515"/>
                </a:lnTo>
                <a:cubicBezTo>
                  <a:pt x="5600131" y="4602170"/>
                  <a:pt x="5370994" y="4831307"/>
                  <a:pt x="5088339" y="4831307"/>
                </a:cubicBezTo>
                <a:lnTo>
                  <a:pt x="5088340" y="4831306"/>
                </a:lnTo>
                <a:cubicBezTo>
                  <a:pt x="4805685" y="4831306"/>
                  <a:pt x="4576548" y="4602169"/>
                  <a:pt x="4576548" y="4319514"/>
                </a:cubicBezTo>
                <a:close/>
                <a:moveTo>
                  <a:pt x="3432411" y="0"/>
                </a:moveTo>
                <a:lnTo>
                  <a:pt x="4455995" y="0"/>
                </a:lnTo>
                <a:lnTo>
                  <a:pt x="4455994" y="5206619"/>
                </a:lnTo>
                <a:cubicBezTo>
                  <a:pt x="4455994" y="5489274"/>
                  <a:pt x="4226857" y="5718411"/>
                  <a:pt x="3944202" y="5718411"/>
                </a:cubicBezTo>
                <a:lnTo>
                  <a:pt x="3944203" y="5718410"/>
                </a:lnTo>
                <a:cubicBezTo>
                  <a:pt x="3661548" y="5718410"/>
                  <a:pt x="3432411" y="5489273"/>
                  <a:pt x="3432411" y="5206618"/>
                </a:cubicBezTo>
                <a:close/>
                <a:moveTo>
                  <a:pt x="2288274" y="0"/>
                </a:moveTo>
                <a:lnTo>
                  <a:pt x="3311858" y="0"/>
                </a:lnTo>
                <a:lnTo>
                  <a:pt x="3311857" y="5943598"/>
                </a:lnTo>
                <a:cubicBezTo>
                  <a:pt x="3311857" y="6226253"/>
                  <a:pt x="3082720" y="6455390"/>
                  <a:pt x="2800065" y="6455390"/>
                </a:cubicBezTo>
                <a:lnTo>
                  <a:pt x="2800066" y="6455389"/>
                </a:lnTo>
                <a:cubicBezTo>
                  <a:pt x="2517411" y="6455389"/>
                  <a:pt x="2288274" y="6226252"/>
                  <a:pt x="2288274" y="5943597"/>
                </a:cubicBezTo>
                <a:close/>
                <a:moveTo>
                  <a:pt x="1144137" y="0"/>
                </a:moveTo>
                <a:lnTo>
                  <a:pt x="2167721" y="0"/>
                </a:lnTo>
                <a:lnTo>
                  <a:pt x="2167720" y="3800901"/>
                </a:lnTo>
                <a:cubicBezTo>
                  <a:pt x="2167720" y="4083556"/>
                  <a:pt x="1938583" y="4312693"/>
                  <a:pt x="1655928" y="4312693"/>
                </a:cubicBezTo>
                <a:lnTo>
                  <a:pt x="1655929" y="4312692"/>
                </a:lnTo>
                <a:cubicBezTo>
                  <a:pt x="1373274" y="4312692"/>
                  <a:pt x="1144137" y="4083555"/>
                  <a:pt x="1144137" y="3800900"/>
                </a:cubicBezTo>
                <a:close/>
                <a:moveTo>
                  <a:pt x="0" y="0"/>
                </a:moveTo>
                <a:lnTo>
                  <a:pt x="1023584" y="0"/>
                </a:lnTo>
                <a:lnTo>
                  <a:pt x="1023583" y="4688005"/>
                </a:lnTo>
                <a:cubicBezTo>
                  <a:pt x="1023583" y="4970660"/>
                  <a:pt x="794446" y="5199797"/>
                  <a:pt x="511791" y="5199797"/>
                </a:cubicBezTo>
                <a:lnTo>
                  <a:pt x="511792" y="5199796"/>
                </a:lnTo>
                <a:cubicBezTo>
                  <a:pt x="229137" y="5199796"/>
                  <a:pt x="0" y="4970659"/>
                  <a:pt x="0" y="46880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2097819" y="4117963"/>
            <a:ext cx="1070740" cy="1070740"/>
          </a:xfrm>
          <a:custGeom>
            <a:avLst/>
            <a:gdLst>
              <a:gd name="connsiteX0" fmla="*/ 535370 w 1070740"/>
              <a:gd name="connsiteY0" fmla="*/ 0 h 1070740"/>
              <a:gd name="connsiteX1" fmla="*/ 1070740 w 1070740"/>
              <a:gd name="connsiteY1" fmla="*/ 535370 h 1070740"/>
              <a:gd name="connsiteX2" fmla="*/ 535370 w 1070740"/>
              <a:gd name="connsiteY2" fmla="*/ 1070740 h 1070740"/>
              <a:gd name="connsiteX3" fmla="*/ 0 w 1070740"/>
              <a:gd name="connsiteY3" fmla="*/ 535370 h 1070740"/>
              <a:gd name="connsiteX4" fmla="*/ 535370 w 1070740"/>
              <a:gd name="connsiteY4" fmla="*/ 0 h 10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740" h="1070740">
                <a:moveTo>
                  <a:pt x="535370" y="0"/>
                </a:moveTo>
                <a:cubicBezTo>
                  <a:pt x="831047" y="0"/>
                  <a:pt x="1070740" y="239693"/>
                  <a:pt x="1070740" y="535370"/>
                </a:cubicBezTo>
                <a:cubicBezTo>
                  <a:pt x="1070740" y="831047"/>
                  <a:pt x="831047" y="1070740"/>
                  <a:pt x="535370" y="1070740"/>
                </a:cubicBezTo>
                <a:cubicBezTo>
                  <a:pt x="239693" y="1070740"/>
                  <a:pt x="0" y="831047"/>
                  <a:pt x="0" y="535370"/>
                </a:cubicBezTo>
                <a:cubicBezTo>
                  <a:pt x="0" y="239693"/>
                  <a:pt x="239693" y="0"/>
                  <a:pt x="5353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408227" y="4117963"/>
            <a:ext cx="1070740" cy="1070740"/>
          </a:xfrm>
          <a:custGeom>
            <a:avLst/>
            <a:gdLst>
              <a:gd name="connsiteX0" fmla="*/ 535370 w 1070740"/>
              <a:gd name="connsiteY0" fmla="*/ 0 h 1070740"/>
              <a:gd name="connsiteX1" fmla="*/ 1070740 w 1070740"/>
              <a:gd name="connsiteY1" fmla="*/ 535370 h 1070740"/>
              <a:gd name="connsiteX2" fmla="*/ 535370 w 1070740"/>
              <a:gd name="connsiteY2" fmla="*/ 1070740 h 1070740"/>
              <a:gd name="connsiteX3" fmla="*/ 0 w 1070740"/>
              <a:gd name="connsiteY3" fmla="*/ 535370 h 1070740"/>
              <a:gd name="connsiteX4" fmla="*/ 535370 w 1070740"/>
              <a:gd name="connsiteY4" fmla="*/ 0 h 10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740" h="1070740">
                <a:moveTo>
                  <a:pt x="535370" y="0"/>
                </a:moveTo>
                <a:cubicBezTo>
                  <a:pt x="831047" y="0"/>
                  <a:pt x="1070740" y="239693"/>
                  <a:pt x="1070740" y="535370"/>
                </a:cubicBezTo>
                <a:cubicBezTo>
                  <a:pt x="1070740" y="831047"/>
                  <a:pt x="831047" y="1070740"/>
                  <a:pt x="535370" y="1070740"/>
                </a:cubicBezTo>
                <a:cubicBezTo>
                  <a:pt x="239693" y="1070740"/>
                  <a:pt x="0" y="831047"/>
                  <a:pt x="0" y="535370"/>
                </a:cubicBezTo>
                <a:cubicBezTo>
                  <a:pt x="0" y="239693"/>
                  <a:pt x="239693" y="0"/>
                  <a:pt x="5353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714898" y="4117963"/>
            <a:ext cx="1070740" cy="1070740"/>
          </a:xfrm>
          <a:custGeom>
            <a:avLst/>
            <a:gdLst>
              <a:gd name="connsiteX0" fmla="*/ 535370 w 1070740"/>
              <a:gd name="connsiteY0" fmla="*/ 0 h 1070740"/>
              <a:gd name="connsiteX1" fmla="*/ 1070740 w 1070740"/>
              <a:gd name="connsiteY1" fmla="*/ 535370 h 1070740"/>
              <a:gd name="connsiteX2" fmla="*/ 535370 w 1070740"/>
              <a:gd name="connsiteY2" fmla="*/ 1070740 h 1070740"/>
              <a:gd name="connsiteX3" fmla="*/ 0 w 1070740"/>
              <a:gd name="connsiteY3" fmla="*/ 535370 h 1070740"/>
              <a:gd name="connsiteX4" fmla="*/ 535370 w 1070740"/>
              <a:gd name="connsiteY4" fmla="*/ 0 h 10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740" h="1070740">
                <a:moveTo>
                  <a:pt x="535370" y="0"/>
                </a:moveTo>
                <a:cubicBezTo>
                  <a:pt x="831047" y="0"/>
                  <a:pt x="1070740" y="239693"/>
                  <a:pt x="1070740" y="535370"/>
                </a:cubicBezTo>
                <a:cubicBezTo>
                  <a:pt x="1070740" y="831047"/>
                  <a:pt x="831047" y="1070740"/>
                  <a:pt x="535370" y="1070740"/>
                </a:cubicBezTo>
                <a:cubicBezTo>
                  <a:pt x="239693" y="1070740"/>
                  <a:pt x="0" y="831047"/>
                  <a:pt x="0" y="535370"/>
                </a:cubicBezTo>
                <a:cubicBezTo>
                  <a:pt x="0" y="239693"/>
                  <a:pt x="239693" y="0"/>
                  <a:pt x="5353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 hasCustomPrompt="1"/>
          </p:nvPr>
        </p:nvSpPr>
        <p:spPr>
          <a:xfrm>
            <a:off x="9023438" y="4117963"/>
            <a:ext cx="1070740" cy="1070740"/>
          </a:xfrm>
          <a:custGeom>
            <a:avLst/>
            <a:gdLst>
              <a:gd name="connsiteX0" fmla="*/ 535370 w 1070740"/>
              <a:gd name="connsiteY0" fmla="*/ 0 h 1070740"/>
              <a:gd name="connsiteX1" fmla="*/ 1070740 w 1070740"/>
              <a:gd name="connsiteY1" fmla="*/ 535370 h 1070740"/>
              <a:gd name="connsiteX2" fmla="*/ 535370 w 1070740"/>
              <a:gd name="connsiteY2" fmla="*/ 1070740 h 1070740"/>
              <a:gd name="connsiteX3" fmla="*/ 0 w 1070740"/>
              <a:gd name="connsiteY3" fmla="*/ 535370 h 1070740"/>
              <a:gd name="connsiteX4" fmla="*/ 535370 w 1070740"/>
              <a:gd name="connsiteY4" fmla="*/ 0 h 10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740" h="1070740">
                <a:moveTo>
                  <a:pt x="535370" y="0"/>
                </a:moveTo>
                <a:cubicBezTo>
                  <a:pt x="831047" y="0"/>
                  <a:pt x="1070740" y="239693"/>
                  <a:pt x="1070740" y="535370"/>
                </a:cubicBezTo>
                <a:cubicBezTo>
                  <a:pt x="1070740" y="831047"/>
                  <a:pt x="831047" y="1070740"/>
                  <a:pt x="535370" y="1070740"/>
                </a:cubicBezTo>
                <a:cubicBezTo>
                  <a:pt x="239693" y="1070740"/>
                  <a:pt x="0" y="831047"/>
                  <a:pt x="0" y="535370"/>
                </a:cubicBezTo>
                <a:cubicBezTo>
                  <a:pt x="0" y="239693"/>
                  <a:pt x="239693" y="0"/>
                  <a:pt x="5353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491153" y="3069840"/>
            <a:ext cx="1778658" cy="1778658"/>
          </a:xfrm>
          <a:custGeom>
            <a:avLst/>
            <a:gdLst>
              <a:gd name="connsiteX0" fmla="*/ 535370 w 1070740"/>
              <a:gd name="connsiteY0" fmla="*/ 0 h 1070740"/>
              <a:gd name="connsiteX1" fmla="*/ 1070740 w 1070740"/>
              <a:gd name="connsiteY1" fmla="*/ 535370 h 1070740"/>
              <a:gd name="connsiteX2" fmla="*/ 535370 w 1070740"/>
              <a:gd name="connsiteY2" fmla="*/ 1070740 h 1070740"/>
              <a:gd name="connsiteX3" fmla="*/ 0 w 1070740"/>
              <a:gd name="connsiteY3" fmla="*/ 535370 h 1070740"/>
              <a:gd name="connsiteX4" fmla="*/ 535370 w 1070740"/>
              <a:gd name="connsiteY4" fmla="*/ 0 h 10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740" h="1070740">
                <a:moveTo>
                  <a:pt x="535370" y="0"/>
                </a:moveTo>
                <a:cubicBezTo>
                  <a:pt x="831047" y="0"/>
                  <a:pt x="1070740" y="239693"/>
                  <a:pt x="1070740" y="535370"/>
                </a:cubicBezTo>
                <a:cubicBezTo>
                  <a:pt x="1070740" y="831047"/>
                  <a:pt x="831047" y="1070740"/>
                  <a:pt x="535370" y="1070740"/>
                </a:cubicBezTo>
                <a:cubicBezTo>
                  <a:pt x="239693" y="1070740"/>
                  <a:pt x="0" y="831047"/>
                  <a:pt x="0" y="535370"/>
                </a:cubicBezTo>
                <a:cubicBezTo>
                  <a:pt x="0" y="239693"/>
                  <a:pt x="239693" y="0"/>
                  <a:pt x="5353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5439095" y="3069840"/>
            <a:ext cx="1778658" cy="1778658"/>
          </a:xfrm>
          <a:custGeom>
            <a:avLst/>
            <a:gdLst>
              <a:gd name="connsiteX0" fmla="*/ 535370 w 1070740"/>
              <a:gd name="connsiteY0" fmla="*/ 0 h 1070740"/>
              <a:gd name="connsiteX1" fmla="*/ 1070740 w 1070740"/>
              <a:gd name="connsiteY1" fmla="*/ 535370 h 1070740"/>
              <a:gd name="connsiteX2" fmla="*/ 535370 w 1070740"/>
              <a:gd name="connsiteY2" fmla="*/ 1070740 h 1070740"/>
              <a:gd name="connsiteX3" fmla="*/ 0 w 1070740"/>
              <a:gd name="connsiteY3" fmla="*/ 535370 h 1070740"/>
              <a:gd name="connsiteX4" fmla="*/ 535370 w 1070740"/>
              <a:gd name="connsiteY4" fmla="*/ 0 h 10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740" h="1070740">
                <a:moveTo>
                  <a:pt x="535370" y="0"/>
                </a:moveTo>
                <a:cubicBezTo>
                  <a:pt x="831047" y="0"/>
                  <a:pt x="1070740" y="239693"/>
                  <a:pt x="1070740" y="535370"/>
                </a:cubicBezTo>
                <a:cubicBezTo>
                  <a:pt x="1070740" y="831047"/>
                  <a:pt x="831047" y="1070740"/>
                  <a:pt x="535370" y="1070740"/>
                </a:cubicBezTo>
                <a:cubicBezTo>
                  <a:pt x="239693" y="1070740"/>
                  <a:pt x="0" y="831047"/>
                  <a:pt x="0" y="535370"/>
                </a:cubicBezTo>
                <a:cubicBezTo>
                  <a:pt x="0" y="239693"/>
                  <a:pt x="239693" y="0"/>
                  <a:pt x="5353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2500771" y="3069840"/>
            <a:ext cx="1778658" cy="1778658"/>
          </a:xfrm>
          <a:custGeom>
            <a:avLst/>
            <a:gdLst>
              <a:gd name="connsiteX0" fmla="*/ 535370 w 1070740"/>
              <a:gd name="connsiteY0" fmla="*/ 0 h 1070740"/>
              <a:gd name="connsiteX1" fmla="*/ 1070740 w 1070740"/>
              <a:gd name="connsiteY1" fmla="*/ 535370 h 1070740"/>
              <a:gd name="connsiteX2" fmla="*/ 535370 w 1070740"/>
              <a:gd name="connsiteY2" fmla="*/ 1070740 h 1070740"/>
              <a:gd name="connsiteX3" fmla="*/ 0 w 1070740"/>
              <a:gd name="connsiteY3" fmla="*/ 535370 h 1070740"/>
              <a:gd name="connsiteX4" fmla="*/ 535370 w 1070740"/>
              <a:gd name="connsiteY4" fmla="*/ 0 h 10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740" h="1070740">
                <a:moveTo>
                  <a:pt x="535370" y="0"/>
                </a:moveTo>
                <a:cubicBezTo>
                  <a:pt x="831047" y="0"/>
                  <a:pt x="1070740" y="239693"/>
                  <a:pt x="1070740" y="535370"/>
                </a:cubicBezTo>
                <a:cubicBezTo>
                  <a:pt x="1070740" y="831047"/>
                  <a:pt x="831047" y="1070740"/>
                  <a:pt x="535370" y="1070740"/>
                </a:cubicBezTo>
                <a:cubicBezTo>
                  <a:pt x="239693" y="1070740"/>
                  <a:pt x="0" y="831047"/>
                  <a:pt x="0" y="535370"/>
                </a:cubicBezTo>
                <a:cubicBezTo>
                  <a:pt x="0" y="239693"/>
                  <a:pt x="239693" y="0"/>
                  <a:pt x="5353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223986" y="2153392"/>
            <a:ext cx="2585082" cy="2585082"/>
          </a:xfrm>
          <a:custGeom>
            <a:avLst/>
            <a:gdLst>
              <a:gd name="connsiteX0" fmla="*/ 535370 w 1070740"/>
              <a:gd name="connsiteY0" fmla="*/ 0 h 1070740"/>
              <a:gd name="connsiteX1" fmla="*/ 1070740 w 1070740"/>
              <a:gd name="connsiteY1" fmla="*/ 535370 h 1070740"/>
              <a:gd name="connsiteX2" fmla="*/ 535370 w 1070740"/>
              <a:gd name="connsiteY2" fmla="*/ 1070740 h 1070740"/>
              <a:gd name="connsiteX3" fmla="*/ 0 w 1070740"/>
              <a:gd name="connsiteY3" fmla="*/ 535370 h 1070740"/>
              <a:gd name="connsiteX4" fmla="*/ 535370 w 1070740"/>
              <a:gd name="connsiteY4" fmla="*/ 0 h 10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740" h="1070740">
                <a:moveTo>
                  <a:pt x="535370" y="0"/>
                </a:moveTo>
                <a:cubicBezTo>
                  <a:pt x="831047" y="0"/>
                  <a:pt x="1070740" y="239693"/>
                  <a:pt x="1070740" y="535370"/>
                </a:cubicBezTo>
                <a:cubicBezTo>
                  <a:pt x="1070740" y="831047"/>
                  <a:pt x="831047" y="1070740"/>
                  <a:pt x="535370" y="1070740"/>
                </a:cubicBezTo>
                <a:cubicBezTo>
                  <a:pt x="239693" y="1070740"/>
                  <a:pt x="0" y="831047"/>
                  <a:pt x="0" y="535370"/>
                </a:cubicBezTo>
                <a:cubicBezTo>
                  <a:pt x="0" y="239693"/>
                  <a:pt x="239693" y="0"/>
                  <a:pt x="53537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300"/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920117" y="2813539"/>
            <a:ext cx="1761565" cy="1667435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3845859" y="1831905"/>
            <a:ext cx="2635623" cy="2151529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656292" y="1810642"/>
            <a:ext cx="2164978" cy="2172792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845859" y="4158244"/>
            <a:ext cx="2635623" cy="1483555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656292" y="4158245"/>
            <a:ext cx="2702861" cy="2017059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9533963" y="4168890"/>
            <a:ext cx="1223682" cy="1170986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37484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 userDrawn="1"/>
        </p:nvSpPr>
        <p:spPr>
          <a:xfrm rot="16006257">
            <a:off x="-746536" y="343280"/>
            <a:ext cx="7290676" cy="6250319"/>
          </a:xfrm>
          <a:custGeom>
            <a:avLst/>
            <a:gdLst>
              <a:gd name="connsiteX0" fmla="*/ 39404 w 7290676"/>
              <a:gd name="connsiteY0" fmla="*/ 5202303 h 6250319"/>
              <a:gd name="connsiteX1" fmla="*/ 16996 w 7290676"/>
              <a:gd name="connsiteY1" fmla="*/ 5227975 h 6250319"/>
              <a:gd name="connsiteX2" fmla="*/ 829 w 7290676"/>
              <a:gd name="connsiteY2" fmla="*/ 5194742 h 6250319"/>
              <a:gd name="connsiteX3" fmla="*/ 10221 w 7290676"/>
              <a:gd name="connsiteY3" fmla="*/ 5176387 h 6250319"/>
              <a:gd name="connsiteX4" fmla="*/ 39404 w 7290676"/>
              <a:gd name="connsiteY4" fmla="*/ 5202303 h 6250319"/>
              <a:gd name="connsiteX5" fmla="*/ 124952 w 7290676"/>
              <a:gd name="connsiteY5" fmla="*/ 4734513 h 6250319"/>
              <a:gd name="connsiteX6" fmla="*/ 118835 w 7290676"/>
              <a:gd name="connsiteY6" fmla="*/ 4740195 h 6250319"/>
              <a:gd name="connsiteX7" fmla="*/ 115216 w 7290676"/>
              <a:gd name="connsiteY7" fmla="*/ 4735298 h 6250319"/>
              <a:gd name="connsiteX8" fmla="*/ 120551 w 7290676"/>
              <a:gd name="connsiteY8" fmla="*/ 4731293 h 6250319"/>
              <a:gd name="connsiteX9" fmla="*/ 124952 w 7290676"/>
              <a:gd name="connsiteY9" fmla="*/ 4734513 h 6250319"/>
              <a:gd name="connsiteX10" fmla="*/ 132493 w 7290676"/>
              <a:gd name="connsiteY10" fmla="*/ 4632944 h 6250319"/>
              <a:gd name="connsiteX11" fmla="*/ 126532 w 7290676"/>
              <a:gd name="connsiteY11" fmla="*/ 4640098 h 6250319"/>
              <a:gd name="connsiteX12" fmla="*/ 122240 w 7290676"/>
              <a:gd name="connsiteY12" fmla="*/ 4629619 h 6250319"/>
              <a:gd name="connsiteX13" fmla="*/ 127205 w 7290676"/>
              <a:gd name="connsiteY13" fmla="*/ 4623362 h 6250319"/>
              <a:gd name="connsiteX14" fmla="*/ 132493 w 7290676"/>
              <a:gd name="connsiteY14" fmla="*/ 4632944 h 6250319"/>
              <a:gd name="connsiteX15" fmla="*/ 575347 w 7290676"/>
              <a:gd name="connsiteY15" fmla="*/ 5913805 h 6250319"/>
              <a:gd name="connsiteX16" fmla="*/ 573572 w 7290676"/>
              <a:gd name="connsiteY16" fmla="*/ 5918445 h 6250319"/>
              <a:gd name="connsiteX17" fmla="*/ 572179 w 7290676"/>
              <a:gd name="connsiteY17" fmla="*/ 5918473 h 6250319"/>
              <a:gd name="connsiteX18" fmla="*/ 570786 w 7290676"/>
              <a:gd name="connsiteY18" fmla="*/ 5918438 h 6250319"/>
              <a:gd name="connsiteX19" fmla="*/ 568605 w 7290676"/>
              <a:gd name="connsiteY19" fmla="*/ 5909593 h 6250319"/>
              <a:gd name="connsiteX20" fmla="*/ 573151 w 7290676"/>
              <a:gd name="connsiteY20" fmla="*/ 5909516 h 6250319"/>
              <a:gd name="connsiteX21" fmla="*/ 575347 w 7290676"/>
              <a:gd name="connsiteY21" fmla="*/ 5913805 h 6250319"/>
              <a:gd name="connsiteX22" fmla="*/ 591082 w 7290676"/>
              <a:gd name="connsiteY22" fmla="*/ 5854043 h 6250319"/>
              <a:gd name="connsiteX23" fmla="*/ 567410 w 7290676"/>
              <a:gd name="connsiteY23" fmla="*/ 5856211 h 6250319"/>
              <a:gd name="connsiteX24" fmla="*/ 578003 w 7290676"/>
              <a:gd name="connsiteY24" fmla="*/ 5851536 h 6250319"/>
              <a:gd name="connsiteX25" fmla="*/ 591082 w 7290676"/>
              <a:gd name="connsiteY25" fmla="*/ 5854043 h 6250319"/>
              <a:gd name="connsiteX26" fmla="*/ 632001 w 7290676"/>
              <a:gd name="connsiteY26" fmla="*/ 5779802 h 6250319"/>
              <a:gd name="connsiteX27" fmla="*/ 611813 w 7290676"/>
              <a:gd name="connsiteY27" fmla="*/ 5783765 h 6250319"/>
              <a:gd name="connsiteX28" fmla="*/ 586103 w 7290676"/>
              <a:gd name="connsiteY28" fmla="*/ 5782580 h 6250319"/>
              <a:gd name="connsiteX29" fmla="*/ 567410 w 7290676"/>
              <a:gd name="connsiteY29" fmla="*/ 5779710 h 6250319"/>
              <a:gd name="connsiteX30" fmla="*/ 632001 w 7290676"/>
              <a:gd name="connsiteY30" fmla="*/ 5779802 h 6250319"/>
              <a:gd name="connsiteX31" fmla="*/ 640499 w 7290676"/>
              <a:gd name="connsiteY31" fmla="*/ 5866519 h 6250319"/>
              <a:gd name="connsiteX32" fmla="*/ 638192 w 7290676"/>
              <a:gd name="connsiteY32" fmla="*/ 5868930 h 6250319"/>
              <a:gd name="connsiteX33" fmla="*/ 624872 w 7290676"/>
              <a:gd name="connsiteY33" fmla="*/ 5858717 h 6250319"/>
              <a:gd name="connsiteX34" fmla="*/ 639294 w 7290676"/>
              <a:gd name="connsiteY34" fmla="*/ 5862315 h 6250319"/>
              <a:gd name="connsiteX35" fmla="*/ 640499 w 7290676"/>
              <a:gd name="connsiteY35" fmla="*/ 5866519 h 6250319"/>
              <a:gd name="connsiteX36" fmla="*/ 657871 w 7290676"/>
              <a:gd name="connsiteY36" fmla="*/ 5888979 h 6250319"/>
              <a:gd name="connsiteX37" fmla="*/ 643340 w 7290676"/>
              <a:gd name="connsiteY37" fmla="*/ 5910962 h 6250319"/>
              <a:gd name="connsiteX38" fmla="*/ 631688 w 7290676"/>
              <a:gd name="connsiteY38" fmla="*/ 5894716 h 6250319"/>
              <a:gd name="connsiteX39" fmla="*/ 630041 w 7290676"/>
              <a:gd name="connsiteY39" fmla="*/ 5894731 h 6250319"/>
              <a:gd name="connsiteX40" fmla="*/ 628397 w 7290676"/>
              <a:gd name="connsiteY40" fmla="*/ 5894716 h 6250319"/>
              <a:gd name="connsiteX41" fmla="*/ 624615 w 7290676"/>
              <a:gd name="connsiteY41" fmla="*/ 5901871 h 6250319"/>
              <a:gd name="connsiteX42" fmla="*/ 617691 w 7290676"/>
              <a:gd name="connsiteY42" fmla="*/ 5916313 h 6250319"/>
              <a:gd name="connsiteX43" fmla="*/ 609076 w 7290676"/>
              <a:gd name="connsiteY43" fmla="*/ 5925760 h 6250319"/>
              <a:gd name="connsiteX44" fmla="*/ 603022 w 7290676"/>
              <a:gd name="connsiteY44" fmla="*/ 5909088 h 6250319"/>
              <a:gd name="connsiteX45" fmla="*/ 595868 w 7290676"/>
              <a:gd name="connsiteY45" fmla="*/ 5912797 h 6250319"/>
              <a:gd name="connsiteX46" fmla="*/ 595865 w 7290676"/>
              <a:gd name="connsiteY46" fmla="*/ 5912797 h 6250319"/>
              <a:gd name="connsiteX47" fmla="*/ 585267 w 7290676"/>
              <a:gd name="connsiteY47" fmla="*/ 5931084 h 6250319"/>
              <a:gd name="connsiteX48" fmla="*/ 581785 w 7290676"/>
              <a:gd name="connsiteY48" fmla="*/ 5923642 h 6250319"/>
              <a:gd name="connsiteX49" fmla="*/ 585288 w 7290676"/>
              <a:gd name="connsiteY49" fmla="*/ 5912658 h 6250319"/>
              <a:gd name="connsiteX50" fmla="*/ 599544 w 7290676"/>
              <a:gd name="connsiteY50" fmla="*/ 5897943 h 6250319"/>
              <a:gd name="connsiteX51" fmla="*/ 614021 w 7290676"/>
              <a:gd name="connsiteY51" fmla="*/ 5880063 h 6250319"/>
              <a:gd name="connsiteX52" fmla="*/ 614025 w 7290676"/>
              <a:gd name="connsiteY52" fmla="*/ 5880063 h 6250319"/>
              <a:gd name="connsiteX53" fmla="*/ 628466 w 7290676"/>
              <a:gd name="connsiteY53" fmla="*/ 5873220 h 6250319"/>
              <a:gd name="connsiteX54" fmla="*/ 642807 w 7290676"/>
              <a:gd name="connsiteY54" fmla="*/ 5880266 h 6250319"/>
              <a:gd name="connsiteX55" fmla="*/ 657871 w 7290676"/>
              <a:gd name="connsiteY55" fmla="*/ 5888979 h 6250319"/>
              <a:gd name="connsiteX56" fmla="*/ 815192 w 7290676"/>
              <a:gd name="connsiteY56" fmla="*/ 5726598 h 6250319"/>
              <a:gd name="connsiteX57" fmla="*/ 815191 w 7290676"/>
              <a:gd name="connsiteY57" fmla="*/ 5726599 h 6250319"/>
              <a:gd name="connsiteX58" fmla="*/ 814526 w 7290676"/>
              <a:gd name="connsiteY58" fmla="*/ 5727273 h 6250319"/>
              <a:gd name="connsiteX59" fmla="*/ 814526 w 7290676"/>
              <a:gd name="connsiteY59" fmla="*/ 5727274 h 6250319"/>
              <a:gd name="connsiteX60" fmla="*/ 815192 w 7290676"/>
              <a:gd name="connsiteY60" fmla="*/ 5726598 h 6250319"/>
              <a:gd name="connsiteX61" fmla="*/ 862714 w 7290676"/>
              <a:gd name="connsiteY61" fmla="*/ 5640414 h 6250319"/>
              <a:gd name="connsiteX62" fmla="*/ 862672 w 7290676"/>
              <a:gd name="connsiteY62" fmla="*/ 5638527 h 6250319"/>
              <a:gd name="connsiteX63" fmla="*/ 844294 w 7290676"/>
              <a:gd name="connsiteY63" fmla="*/ 5642597 h 6250319"/>
              <a:gd name="connsiteX64" fmla="*/ 843492 w 7290676"/>
              <a:gd name="connsiteY64" fmla="*/ 5645899 h 6250319"/>
              <a:gd name="connsiteX65" fmla="*/ 838645 w 7290676"/>
              <a:gd name="connsiteY65" fmla="*/ 5646811 h 6250319"/>
              <a:gd name="connsiteX66" fmla="*/ 818390 w 7290676"/>
              <a:gd name="connsiteY66" fmla="*/ 5685962 h 6250319"/>
              <a:gd name="connsiteX67" fmla="*/ 833848 w 7290676"/>
              <a:gd name="connsiteY67" fmla="*/ 5688662 h 6250319"/>
              <a:gd name="connsiteX68" fmla="*/ 846907 w 7290676"/>
              <a:gd name="connsiteY68" fmla="*/ 5687853 h 6250319"/>
              <a:gd name="connsiteX69" fmla="*/ 858500 w 7290676"/>
              <a:gd name="connsiteY69" fmla="*/ 5686232 h 6250319"/>
              <a:gd name="connsiteX70" fmla="*/ 849439 w 7290676"/>
              <a:gd name="connsiteY70" fmla="*/ 5671112 h 6250319"/>
              <a:gd name="connsiteX71" fmla="*/ 840777 w 7290676"/>
              <a:gd name="connsiteY71" fmla="*/ 5661931 h 6250319"/>
              <a:gd name="connsiteX72" fmla="*/ 850371 w 7290676"/>
              <a:gd name="connsiteY72" fmla="*/ 5652886 h 6250319"/>
              <a:gd name="connsiteX73" fmla="*/ 862714 w 7290676"/>
              <a:gd name="connsiteY73" fmla="*/ 5640414 h 6250319"/>
              <a:gd name="connsiteX74" fmla="*/ 1040181 w 7290676"/>
              <a:gd name="connsiteY74" fmla="*/ 5915225 h 6250319"/>
              <a:gd name="connsiteX75" fmla="*/ 1033211 w 7290676"/>
              <a:gd name="connsiteY75" fmla="*/ 5915747 h 6250319"/>
              <a:gd name="connsiteX76" fmla="*/ 1014209 w 7290676"/>
              <a:gd name="connsiteY76" fmla="*/ 5924877 h 6250319"/>
              <a:gd name="connsiteX77" fmla="*/ 1022329 w 7290676"/>
              <a:gd name="connsiteY77" fmla="*/ 5937592 h 6250319"/>
              <a:gd name="connsiteX78" fmla="*/ 1017453 w 7290676"/>
              <a:gd name="connsiteY78" fmla="*/ 5955138 h 6250319"/>
              <a:gd name="connsiteX79" fmla="*/ 1001933 w 7290676"/>
              <a:gd name="connsiteY79" fmla="*/ 5955528 h 6250319"/>
              <a:gd name="connsiteX80" fmla="*/ 984043 w 7290676"/>
              <a:gd name="connsiteY80" fmla="*/ 5955783 h 6250319"/>
              <a:gd name="connsiteX81" fmla="*/ 968931 w 7290676"/>
              <a:gd name="connsiteY81" fmla="*/ 5954612 h 6250319"/>
              <a:gd name="connsiteX82" fmla="*/ 956916 w 7290676"/>
              <a:gd name="connsiteY82" fmla="*/ 5953314 h 6250319"/>
              <a:gd name="connsiteX83" fmla="*/ 929462 w 7290676"/>
              <a:gd name="connsiteY83" fmla="*/ 5953494 h 6250319"/>
              <a:gd name="connsiteX84" fmla="*/ 927315 w 7290676"/>
              <a:gd name="connsiteY84" fmla="*/ 5938232 h 6250319"/>
              <a:gd name="connsiteX85" fmla="*/ 977713 w 7290676"/>
              <a:gd name="connsiteY85" fmla="*/ 5874208 h 6250319"/>
              <a:gd name="connsiteX86" fmla="*/ 984479 w 7290676"/>
              <a:gd name="connsiteY86" fmla="*/ 5873097 h 6250319"/>
              <a:gd name="connsiteX87" fmla="*/ 989907 w 7290676"/>
              <a:gd name="connsiteY87" fmla="*/ 5877377 h 6250319"/>
              <a:gd name="connsiteX88" fmla="*/ 993313 w 7290676"/>
              <a:gd name="connsiteY88" fmla="*/ 5890298 h 6250319"/>
              <a:gd name="connsiteX89" fmla="*/ 1019666 w 7290676"/>
              <a:gd name="connsiteY89" fmla="*/ 5888431 h 6250319"/>
              <a:gd name="connsiteX90" fmla="*/ 1035820 w 7290676"/>
              <a:gd name="connsiteY90" fmla="*/ 5884035 h 6250319"/>
              <a:gd name="connsiteX91" fmla="*/ 1040181 w 7290676"/>
              <a:gd name="connsiteY91" fmla="*/ 5915225 h 6250319"/>
              <a:gd name="connsiteX92" fmla="*/ 1038898 w 7290676"/>
              <a:gd name="connsiteY92" fmla="*/ 6177479 h 6250319"/>
              <a:gd name="connsiteX93" fmla="*/ 1022573 w 7290676"/>
              <a:gd name="connsiteY93" fmla="*/ 6196179 h 6250319"/>
              <a:gd name="connsiteX94" fmla="*/ 988471 w 7290676"/>
              <a:gd name="connsiteY94" fmla="*/ 6203476 h 6250319"/>
              <a:gd name="connsiteX95" fmla="*/ 981456 w 7290676"/>
              <a:gd name="connsiteY95" fmla="*/ 6207094 h 6250319"/>
              <a:gd name="connsiteX96" fmla="*/ 959841 w 7290676"/>
              <a:gd name="connsiteY96" fmla="*/ 6219051 h 6250319"/>
              <a:gd name="connsiteX97" fmla="*/ 970612 w 7290676"/>
              <a:gd name="connsiteY97" fmla="*/ 6224454 h 6250319"/>
              <a:gd name="connsiteX98" fmla="*/ 980163 w 7290676"/>
              <a:gd name="connsiteY98" fmla="*/ 6228654 h 6250319"/>
              <a:gd name="connsiteX99" fmla="*/ 975147 w 7290676"/>
              <a:gd name="connsiteY99" fmla="*/ 6241646 h 6250319"/>
              <a:gd name="connsiteX100" fmla="*/ 937090 w 7290676"/>
              <a:gd name="connsiteY100" fmla="*/ 6249992 h 6250319"/>
              <a:gd name="connsiteX101" fmla="*/ 925997 w 7290676"/>
              <a:gd name="connsiteY101" fmla="*/ 6243968 h 6250319"/>
              <a:gd name="connsiteX102" fmla="*/ 935805 w 7290676"/>
              <a:gd name="connsiteY102" fmla="*/ 6239485 h 6250319"/>
              <a:gd name="connsiteX103" fmla="*/ 948151 w 7290676"/>
              <a:gd name="connsiteY103" fmla="*/ 6235146 h 6250319"/>
              <a:gd name="connsiteX104" fmla="*/ 941974 w 7290676"/>
              <a:gd name="connsiteY104" fmla="*/ 6223066 h 6250319"/>
              <a:gd name="connsiteX105" fmla="*/ 916569 w 7290676"/>
              <a:gd name="connsiteY105" fmla="*/ 6204527 h 6250319"/>
              <a:gd name="connsiteX106" fmla="*/ 903486 w 7290676"/>
              <a:gd name="connsiteY106" fmla="*/ 6183985 h 6250319"/>
              <a:gd name="connsiteX107" fmla="*/ 898826 w 7290676"/>
              <a:gd name="connsiteY107" fmla="*/ 6182001 h 6250319"/>
              <a:gd name="connsiteX108" fmla="*/ 888089 w 7290676"/>
              <a:gd name="connsiteY108" fmla="*/ 6182016 h 6250319"/>
              <a:gd name="connsiteX109" fmla="*/ 883089 w 7290676"/>
              <a:gd name="connsiteY109" fmla="*/ 6188645 h 6250319"/>
              <a:gd name="connsiteX110" fmla="*/ 885128 w 7290676"/>
              <a:gd name="connsiteY110" fmla="*/ 6200947 h 6250319"/>
              <a:gd name="connsiteX111" fmla="*/ 868331 w 7290676"/>
              <a:gd name="connsiteY111" fmla="*/ 6191619 h 6250319"/>
              <a:gd name="connsiteX112" fmla="*/ 863016 w 7290676"/>
              <a:gd name="connsiteY112" fmla="*/ 6167476 h 6250319"/>
              <a:gd name="connsiteX113" fmla="*/ 866266 w 7290676"/>
              <a:gd name="connsiteY113" fmla="*/ 6160463 h 6250319"/>
              <a:gd name="connsiteX114" fmla="*/ 864384 w 7290676"/>
              <a:gd name="connsiteY114" fmla="*/ 6149465 h 6250319"/>
              <a:gd name="connsiteX115" fmla="*/ 867842 w 7290676"/>
              <a:gd name="connsiteY115" fmla="*/ 6128203 h 6250319"/>
              <a:gd name="connsiteX116" fmla="*/ 872526 w 7290676"/>
              <a:gd name="connsiteY116" fmla="*/ 6118462 h 6250319"/>
              <a:gd name="connsiteX117" fmla="*/ 886737 w 7290676"/>
              <a:gd name="connsiteY117" fmla="*/ 6100427 h 6250319"/>
              <a:gd name="connsiteX118" fmla="*/ 867692 w 7290676"/>
              <a:gd name="connsiteY118" fmla="*/ 6091935 h 6250319"/>
              <a:gd name="connsiteX119" fmla="*/ 897922 w 7290676"/>
              <a:gd name="connsiteY119" fmla="*/ 6089635 h 6250319"/>
              <a:gd name="connsiteX120" fmla="*/ 901173 w 7290676"/>
              <a:gd name="connsiteY120" fmla="*/ 6097882 h 6250319"/>
              <a:gd name="connsiteX121" fmla="*/ 907896 w 7290676"/>
              <a:gd name="connsiteY121" fmla="*/ 6111173 h 6250319"/>
              <a:gd name="connsiteX122" fmla="*/ 914778 w 7290676"/>
              <a:gd name="connsiteY122" fmla="*/ 6097752 h 6250319"/>
              <a:gd name="connsiteX123" fmla="*/ 923086 w 7290676"/>
              <a:gd name="connsiteY123" fmla="*/ 6088961 h 6250319"/>
              <a:gd name="connsiteX124" fmla="*/ 1018726 w 7290676"/>
              <a:gd name="connsiteY124" fmla="*/ 6088769 h 6250319"/>
              <a:gd name="connsiteX125" fmla="*/ 1031453 w 7290676"/>
              <a:gd name="connsiteY125" fmla="*/ 6100128 h 6250319"/>
              <a:gd name="connsiteX126" fmla="*/ 1032986 w 7290676"/>
              <a:gd name="connsiteY126" fmla="*/ 6102971 h 6250319"/>
              <a:gd name="connsiteX127" fmla="*/ 1038882 w 7290676"/>
              <a:gd name="connsiteY127" fmla="*/ 6107463 h 6250319"/>
              <a:gd name="connsiteX128" fmla="*/ 1038898 w 7290676"/>
              <a:gd name="connsiteY128" fmla="*/ 6177479 h 6250319"/>
              <a:gd name="connsiteX129" fmla="*/ 1063390 w 7290676"/>
              <a:gd name="connsiteY129" fmla="*/ 5776235 h 6250319"/>
              <a:gd name="connsiteX130" fmla="*/ 1058992 w 7290676"/>
              <a:gd name="connsiteY130" fmla="*/ 5776123 h 6250319"/>
              <a:gd name="connsiteX131" fmla="*/ 1057200 w 7290676"/>
              <a:gd name="connsiteY131" fmla="*/ 5765573 h 6250319"/>
              <a:gd name="connsiteX132" fmla="*/ 1063095 w 7290676"/>
              <a:gd name="connsiteY132" fmla="*/ 5766611 h 6250319"/>
              <a:gd name="connsiteX133" fmla="*/ 1063390 w 7290676"/>
              <a:gd name="connsiteY133" fmla="*/ 5776235 h 6250319"/>
              <a:gd name="connsiteX134" fmla="*/ 1120536 w 7290676"/>
              <a:gd name="connsiteY134" fmla="*/ 5664868 h 6250319"/>
              <a:gd name="connsiteX135" fmla="*/ 1120466 w 7290676"/>
              <a:gd name="connsiteY135" fmla="*/ 5664855 h 6250319"/>
              <a:gd name="connsiteX136" fmla="*/ 1120448 w 7290676"/>
              <a:gd name="connsiteY136" fmla="*/ 5664799 h 6250319"/>
              <a:gd name="connsiteX137" fmla="*/ 1120501 w 7290676"/>
              <a:gd name="connsiteY137" fmla="*/ 5664792 h 6250319"/>
              <a:gd name="connsiteX138" fmla="*/ 1120536 w 7290676"/>
              <a:gd name="connsiteY138" fmla="*/ 5664868 h 6250319"/>
              <a:gd name="connsiteX139" fmla="*/ 1129453 w 7290676"/>
              <a:gd name="connsiteY139" fmla="*/ 5666202 h 6250319"/>
              <a:gd name="connsiteX140" fmla="*/ 1123818 w 7290676"/>
              <a:gd name="connsiteY140" fmla="*/ 5667659 h 6250319"/>
              <a:gd name="connsiteX141" fmla="*/ 1121893 w 7290676"/>
              <a:gd name="connsiteY141" fmla="*/ 5658871 h 6250319"/>
              <a:gd name="connsiteX142" fmla="*/ 1126182 w 7290676"/>
              <a:gd name="connsiteY142" fmla="*/ 5657902 h 6250319"/>
              <a:gd name="connsiteX143" fmla="*/ 1129220 w 7290676"/>
              <a:gd name="connsiteY143" fmla="*/ 5660631 h 6250319"/>
              <a:gd name="connsiteX144" fmla="*/ 1129453 w 7290676"/>
              <a:gd name="connsiteY144" fmla="*/ 5666202 h 6250319"/>
              <a:gd name="connsiteX145" fmla="*/ 1155854 w 7290676"/>
              <a:gd name="connsiteY145" fmla="*/ 5616430 h 6250319"/>
              <a:gd name="connsiteX146" fmla="*/ 1154683 w 7290676"/>
              <a:gd name="connsiteY146" fmla="*/ 5622855 h 6250319"/>
              <a:gd name="connsiteX147" fmla="*/ 1120448 w 7290676"/>
              <a:gd name="connsiteY147" fmla="*/ 5630696 h 6250319"/>
              <a:gd name="connsiteX148" fmla="*/ 1149738 w 7290676"/>
              <a:gd name="connsiteY148" fmla="*/ 5615034 h 6250319"/>
              <a:gd name="connsiteX149" fmla="*/ 1155854 w 7290676"/>
              <a:gd name="connsiteY149" fmla="*/ 5616430 h 6250319"/>
              <a:gd name="connsiteX150" fmla="*/ 1214072 w 7290676"/>
              <a:gd name="connsiteY150" fmla="*/ 5571673 h 6250319"/>
              <a:gd name="connsiteX151" fmla="*/ 1213907 w 7290676"/>
              <a:gd name="connsiteY151" fmla="*/ 5571715 h 6250319"/>
              <a:gd name="connsiteX152" fmla="*/ 1213819 w 7290676"/>
              <a:gd name="connsiteY152" fmla="*/ 5571420 h 6250319"/>
              <a:gd name="connsiteX153" fmla="*/ 1214072 w 7290676"/>
              <a:gd name="connsiteY153" fmla="*/ 5571673 h 6250319"/>
              <a:gd name="connsiteX154" fmla="*/ 1214149 w 7290676"/>
              <a:gd name="connsiteY154" fmla="*/ 5571540 h 6250319"/>
              <a:gd name="connsiteX155" fmla="*/ 1214072 w 7290676"/>
              <a:gd name="connsiteY155" fmla="*/ 5571666 h 6250319"/>
              <a:gd name="connsiteX156" fmla="*/ 1213820 w 7290676"/>
              <a:gd name="connsiteY156" fmla="*/ 5571420 h 6250319"/>
              <a:gd name="connsiteX157" fmla="*/ 1214149 w 7290676"/>
              <a:gd name="connsiteY157" fmla="*/ 5571540 h 6250319"/>
              <a:gd name="connsiteX158" fmla="*/ 1218003 w 7290676"/>
              <a:gd name="connsiteY158" fmla="*/ 5577825 h 6250319"/>
              <a:gd name="connsiteX159" fmla="*/ 1206826 w 7290676"/>
              <a:gd name="connsiteY159" fmla="*/ 5585540 h 6250319"/>
              <a:gd name="connsiteX160" fmla="*/ 1199591 w 7290676"/>
              <a:gd name="connsiteY160" fmla="*/ 5582544 h 6250319"/>
              <a:gd name="connsiteX161" fmla="*/ 1208348 w 7290676"/>
              <a:gd name="connsiteY161" fmla="*/ 5573665 h 6250319"/>
              <a:gd name="connsiteX162" fmla="*/ 1216499 w 7290676"/>
              <a:gd name="connsiteY162" fmla="*/ 5571420 h 6250319"/>
              <a:gd name="connsiteX163" fmla="*/ 1218003 w 7290676"/>
              <a:gd name="connsiteY163" fmla="*/ 5577825 h 6250319"/>
              <a:gd name="connsiteX164" fmla="*/ 1244750 w 7290676"/>
              <a:gd name="connsiteY164" fmla="*/ 5576815 h 6250319"/>
              <a:gd name="connsiteX165" fmla="*/ 1237018 w 7290676"/>
              <a:gd name="connsiteY165" fmla="*/ 5582924 h 6250319"/>
              <a:gd name="connsiteX166" fmla="*/ 1221002 w 7290676"/>
              <a:gd name="connsiteY166" fmla="*/ 5577957 h 6250319"/>
              <a:gd name="connsiteX167" fmla="*/ 1242394 w 7290676"/>
              <a:gd name="connsiteY167" fmla="*/ 5571483 h 6250319"/>
              <a:gd name="connsiteX168" fmla="*/ 1244750 w 7290676"/>
              <a:gd name="connsiteY168" fmla="*/ 5576815 h 6250319"/>
              <a:gd name="connsiteX169" fmla="*/ 1338929 w 7290676"/>
              <a:gd name="connsiteY169" fmla="*/ 5667434 h 6250319"/>
              <a:gd name="connsiteX170" fmla="*/ 1319282 w 7290676"/>
              <a:gd name="connsiteY170" fmla="*/ 5666200 h 6250319"/>
              <a:gd name="connsiteX171" fmla="*/ 1307501 w 7290676"/>
              <a:gd name="connsiteY171" fmla="*/ 5656211 h 6250319"/>
              <a:gd name="connsiteX172" fmla="*/ 1310922 w 7290676"/>
              <a:gd name="connsiteY172" fmla="*/ 5651588 h 6250319"/>
              <a:gd name="connsiteX173" fmla="*/ 1320984 w 7290676"/>
              <a:gd name="connsiteY173" fmla="*/ 5650465 h 6250319"/>
              <a:gd name="connsiteX174" fmla="*/ 1330035 w 7290676"/>
              <a:gd name="connsiteY174" fmla="*/ 5655236 h 6250319"/>
              <a:gd name="connsiteX175" fmla="*/ 1338929 w 7290676"/>
              <a:gd name="connsiteY175" fmla="*/ 5667434 h 6250319"/>
              <a:gd name="connsiteX176" fmla="*/ 1356709 w 7290676"/>
              <a:gd name="connsiteY176" fmla="*/ 5652676 h 6250319"/>
              <a:gd name="connsiteX177" fmla="*/ 1355146 w 7290676"/>
              <a:gd name="connsiteY177" fmla="*/ 5659370 h 6250319"/>
              <a:gd name="connsiteX178" fmla="*/ 1345743 w 7290676"/>
              <a:gd name="connsiteY178" fmla="*/ 5660262 h 6250319"/>
              <a:gd name="connsiteX179" fmla="*/ 1338119 w 7290676"/>
              <a:gd name="connsiteY179" fmla="*/ 5654538 h 6250319"/>
              <a:gd name="connsiteX180" fmla="*/ 1328741 w 7290676"/>
              <a:gd name="connsiteY180" fmla="*/ 5645321 h 6250319"/>
              <a:gd name="connsiteX181" fmla="*/ 1332149 w 7290676"/>
              <a:gd name="connsiteY181" fmla="*/ 5643244 h 6250319"/>
              <a:gd name="connsiteX182" fmla="*/ 1338519 w 7290676"/>
              <a:gd name="connsiteY182" fmla="*/ 5649873 h 6250319"/>
              <a:gd name="connsiteX183" fmla="*/ 1345599 w 7290676"/>
              <a:gd name="connsiteY183" fmla="*/ 5650385 h 6250319"/>
              <a:gd name="connsiteX184" fmla="*/ 1352954 w 7290676"/>
              <a:gd name="connsiteY184" fmla="*/ 5647102 h 6250319"/>
              <a:gd name="connsiteX185" fmla="*/ 1356709 w 7290676"/>
              <a:gd name="connsiteY185" fmla="*/ 5652676 h 6250319"/>
              <a:gd name="connsiteX186" fmla="*/ 1414328 w 7290676"/>
              <a:gd name="connsiteY186" fmla="*/ 5621697 h 6250319"/>
              <a:gd name="connsiteX187" fmla="*/ 1393380 w 7290676"/>
              <a:gd name="connsiteY187" fmla="*/ 5623100 h 6250319"/>
              <a:gd name="connsiteX188" fmla="*/ 1414328 w 7290676"/>
              <a:gd name="connsiteY188" fmla="*/ 5621697 h 6250319"/>
              <a:gd name="connsiteX189" fmla="*/ 1445005 w 7290676"/>
              <a:gd name="connsiteY189" fmla="*/ 5519060 h 6250319"/>
              <a:gd name="connsiteX190" fmla="*/ 1439717 w 7290676"/>
              <a:gd name="connsiteY190" fmla="*/ 5525108 h 6250319"/>
              <a:gd name="connsiteX191" fmla="*/ 1436497 w 7290676"/>
              <a:gd name="connsiteY191" fmla="*/ 5520042 h 6250319"/>
              <a:gd name="connsiteX192" fmla="*/ 1440783 w 7290676"/>
              <a:gd name="connsiteY192" fmla="*/ 5513961 h 6250319"/>
              <a:gd name="connsiteX193" fmla="*/ 1445005 w 7290676"/>
              <a:gd name="connsiteY193" fmla="*/ 5519060 h 6250319"/>
              <a:gd name="connsiteX194" fmla="*/ 1451114 w 7290676"/>
              <a:gd name="connsiteY194" fmla="*/ 5671822 h 6250319"/>
              <a:gd name="connsiteX195" fmla="*/ 1442330 w 7290676"/>
              <a:gd name="connsiteY195" fmla="*/ 5690306 h 6250319"/>
              <a:gd name="connsiteX196" fmla="*/ 1400925 w 7290676"/>
              <a:gd name="connsiteY196" fmla="*/ 5690347 h 6250319"/>
              <a:gd name="connsiteX197" fmla="*/ 1380287 w 7290676"/>
              <a:gd name="connsiteY197" fmla="*/ 5672468 h 6250319"/>
              <a:gd name="connsiteX198" fmla="*/ 1370763 w 7290676"/>
              <a:gd name="connsiteY198" fmla="*/ 5657747 h 6250319"/>
              <a:gd name="connsiteX199" fmla="*/ 1365003 w 7290676"/>
              <a:gd name="connsiteY199" fmla="*/ 5648193 h 6250319"/>
              <a:gd name="connsiteX200" fmla="*/ 1405015 w 7290676"/>
              <a:gd name="connsiteY200" fmla="*/ 5644140 h 6250319"/>
              <a:gd name="connsiteX201" fmla="*/ 1443251 w 7290676"/>
              <a:gd name="connsiteY201" fmla="*/ 5654610 h 6250319"/>
              <a:gd name="connsiteX202" fmla="*/ 1451114 w 7290676"/>
              <a:gd name="connsiteY202" fmla="*/ 5671822 h 6250319"/>
              <a:gd name="connsiteX203" fmla="*/ 1465745 w 7290676"/>
              <a:gd name="connsiteY203" fmla="*/ 5629153 h 6250319"/>
              <a:gd name="connsiteX204" fmla="*/ 1465516 w 7290676"/>
              <a:gd name="connsiteY204" fmla="*/ 5629195 h 6250319"/>
              <a:gd name="connsiteX205" fmla="*/ 1465228 w 7290676"/>
              <a:gd name="connsiteY205" fmla="*/ 5629153 h 6250319"/>
              <a:gd name="connsiteX206" fmla="*/ 1465204 w 7290676"/>
              <a:gd name="connsiteY206" fmla="*/ 5628879 h 6250319"/>
              <a:gd name="connsiteX207" fmla="*/ 1465745 w 7290676"/>
              <a:gd name="connsiteY207" fmla="*/ 5629153 h 6250319"/>
              <a:gd name="connsiteX208" fmla="*/ 1489947 w 7290676"/>
              <a:gd name="connsiteY208" fmla="*/ 5834667 h 6250319"/>
              <a:gd name="connsiteX209" fmla="*/ 1485433 w 7290676"/>
              <a:gd name="connsiteY209" fmla="*/ 5842617 h 6250319"/>
              <a:gd name="connsiteX210" fmla="*/ 1457746 w 7290676"/>
              <a:gd name="connsiteY210" fmla="*/ 5858126 h 6250319"/>
              <a:gd name="connsiteX211" fmla="*/ 1422478 w 7290676"/>
              <a:gd name="connsiteY211" fmla="*/ 5859488 h 6250319"/>
              <a:gd name="connsiteX212" fmla="*/ 1419397 w 7290676"/>
              <a:gd name="connsiteY212" fmla="*/ 5859397 h 6250319"/>
              <a:gd name="connsiteX213" fmla="*/ 1404855 w 7290676"/>
              <a:gd name="connsiteY213" fmla="*/ 5825188 h 6250319"/>
              <a:gd name="connsiteX214" fmla="*/ 1417842 w 7290676"/>
              <a:gd name="connsiteY214" fmla="*/ 5825420 h 6250319"/>
              <a:gd name="connsiteX215" fmla="*/ 1437694 w 7290676"/>
              <a:gd name="connsiteY215" fmla="*/ 5824213 h 6250319"/>
              <a:gd name="connsiteX216" fmla="*/ 1445797 w 7290676"/>
              <a:gd name="connsiteY216" fmla="*/ 5815632 h 6250319"/>
              <a:gd name="connsiteX217" fmla="*/ 1453625 w 7290676"/>
              <a:gd name="connsiteY217" fmla="*/ 5822187 h 6250319"/>
              <a:gd name="connsiteX218" fmla="*/ 1471111 w 7290676"/>
              <a:gd name="connsiteY218" fmla="*/ 5826527 h 6250319"/>
              <a:gd name="connsiteX219" fmla="*/ 1489139 w 7290676"/>
              <a:gd name="connsiteY219" fmla="*/ 5826633 h 6250319"/>
              <a:gd name="connsiteX220" fmla="*/ 1489947 w 7290676"/>
              <a:gd name="connsiteY220" fmla="*/ 5834667 h 6250319"/>
              <a:gd name="connsiteX221" fmla="*/ 1526475 w 7290676"/>
              <a:gd name="connsiteY221" fmla="*/ 5650444 h 6250319"/>
              <a:gd name="connsiteX222" fmla="*/ 1517699 w 7290676"/>
              <a:gd name="connsiteY222" fmla="*/ 5659169 h 6250319"/>
              <a:gd name="connsiteX223" fmla="*/ 1501017 w 7290676"/>
              <a:gd name="connsiteY223" fmla="*/ 5652611 h 6250319"/>
              <a:gd name="connsiteX224" fmla="*/ 1497852 w 7290676"/>
              <a:gd name="connsiteY224" fmla="*/ 5647400 h 6250319"/>
              <a:gd name="connsiteX225" fmla="*/ 1479598 w 7290676"/>
              <a:gd name="connsiteY225" fmla="*/ 5643662 h 6250319"/>
              <a:gd name="connsiteX226" fmla="*/ 1467087 w 7290676"/>
              <a:gd name="connsiteY226" fmla="*/ 5633631 h 6250319"/>
              <a:gd name="connsiteX227" fmla="*/ 1466883 w 7290676"/>
              <a:gd name="connsiteY227" fmla="*/ 5635389 h 6250319"/>
              <a:gd name="connsiteX228" fmla="*/ 1461794 w 7290676"/>
              <a:gd name="connsiteY228" fmla="*/ 5637751 h 6250319"/>
              <a:gd name="connsiteX229" fmla="*/ 1458041 w 7290676"/>
              <a:gd name="connsiteY229" fmla="*/ 5632967 h 6250319"/>
              <a:gd name="connsiteX230" fmla="*/ 1467550 w 7290676"/>
              <a:gd name="connsiteY230" fmla="*/ 5629628 h 6250319"/>
              <a:gd name="connsiteX231" fmla="*/ 1467317 w 7290676"/>
              <a:gd name="connsiteY231" fmla="*/ 5631636 h 6250319"/>
              <a:gd name="connsiteX232" fmla="*/ 1486288 w 7290676"/>
              <a:gd name="connsiteY232" fmla="*/ 5627277 h 6250319"/>
              <a:gd name="connsiteX233" fmla="*/ 1507101 w 7290676"/>
              <a:gd name="connsiteY233" fmla="*/ 5621805 h 6250319"/>
              <a:gd name="connsiteX234" fmla="*/ 1526475 w 7290676"/>
              <a:gd name="connsiteY234" fmla="*/ 5650444 h 6250319"/>
              <a:gd name="connsiteX235" fmla="*/ 1600189 w 7290676"/>
              <a:gd name="connsiteY235" fmla="*/ 5521854 h 6250319"/>
              <a:gd name="connsiteX236" fmla="*/ 1599983 w 7290676"/>
              <a:gd name="connsiteY236" fmla="*/ 5521961 h 6250319"/>
              <a:gd name="connsiteX237" fmla="*/ 1600019 w 7290676"/>
              <a:gd name="connsiteY237" fmla="*/ 5521691 h 6250319"/>
              <a:gd name="connsiteX238" fmla="*/ 1600168 w 7290676"/>
              <a:gd name="connsiteY238" fmla="*/ 5521704 h 6250319"/>
              <a:gd name="connsiteX239" fmla="*/ 1600170 w 7290676"/>
              <a:gd name="connsiteY239" fmla="*/ 5521701 h 6250319"/>
              <a:gd name="connsiteX240" fmla="*/ 1600170 w 7290676"/>
              <a:gd name="connsiteY240" fmla="*/ 5521704 h 6250319"/>
              <a:gd name="connsiteX241" fmla="*/ 1600189 w 7290676"/>
              <a:gd name="connsiteY241" fmla="*/ 5521854 h 6250319"/>
              <a:gd name="connsiteX242" fmla="*/ 1614049 w 7290676"/>
              <a:gd name="connsiteY242" fmla="*/ 5498576 h 6250319"/>
              <a:gd name="connsiteX243" fmla="*/ 1604462 w 7290676"/>
              <a:gd name="connsiteY243" fmla="*/ 5513892 h 6250319"/>
              <a:gd name="connsiteX244" fmla="*/ 1569445 w 7290676"/>
              <a:gd name="connsiteY244" fmla="*/ 5514030 h 6250319"/>
              <a:gd name="connsiteX245" fmla="*/ 1614049 w 7290676"/>
              <a:gd name="connsiteY245" fmla="*/ 5498576 h 6250319"/>
              <a:gd name="connsiteX246" fmla="*/ 1697838 w 7290676"/>
              <a:gd name="connsiteY246" fmla="*/ 5669625 h 6250319"/>
              <a:gd name="connsiteX247" fmla="*/ 1690000 w 7290676"/>
              <a:gd name="connsiteY247" fmla="*/ 5695853 h 6250319"/>
              <a:gd name="connsiteX248" fmla="*/ 1697838 w 7290676"/>
              <a:gd name="connsiteY248" fmla="*/ 5669625 h 6250319"/>
              <a:gd name="connsiteX249" fmla="*/ 1708061 w 7290676"/>
              <a:gd name="connsiteY249" fmla="*/ 5597361 h 6250319"/>
              <a:gd name="connsiteX250" fmla="*/ 1687860 w 7290676"/>
              <a:gd name="connsiteY250" fmla="*/ 5602776 h 6250319"/>
              <a:gd name="connsiteX251" fmla="*/ 1690701 w 7290676"/>
              <a:gd name="connsiteY251" fmla="*/ 5598014 h 6250319"/>
              <a:gd name="connsiteX252" fmla="*/ 1702909 w 7290676"/>
              <a:gd name="connsiteY252" fmla="*/ 5593052 h 6250319"/>
              <a:gd name="connsiteX253" fmla="*/ 1707520 w 7290676"/>
              <a:gd name="connsiteY253" fmla="*/ 5594198 h 6250319"/>
              <a:gd name="connsiteX254" fmla="*/ 1708061 w 7290676"/>
              <a:gd name="connsiteY254" fmla="*/ 5597361 h 6250319"/>
              <a:gd name="connsiteX255" fmla="*/ 1729252 w 7290676"/>
              <a:gd name="connsiteY255" fmla="*/ 5592564 h 6250319"/>
              <a:gd name="connsiteX256" fmla="*/ 1709813 w 7290676"/>
              <a:gd name="connsiteY256" fmla="*/ 5586519 h 6250319"/>
              <a:gd name="connsiteX257" fmla="*/ 1679944 w 7290676"/>
              <a:gd name="connsiteY257" fmla="*/ 5562295 h 6250319"/>
              <a:gd name="connsiteX258" fmla="*/ 1664420 w 7290676"/>
              <a:gd name="connsiteY258" fmla="*/ 5558479 h 6250319"/>
              <a:gd name="connsiteX259" fmla="*/ 1664421 w 7290676"/>
              <a:gd name="connsiteY259" fmla="*/ 5558484 h 6250319"/>
              <a:gd name="connsiteX260" fmla="*/ 1620153 w 7290676"/>
              <a:gd name="connsiteY260" fmla="*/ 5533114 h 6250319"/>
              <a:gd name="connsiteX261" fmla="*/ 1599616 w 7290676"/>
              <a:gd name="connsiteY261" fmla="*/ 5518246 h 6250319"/>
              <a:gd name="connsiteX262" fmla="*/ 1622608 w 7290676"/>
              <a:gd name="connsiteY262" fmla="*/ 5525654 h 6250319"/>
              <a:gd name="connsiteX263" fmla="*/ 1660709 w 7290676"/>
              <a:gd name="connsiteY263" fmla="*/ 5536874 h 6250319"/>
              <a:gd name="connsiteX264" fmla="*/ 1701344 w 7290676"/>
              <a:gd name="connsiteY264" fmla="*/ 5558603 h 6250319"/>
              <a:gd name="connsiteX265" fmla="*/ 1701350 w 7290676"/>
              <a:gd name="connsiteY265" fmla="*/ 5558601 h 6250319"/>
              <a:gd name="connsiteX266" fmla="*/ 1715580 w 7290676"/>
              <a:gd name="connsiteY266" fmla="*/ 5556323 h 6250319"/>
              <a:gd name="connsiteX267" fmla="*/ 1723326 w 7290676"/>
              <a:gd name="connsiteY267" fmla="*/ 5580539 h 6250319"/>
              <a:gd name="connsiteX268" fmla="*/ 1729252 w 7290676"/>
              <a:gd name="connsiteY268" fmla="*/ 5592564 h 6250319"/>
              <a:gd name="connsiteX269" fmla="*/ 1734689 w 7290676"/>
              <a:gd name="connsiteY269" fmla="*/ 5622201 h 6250319"/>
              <a:gd name="connsiteX270" fmla="*/ 1715021 w 7290676"/>
              <a:gd name="connsiteY270" fmla="*/ 5655039 h 6250319"/>
              <a:gd name="connsiteX271" fmla="*/ 1702832 w 7290676"/>
              <a:gd name="connsiteY271" fmla="*/ 5649574 h 6250319"/>
              <a:gd name="connsiteX272" fmla="*/ 1702790 w 7290676"/>
              <a:gd name="connsiteY272" fmla="*/ 5640016 h 6250319"/>
              <a:gd name="connsiteX273" fmla="*/ 1724813 w 7290676"/>
              <a:gd name="connsiteY273" fmla="*/ 5624299 h 6250319"/>
              <a:gd name="connsiteX274" fmla="*/ 1730829 w 7290676"/>
              <a:gd name="connsiteY274" fmla="*/ 5623024 h 6250319"/>
              <a:gd name="connsiteX275" fmla="*/ 1734689 w 7290676"/>
              <a:gd name="connsiteY275" fmla="*/ 5622201 h 6250319"/>
              <a:gd name="connsiteX276" fmla="*/ 1810993 w 7290676"/>
              <a:gd name="connsiteY276" fmla="*/ 5646244 h 6250319"/>
              <a:gd name="connsiteX277" fmla="*/ 1796494 w 7290676"/>
              <a:gd name="connsiteY277" fmla="*/ 5648981 h 6250319"/>
              <a:gd name="connsiteX278" fmla="*/ 1780411 w 7290676"/>
              <a:gd name="connsiteY278" fmla="*/ 5641960 h 6250319"/>
              <a:gd name="connsiteX279" fmla="*/ 1768993 w 7290676"/>
              <a:gd name="connsiteY279" fmla="*/ 5632296 h 6250319"/>
              <a:gd name="connsiteX280" fmla="*/ 1742048 w 7290676"/>
              <a:gd name="connsiteY280" fmla="*/ 5620486 h 6250319"/>
              <a:gd name="connsiteX281" fmla="*/ 1733020 w 7290676"/>
              <a:gd name="connsiteY281" fmla="*/ 5616242 h 6250319"/>
              <a:gd name="connsiteX282" fmla="*/ 1729958 w 7290676"/>
              <a:gd name="connsiteY282" fmla="*/ 5598507 h 6250319"/>
              <a:gd name="connsiteX283" fmla="*/ 1732010 w 7290676"/>
              <a:gd name="connsiteY283" fmla="*/ 5595935 h 6250319"/>
              <a:gd name="connsiteX284" fmla="*/ 1775914 w 7290676"/>
              <a:gd name="connsiteY284" fmla="*/ 5615176 h 6250319"/>
              <a:gd name="connsiteX285" fmla="*/ 1803130 w 7290676"/>
              <a:gd name="connsiteY285" fmla="*/ 5628060 h 6250319"/>
              <a:gd name="connsiteX286" fmla="*/ 1809890 w 7290676"/>
              <a:gd name="connsiteY286" fmla="*/ 5639534 h 6250319"/>
              <a:gd name="connsiteX287" fmla="*/ 1810993 w 7290676"/>
              <a:gd name="connsiteY287" fmla="*/ 5646244 h 6250319"/>
              <a:gd name="connsiteX288" fmla="*/ 1812628 w 7290676"/>
              <a:gd name="connsiteY288" fmla="*/ 5652655 h 6250319"/>
              <a:gd name="connsiteX289" fmla="*/ 1812267 w 7290676"/>
              <a:gd name="connsiteY289" fmla="*/ 5652676 h 6250319"/>
              <a:gd name="connsiteX290" fmla="*/ 1812265 w 7290676"/>
              <a:gd name="connsiteY290" fmla="*/ 5652679 h 6250319"/>
              <a:gd name="connsiteX291" fmla="*/ 1812264 w 7290676"/>
              <a:gd name="connsiteY291" fmla="*/ 5652676 h 6250319"/>
              <a:gd name="connsiteX292" fmla="*/ 1812261 w 7290676"/>
              <a:gd name="connsiteY292" fmla="*/ 5652677 h 6250319"/>
              <a:gd name="connsiteX293" fmla="*/ 1812264 w 7290676"/>
              <a:gd name="connsiteY293" fmla="*/ 5652673 h 6250319"/>
              <a:gd name="connsiteX294" fmla="*/ 1812219 w 7290676"/>
              <a:gd name="connsiteY294" fmla="*/ 5652399 h 6250319"/>
              <a:gd name="connsiteX295" fmla="*/ 1812444 w 7290676"/>
              <a:gd name="connsiteY295" fmla="*/ 5652310 h 6250319"/>
              <a:gd name="connsiteX296" fmla="*/ 1812446 w 7290676"/>
              <a:gd name="connsiteY296" fmla="*/ 5652306 h 6250319"/>
              <a:gd name="connsiteX297" fmla="*/ 1812628 w 7290676"/>
              <a:gd name="connsiteY297" fmla="*/ 5652655 h 6250319"/>
              <a:gd name="connsiteX298" fmla="*/ 1899937 w 7290676"/>
              <a:gd name="connsiteY298" fmla="*/ 5685061 h 6250319"/>
              <a:gd name="connsiteX299" fmla="*/ 1883375 w 7290676"/>
              <a:gd name="connsiteY299" fmla="*/ 5711226 h 6250319"/>
              <a:gd name="connsiteX300" fmla="*/ 1883378 w 7290676"/>
              <a:gd name="connsiteY300" fmla="*/ 5711226 h 6250319"/>
              <a:gd name="connsiteX301" fmla="*/ 1883364 w 7290676"/>
              <a:gd name="connsiteY301" fmla="*/ 5711233 h 6250319"/>
              <a:gd name="connsiteX302" fmla="*/ 1881603 w 7290676"/>
              <a:gd name="connsiteY302" fmla="*/ 5711996 h 6250319"/>
              <a:gd name="connsiteX303" fmla="*/ 1852640 w 7290676"/>
              <a:gd name="connsiteY303" fmla="*/ 5695148 h 6250319"/>
              <a:gd name="connsiteX304" fmla="*/ 1839087 w 7290676"/>
              <a:gd name="connsiteY304" fmla="*/ 5681735 h 6250319"/>
              <a:gd name="connsiteX305" fmla="*/ 1811417 w 7290676"/>
              <a:gd name="connsiteY305" fmla="*/ 5647821 h 6250319"/>
              <a:gd name="connsiteX306" fmla="*/ 1817968 w 7290676"/>
              <a:gd name="connsiteY306" fmla="*/ 5648069 h 6250319"/>
              <a:gd name="connsiteX307" fmla="*/ 1899937 w 7290676"/>
              <a:gd name="connsiteY307" fmla="*/ 5685061 h 6250319"/>
              <a:gd name="connsiteX308" fmla="*/ 1933022 w 7290676"/>
              <a:gd name="connsiteY308" fmla="*/ 5733682 h 6250319"/>
              <a:gd name="connsiteX309" fmla="*/ 1931668 w 7290676"/>
              <a:gd name="connsiteY309" fmla="*/ 5739898 h 6250319"/>
              <a:gd name="connsiteX310" fmla="*/ 1923658 w 7290676"/>
              <a:gd name="connsiteY310" fmla="*/ 5740789 h 6250319"/>
              <a:gd name="connsiteX311" fmla="*/ 1905691 w 7290676"/>
              <a:gd name="connsiteY311" fmla="*/ 5728796 h 6250319"/>
              <a:gd name="connsiteX312" fmla="*/ 1933022 w 7290676"/>
              <a:gd name="connsiteY312" fmla="*/ 5733682 h 6250319"/>
              <a:gd name="connsiteX313" fmla="*/ 2031172 w 7290676"/>
              <a:gd name="connsiteY313" fmla="*/ 5651153 h 6250319"/>
              <a:gd name="connsiteX314" fmla="*/ 2031016 w 7290676"/>
              <a:gd name="connsiteY314" fmla="*/ 5651045 h 6250319"/>
              <a:gd name="connsiteX315" fmla="*/ 2031012 w 7290676"/>
              <a:gd name="connsiteY315" fmla="*/ 5651045 h 6250319"/>
              <a:gd name="connsiteX316" fmla="*/ 2031165 w 7290676"/>
              <a:gd name="connsiteY316" fmla="*/ 5651151 h 6250319"/>
              <a:gd name="connsiteX317" fmla="*/ 2090669 w 7290676"/>
              <a:gd name="connsiteY317" fmla="*/ 5863019 h 6250319"/>
              <a:gd name="connsiteX318" fmla="*/ 2088783 w 7290676"/>
              <a:gd name="connsiteY318" fmla="*/ 5866633 h 6250319"/>
              <a:gd name="connsiteX319" fmla="*/ 2069772 w 7290676"/>
              <a:gd name="connsiteY319" fmla="*/ 5850570 h 6250319"/>
              <a:gd name="connsiteX320" fmla="*/ 2066340 w 7290676"/>
              <a:gd name="connsiteY320" fmla="*/ 5850429 h 6250319"/>
              <a:gd name="connsiteX321" fmla="*/ 2064719 w 7290676"/>
              <a:gd name="connsiteY321" fmla="*/ 5846751 h 6250319"/>
              <a:gd name="connsiteX322" fmla="*/ 2066985 w 7290676"/>
              <a:gd name="connsiteY322" fmla="*/ 5843748 h 6250319"/>
              <a:gd name="connsiteX323" fmla="*/ 2077407 w 7290676"/>
              <a:gd name="connsiteY323" fmla="*/ 5848736 h 6250319"/>
              <a:gd name="connsiteX324" fmla="*/ 2081172 w 7290676"/>
              <a:gd name="connsiteY324" fmla="*/ 5848736 h 6250319"/>
              <a:gd name="connsiteX325" fmla="*/ 2090669 w 7290676"/>
              <a:gd name="connsiteY325" fmla="*/ 5863019 h 6250319"/>
              <a:gd name="connsiteX326" fmla="*/ 2240798 w 7290676"/>
              <a:gd name="connsiteY326" fmla="*/ 5702207 h 6250319"/>
              <a:gd name="connsiteX327" fmla="*/ 2240706 w 7290676"/>
              <a:gd name="connsiteY327" fmla="*/ 5701682 h 6250319"/>
              <a:gd name="connsiteX328" fmla="*/ 2240706 w 7290676"/>
              <a:gd name="connsiteY328" fmla="*/ 5701683 h 6250319"/>
              <a:gd name="connsiteX329" fmla="*/ 2240797 w 7290676"/>
              <a:gd name="connsiteY329" fmla="*/ 5702208 h 6250319"/>
              <a:gd name="connsiteX330" fmla="*/ 2292412 w 7290676"/>
              <a:gd name="connsiteY330" fmla="*/ 5496298 h 6250319"/>
              <a:gd name="connsiteX331" fmla="*/ 2292403 w 7290676"/>
              <a:gd name="connsiteY331" fmla="*/ 5496329 h 6250319"/>
              <a:gd name="connsiteX332" fmla="*/ 2292324 w 7290676"/>
              <a:gd name="connsiteY332" fmla="*/ 5496583 h 6250319"/>
              <a:gd name="connsiteX333" fmla="*/ 2292325 w 7290676"/>
              <a:gd name="connsiteY333" fmla="*/ 5496584 h 6250319"/>
              <a:gd name="connsiteX334" fmla="*/ 2292403 w 7290676"/>
              <a:gd name="connsiteY334" fmla="*/ 5496329 h 6250319"/>
              <a:gd name="connsiteX335" fmla="*/ 2292412 w 7290676"/>
              <a:gd name="connsiteY335" fmla="*/ 5496299 h 6250319"/>
              <a:gd name="connsiteX336" fmla="*/ 2293736 w 7290676"/>
              <a:gd name="connsiteY336" fmla="*/ 5503912 h 6250319"/>
              <a:gd name="connsiteX337" fmla="*/ 2293535 w 7290676"/>
              <a:gd name="connsiteY337" fmla="*/ 5503542 h 6250319"/>
              <a:gd name="connsiteX338" fmla="*/ 2293534 w 7290676"/>
              <a:gd name="connsiteY338" fmla="*/ 5503542 h 6250319"/>
              <a:gd name="connsiteX339" fmla="*/ 2293736 w 7290676"/>
              <a:gd name="connsiteY339" fmla="*/ 5503912 h 6250319"/>
              <a:gd name="connsiteX340" fmla="*/ 2330666 w 7290676"/>
              <a:gd name="connsiteY340" fmla="*/ 5731943 h 6250319"/>
              <a:gd name="connsiteX341" fmla="*/ 2327816 w 7290676"/>
              <a:gd name="connsiteY341" fmla="*/ 5738002 h 6250319"/>
              <a:gd name="connsiteX342" fmla="*/ 2321938 w 7290676"/>
              <a:gd name="connsiteY342" fmla="*/ 5732857 h 6250319"/>
              <a:gd name="connsiteX343" fmla="*/ 2320445 w 7290676"/>
              <a:gd name="connsiteY343" fmla="*/ 5723207 h 6250319"/>
              <a:gd name="connsiteX344" fmla="*/ 2330996 w 7290676"/>
              <a:gd name="connsiteY344" fmla="*/ 5721319 h 6250319"/>
              <a:gd name="connsiteX345" fmla="*/ 2330675 w 7290676"/>
              <a:gd name="connsiteY345" fmla="*/ 5723037 h 6250319"/>
              <a:gd name="connsiteX346" fmla="*/ 2330666 w 7290676"/>
              <a:gd name="connsiteY346" fmla="*/ 5731943 h 6250319"/>
              <a:gd name="connsiteX347" fmla="*/ 2356504 w 7290676"/>
              <a:gd name="connsiteY347" fmla="*/ 5660137 h 6250319"/>
              <a:gd name="connsiteX348" fmla="*/ 2338586 w 7290676"/>
              <a:gd name="connsiteY348" fmla="*/ 5660921 h 6250319"/>
              <a:gd name="connsiteX349" fmla="*/ 2338725 w 7290676"/>
              <a:gd name="connsiteY349" fmla="*/ 5656319 h 6250319"/>
              <a:gd name="connsiteX350" fmla="*/ 2356504 w 7290676"/>
              <a:gd name="connsiteY350" fmla="*/ 5660137 h 6250319"/>
              <a:gd name="connsiteX351" fmla="*/ 2467332 w 7290676"/>
              <a:gd name="connsiteY351" fmla="*/ 5884223 h 6250319"/>
              <a:gd name="connsiteX352" fmla="*/ 2457743 w 7290676"/>
              <a:gd name="connsiteY352" fmla="*/ 5890247 h 6250319"/>
              <a:gd name="connsiteX353" fmla="*/ 2450728 w 7290676"/>
              <a:gd name="connsiteY353" fmla="*/ 5886427 h 6250319"/>
              <a:gd name="connsiteX354" fmla="*/ 2459262 w 7290676"/>
              <a:gd name="connsiteY354" fmla="*/ 5879575 h 6250319"/>
              <a:gd name="connsiteX355" fmla="*/ 2467332 w 7290676"/>
              <a:gd name="connsiteY355" fmla="*/ 5884223 h 6250319"/>
              <a:gd name="connsiteX356" fmla="*/ 2488931 w 7290676"/>
              <a:gd name="connsiteY356" fmla="*/ 5710002 h 6250319"/>
              <a:gd name="connsiteX357" fmla="*/ 2477931 w 7290676"/>
              <a:gd name="connsiteY357" fmla="*/ 5706986 h 6250319"/>
              <a:gd name="connsiteX358" fmla="*/ 2482873 w 7290676"/>
              <a:gd name="connsiteY358" fmla="*/ 5696706 h 6250319"/>
              <a:gd name="connsiteX359" fmla="*/ 2488931 w 7290676"/>
              <a:gd name="connsiteY359" fmla="*/ 5710002 h 6250319"/>
              <a:gd name="connsiteX360" fmla="*/ 2551148 w 7290676"/>
              <a:gd name="connsiteY360" fmla="*/ 5871416 h 6250319"/>
              <a:gd name="connsiteX361" fmla="*/ 2545578 w 7290676"/>
              <a:gd name="connsiteY361" fmla="*/ 5882402 h 6250319"/>
              <a:gd name="connsiteX362" fmla="*/ 2544257 w 7290676"/>
              <a:gd name="connsiteY362" fmla="*/ 5878331 h 6250319"/>
              <a:gd name="connsiteX363" fmla="*/ 2542376 w 7290676"/>
              <a:gd name="connsiteY363" fmla="*/ 5868352 h 6250319"/>
              <a:gd name="connsiteX364" fmla="*/ 2546649 w 7290676"/>
              <a:gd name="connsiteY364" fmla="*/ 5859163 h 6250319"/>
              <a:gd name="connsiteX365" fmla="*/ 2550340 w 7290676"/>
              <a:gd name="connsiteY365" fmla="*/ 5859920 h 6250319"/>
              <a:gd name="connsiteX366" fmla="*/ 2551148 w 7290676"/>
              <a:gd name="connsiteY366" fmla="*/ 5871416 h 6250319"/>
              <a:gd name="connsiteX367" fmla="*/ 2567268 w 7290676"/>
              <a:gd name="connsiteY367" fmla="*/ 5874655 h 6250319"/>
              <a:gd name="connsiteX368" fmla="*/ 2563063 w 7290676"/>
              <a:gd name="connsiteY368" fmla="*/ 5879060 h 6250319"/>
              <a:gd name="connsiteX369" fmla="*/ 2558203 w 7290676"/>
              <a:gd name="connsiteY369" fmla="*/ 5874490 h 6250319"/>
              <a:gd name="connsiteX370" fmla="*/ 2560621 w 7290676"/>
              <a:gd name="connsiteY370" fmla="*/ 5869602 h 6250319"/>
              <a:gd name="connsiteX371" fmla="*/ 2567268 w 7290676"/>
              <a:gd name="connsiteY371" fmla="*/ 5874655 h 6250319"/>
              <a:gd name="connsiteX372" fmla="*/ 2584219 w 7290676"/>
              <a:gd name="connsiteY372" fmla="*/ 5857140 h 6250319"/>
              <a:gd name="connsiteX373" fmla="*/ 2579794 w 7290676"/>
              <a:gd name="connsiteY373" fmla="*/ 5861872 h 6250319"/>
              <a:gd name="connsiteX374" fmla="*/ 2576985 w 7290676"/>
              <a:gd name="connsiteY374" fmla="*/ 5857957 h 6250319"/>
              <a:gd name="connsiteX375" fmla="*/ 2580985 w 7290676"/>
              <a:gd name="connsiteY375" fmla="*/ 5854307 h 6250319"/>
              <a:gd name="connsiteX376" fmla="*/ 2584219 w 7290676"/>
              <a:gd name="connsiteY376" fmla="*/ 5857140 h 6250319"/>
              <a:gd name="connsiteX377" fmla="*/ 2616865 w 7290676"/>
              <a:gd name="connsiteY377" fmla="*/ 5570935 h 6250319"/>
              <a:gd name="connsiteX378" fmla="*/ 2615003 w 7290676"/>
              <a:gd name="connsiteY378" fmla="*/ 5571259 h 6250319"/>
              <a:gd name="connsiteX379" fmla="*/ 2615004 w 7290676"/>
              <a:gd name="connsiteY379" fmla="*/ 5571259 h 6250319"/>
              <a:gd name="connsiteX380" fmla="*/ 2616865 w 7290676"/>
              <a:gd name="connsiteY380" fmla="*/ 5570935 h 6250319"/>
              <a:gd name="connsiteX381" fmla="*/ 2616475 w 7290676"/>
              <a:gd name="connsiteY381" fmla="*/ 5572626 h 6250319"/>
              <a:gd name="connsiteX382" fmla="*/ 2616865 w 7290676"/>
              <a:gd name="connsiteY382" fmla="*/ 5570935 h 6250319"/>
              <a:gd name="connsiteX383" fmla="*/ 2625424 w 7290676"/>
              <a:gd name="connsiteY383" fmla="*/ 5587842 h 6250319"/>
              <a:gd name="connsiteX384" fmla="*/ 2625291 w 7290676"/>
              <a:gd name="connsiteY384" fmla="*/ 5587865 h 6250319"/>
              <a:gd name="connsiteX385" fmla="*/ 2625291 w 7290676"/>
              <a:gd name="connsiteY385" fmla="*/ 5587865 h 6250319"/>
              <a:gd name="connsiteX386" fmla="*/ 2625424 w 7290676"/>
              <a:gd name="connsiteY386" fmla="*/ 5587842 h 6250319"/>
              <a:gd name="connsiteX387" fmla="*/ 2653707 w 7290676"/>
              <a:gd name="connsiteY387" fmla="*/ 5746957 h 6250319"/>
              <a:gd name="connsiteX388" fmla="*/ 2642412 w 7290676"/>
              <a:gd name="connsiteY388" fmla="*/ 5748572 h 6250319"/>
              <a:gd name="connsiteX389" fmla="*/ 2631692 w 7290676"/>
              <a:gd name="connsiteY389" fmla="*/ 5738600 h 6250319"/>
              <a:gd name="connsiteX390" fmla="*/ 2628615 w 7290676"/>
              <a:gd name="connsiteY390" fmla="*/ 5734497 h 6250319"/>
              <a:gd name="connsiteX391" fmla="*/ 2629418 w 7290676"/>
              <a:gd name="connsiteY391" fmla="*/ 5729534 h 6250319"/>
              <a:gd name="connsiteX392" fmla="*/ 2638524 w 7290676"/>
              <a:gd name="connsiteY392" fmla="*/ 5729863 h 6250319"/>
              <a:gd name="connsiteX393" fmla="*/ 2653707 w 7290676"/>
              <a:gd name="connsiteY393" fmla="*/ 5746957 h 6250319"/>
              <a:gd name="connsiteX394" fmla="*/ 2659142 w 7290676"/>
              <a:gd name="connsiteY394" fmla="*/ 5780987 h 6250319"/>
              <a:gd name="connsiteX395" fmla="*/ 2648566 w 7290676"/>
              <a:gd name="connsiteY395" fmla="*/ 5784897 h 6250319"/>
              <a:gd name="connsiteX396" fmla="*/ 2638565 w 7290676"/>
              <a:gd name="connsiteY396" fmla="*/ 5792892 h 6250319"/>
              <a:gd name="connsiteX397" fmla="*/ 2648483 w 7290676"/>
              <a:gd name="connsiteY397" fmla="*/ 5784833 h 6250319"/>
              <a:gd name="connsiteX398" fmla="*/ 2643394 w 7290676"/>
              <a:gd name="connsiteY398" fmla="*/ 5777595 h 6250319"/>
              <a:gd name="connsiteX399" fmla="*/ 2653316 w 7290676"/>
              <a:gd name="connsiteY399" fmla="*/ 5773237 h 6250319"/>
              <a:gd name="connsiteX400" fmla="*/ 2659142 w 7290676"/>
              <a:gd name="connsiteY400" fmla="*/ 5780987 h 6250319"/>
              <a:gd name="connsiteX401" fmla="*/ 2695188 w 7290676"/>
              <a:gd name="connsiteY401" fmla="*/ 5250338 h 6250319"/>
              <a:gd name="connsiteX402" fmla="*/ 2694260 w 7290676"/>
              <a:gd name="connsiteY402" fmla="*/ 5250530 h 6250319"/>
              <a:gd name="connsiteX403" fmla="*/ 2694193 w 7290676"/>
              <a:gd name="connsiteY403" fmla="*/ 5251271 h 6250319"/>
              <a:gd name="connsiteX404" fmla="*/ 2685913 w 7290676"/>
              <a:gd name="connsiteY404" fmla="*/ 5530658 h 6250319"/>
              <a:gd name="connsiteX405" fmla="*/ 2685670 w 7290676"/>
              <a:gd name="connsiteY405" fmla="*/ 5530836 h 6250319"/>
              <a:gd name="connsiteX406" fmla="*/ 2685672 w 7290676"/>
              <a:gd name="connsiteY406" fmla="*/ 5530835 h 6250319"/>
              <a:gd name="connsiteX407" fmla="*/ 2685913 w 7290676"/>
              <a:gd name="connsiteY407" fmla="*/ 5530659 h 6250319"/>
              <a:gd name="connsiteX408" fmla="*/ 2669650 w 7290676"/>
              <a:gd name="connsiteY408" fmla="*/ 5832072 h 6250319"/>
              <a:gd name="connsiteX409" fmla="*/ 2663221 w 7290676"/>
              <a:gd name="connsiteY409" fmla="*/ 5848115 h 6250319"/>
              <a:gd name="connsiteX410" fmla="*/ 2655021 w 7290676"/>
              <a:gd name="connsiteY410" fmla="*/ 5855742 h 6250319"/>
              <a:gd name="connsiteX411" fmla="*/ 2647947 w 7290676"/>
              <a:gd name="connsiteY411" fmla="*/ 5846627 h 6250319"/>
              <a:gd name="connsiteX412" fmla="*/ 2642013 w 7290676"/>
              <a:gd name="connsiteY412" fmla="*/ 5812018 h 6250319"/>
              <a:gd name="connsiteX413" fmla="*/ 2640717 w 7290676"/>
              <a:gd name="connsiteY413" fmla="*/ 5805260 h 6250319"/>
              <a:gd name="connsiteX414" fmla="*/ 2664176 w 7290676"/>
              <a:gd name="connsiteY414" fmla="*/ 5815618 h 6250319"/>
              <a:gd name="connsiteX415" fmla="*/ 2664411 w 7290676"/>
              <a:gd name="connsiteY415" fmla="*/ 5815742 h 6250319"/>
              <a:gd name="connsiteX416" fmla="*/ 2669650 w 7290676"/>
              <a:gd name="connsiteY416" fmla="*/ 5832072 h 6250319"/>
              <a:gd name="connsiteX417" fmla="*/ 2689978 w 7290676"/>
              <a:gd name="connsiteY417" fmla="*/ 5608399 h 6250319"/>
              <a:gd name="connsiteX418" fmla="*/ 2687677 w 7290676"/>
              <a:gd name="connsiteY418" fmla="*/ 5614075 h 6250319"/>
              <a:gd name="connsiteX419" fmla="*/ 2687678 w 7290676"/>
              <a:gd name="connsiteY419" fmla="*/ 5614074 h 6250319"/>
              <a:gd name="connsiteX420" fmla="*/ 2689978 w 7290676"/>
              <a:gd name="connsiteY420" fmla="*/ 5608401 h 6250319"/>
              <a:gd name="connsiteX421" fmla="*/ 2709431 w 7290676"/>
              <a:gd name="connsiteY421" fmla="*/ 5284960 h 6250319"/>
              <a:gd name="connsiteX422" fmla="*/ 2702638 w 7290676"/>
              <a:gd name="connsiteY422" fmla="*/ 5281390 h 6250319"/>
              <a:gd name="connsiteX423" fmla="*/ 2702232 w 7290676"/>
              <a:gd name="connsiteY423" fmla="*/ 5269902 h 6250319"/>
              <a:gd name="connsiteX424" fmla="*/ 2709346 w 7290676"/>
              <a:gd name="connsiteY424" fmla="*/ 5247421 h 6250319"/>
              <a:gd name="connsiteX425" fmla="*/ 2707616 w 7290676"/>
              <a:gd name="connsiteY425" fmla="*/ 5247778 h 6250319"/>
              <a:gd name="connsiteX426" fmla="*/ 2705528 w 7290676"/>
              <a:gd name="connsiteY426" fmla="*/ 5250754 h 6250319"/>
              <a:gd name="connsiteX427" fmla="*/ 2695673 w 7290676"/>
              <a:gd name="connsiteY427" fmla="*/ 5258994 h 6250319"/>
              <a:gd name="connsiteX428" fmla="*/ 2693051 w 7290676"/>
              <a:gd name="connsiteY428" fmla="*/ 5262832 h 6250319"/>
              <a:gd name="connsiteX429" fmla="*/ 2680201 w 7290676"/>
              <a:gd name="connsiteY429" fmla="*/ 5275612 h 6250319"/>
              <a:gd name="connsiteX430" fmla="*/ 2682956 w 7290676"/>
              <a:gd name="connsiteY430" fmla="*/ 5289875 h 6250319"/>
              <a:gd name="connsiteX431" fmla="*/ 2691809 w 7290676"/>
              <a:gd name="connsiteY431" fmla="*/ 5299021 h 6250319"/>
              <a:gd name="connsiteX432" fmla="*/ 2701855 w 7290676"/>
              <a:gd name="connsiteY432" fmla="*/ 5293757 h 6250319"/>
              <a:gd name="connsiteX433" fmla="*/ 2704938 w 7290676"/>
              <a:gd name="connsiteY433" fmla="*/ 5293356 h 6250319"/>
              <a:gd name="connsiteX434" fmla="*/ 2708059 w 7290676"/>
              <a:gd name="connsiteY434" fmla="*/ 5286186 h 6250319"/>
              <a:gd name="connsiteX435" fmla="*/ 2703666 w 7290676"/>
              <a:gd name="connsiteY435" fmla="*/ 5820264 h 6250319"/>
              <a:gd name="connsiteX436" fmla="*/ 2701609 w 7290676"/>
              <a:gd name="connsiteY436" fmla="*/ 5826043 h 6250319"/>
              <a:gd name="connsiteX437" fmla="*/ 2694828 w 7290676"/>
              <a:gd name="connsiteY437" fmla="*/ 5822182 h 6250319"/>
              <a:gd name="connsiteX438" fmla="*/ 2697152 w 7290676"/>
              <a:gd name="connsiteY438" fmla="*/ 5816341 h 6250319"/>
              <a:gd name="connsiteX439" fmla="*/ 2703666 w 7290676"/>
              <a:gd name="connsiteY439" fmla="*/ 5820264 h 6250319"/>
              <a:gd name="connsiteX440" fmla="*/ 2736498 w 7290676"/>
              <a:gd name="connsiteY440" fmla="*/ 5280854 h 6250319"/>
              <a:gd name="connsiteX441" fmla="*/ 2735839 w 7290676"/>
              <a:gd name="connsiteY441" fmla="*/ 5279977 h 6250319"/>
              <a:gd name="connsiteX442" fmla="*/ 2732918 w 7290676"/>
              <a:gd name="connsiteY442" fmla="*/ 5284838 h 6250319"/>
              <a:gd name="connsiteX443" fmla="*/ 2734293 w 7290676"/>
              <a:gd name="connsiteY443" fmla="*/ 5285080 h 6250319"/>
              <a:gd name="connsiteX444" fmla="*/ 2772664 w 7290676"/>
              <a:gd name="connsiteY444" fmla="*/ 5655205 h 6250319"/>
              <a:gd name="connsiteX445" fmla="*/ 2761360 w 7290676"/>
              <a:gd name="connsiteY445" fmla="*/ 5660581 h 6250319"/>
              <a:gd name="connsiteX446" fmla="*/ 2769981 w 7290676"/>
              <a:gd name="connsiteY446" fmla="*/ 5649520 h 6250319"/>
              <a:gd name="connsiteX447" fmla="*/ 2772664 w 7290676"/>
              <a:gd name="connsiteY447" fmla="*/ 5655205 h 6250319"/>
              <a:gd name="connsiteX448" fmla="*/ 2795117 w 7290676"/>
              <a:gd name="connsiteY448" fmla="*/ 5715666 h 6250319"/>
              <a:gd name="connsiteX449" fmla="*/ 2794431 w 7290676"/>
              <a:gd name="connsiteY449" fmla="*/ 5719278 h 6250319"/>
              <a:gd name="connsiteX450" fmla="*/ 2775721 w 7290676"/>
              <a:gd name="connsiteY450" fmla="*/ 5716950 h 6250319"/>
              <a:gd name="connsiteX451" fmla="*/ 2763930 w 7290676"/>
              <a:gd name="connsiteY451" fmla="*/ 5732867 h 6250319"/>
              <a:gd name="connsiteX452" fmla="*/ 2749525 w 7290676"/>
              <a:gd name="connsiteY452" fmla="*/ 5736205 h 6250319"/>
              <a:gd name="connsiteX453" fmla="*/ 2748763 w 7290676"/>
              <a:gd name="connsiteY453" fmla="*/ 5692157 h 6250319"/>
              <a:gd name="connsiteX454" fmla="*/ 2729307 w 7290676"/>
              <a:gd name="connsiteY454" fmla="*/ 5685258 h 6250319"/>
              <a:gd name="connsiteX455" fmla="*/ 2748572 w 7290676"/>
              <a:gd name="connsiteY455" fmla="*/ 5659536 h 6250319"/>
              <a:gd name="connsiteX456" fmla="*/ 2755518 w 7290676"/>
              <a:gd name="connsiteY456" fmla="*/ 5684426 h 6250319"/>
              <a:gd name="connsiteX457" fmla="*/ 2763680 w 7290676"/>
              <a:gd name="connsiteY457" fmla="*/ 5689921 h 6250319"/>
              <a:gd name="connsiteX458" fmla="*/ 2765646 w 7290676"/>
              <a:gd name="connsiteY458" fmla="*/ 5676490 h 6250319"/>
              <a:gd name="connsiteX459" fmla="*/ 2771971 w 7290676"/>
              <a:gd name="connsiteY459" fmla="*/ 5695757 h 6250319"/>
              <a:gd name="connsiteX460" fmla="*/ 2771965 w 7290676"/>
              <a:gd name="connsiteY460" fmla="*/ 5695758 h 6250319"/>
              <a:gd name="connsiteX461" fmla="*/ 2782363 w 7290676"/>
              <a:gd name="connsiteY461" fmla="*/ 5708675 h 6250319"/>
              <a:gd name="connsiteX462" fmla="*/ 2789909 w 7290676"/>
              <a:gd name="connsiteY462" fmla="*/ 5714327 h 6250319"/>
              <a:gd name="connsiteX463" fmla="*/ 2795117 w 7290676"/>
              <a:gd name="connsiteY463" fmla="*/ 5715666 h 6250319"/>
              <a:gd name="connsiteX464" fmla="*/ 2818104 w 7290676"/>
              <a:gd name="connsiteY464" fmla="*/ 5773145 h 6250319"/>
              <a:gd name="connsiteX465" fmla="*/ 2814134 w 7290676"/>
              <a:gd name="connsiteY465" fmla="*/ 5777293 h 6250319"/>
              <a:gd name="connsiteX466" fmla="*/ 2810440 w 7290676"/>
              <a:gd name="connsiteY466" fmla="*/ 5774972 h 6250319"/>
              <a:gd name="connsiteX467" fmla="*/ 2814939 w 7290676"/>
              <a:gd name="connsiteY467" fmla="*/ 5770544 h 6250319"/>
              <a:gd name="connsiteX468" fmla="*/ 2818104 w 7290676"/>
              <a:gd name="connsiteY468" fmla="*/ 5773145 h 6250319"/>
              <a:gd name="connsiteX469" fmla="*/ 2839400 w 7290676"/>
              <a:gd name="connsiteY469" fmla="*/ 5752675 h 6250319"/>
              <a:gd name="connsiteX470" fmla="*/ 2822464 w 7290676"/>
              <a:gd name="connsiteY470" fmla="*/ 5760416 h 6250319"/>
              <a:gd name="connsiteX471" fmla="*/ 2836072 w 7290676"/>
              <a:gd name="connsiteY471" fmla="*/ 5747209 h 6250319"/>
              <a:gd name="connsiteX472" fmla="*/ 2839400 w 7290676"/>
              <a:gd name="connsiteY472" fmla="*/ 5752675 h 6250319"/>
              <a:gd name="connsiteX473" fmla="*/ 2845585 w 7290676"/>
              <a:gd name="connsiteY473" fmla="*/ 5722890 h 6250319"/>
              <a:gd name="connsiteX474" fmla="*/ 2842041 w 7290676"/>
              <a:gd name="connsiteY474" fmla="*/ 5728510 h 6250319"/>
              <a:gd name="connsiteX475" fmla="*/ 2838220 w 7290676"/>
              <a:gd name="connsiteY475" fmla="*/ 5724999 h 6250319"/>
              <a:gd name="connsiteX476" fmla="*/ 2842307 w 7290676"/>
              <a:gd name="connsiteY476" fmla="*/ 5720416 h 6250319"/>
              <a:gd name="connsiteX477" fmla="*/ 2845585 w 7290676"/>
              <a:gd name="connsiteY477" fmla="*/ 5722890 h 6250319"/>
              <a:gd name="connsiteX478" fmla="*/ 2889823 w 7290676"/>
              <a:gd name="connsiteY478" fmla="*/ 5229833 h 6250319"/>
              <a:gd name="connsiteX479" fmla="*/ 2884571 w 7290676"/>
              <a:gd name="connsiteY479" fmla="*/ 5232267 h 6250319"/>
              <a:gd name="connsiteX480" fmla="*/ 2875123 w 7290676"/>
              <a:gd name="connsiteY480" fmla="*/ 5224248 h 6250319"/>
              <a:gd name="connsiteX481" fmla="*/ 2881131 w 7290676"/>
              <a:gd name="connsiteY481" fmla="*/ 5223752 h 6250319"/>
              <a:gd name="connsiteX482" fmla="*/ 2889823 w 7290676"/>
              <a:gd name="connsiteY482" fmla="*/ 5229833 h 6250319"/>
              <a:gd name="connsiteX483" fmla="*/ 2884706 w 7290676"/>
              <a:gd name="connsiteY483" fmla="*/ 5453209 h 6250319"/>
              <a:gd name="connsiteX484" fmla="*/ 2884700 w 7290676"/>
              <a:gd name="connsiteY484" fmla="*/ 5453221 h 6250319"/>
              <a:gd name="connsiteX485" fmla="*/ 2882598 w 7290676"/>
              <a:gd name="connsiteY485" fmla="*/ 5457633 h 6250319"/>
              <a:gd name="connsiteX486" fmla="*/ 2882598 w 7290676"/>
              <a:gd name="connsiteY486" fmla="*/ 5457634 h 6250319"/>
              <a:gd name="connsiteX487" fmla="*/ 2884706 w 7290676"/>
              <a:gd name="connsiteY487" fmla="*/ 5453209 h 6250319"/>
              <a:gd name="connsiteX488" fmla="*/ 2888708 w 7290676"/>
              <a:gd name="connsiteY488" fmla="*/ 5504587 h 6250319"/>
              <a:gd name="connsiteX489" fmla="*/ 2888108 w 7290676"/>
              <a:gd name="connsiteY489" fmla="*/ 5504286 h 6250319"/>
              <a:gd name="connsiteX490" fmla="*/ 2888108 w 7290676"/>
              <a:gd name="connsiteY490" fmla="*/ 5504287 h 6250319"/>
              <a:gd name="connsiteX491" fmla="*/ 2888708 w 7290676"/>
              <a:gd name="connsiteY491" fmla="*/ 5504587 h 6250319"/>
              <a:gd name="connsiteX492" fmla="*/ 2884082 w 7290676"/>
              <a:gd name="connsiteY492" fmla="*/ 5760099 h 6250319"/>
              <a:gd name="connsiteX493" fmla="*/ 2882176 w 7290676"/>
              <a:gd name="connsiteY493" fmla="*/ 5765542 h 6250319"/>
              <a:gd name="connsiteX494" fmla="*/ 2875046 w 7290676"/>
              <a:gd name="connsiteY494" fmla="*/ 5766555 h 6250319"/>
              <a:gd name="connsiteX495" fmla="*/ 2865292 w 7290676"/>
              <a:gd name="connsiteY495" fmla="*/ 5755166 h 6250319"/>
              <a:gd name="connsiteX496" fmla="*/ 2871765 w 7290676"/>
              <a:gd name="connsiteY496" fmla="*/ 5748176 h 6250319"/>
              <a:gd name="connsiteX497" fmla="*/ 2870153 w 7290676"/>
              <a:gd name="connsiteY497" fmla="*/ 5736409 h 6250319"/>
              <a:gd name="connsiteX498" fmla="*/ 2881255 w 7290676"/>
              <a:gd name="connsiteY498" fmla="*/ 5740557 h 6250319"/>
              <a:gd name="connsiteX499" fmla="*/ 2871984 w 7290676"/>
              <a:gd name="connsiteY499" fmla="*/ 5748332 h 6250319"/>
              <a:gd name="connsiteX500" fmla="*/ 2879023 w 7290676"/>
              <a:gd name="connsiteY500" fmla="*/ 5758015 h 6250319"/>
              <a:gd name="connsiteX501" fmla="*/ 2884082 w 7290676"/>
              <a:gd name="connsiteY501" fmla="*/ 5760099 h 6250319"/>
              <a:gd name="connsiteX502" fmla="*/ 2909349 w 7290676"/>
              <a:gd name="connsiteY502" fmla="*/ 5523991 h 6250319"/>
              <a:gd name="connsiteX503" fmla="*/ 2909326 w 7290676"/>
              <a:gd name="connsiteY503" fmla="*/ 5523859 h 6250319"/>
              <a:gd name="connsiteX504" fmla="*/ 2909325 w 7290676"/>
              <a:gd name="connsiteY504" fmla="*/ 5523859 h 6250319"/>
              <a:gd name="connsiteX505" fmla="*/ 2909348 w 7290676"/>
              <a:gd name="connsiteY505" fmla="*/ 5523991 h 6250319"/>
              <a:gd name="connsiteX506" fmla="*/ 2923431 w 7290676"/>
              <a:gd name="connsiteY506" fmla="*/ 5420749 h 6250319"/>
              <a:gd name="connsiteX507" fmla="*/ 2917917 w 7290676"/>
              <a:gd name="connsiteY507" fmla="*/ 5422649 h 6250319"/>
              <a:gd name="connsiteX508" fmla="*/ 2907129 w 7290676"/>
              <a:gd name="connsiteY508" fmla="*/ 5407472 h 6250319"/>
              <a:gd name="connsiteX509" fmla="*/ 2910740 w 7290676"/>
              <a:gd name="connsiteY509" fmla="*/ 5398248 h 6250319"/>
              <a:gd name="connsiteX510" fmla="*/ 2923431 w 7290676"/>
              <a:gd name="connsiteY510" fmla="*/ 5420749 h 6250319"/>
              <a:gd name="connsiteX511" fmla="*/ 2934803 w 7290676"/>
              <a:gd name="connsiteY511" fmla="*/ 5331330 h 6250319"/>
              <a:gd name="connsiteX512" fmla="*/ 2924765 w 7290676"/>
              <a:gd name="connsiteY512" fmla="*/ 5342598 h 6250319"/>
              <a:gd name="connsiteX513" fmla="*/ 2934561 w 7290676"/>
              <a:gd name="connsiteY513" fmla="*/ 5315575 h 6250319"/>
              <a:gd name="connsiteX514" fmla="*/ 2934803 w 7290676"/>
              <a:gd name="connsiteY514" fmla="*/ 5331330 h 6250319"/>
              <a:gd name="connsiteX515" fmla="*/ 2950260 w 7290676"/>
              <a:gd name="connsiteY515" fmla="*/ 5201733 h 6250319"/>
              <a:gd name="connsiteX516" fmla="*/ 2939227 w 7290676"/>
              <a:gd name="connsiteY516" fmla="*/ 5216154 h 6250319"/>
              <a:gd name="connsiteX517" fmla="*/ 2950260 w 7290676"/>
              <a:gd name="connsiteY517" fmla="*/ 5201733 h 6250319"/>
              <a:gd name="connsiteX518" fmla="*/ 2941310 w 7290676"/>
              <a:gd name="connsiteY518" fmla="*/ 5747218 h 6250319"/>
              <a:gd name="connsiteX519" fmla="*/ 2924737 w 7290676"/>
              <a:gd name="connsiteY519" fmla="*/ 5764165 h 6250319"/>
              <a:gd name="connsiteX520" fmla="*/ 2916353 w 7290676"/>
              <a:gd name="connsiteY520" fmla="*/ 5751820 h 6250319"/>
              <a:gd name="connsiteX521" fmla="*/ 2941310 w 7290676"/>
              <a:gd name="connsiteY521" fmla="*/ 5747218 h 6250319"/>
              <a:gd name="connsiteX522" fmla="*/ 2962958 w 7290676"/>
              <a:gd name="connsiteY522" fmla="*/ 5459891 h 6250319"/>
              <a:gd name="connsiteX523" fmla="*/ 2952533 w 7290676"/>
              <a:gd name="connsiteY523" fmla="*/ 5457914 h 6250319"/>
              <a:gd name="connsiteX524" fmla="*/ 2952636 w 7290676"/>
              <a:gd name="connsiteY524" fmla="*/ 5447984 h 6250319"/>
              <a:gd name="connsiteX525" fmla="*/ 2962958 w 7290676"/>
              <a:gd name="connsiteY525" fmla="*/ 5459891 h 6250319"/>
              <a:gd name="connsiteX526" fmla="*/ 2992774 w 7290676"/>
              <a:gd name="connsiteY526" fmla="*/ 5384099 h 6250319"/>
              <a:gd name="connsiteX527" fmla="*/ 2978628 w 7290676"/>
              <a:gd name="connsiteY527" fmla="*/ 5398843 h 6250319"/>
              <a:gd name="connsiteX528" fmla="*/ 2984529 w 7290676"/>
              <a:gd name="connsiteY528" fmla="*/ 5379307 h 6250319"/>
              <a:gd name="connsiteX529" fmla="*/ 2992774 w 7290676"/>
              <a:gd name="connsiteY529" fmla="*/ 5384099 h 6250319"/>
              <a:gd name="connsiteX530" fmla="*/ 2971603 w 7290676"/>
              <a:gd name="connsiteY530" fmla="*/ 5797124 h 6250319"/>
              <a:gd name="connsiteX531" fmla="*/ 2970165 w 7290676"/>
              <a:gd name="connsiteY531" fmla="*/ 5805081 h 6250319"/>
              <a:gd name="connsiteX532" fmla="*/ 2954277 w 7290676"/>
              <a:gd name="connsiteY532" fmla="*/ 5803496 h 6250319"/>
              <a:gd name="connsiteX533" fmla="*/ 2953422 w 7290676"/>
              <a:gd name="connsiteY533" fmla="*/ 5795520 h 6250319"/>
              <a:gd name="connsiteX534" fmla="*/ 2956426 w 7290676"/>
              <a:gd name="connsiteY534" fmla="*/ 5778484 h 6250319"/>
              <a:gd name="connsiteX535" fmla="*/ 2971603 w 7290676"/>
              <a:gd name="connsiteY535" fmla="*/ 5797124 h 6250319"/>
              <a:gd name="connsiteX536" fmla="*/ 3006280 w 7290676"/>
              <a:gd name="connsiteY536" fmla="*/ 5249441 h 6250319"/>
              <a:gd name="connsiteX537" fmla="*/ 3003216 w 7290676"/>
              <a:gd name="connsiteY537" fmla="*/ 5253370 h 6250319"/>
              <a:gd name="connsiteX538" fmla="*/ 2997374 w 7290676"/>
              <a:gd name="connsiteY538" fmla="*/ 5257070 h 6250319"/>
              <a:gd name="connsiteX539" fmla="*/ 3003823 w 7290676"/>
              <a:gd name="connsiteY539" fmla="*/ 5246092 h 6250319"/>
              <a:gd name="connsiteX540" fmla="*/ 3006280 w 7290676"/>
              <a:gd name="connsiteY540" fmla="*/ 5249441 h 6250319"/>
              <a:gd name="connsiteX541" fmla="*/ 3005517 w 7290676"/>
              <a:gd name="connsiteY541" fmla="*/ 5518642 h 6250319"/>
              <a:gd name="connsiteX542" fmla="*/ 3002131 w 7290676"/>
              <a:gd name="connsiteY542" fmla="*/ 5525982 h 6250319"/>
              <a:gd name="connsiteX543" fmla="*/ 2999146 w 7290676"/>
              <a:gd name="connsiteY543" fmla="*/ 5518654 h 6250319"/>
              <a:gd name="connsiteX544" fmla="*/ 3001766 w 7290676"/>
              <a:gd name="connsiteY544" fmla="*/ 5511393 h 6250319"/>
              <a:gd name="connsiteX545" fmla="*/ 3005517 w 7290676"/>
              <a:gd name="connsiteY545" fmla="*/ 5518642 h 6250319"/>
              <a:gd name="connsiteX546" fmla="*/ 3025766 w 7290676"/>
              <a:gd name="connsiteY546" fmla="*/ 5251912 h 6250319"/>
              <a:gd name="connsiteX547" fmla="*/ 3025741 w 7290676"/>
              <a:gd name="connsiteY547" fmla="*/ 5252135 h 6250319"/>
              <a:gd name="connsiteX548" fmla="*/ 3025658 w 7290676"/>
              <a:gd name="connsiteY548" fmla="*/ 5252031 h 6250319"/>
              <a:gd name="connsiteX549" fmla="*/ 3025654 w 7290676"/>
              <a:gd name="connsiteY549" fmla="*/ 5251925 h 6250319"/>
              <a:gd name="connsiteX550" fmla="*/ 3025766 w 7290676"/>
              <a:gd name="connsiteY550" fmla="*/ 5251912 h 6250319"/>
              <a:gd name="connsiteX551" fmla="*/ 3018092 w 7290676"/>
              <a:gd name="connsiteY551" fmla="*/ 5498927 h 6250319"/>
              <a:gd name="connsiteX552" fmla="*/ 3002867 w 7290676"/>
              <a:gd name="connsiteY552" fmla="*/ 5498249 h 6250319"/>
              <a:gd name="connsiteX553" fmla="*/ 3018277 w 7290676"/>
              <a:gd name="connsiteY553" fmla="*/ 5495569 h 6250319"/>
              <a:gd name="connsiteX554" fmla="*/ 3018092 w 7290676"/>
              <a:gd name="connsiteY554" fmla="*/ 5498927 h 6250319"/>
              <a:gd name="connsiteX555" fmla="*/ 3017462 w 7290676"/>
              <a:gd name="connsiteY555" fmla="*/ 5583719 h 6250319"/>
              <a:gd name="connsiteX556" fmla="*/ 3010685 w 7290676"/>
              <a:gd name="connsiteY556" fmla="*/ 5590106 h 6250319"/>
              <a:gd name="connsiteX557" fmla="*/ 3003704 w 7290676"/>
              <a:gd name="connsiteY557" fmla="*/ 5584309 h 6250319"/>
              <a:gd name="connsiteX558" fmla="*/ 3013829 w 7290676"/>
              <a:gd name="connsiteY558" fmla="*/ 5566953 h 6250319"/>
              <a:gd name="connsiteX559" fmla="*/ 3016980 w 7290676"/>
              <a:gd name="connsiteY559" fmla="*/ 5572098 h 6250319"/>
              <a:gd name="connsiteX560" fmla="*/ 3017462 w 7290676"/>
              <a:gd name="connsiteY560" fmla="*/ 5583719 h 6250319"/>
              <a:gd name="connsiteX561" fmla="*/ 3042320 w 7290676"/>
              <a:gd name="connsiteY561" fmla="*/ 5228801 h 6250319"/>
              <a:gd name="connsiteX562" fmla="*/ 3028278 w 7290676"/>
              <a:gd name="connsiteY562" fmla="*/ 5245239 h 6250319"/>
              <a:gd name="connsiteX563" fmla="*/ 3025262 w 7290676"/>
              <a:gd name="connsiteY563" fmla="*/ 5247553 h 6250319"/>
              <a:gd name="connsiteX564" fmla="*/ 3024853 w 7290676"/>
              <a:gd name="connsiteY564" fmla="*/ 5251472 h 6250319"/>
              <a:gd name="connsiteX565" fmla="*/ 3031112 w 7290676"/>
              <a:gd name="connsiteY565" fmla="*/ 5258670 h 6250319"/>
              <a:gd name="connsiteX566" fmla="*/ 3036297 w 7290676"/>
              <a:gd name="connsiteY566" fmla="*/ 5267313 h 6250319"/>
              <a:gd name="connsiteX567" fmla="*/ 3028258 w 7290676"/>
              <a:gd name="connsiteY567" fmla="*/ 5280811 h 6250319"/>
              <a:gd name="connsiteX568" fmla="*/ 3024937 w 7290676"/>
              <a:gd name="connsiteY568" fmla="*/ 5270731 h 6250319"/>
              <a:gd name="connsiteX569" fmla="*/ 3020843 w 7290676"/>
              <a:gd name="connsiteY569" fmla="*/ 5260576 h 6250319"/>
              <a:gd name="connsiteX570" fmla="*/ 3023589 w 7290676"/>
              <a:gd name="connsiteY570" fmla="*/ 5252076 h 6250319"/>
              <a:gd name="connsiteX571" fmla="*/ 3017582 w 7290676"/>
              <a:gd name="connsiteY571" fmla="*/ 5250918 h 6250319"/>
              <a:gd name="connsiteX572" fmla="*/ 3013121 w 7290676"/>
              <a:gd name="connsiteY572" fmla="*/ 5244586 h 6250319"/>
              <a:gd name="connsiteX573" fmla="*/ 3000874 w 7290676"/>
              <a:gd name="connsiteY573" fmla="*/ 5235275 h 6250319"/>
              <a:gd name="connsiteX574" fmla="*/ 3026091 w 7290676"/>
              <a:gd name="connsiteY574" fmla="*/ 5217551 h 6250319"/>
              <a:gd name="connsiteX575" fmla="*/ 3036178 w 7290676"/>
              <a:gd name="connsiteY575" fmla="*/ 5214396 h 6250319"/>
              <a:gd name="connsiteX576" fmla="*/ 3042320 w 7290676"/>
              <a:gd name="connsiteY576" fmla="*/ 5228801 h 6250319"/>
              <a:gd name="connsiteX577" fmla="*/ 3019140 w 7290676"/>
              <a:gd name="connsiteY577" fmla="*/ 5708082 h 6250319"/>
              <a:gd name="connsiteX578" fmla="*/ 3018159 w 7290676"/>
              <a:gd name="connsiteY578" fmla="*/ 5716066 h 6250319"/>
              <a:gd name="connsiteX579" fmla="*/ 3004184 w 7290676"/>
              <a:gd name="connsiteY579" fmla="*/ 5729745 h 6250319"/>
              <a:gd name="connsiteX580" fmla="*/ 2990661 w 7290676"/>
              <a:gd name="connsiteY580" fmla="*/ 5720935 h 6250319"/>
              <a:gd name="connsiteX581" fmla="*/ 2990992 w 7290676"/>
              <a:gd name="connsiteY581" fmla="*/ 5717719 h 6250319"/>
              <a:gd name="connsiteX582" fmla="*/ 3012714 w 7290676"/>
              <a:gd name="connsiteY582" fmla="*/ 5704124 h 6250319"/>
              <a:gd name="connsiteX583" fmla="*/ 3019140 w 7290676"/>
              <a:gd name="connsiteY583" fmla="*/ 5708082 h 6250319"/>
              <a:gd name="connsiteX584" fmla="*/ 3065083 w 7290676"/>
              <a:gd name="connsiteY584" fmla="*/ 5220780 h 6250319"/>
              <a:gd name="connsiteX585" fmla="*/ 3052722 w 7290676"/>
              <a:gd name="connsiteY585" fmla="*/ 5239970 h 6250319"/>
              <a:gd name="connsiteX586" fmla="*/ 3065083 w 7290676"/>
              <a:gd name="connsiteY586" fmla="*/ 5220780 h 6250319"/>
              <a:gd name="connsiteX587" fmla="*/ 3075378 w 7290676"/>
              <a:gd name="connsiteY587" fmla="*/ 5172265 h 6250319"/>
              <a:gd name="connsiteX588" fmla="*/ 3075344 w 7290676"/>
              <a:gd name="connsiteY588" fmla="*/ 5172138 h 6250319"/>
              <a:gd name="connsiteX589" fmla="*/ 3074827 w 7290676"/>
              <a:gd name="connsiteY589" fmla="*/ 5172244 h 6250319"/>
              <a:gd name="connsiteX590" fmla="*/ 3071557 w 7290676"/>
              <a:gd name="connsiteY590" fmla="*/ 5474226 h 6250319"/>
              <a:gd name="connsiteX591" fmla="*/ 3057891 w 7290676"/>
              <a:gd name="connsiteY591" fmla="*/ 5479284 h 6250319"/>
              <a:gd name="connsiteX592" fmla="*/ 3068747 w 7290676"/>
              <a:gd name="connsiteY592" fmla="*/ 5470682 h 6250319"/>
              <a:gd name="connsiteX593" fmla="*/ 3071557 w 7290676"/>
              <a:gd name="connsiteY593" fmla="*/ 5474226 h 6250319"/>
              <a:gd name="connsiteX594" fmla="*/ 3095507 w 7290676"/>
              <a:gd name="connsiteY594" fmla="*/ 5311146 h 6250319"/>
              <a:gd name="connsiteX595" fmla="*/ 3091614 w 7290676"/>
              <a:gd name="connsiteY595" fmla="*/ 5313571 h 6250319"/>
              <a:gd name="connsiteX596" fmla="*/ 3086978 w 7290676"/>
              <a:gd name="connsiteY596" fmla="*/ 5311187 h 6250319"/>
              <a:gd name="connsiteX597" fmla="*/ 3091148 w 7290676"/>
              <a:gd name="connsiteY597" fmla="*/ 5307739 h 6250319"/>
              <a:gd name="connsiteX598" fmla="*/ 3095507 w 7290676"/>
              <a:gd name="connsiteY598" fmla="*/ 5311146 h 6250319"/>
              <a:gd name="connsiteX599" fmla="*/ 3065283 w 7290676"/>
              <a:gd name="connsiteY599" fmla="*/ 5891412 h 6250319"/>
              <a:gd name="connsiteX600" fmla="*/ 3035312 w 7290676"/>
              <a:gd name="connsiteY600" fmla="*/ 5913034 h 6250319"/>
              <a:gd name="connsiteX601" fmla="*/ 3015619 w 7290676"/>
              <a:gd name="connsiteY601" fmla="*/ 5906926 h 6250319"/>
              <a:gd name="connsiteX602" fmla="*/ 3036152 w 7290676"/>
              <a:gd name="connsiteY602" fmla="*/ 5873734 h 6250319"/>
              <a:gd name="connsiteX603" fmla="*/ 3065283 w 7290676"/>
              <a:gd name="connsiteY603" fmla="*/ 5891412 h 6250319"/>
              <a:gd name="connsiteX604" fmla="*/ 3106535 w 7290676"/>
              <a:gd name="connsiteY604" fmla="*/ 5715709 h 6250319"/>
              <a:gd name="connsiteX605" fmla="*/ 3104643 w 7290676"/>
              <a:gd name="connsiteY605" fmla="*/ 5726852 h 6250319"/>
              <a:gd name="connsiteX606" fmla="*/ 3101388 w 7290676"/>
              <a:gd name="connsiteY606" fmla="*/ 5727383 h 6250319"/>
              <a:gd name="connsiteX607" fmla="*/ 3097618 w 7290676"/>
              <a:gd name="connsiteY607" fmla="*/ 5723635 h 6250319"/>
              <a:gd name="connsiteX608" fmla="*/ 3091942 w 7290676"/>
              <a:gd name="connsiteY608" fmla="*/ 5716670 h 6250319"/>
              <a:gd name="connsiteX609" fmla="*/ 3095004 w 7290676"/>
              <a:gd name="connsiteY609" fmla="*/ 5709016 h 6250319"/>
              <a:gd name="connsiteX610" fmla="*/ 3106427 w 7290676"/>
              <a:gd name="connsiteY610" fmla="*/ 5715579 h 6250319"/>
              <a:gd name="connsiteX611" fmla="*/ 3135395 w 7290676"/>
              <a:gd name="connsiteY611" fmla="*/ 5711655 h 6250319"/>
              <a:gd name="connsiteX612" fmla="*/ 3106200 w 7290676"/>
              <a:gd name="connsiteY612" fmla="*/ 5714651 h 6250319"/>
              <a:gd name="connsiteX613" fmla="*/ 3106092 w 7290676"/>
              <a:gd name="connsiteY613" fmla="*/ 5714523 h 6250319"/>
              <a:gd name="connsiteX614" fmla="*/ 3135395 w 7290676"/>
              <a:gd name="connsiteY614" fmla="*/ 5711655 h 6250319"/>
              <a:gd name="connsiteX615" fmla="*/ 3181441 w 7290676"/>
              <a:gd name="connsiteY615" fmla="*/ 5202446 h 6250319"/>
              <a:gd name="connsiteX616" fmla="*/ 3166274 w 7290676"/>
              <a:gd name="connsiteY616" fmla="*/ 5213115 h 6250319"/>
              <a:gd name="connsiteX617" fmla="*/ 3164433 w 7290676"/>
              <a:gd name="connsiteY617" fmla="*/ 5211580 h 6250319"/>
              <a:gd name="connsiteX618" fmla="*/ 3179930 w 7290676"/>
              <a:gd name="connsiteY618" fmla="*/ 5199694 h 6250319"/>
              <a:gd name="connsiteX619" fmla="*/ 3181441 w 7290676"/>
              <a:gd name="connsiteY619" fmla="*/ 5202446 h 6250319"/>
              <a:gd name="connsiteX620" fmla="*/ 3215868 w 7290676"/>
              <a:gd name="connsiteY620" fmla="*/ 5442102 h 6250319"/>
              <a:gd name="connsiteX621" fmla="*/ 3202419 w 7290676"/>
              <a:gd name="connsiteY621" fmla="*/ 5453401 h 6250319"/>
              <a:gd name="connsiteX622" fmla="*/ 3198963 w 7290676"/>
              <a:gd name="connsiteY622" fmla="*/ 5450509 h 6250319"/>
              <a:gd name="connsiteX623" fmla="*/ 3199075 w 7290676"/>
              <a:gd name="connsiteY623" fmla="*/ 5446453 h 6250319"/>
              <a:gd name="connsiteX624" fmla="*/ 3215868 w 7290676"/>
              <a:gd name="connsiteY624" fmla="*/ 5442102 h 6250319"/>
              <a:gd name="connsiteX625" fmla="*/ 3222390 w 7290676"/>
              <a:gd name="connsiteY625" fmla="*/ 5494799 h 6250319"/>
              <a:gd name="connsiteX626" fmla="*/ 3196965 w 7290676"/>
              <a:gd name="connsiteY626" fmla="*/ 5482508 h 6250319"/>
              <a:gd name="connsiteX627" fmla="*/ 3222401 w 7290676"/>
              <a:gd name="connsiteY627" fmla="*/ 5486222 h 6250319"/>
              <a:gd name="connsiteX628" fmla="*/ 3222390 w 7290676"/>
              <a:gd name="connsiteY628" fmla="*/ 5494799 h 6250319"/>
              <a:gd name="connsiteX629" fmla="*/ 3275388 w 7290676"/>
              <a:gd name="connsiteY629" fmla="*/ 5479001 h 6250319"/>
              <a:gd name="connsiteX630" fmla="*/ 3272235 w 7290676"/>
              <a:gd name="connsiteY630" fmla="*/ 5486297 h 6250319"/>
              <a:gd name="connsiteX631" fmla="*/ 3269753 w 7290676"/>
              <a:gd name="connsiteY631" fmla="*/ 5477422 h 6250319"/>
              <a:gd name="connsiteX632" fmla="*/ 3273260 w 7290676"/>
              <a:gd name="connsiteY632" fmla="*/ 5468893 h 6250319"/>
              <a:gd name="connsiteX633" fmla="*/ 3275388 w 7290676"/>
              <a:gd name="connsiteY633" fmla="*/ 5479001 h 6250319"/>
              <a:gd name="connsiteX634" fmla="*/ 3367352 w 7290676"/>
              <a:gd name="connsiteY634" fmla="*/ 5334650 h 6250319"/>
              <a:gd name="connsiteX635" fmla="*/ 3363686 w 7290676"/>
              <a:gd name="connsiteY635" fmla="*/ 5338795 h 6250319"/>
              <a:gd name="connsiteX636" fmla="*/ 3360574 w 7290676"/>
              <a:gd name="connsiteY636" fmla="*/ 5333259 h 6250319"/>
              <a:gd name="connsiteX637" fmla="*/ 3363035 w 7290676"/>
              <a:gd name="connsiteY637" fmla="*/ 5328089 h 6250319"/>
              <a:gd name="connsiteX638" fmla="*/ 3367352 w 7290676"/>
              <a:gd name="connsiteY638" fmla="*/ 5334650 h 6250319"/>
              <a:gd name="connsiteX639" fmla="*/ 3384914 w 7290676"/>
              <a:gd name="connsiteY639" fmla="*/ 5392682 h 6250319"/>
              <a:gd name="connsiteX640" fmla="*/ 3367291 w 7290676"/>
              <a:gd name="connsiteY640" fmla="*/ 5403027 h 6250319"/>
              <a:gd name="connsiteX641" fmla="*/ 3355847 w 7290676"/>
              <a:gd name="connsiteY641" fmla="*/ 5399962 h 6250319"/>
              <a:gd name="connsiteX642" fmla="*/ 3353977 w 7290676"/>
              <a:gd name="connsiteY642" fmla="*/ 5410652 h 6250319"/>
              <a:gd name="connsiteX643" fmla="*/ 3370059 w 7290676"/>
              <a:gd name="connsiteY643" fmla="*/ 5432906 h 6250319"/>
              <a:gd name="connsiteX644" fmla="*/ 3362697 w 7290676"/>
              <a:gd name="connsiteY644" fmla="*/ 5441195 h 6250319"/>
              <a:gd name="connsiteX645" fmla="*/ 3335773 w 7290676"/>
              <a:gd name="connsiteY645" fmla="*/ 5432195 h 6250319"/>
              <a:gd name="connsiteX646" fmla="*/ 3335660 w 7290676"/>
              <a:gd name="connsiteY646" fmla="*/ 5432232 h 6250319"/>
              <a:gd name="connsiteX647" fmla="*/ 3335697 w 7290676"/>
              <a:gd name="connsiteY647" fmla="*/ 5432126 h 6250319"/>
              <a:gd name="connsiteX648" fmla="*/ 3307173 w 7290676"/>
              <a:gd name="connsiteY648" fmla="*/ 5415399 h 6250319"/>
              <a:gd name="connsiteX649" fmla="*/ 3297348 w 7290676"/>
              <a:gd name="connsiteY649" fmla="*/ 5409268 h 6250319"/>
              <a:gd name="connsiteX650" fmla="*/ 3292969 w 7290676"/>
              <a:gd name="connsiteY650" fmla="*/ 5395993 h 6250319"/>
              <a:gd name="connsiteX651" fmla="*/ 3286267 w 7290676"/>
              <a:gd name="connsiteY651" fmla="*/ 5395331 h 6250319"/>
              <a:gd name="connsiteX652" fmla="*/ 3282308 w 7290676"/>
              <a:gd name="connsiteY652" fmla="*/ 5375835 h 6250319"/>
              <a:gd name="connsiteX653" fmla="*/ 3273644 w 7290676"/>
              <a:gd name="connsiteY653" fmla="*/ 5371318 h 6250319"/>
              <a:gd name="connsiteX654" fmla="*/ 3254970 w 7290676"/>
              <a:gd name="connsiteY654" fmla="*/ 5366136 h 6250319"/>
              <a:gd name="connsiteX655" fmla="*/ 3246727 w 7290676"/>
              <a:gd name="connsiteY655" fmla="*/ 5360515 h 6250319"/>
              <a:gd name="connsiteX656" fmla="*/ 3238746 w 7290676"/>
              <a:gd name="connsiteY656" fmla="*/ 5369519 h 6250319"/>
              <a:gd name="connsiteX657" fmla="*/ 3239432 w 7290676"/>
              <a:gd name="connsiteY657" fmla="*/ 5361658 h 6250319"/>
              <a:gd name="connsiteX658" fmla="*/ 3230295 w 7290676"/>
              <a:gd name="connsiteY658" fmla="*/ 5350269 h 6250319"/>
              <a:gd name="connsiteX659" fmla="*/ 3216505 w 7290676"/>
              <a:gd name="connsiteY659" fmla="*/ 5339454 h 6250319"/>
              <a:gd name="connsiteX660" fmla="*/ 3206248 w 7290676"/>
              <a:gd name="connsiteY660" fmla="*/ 5332836 h 6250319"/>
              <a:gd name="connsiteX661" fmla="*/ 3198507 w 7290676"/>
              <a:gd name="connsiteY661" fmla="*/ 5314403 h 6250319"/>
              <a:gd name="connsiteX662" fmla="*/ 3180841 w 7290676"/>
              <a:gd name="connsiteY662" fmla="*/ 5305680 h 6250319"/>
              <a:gd name="connsiteX663" fmla="*/ 3177769 w 7290676"/>
              <a:gd name="connsiteY663" fmla="*/ 5285343 h 6250319"/>
              <a:gd name="connsiteX664" fmla="*/ 3201182 w 7290676"/>
              <a:gd name="connsiteY664" fmla="*/ 5288118 h 6250319"/>
              <a:gd name="connsiteX665" fmla="*/ 3210076 w 7290676"/>
              <a:gd name="connsiteY665" fmla="*/ 5274144 h 6250319"/>
              <a:gd name="connsiteX666" fmla="*/ 3223811 w 7290676"/>
              <a:gd name="connsiteY666" fmla="*/ 5282373 h 6250319"/>
              <a:gd name="connsiteX667" fmla="*/ 3231359 w 7290676"/>
              <a:gd name="connsiteY667" fmla="*/ 5293487 h 6250319"/>
              <a:gd name="connsiteX668" fmla="*/ 3234352 w 7290676"/>
              <a:gd name="connsiteY668" fmla="*/ 5284619 h 6250319"/>
              <a:gd name="connsiteX669" fmla="*/ 3239223 w 7290676"/>
              <a:gd name="connsiteY669" fmla="*/ 5295873 h 6250319"/>
              <a:gd name="connsiteX670" fmla="*/ 3253845 w 7290676"/>
              <a:gd name="connsiteY670" fmla="*/ 5296667 h 6250319"/>
              <a:gd name="connsiteX671" fmla="*/ 3253847 w 7290676"/>
              <a:gd name="connsiteY671" fmla="*/ 5296676 h 6250319"/>
              <a:gd name="connsiteX672" fmla="*/ 3260030 w 7290676"/>
              <a:gd name="connsiteY672" fmla="*/ 5310369 h 6250319"/>
              <a:gd name="connsiteX673" fmla="*/ 3289156 w 7290676"/>
              <a:gd name="connsiteY673" fmla="*/ 5312593 h 6250319"/>
              <a:gd name="connsiteX674" fmla="*/ 3288373 w 7290676"/>
              <a:gd name="connsiteY674" fmla="*/ 5327534 h 6250319"/>
              <a:gd name="connsiteX675" fmla="*/ 3297311 w 7290676"/>
              <a:gd name="connsiteY675" fmla="*/ 5336199 h 6250319"/>
              <a:gd name="connsiteX676" fmla="*/ 3325928 w 7290676"/>
              <a:gd name="connsiteY676" fmla="*/ 5334496 h 6250319"/>
              <a:gd name="connsiteX677" fmla="*/ 3330999 w 7290676"/>
              <a:gd name="connsiteY677" fmla="*/ 5344747 h 6250319"/>
              <a:gd name="connsiteX678" fmla="*/ 3318799 w 7290676"/>
              <a:gd name="connsiteY678" fmla="*/ 5355035 h 6250319"/>
              <a:gd name="connsiteX679" fmla="*/ 3333463 w 7290676"/>
              <a:gd name="connsiteY679" fmla="*/ 5365587 h 6250319"/>
              <a:gd name="connsiteX680" fmla="*/ 3346294 w 7290676"/>
              <a:gd name="connsiteY680" fmla="*/ 5369831 h 6250319"/>
              <a:gd name="connsiteX681" fmla="*/ 3345072 w 7290676"/>
              <a:gd name="connsiteY681" fmla="*/ 5361358 h 6250319"/>
              <a:gd name="connsiteX682" fmla="*/ 3335589 w 7290676"/>
              <a:gd name="connsiteY682" fmla="*/ 5357379 h 6250319"/>
              <a:gd name="connsiteX683" fmla="*/ 3356312 w 7290676"/>
              <a:gd name="connsiteY683" fmla="*/ 5359336 h 6250319"/>
              <a:gd name="connsiteX684" fmla="*/ 3352482 w 7290676"/>
              <a:gd name="connsiteY684" fmla="*/ 5370240 h 6250319"/>
              <a:gd name="connsiteX685" fmla="*/ 3346682 w 7290676"/>
              <a:gd name="connsiteY685" fmla="*/ 5369960 h 6250319"/>
              <a:gd name="connsiteX686" fmla="*/ 3350617 w 7290676"/>
              <a:gd name="connsiteY686" fmla="*/ 5371262 h 6250319"/>
              <a:gd name="connsiteX687" fmla="*/ 3329361 w 7290676"/>
              <a:gd name="connsiteY687" fmla="*/ 5374940 h 6250319"/>
              <a:gd name="connsiteX688" fmla="*/ 3329301 w 7290676"/>
              <a:gd name="connsiteY688" fmla="*/ 5374960 h 6250319"/>
              <a:gd name="connsiteX689" fmla="*/ 3329349 w 7290676"/>
              <a:gd name="connsiteY689" fmla="*/ 5374978 h 6250319"/>
              <a:gd name="connsiteX690" fmla="*/ 3329351 w 7290676"/>
              <a:gd name="connsiteY690" fmla="*/ 5374987 h 6250319"/>
              <a:gd name="connsiteX691" fmla="*/ 3329503 w 7290676"/>
              <a:gd name="connsiteY691" fmla="*/ 5375015 h 6250319"/>
              <a:gd name="connsiteX692" fmla="*/ 3329336 w 7290676"/>
              <a:gd name="connsiteY692" fmla="*/ 5375062 h 6250319"/>
              <a:gd name="connsiteX693" fmla="*/ 3340292 w 7290676"/>
              <a:gd name="connsiteY693" fmla="*/ 5394916 h 6250319"/>
              <a:gd name="connsiteX694" fmla="*/ 3347339 w 7290676"/>
              <a:gd name="connsiteY694" fmla="*/ 5393817 h 6250319"/>
              <a:gd name="connsiteX695" fmla="*/ 3369622 w 7290676"/>
              <a:gd name="connsiteY695" fmla="*/ 5392520 h 6250319"/>
              <a:gd name="connsiteX696" fmla="*/ 3384914 w 7290676"/>
              <a:gd name="connsiteY696" fmla="*/ 5392682 h 6250319"/>
              <a:gd name="connsiteX697" fmla="*/ 3392265 w 7290676"/>
              <a:gd name="connsiteY697" fmla="*/ 5436567 h 6250319"/>
              <a:gd name="connsiteX698" fmla="*/ 3370448 w 7290676"/>
              <a:gd name="connsiteY698" fmla="*/ 5469216 h 6250319"/>
              <a:gd name="connsiteX699" fmla="*/ 3392265 w 7290676"/>
              <a:gd name="connsiteY699" fmla="*/ 5436567 h 6250319"/>
              <a:gd name="connsiteX700" fmla="*/ 3419589 w 7290676"/>
              <a:gd name="connsiteY700" fmla="*/ 5501389 h 6250319"/>
              <a:gd name="connsiteX701" fmla="*/ 3416554 w 7290676"/>
              <a:gd name="connsiteY701" fmla="*/ 5504940 h 6250319"/>
              <a:gd name="connsiteX702" fmla="*/ 3411634 w 7290676"/>
              <a:gd name="connsiteY702" fmla="*/ 5501093 h 6250319"/>
              <a:gd name="connsiteX703" fmla="*/ 3415919 w 7290676"/>
              <a:gd name="connsiteY703" fmla="*/ 5496499 h 6250319"/>
              <a:gd name="connsiteX704" fmla="*/ 3419589 w 7290676"/>
              <a:gd name="connsiteY704" fmla="*/ 5501389 h 6250319"/>
              <a:gd name="connsiteX705" fmla="*/ 3516094 w 7290676"/>
              <a:gd name="connsiteY705" fmla="*/ 5245106 h 6250319"/>
              <a:gd name="connsiteX706" fmla="*/ 3514551 w 7290676"/>
              <a:gd name="connsiteY706" fmla="*/ 5254602 h 6250319"/>
              <a:gd name="connsiteX707" fmla="*/ 3503575 w 7290676"/>
              <a:gd name="connsiteY707" fmla="*/ 5190951 h 6250319"/>
              <a:gd name="connsiteX708" fmla="*/ 3510937 w 7290676"/>
              <a:gd name="connsiteY708" fmla="*/ 5210161 h 6250319"/>
              <a:gd name="connsiteX709" fmla="*/ 3514175 w 7290676"/>
              <a:gd name="connsiteY709" fmla="*/ 5235695 h 6250319"/>
              <a:gd name="connsiteX710" fmla="*/ 3516094 w 7290676"/>
              <a:gd name="connsiteY710" fmla="*/ 5245106 h 6250319"/>
              <a:gd name="connsiteX711" fmla="*/ 3529486 w 7290676"/>
              <a:gd name="connsiteY711" fmla="*/ 5092517 h 6250319"/>
              <a:gd name="connsiteX712" fmla="*/ 3523919 w 7290676"/>
              <a:gd name="connsiteY712" fmla="*/ 5083437 h 6250319"/>
              <a:gd name="connsiteX713" fmla="*/ 3522860 w 7290676"/>
              <a:gd name="connsiteY713" fmla="*/ 5080874 h 6250319"/>
              <a:gd name="connsiteX714" fmla="*/ 3510087 w 7290676"/>
              <a:gd name="connsiteY714" fmla="*/ 5083462 h 6250319"/>
              <a:gd name="connsiteX715" fmla="*/ 3514478 w 7290676"/>
              <a:gd name="connsiteY715" fmla="*/ 5086730 h 6250319"/>
              <a:gd name="connsiteX716" fmla="*/ 3514766 w 7290676"/>
              <a:gd name="connsiteY716" fmla="*/ 5088345 h 6250319"/>
              <a:gd name="connsiteX717" fmla="*/ 3519492 w 7290676"/>
              <a:gd name="connsiteY717" fmla="*/ 5089793 h 6250319"/>
              <a:gd name="connsiteX718" fmla="*/ 3548519 w 7290676"/>
              <a:gd name="connsiteY718" fmla="*/ 5113785 h 6250319"/>
              <a:gd name="connsiteX719" fmla="*/ 3547925 w 7290676"/>
              <a:gd name="connsiteY719" fmla="*/ 5110371 h 6250319"/>
              <a:gd name="connsiteX720" fmla="*/ 3547362 w 7290676"/>
              <a:gd name="connsiteY720" fmla="*/ 5110469 h 6250319"/>
              <a:gd name="connsiteX721" fmla="*/ 3547640 w 7290676"/>
              <a:gd name="connsiteY721" fmla="*/ 5111821 h 6250319"/>
              <a:gd name="connsiteX722" fmla="*/ 3547400 w 7290676"/>
              <a:gd name="connsiteY722" fmla="*/ 5114640 h 6250319"/>
              <a:gd name="connsiteX723" fmla="*/ 3590324 w 7290676"/>
              <a:gd name="connsiteY723" fmla="*/ 5169580 h 6250319"/>
              <a:gd name="connsiteX724" fmla="*/ 3582544 w 7290676"/>
              <a:gd name="connsiteY724" fmla="*/ 5184453 h 6250319"/>
              <a:gd name="connsiteX725" fmla="*/ 3583618 w 7290676"/>
              <a:gd name="connsiteY725" fmla="*/ 5169629 h 6250319"/>
              <a:gd name="connsiteX726" fmla="*/ 3590324 w 7290676"/>
              <a:gd name="connsiteY726" fmla="*/ 5169580 h 6250319"/>
              <a:gd name="connsiteX727" fmla="*/ 3593458 w 7290676"/>
              <a:gd name="connsiteY727" fmla="*/ 5229299 h 6250319"/>
              <a:gd name="connsiteX728" fmla="*/ 3589921 w 7290676"/>
              <a:gd name="connsiteY728" fmla="*/ 5241495 h 6250319"/>
              <a:gd name="connsiteX729" fmla="*/ 3583500 w 7290676"/>
              <a:gd name="connsiteY729" fmla="*/ 5231859 h 6250319"/>
              <a:gd name="connsiteX730" fmla="*/ 3583729 w 7290676"/>
              <a:gd name="connsiteY730" fmla="*/ 5218544 h 6250319"/>
              <a:gd name="connsiteX731" fmla="*/ 3593458 w 7290676"/>
              <a:gd name="connsiteY731" fmla="*/ 5229299 h 6250319"/>
              <a:gd name="connsiteX732" fmla="*/ 3650649 w 7290676"/>
              <a:gd name="connsiteY732" fmla="*/ 5227506 h 6250319"/>
              <a:gd name="connsiteX733" fmla="*/ 3642308 w 7290676"/>
              <a:gd name="connsiteY733" fmla="*/ 5231171 h 6250319"/>
              <a:gd name="connsiteX734" fmla="*/ 3641454 w 7290676"/>
              <a:gd name="connsiteY734" fmla="*/ 5226706 h 6250319"/>
              <a:gd name="connsiteX735" fmla="*/ 3650179 w 7290676"/>
              <a:gd name="connsiteY735" fmla="*/ 5224761 h 6250319"/>
              <a:gd name="connsiteX736" fmla="*/ 3650445 w 7290676"/>
              <a:gd name="connsiteY736" fmla="*/ 5226129 h 6250319"/>
              <a:gd name="connsiteX737" fmla="*/ 3660627 w 7290676"/>
              <a:gd name="connsiteY737" fmla="*/ 5211073 h 6250319"/>
              <a:gd name="connsiteX738" fmla="*/ 3653891 w 7290676"/>
              <a:gd name="connsiteY738" fmla="*/ 5215779 h 6250319"/>
              <a:gd name="connsiteX739" fmla="*/ 3642469 w 7290676"/>
              <a:gd name="connsiteY739" fmla="*/ 5214209 h 6250319"/>
              <a:gd name="connsiteX740" fmla="*/ 3625530 w 7290676"/>
              <a:gd name="connsiteY740" fmla="*/ 5202686 h 6250319"/>
              <a:gd name="connsiteX741" fmla="*/ 3605434 w 7290676"/>
              <a:gd name="connsiteY741" fmla="*/ 5191486 h 6250319"/>
              <a:gd name="connsiteX742" fmla="*/ 3605433 w 7290676"/>
              <a:gd name="connsiteY742" fmla="*/ 5191482 h 6250319"/>
              <a:gd name="connsiteX743" fmla="*/ 3596217 w 7290676"/>
              <a:gd name="connsiteY743" fmla="*/ 5178428 h 6250319"/>
              <a:gd name="connsiteX744" fmla="*/ 3600702 w 7290676"/>
              <a:gd name="connsiteY744" fmla="*/ 5163091 h 6250319"/>
              <a:gd name="connsiteX745" fmla="*/ 3606704 w 7290676"/>
              <a:gd name="connsiteY745" fmla="*/ 5146757 h 6250319"/>
              <a:gd name="connsiteX746" fmla="*/ 3630851 w 7290676"/>
              <a:gd name="connsiteY746" fmla="*/ 5157307 h 6250319"/>
              <a:gd name="connsiteX747" fmla="*/ 3616843 w 7290676"/>
              <a:gd name="connsiteY747" fmla="*/ 5171570 h 6250319"/>
              <a:gd name="connsiteX748" fmla="*/ 3617139 w 7290676"/>
              <a:gd name="connsiteY748" fmla="*/ 5173190 h 6250319"/>
              <a:gd name="connsiteX749" fmla="*/ 3617407 w 7290676"/>
              <a:gd name="connsiteY749" fmla="*/ 5174812 h 6250319"/>
              <a:gd name="connsiteX750" fmla="*/ 3625104 w 7290676"/>
              <a:gd name="connsiteY750" fmla="*/ 5177312 h 6250319"/>
              <a:gd name="connsiteX751" fmla="*/ 3640519 w 7290676"/>
              <a:gd name="connsiteY751" fmla="*/ 5181660 h 6250319"/>
              <a:gd name="connsiteX752" fmla="*/ 3651302 w 7290676"/>
              <a:gd name="connsiteY752" fmla="*/ 5188529 h 6250319"/>
              <a:gd name="connsiteX753" fmla="*/ 3635913 w 7290676"/>
              <a:gd name="connsiteY753" fmla="*/ 5197350 h 6250319"/>
              <a:gd name="connsiteX754" fmla="*/ 3640794 w 7290676"/>
              <a:gd name="connsiteY754" fmla="*/ 5203763 h 6250319"/>
              <a:gd name="connsiteX755" fmla="*/ 3640795 w 7290676"/>
              <a:gd name="connsiteY755" fmla="*/ 5203766 h 6250319"/>
              <a:gd name="connsiteX756" fmla="*/ 3660627 w 7290676"/>
              <a:gd name="connsiteY756" fmla="*/ 5211073 h 6250319"/>
              <a:gd name="connsiteX757" fmla="*/ 3727659 w 7290676"/>
              <a:gd name="connsiteY757" fmla="*/ 5171673 h 6250319"/>
              <a:gd name="connsiteX758" fmla="*/ 3726547 w 7290676"/>
              <a:gd name="connsiteY758" fmla="*/ 5174683 h 6250319"/>
              <a:gd name="connsiteX759" fmla="*/ 3706342 w 7290676"/>
              <a:gd name="connsiteY759" fmla="*/ 5169280 h 6250319"/>
              <a:gd name="connsiteX760" fmla="*/ 3711183 w 7290676"/>
              <a:gd name="connsiteY760" fmla="*/ 5166575 h 6250319"/>
              <a:gd name="connsiteX761" fmla="*/ 3724237 w 7290676"/>
              <a:gd name="connsiteY761" fmla="*/ 5168376 h 6250319"/>
              <a:gd name="connsiteX762" fmla="*/ 3727659 w 7290676"/>
              <a:gd name="connsiteY762" fmla="*/ 5171673 h 6250319"/>
              <a:gd name="connsiteX763" fmla="*/ 3767103 w 7290676"/>
              <a:gd name="connsiteY763" fmla="*/ 5054908 h 6250319"/>
              <a:gd name="connsiteX764" fmla="*/ 3757132 w 7290676"/>
              <a:gd name="connsiteY764" fmla="*/ 5038096 h 6250319"/>
              <a:gd name="connsiteX765" fmla="*/ 3767103 w 7290676"/>
              <a:gd name="connsiteY765" fmla="*/ 5054908 h 6250319"/>
              <a:gd name="connsiteX766" fmla="*/ 3795521 w 7290676"/>
              <a:gd name="connsiteY766" fmla="*/ 5065258 h 6250319"/>
              <a:gd name="connsiteX767" fmla="*/ 3791664 w 7290676"/>
              <a:gd name="connsiteY767" fmla="*/ 5068390 h 6250319"/>
              <a:gd name="connsiteX768" fmla="*/ 3790443 w 7290676"/>
              <a:gd name="connsiteY768" fmla="*/ 5067719 h 6250319"/>
              <a:gd name="connsiteX769" fmla="*/ 3789254 w 7290676"/>
              <a:gd name="connsiteY769" fmla="*/ 5066993 h 6250319"/>
              <a:gd name="connsiteX770" fmla="*/ 3791784 w 7290676"/>
              <a:gd name="connsiteY770" fmla="*/ 5058240 h 6250319"/>
              <a:gd name="connsiteX771" fmla="*/ 3795761 w 7290676"/>
              <a:gd name="connsiteY771" fmla="*/ 5060445 h 6250319"/>
              <a:gd name="connsiteX772" fmla="*/ 3795521 w 7290676"/>
              <a:gd name="connsiteY772" fmla="*/ 5065258 h 6250319"/>
              <a:gd name="connsiteX773" fmla="*/ 3870266 w 7290676"/>
              <a:gd name="connsiteY773" fmla="*/ 5169589 h 6250319"/>
              <a:gd name="connsiteX774" fmla="*/ 3827973 w 7290676"/>
              <a:gd name="connsiteY774" fmla="*/ 5186144 h 6250319"/>
              <a:gd name="connsiteX775" fmla="*/ 3823573 w 7290676"/>
              <a:gd name="connsiteY775" fmla="*/ 5182441 h 6250319"/>
              <a:gd name="connsiteX776" fmla="*/ 3834992 w 7290676"/>
              <a:gd name="connsiteY776" fmla="*/ 5172331 h 6250319"/>
              <a:gd name="connsiteX777" fmla="*/ 3870266 w 7290676"/>
              <a:gd name="connsiteY777" fmla="*/ 5169589 h 6250319"/>
              <a:gd name="connsiteX778" fmla="*/ 3879410 w 7290676"/>
              <a:gd name="connsiteY778" fmla="*/ 5084983 h 6250319"/>
              <a:gd name="connsiteX779" fmla="*/ 3855839 w 7290676"/>
              <a:gd name="connsiteY779" fmla="*/ 5096766 h 6250319"/>
              <a:gd name="connsiteX780" fmla="*/ 3853863 w 7290676"/>
              <a:gd name="connsiteY780" fmla="*/ 5076872 h 6250319"/>
              <a:gd name="connsiteX781" fmla="*/ 3852428 w 7290676"/>
              <a:gd name="connsiteY781" fmla="*/ 5076062 h 6250319"/>
              <a:gd name="connsiteX782" fmla="*/ 3851011 w 7290676"/>
              <a:gd name="connsiteY782" fmla="*/ 5075228 h 6250319"/>
              <a:gd name="connsiteX783" fmla="*/ 3844160 w 7290676"/>
              <a:gd name="connsiteY783" fmla="*/ 5079536 h 6250319"/>
              <a:gd name="connsiteX784" fmla="*/ 3830947 w 7290676"/>
              <a:gd name="connsiteY784" fmla="*/ 5088586 h 6250319"/>
              <a:gd name="connsiteX785" fmla="*/ 3818764 w 7290676"/>
              <a:gd name="connsiteY785" fmla="*/ 5092465 h 6250319"/>
              <a:gd name="connsiteX786" fmla="*/ 3821850 w 7290676"/>
              <a:gd name="connsiteY786" fmla="*/ 5074999 h 6250319"/>
              <a:gd name="connsiteX787" fmla="*/ 3813800 w 7290676"/>
              <a:gd name="connsiteY787" fmla="*/ 5074638 h 6250319"/>
              <a:gd name="connsiteX788" fmla="*/ 3813797 w 7290676"/>
              <a:gd name="connsiteY788" fmla="*/ 5074636 h 6250319"/>
              <a:gd name="connsiteX789" fmla="*/ 3795480 w 7290676"/>
              <a:gd name="connsiteY789" fmla="*/ 5085182 h 6250319"/>
              <a:gd name="connsiteX790" fmla="*/ 3796182 w 7290676"/>
              <a:gd name="connsiteY790" fmla="*/ 5076996 h 6250319"/>
              <a:gd name="connsiteX791" fmla="*/ 3804705 w 7290676"/>
              <a:gd name="connsiteY791" fmla="*/ 5069231 h 6250319"/>
              <a:gd name="connsiteX792" fmla="*/ 3824405 w 7290676"/>
              <a:gd name="connsiteY792" fmla="*/ 5063607 h 6250319"/>
              <a:gd name="connsiteX793" fmla="*/ 3845880 w 7290676"/>
              <a:gd name="connsiteY793" fmla="*/ 5055351 h 6250319"/>
              <a:gd name="connsiteX794" fmla="*/ 3845883 w 7290676"/>
              <a:gd name="connsiteY794" fmla="*/ 5055354 h 6250319"/>
              <a:gd name="connsiteX795" fmla="*/ 3861811 w 7290676"/>
              <a:gd name="connsiteY795" fmla="*/ 5056641 h 6250319"/>
              <a:gd name="connsiteX796" fmla="*/ 3870714 w 7290676"/>
              <a:gd name="connsiteY796" fmla="*/ 5069910 h 6250319"/>
              <a:gd name="connsiteX797" fmla="*/ 3879410 w 7290676"/>
              <a:gd name="connsiteY797" fmla="*/ 5084983 h 6250319"/>
              <a:gd name="connsiteX798" fmla="*/ 3959763 w 7290676"/>
              <a:gd name="connsiteY798" fmla="*/ 5157347 h 6250319"/>
              <a:gd name="connsiteX799" fmla="*/ 3959104 w 7290676"/>
              <a:gd name="connsiteY799" fmla="*/ 5156837 h 6250319"/>
              <a:gd name="connsiteX800" fmla="*/ 3957317 w 7290676"/>
              <a:gd name="connsiteY800" fmla="*/ 5156949 h 6250319"/>
              <a:gd name="connsiteX801" fmla="*/ 4011639 w 7290676"/>
              <a:gd name="connsiteY801" fmla="*/ 5101940 h 6250319"/>
              <a:gd name="connsiteX802" fmla="*/ 4008689 w 7290676"/>
              <a:gd name="connsiteY802" fmla="*/ 5096667 h 6250319"/>
              <a:gd name="connsiteX803" fmla="*/ 4012025 w 7290676"/>
              <a:gd name="connsiteY803" fmla="*/ 5092820 h 6250319"/>
              <a:gd name="connsiteX804" fmla="*/ 4010400 w 7290676"/>
              <a:gd name="connsiteY804" fmla="*/ 5092406 h 6250319"/>
              <a:gd name="connsiteX805" fmla="*/ 3999882 w 7290676"/>
              <a:gd name="connsiteY805" fmla="*/ 5082969 h 6250319"/>
              <a:gd name="connsiteX806" fmla="*/ 3961633 w 7290676"/>
              <a:gd name="connsiteY806" fmla="*/ 5077273 h 6250319"/>
              <a:gd name="connsiteX807" fmla="*/ 3957374 w 7290676"/>
              <a:gd name="connsiteY807" fmla="*/ 5085725 h 6250319"/>
              <a:gd name="connsiteX808" fmla="*/ 3952124 w 7290676"/>
              <a:gd name="connsiteY808" fmla="*/ 5079892 h 6250319"/>
              <a:gd name="connsiteX809" fmla="*/ 3948824 w 7290676"/>
              <a:gd name="connsiteY809" fmla="*/ 5078145 h 6250319"/>
              <a:gd name="connsiteX810" fmla="*/ 3940715 w 7290676"/>
              <a:gd name="connsiteY810" fmla="*/ 5079936 h 6250319"/>
              <a:gd name="connsiteX811" fmla="*/ 3934289 w 7290676"/>
              <a:gd name="connsiteY811" fmla="*/ 5077702 h 6250319"/>
              <a:gd name="connsiteX812" fmla="*/ 3934142 w 7290676"/>
              <a:gd name="connsiteY812" fmla="*/ 5078023 h 6250319"/>
              <a:gd name="connsiteX813" fmla="*/ 3940687 w 7290676"/>
              <a:gd name="connsiteY813" fmla="*/ 5086279 h 6250319"/>
              <a:gd name="connsiteX814" fmla="*/ 3941177 w 7290676"/>
              <a:gd name="connsiteY814" fmla="*/ 5087029 h 6250319"/>
              <a:gd name="connsiteX815" fmla="*/ 3943462 w 7290676"/>
              <a:gd name="connsiteY815" fmla="*/ 5096139 h 6250319"/>
              <a:gd name="connsiteX816" fmla="*/ 3939473 w 7290676"/>
              <a:gd name="connsiteY816" fmla="*/ 5106988 h 6250319"/>
              <a:gd name="connsiteX817" fmla="*/ 3933129 w 7290676"/>
              <a:gd name="connsiteY817" fmla="*/ 5110253 h 6250319"/>
              <a:gd name="connsiteX818" fmla="*/ 3947010 w 7290676"/>
              <a:gd name="connsiteY818" fmla="*/ 5109828 h 6250319"/>
              <a:gd name="connsiteX819" fmla="*/ 3969706 w 7290676"/>
              <a:gd name="connsiteY819" fmla="*/ 5105151 h 6250319"/>
              <a:gd name="connsiteX820" fmla="*/ 3997885 w 7290676"/>
              <a:gd name="connsiteY820" fmla="*/ 5107436 h 6250319"/>
              <a:gd name="connsiteX821" fmla="*/ 4102033 w 7290676"/>
              <a:gd name="connsiteY821" fmla="*/ 5459996 h 6250319"/>
              <a:gd name="connsiteX822" fmla="*/ 4100296 w 7290676"/>
              <a:gd name="connsiteY822" fmla="*/ 5464606 h 6250319"/>
              <a:gd name="connsiteX823" fmla="*/ 4065329 w 7290676"/>
              <a:gd name="connsiteY823" fmla="*/ 5525265 h 6250319"/>
              <a:gd name="connsiteX824" fmla="*/ 4041843 w 7290676"/>
              <a:gd name="connsiteY824" fmla="*/ 5533308 h 6250319"/>
              <a:gd name="connsiteX825" fmla="*/ 4008657 w 7290676"/>
              <a:gd name="connsiteY825" fmla="*/ 5522590 h 6250319"/>
              <a:gd name="connsiteX826" fmla="*/ 4000774 w 7290676"/>
              <a:gd name="connsiteY826" fmla="*/ 5522219 h 6250319"/>
              <a:gd name="connsiteX827" fmla="*/ 3976076 w 7290676"/>
              <a:gd name="connsiteY827" fmla="*/ 5521778 h 6250319"/>
              <a:gd name="connsiteX828" fmla="*/ 3982706 w 7290676"/>
              <a:gd name="connsiteY828" fmla="*/ 5531839 h 6250319"/>
              <a:gd name="connsiteX829" fmla="*/ 3988881 w 7290676"/>
              <a:gd name="connsiteY829" fmla="*/ 5540250 h 6250319"/>
              <a:gd name="connsiteX830" fmla="*/ 3978045 w 7290676"/>
              <a:gd name="connsiteY830" fmla="*/ 5548998 h 6250319"/>
              <a:gd name="connsiteX831" fmla="*/ 3940908 w 7290676"/>
              <a:gd name="connsiteY831" fmla="*/ 5537213 h 6250319"/>
              <a:gd name="connsiteX832" fmla="*/ 3934309 w 7290676"/>
              <a:gd name="connsiteY832" fmla="*/ 5526452 h 6250319"/>
              <a:gd name="connsiteX833" fmla="*/ 3945045 w 7290676"/>
              <a:gd name="connsiteY833" fmla="*/ 5527469 h 6250319"/>
              <a:gd name="connsiteX834" fmla="*/ 3957907 w 7290676"/>
              <a:gd name="connsiteY834" fmla="*/ 5529879 h 6250319"/>
              <a:gd name="connsiteX835" fmla="*/ 3958592 w 7290676"/>
              <a:gd name="connsiteY835" fmla="*/ 5516329 h 6250319"/>
              <a:gd name="connsiteX836" fmla="*/ 3945849 w 7290676"/>
              <a:gd name="connsiteY836" fmla="*/ 5487576 h 6250319"/>
              <a:gd name="connsiteX837" fmla="*/ 3944778 w 7290676"/>
              <a:gd name="connsiteY837" fmla="*/ 5463246 h 6250319"/>
              <a:gd name="connsiteX838" fmla="*/ 3941733 w 7290676"/>
              <a:gd name="connsiteY838" fmla="*/ 5459198 h 6250319"/>
              <a:gd name="connsiteX839" fmla="*/ 3932425 w 7290676"/>
              <a:gd name="connsiteY839" fmla="*/ 5453847 h 6250319"/>
              <a:gd name="connsiteX840" fmla="*/ 3924781 w 7290676"/>
              <a:gd name="connsiteY840" fmla="*/ 5457092 h 6250319"/>
              <a:gd name="connsiteX841" fmla="*/ 3920402 w 7290676"/>
              <a:gd name="connsiteY841" fmla="*/ 5468767 h 6250319"/>
              <a:gd name="connsiteX842" fmla="*/ 3910511 w 7290676"/>
              <a:gd name="connsiteY842" fmla="*/ 5452294 h 6250319"/>
              <a:gd name="connsiteX843" fmla="*/ 3917970 w 7290676"/>
              <a:gd name="connsiteY843" fmla="*/ 5428725 h 6250319"/>
              <a:gd name="connsiteX844" fmla="*/ 3924289 w 7290676"/>
              <a:gd name="connsiteY844" fmla="*/ 5424274 h 6250319"/>
              <a:gd name="connsiteX845" fmla="*/ 3928154 w 7290676"/>
              <a:gd name="connsiteY845" fmla="*/ 5413806 h 6250319"/>
              <a:gd name="connsiteX846" fmla="*/ 3941772 w 7290676"/>
              <a:gd name="connsiteY846" fmla="*/ 5397116 h 6250319"/>
              <a:gd name="connsiteX847" fmla="*/ 3950697 w 7290676"/>
              <a:gd name="connsiteY847" fmla="*/ 5391018 h 6250319"/>
              <a:gd name="connsiteX848" fmla="*/ 3972018 w 7290676"/>
              <a:gd name="connsiteY848" fmla="*/ 5382496 h 6250319"/>
              <a:gd name="connsiteX849" fmla="*/ 3959763 w 7290676"/>
              <a:gd name="connsiteY849" fmla="*/ 5365624 h 6250319"/>
              <a:gd name="connsiteX850" fmla="*/ 3987099 w 7290676"/>
              <a:gd name="connsiteY850" fmla="*/ 5378736 h 6250319"/>
              <a:gd name="connsiteX851" fmla="*/ 3985794 w 7290676"/>
              <a:gd name="connsiteY851" fmla="*/ 5387504 h 6250319"/>
              <a:gd name="connsiteX852" fmla="*/ 3984978 w 7290676"/>
              <a:gd name="connsiteY852" fmla="*/ 5402376 h 6250319"/>
              <a:gd name="connsiteX853" fmla="*/ 3997645 w 7290676"/>
              <a:gd name="connsiteY853" fmla="*/ 5394189 h 6250319"/>
              <a:gd name="connsiteX854" fmla="*/ 4009234 w 7290676"/>
              <a:gd name="connsiteY854" fmla="*/ 5390725 h 6250319"/>
              <a:gd name="connsiteX855" fmla="*/ 4092176 w 7290676"/>
              <a:gd name="connsiteY855" fmla="*/ 5438343 h 6250319"/>
              <a:gd name="connsiteX856" fmla="*/ 4097526 w 7290676"/>
              <a:gd name="connsiteY856" fmla="*/ 5454541 h 6250319"/>
              <a:gd name="connsiteX857" fmla="*/ 4097434 w 7290676"/>
              <a:gd name="connsiteY857" fmla="*/ 5457770 h 6250319"/>
              <a:gd name="connsiteX858" fmla="*/ 4102033 w 7290676"/>
              <a:gd name="connsiteY858" fmla="*/ 5459996 h 6250319"/>
              <a:gd name="connsiteX859" fmla="*/ 4207457 w 7290676"/>
              <a:gd name="connsiteY859" fmla="*/ 5306538 h 6250319"/>
              <a:gd name="connsiteX860" fmla="*/ 4207457 w 7290676"/>
              <a:gd name="connsiteY860" fmla="*/ 5306537 h 6250319"/>
              <a:gd name="connsiteX861" fmla="*/ 4207111 w 7290676"/>
              <a:gd name="connsiteY861" fmla="*/ 5306337 h 6250319"/>
              <a:gd name="connsiteX862" fmla="*/ 4207111 w 7290676"/>
              <a:gd name="connsiteY862" fmla="*/ 5306338 h 6250319"/>
              <a:gd name="connsiteX863" fmla="*/ 4207457 w 7290676"/>
              <a:gd name="connsiteY863" fmla="*/ 5306538 h 6250319"/>
              <a:gd name="connsiteX864" fmla="*/ 4228791 w 7290676"/>
              <a:gd name="connsiteY864" fmla="*/ 5219409 h 6250319"/>
              <a:gd name="connsiteX865" fmla="*/ 4228790 w 7290676"/>
              <a:gd name="connsiteY865" fmla="*/ 5219408 h 6250319"/>
              <a:gd name="connsiteX866" fmla="*/ 4228473 w 7290676"/>
              <a:gd name="connsiteY866" fmla="*/ 5219692 h 6250319"/>
              <a:gd name="connsiteX867" fmla="*/ 4227983 w 7290676"/>
              <a:gd name="connsiteY867" fmla="*/ 5218943 h 6250319"/>
              <a:gd name="connsiteX868" fmla="*/ 4227983 w 7290676"/>
              <a:gd name="connsiteY868" fmla="*/ 5218943 h 6250319"/>
              <a:gd name="connsiteX869" fmla="*/ 4228473 w 7290676"/>
              <a:gd name="connsiteY869" fmla="*/ 5219693 h 6250319"/>
              <a:gd name="connsiteX870" fmla="*/ 4228791 w 7290676"/>
              <a:gd name="connsiteY870" fmla="*/ 5219409 h 6250319"/>
              <a:gd name="connsiteX871" fmla="*/ 4580059 w 7290676"/>
              <a:gd name="connsiteY871" fmla="*/ 5233347 h 6250319"/>
              <a:gd name="connsiteX872" fmla="*/ 4563658 w 7290676"/>
              <a:gd name="connsiteY872" fmla="*/ 5222462 h 6250319"/>
              <a:gd name="connsiteX873" fmla="*/ 4558443 w 7290676"/>
              <a:gd name="connsiteY873" fmla="*/ 5207923 h 6250319"/>
              <a:gd name="connsiteX874" fmla="*/ 4563716 w 7290676"/>
              <a:gd name="connsiteY874" fmla="*/ 5205627 h 6250319"/>
              <a:gd name="connsiteX875" fmla="*/ 4572993 w 7290676"/>
              <a:gd name="connsiteY875" fmla="*/ 5209683 h 6250319"/>
              <a:gd name="connsiteX876" fmla="*/ 4578450 w 7290676"/>
              <a:gd name="connsiteY876" fmla="*/ 5218336 h 6250319"/>
              <a:gd name="connsiteX877" fmla="*/ 4580059 w 7290676"/>
              <a:gd name="connsiteY877" fmla="*/ 5233347 h 6250319"/>
              <a:gd name="connsiteX878" fmla="*/ 4602835 w 7290676"/>
              <a:gd name="connsiteY878" fmla="*/ 5229447 h 6250319"/>
              <a:gd name="connsiteX879" fmla="*/ 4598136 w 7290676"/>
              <a:gd name="connsiteY879" fmla="*/ 5234465 h 6250319"/>
              <a:gd name="connsiteX880" fmla="*/ 4589546 w 7290676"/>
              <a:gd name="connsiteY880" fmla="*/ 5230539 h 6250319"/>
              <a:gd name="connsiteX881" fmla="*/ 4585801 w 7290676"/>
              <a:gd name="connsiteY881" fmla="*/ 5221771 h 6250319"/>
              <a:gd name="connsiteX882" fmla="*/ 4582282 w 7290676"/>
              <a:gd name="connsiteY882" fmla="*/ 5209102 h 6250319"/>
              <a:gd name="connsiteX883" fmla="*/ 4586272 w 7290676"/>
              <a:gd name="connsiteY883" fmla="*/ 5209005 h 6250319"/>
              <a:gd name="connsiteX884" fmla="*/ 4588478 w 7290676"/>
              <a:gd name="connsiteY884" fmla="*/ 5217930 h 6250319"/>
              <a:gd name="connsiteX885" fmla="*/ 4594356 w 7290676"/>
              <a:gd name="connsiteY885" fmla="*/ 5221911 h 6250319"/>
              <a:gd name="connsiteX886" fmla="*/ 4602366 w 7290676"/>
              <a:gd name="connsiteY886" fmla="*/ 5222742 h 6250319"/>
              <a:gd name="connsiteX887" fmla="*/ 4602835 w 7290676"/>
              <a:gd name="connsiteY887" fmla="*/ 5229447 h 6250319"/>
              <a:gd name="connsiteX888" fmla="*/ 4630638 w 7290676"/>
              <a:gd name="connsiteY888" fmla="*/ 5446300 h 6250319"/>
              <a:gd name="connsiteX889" fmla="*/ 4619441 w 7290676"/>
              <a:gd name="connsiteY889" fmla="*/ 5458296 h 6250319"/>
              <a:gd name="connsiteX890" fmla="*/ 4587708 w 7290676"/>
              <a:gd name="connsiteY890" fmla="*/ 5457897 h 6250319"/>
              <a:gd name="connsiteX891" fmla="*/ 4556478 w 7290676"/>
              <a:gd name="connsiteY891" fmla="*/ 5441456 h 6250319"/>
              <a:gd name="connsiteX892" fmla="*/ 4553854 w 7290676"/>
              <a:gd name="connsiteY892" fmla="*/ 5439837 h 6250319"/>
              <a:gd name="connsiteX893" fmla="*/ 4558350 w 7290676"/>
              <a:gd name="connsiteY893" fmla="*/ 5402939 h 6250319"/>
              <a:gd name="connsiteX894" fmla="*/ 4569483 w 7290676"/>
              <a:gd name="connsiteY894" fmla="*/ 5409628 h 6250319"/>
              <a:gd name="connsiteX895" fmla="*/ 4587283 w 7290676"/>
              <a:gd name="connsiteY895" fmla="*/ 5418501 h 6250319"/>
              <a:gd name="connsiteX896" fmla="*/ 4598589 w 7290676"/>
              <a:gd name="connsiteY896" fmla="*/ 5415116 h 6250319"/>
              <a:gd name="connsiteX897" fmla="*/ 4602096 w 7290676"/>
              <a:gd name="connsiteY897" fmla="*/ 5424705 h 6250319"/>
              <a:gd name="connsiteX898" fmla="*/ 4615074 w 7290676"/>
              <a:gd name="connsiteY898" fmla="*/ 5437202 h 6250319"/>
              <a:gd name="connsiteX899" fmla="*/ 4630638 w 7290676"/>
              <a:gd name="connsiteY899" fmla="*/ 5446300 h 6250319"/>
              <a:gd name="connsiteX900" fmla="*/ 4668224 w 7290676"/>
              <a:gd name="connsiteY900" fmla="*/ 5231399 h 6250319"/>
              <a:gd name="connsiteX901" fmla="*/ 4649378 w 7290676"/>
              <a:gd name="connsiteY901" fmla="*/ 5222148 h 6250319"/>
              <a:gd name="connsiteX902" fmla="*/ 4668224 w 7290676"/>
              <a:gd name="connsiteY902" fmla="*/ 5231399 h 6250319"/>
              <a:gd name="connsiteX903" fmla="*/ 4676834 w 7290676"/>
              <a:gd name="connsiteY903" fmla="*/ 5274360 h 6250319"/>
              <a:gd name="connsiteX904" fmla="*/ 4658203 w 7290676"/>
              <a:gd name="connsiteY904" fmla="*/ 5304821 h 6250319"/>
              <a:gd name="connsiteX905" fmla="*/ 4622315 w 7290676"/>
              <a:gd name="connsiteY905" fmla="*/ 5284170 h 6250319"/>
              <a:gd name="connsiteX906" fmla="*/ 4613370 w 7290676"/>
              <a:gd name="connsiteY906" fmla="*/ 5258371 h 6250319"/>
              <a:gd name="connsiteX907" fmla="*/ 4612475 w 7290676"/>
              <a:gd name="connsiteY907" fmla="*/ 5240860 h 6250319"/>
              <a:gd name="connsiteX908" fmla="*/ 4612259 w 7290676"/>
              <a:gd name="connsiteY908" fmla="*/ 5229707 h 6250319"/>
              <a:gd name="connsiteX909" fmla="*/ 4648944 w 7290676"/>
              <a:gd name="connsiteY909" fmla="*/ 5246187 h 6250319"/>
              <a:gd name="connsiteX910" fmla="*/ 4676834 w 7290676"/>
              <a:gd name="connsiteY910" fmla="*/ 5274360 h 6250319"/>
              <a:gd name="connsiteX911" fmla="*/ 4699319 w 7290676"/>
              <a:gd name="connsiteY911" fmla="*/ 5112237 h 6250319"/>
              <a:gd name="connsiteX912" fmla="*/ 4694099 w 7290676"/>
              <a:gd name="connsiteY912" fmla="*/ 5113979 h 6250319"/>
              <a:gd name="connsiteX913" fmla="*/ 4690411 w 7290676"/>
              <a:gd name="connsiteY913" fmla="*/ 5108848 h 6250319"/>
              <a:gd name="connsiteX914" fmla="*/ 4695232 w 7290676"/>
              <a:gd name="connsiteY914" fmla="*/ 5106042 h 6250319"/>
              <a:gd name="connsiteX915" fmla="*/ 4699319 w 7290676"/>
              <a:gd name="connsiteY915" fmla="*/ 5112237 h 6250319"/>
              <a:gd name="connsiteX916" fmla="*/ 4709039 w 7290676"/>
              <a:gd name="connsiteY916" fmla="*/ 5263547 h 6250319"/>
              <a:gd name="connsiteX917" fmla="*/ 4708820 w 7290676"/>
              <a:gd name="connsiteY917" fmla="*/ 5263469 h 6250319"/>
              <a:gd name="connsiteX918" fmla="*/ 4708591 w 7290676"/>
              <a:gd name="connsiteY918" fmla="*/ 5263289 h 6250319"/>
              <a:gd name="connsiteX919" fmla="*/ 4708707 w 7290676"/>
              <a:gd name="connsiteY919" fmla="*/ 5263040 h 6250319"/>
              <a:gd name="connsiteX920" fmla="*/ 4709039 w 7290676"/>
              <a:gd name="connsiteY920" fmla="*/ 5263547 h 6250319"/>
              <a:gd name="connsiteX921" fmla="*/ 4733775 w 7290676"/>
              <a:gd name="connsiteY921" fmla="*/ 5140862 h 6250319"/>
              <a:gd name="connsiteX922" fmla="*/ 4733516 w 7290676"/>
              <a:gd name="connsiteY922" fmla="*/ 5140902 h 6250319"/>
              <a:gd name="connsiteX923" fmla="*/ 4697244 w 7290676"/>
              <a:gd name="connsiteY923" fmla="*/ 5155468 h 6250319"/>
              <a:gd name="connsiteX924" fmla="*/ 4683595 w 7290676"/>
              <a:gd name="connsiteY924" fmla="*/ 5166076 h 6250319"/>
              <a:gd name="connsiteX925" fmla="*/ 4642861 w 7290676"/>
              <a:gd name="connsiteY925" fmla="*/ 5180424 h 6250319"/>
              <a:gd name="connsiteX926" fmla="*/ 4633577 w 7290676"/>
              <a:gd name="connsiteY926" fmla="*/ 5181370 h 6250319"/>
              <a:gd name="connsiteX927" fmla="*/ 4637036 w 7290676"/>
              <a:gd name="connsiteY927" fmla="*/ 5171108 h 6250319"/>
              <a:gd name="connsiteX928" fmla="*/ 4638235 w 7290676"/>
              <a:gd name="connsiteY928" fmla="*/ 5164898 h 6250319"/>
              <a:gd name="connsiteX929" fmla="*/ 4706379 w 7290676"/>
              <a:gd name="connsiteY929" fmla="*/ 5140042 h 6250319"/>
              <a:gd name="connsiteX930" fmla="*/ 4714540 w 7290676"/>
              <a:gd name="connsiteY930" fmla="*/ 5125891 h 6250319"/>
              <a:gd name="connsiteX931" fmla="*/ 4715129 w 7290676"/>
              <a:gd name="connsiteY931" fmla="*/ 5140077 h 6250319"/>
              <a:gd name="connsiteX932" fmla="*/ 4733497 w 7290676"/>
              <a:gd name="connsiteY932" fmla="*/ 5140906 h 6250319"/>
              <a:gd name="connsiteX933" fmla="*/ 4733688 w 7290676"/>
              <a:gd name="connsiteY933" fmla="*/ 5140439 h 6250319"/>
              <a:gd name="connsiteX934" fmla="*/ 4733674 w 7290676"/>
              <a:gd name="connsiteY934" fmla="*/ 5140480 h 6250319"/>
              <a:gd name="connsiteX935" fmla="*/ 4733775 w 7290676"/>
              <a:gd name="connsiteY935" fmla="*/ 5140862 h 6250319"/>
              <a:gd name="connsiteX936" fmla="*/ 4746078 w 7290676"/>
              <a:gd name="connsiteY936" fmla="*/ 5157818 h 6250319"/>
              <a:gd name="connsiteX937" fmla="*/ 4738476 w 7290676"/>
              <a:gd name="connsiteY937" fmla="*/ 5160414 h 6250319"/>
              <a:gd name="connsiteX938" fmla="*/ 4738218 w 7290676"/>
              <a:gd name="connsiteY938" fmla="*/ 5154418 h 6250319"/>
              <a:gd name="connsiteX939" fmla="*/ 4744969 w 7290676"/>
              <a:gd name="connsiteY939" fmla="*/ 5151291 h 6250319"/>
              <a:gd name="connsiteX940" fmla="*/ 4746078 w 7290676"/>
              <a:gd name="connsiteY940" fmla="*/ 5157818 h 6250319"/>
              <a:gd name="connsiteX941" fmla="*/ 4750858 w 7290676"/>
              <a:gd name="connsiteY941" fmla="*/ 5139244 h 6250319"/>
              <a:gd name="connsiteX942" fmla="*/ 4748170 w 7290676"/>
              <a:gd name="connsiteY942" fmla="*/ 5144900 h 6250319"/>
              <a:gd name="connsiteX943" fmla="*/ 4734789 w 7290676"/>
              <a:gd name="connsiteY943" fmla="*/ 5140009 h 6250319"/>
              <a:gd name="connsiteX944" fmla="*/ 4737993 w 7290676"/>
              <a:gd name="connsiteY944" fmla="*/ 5139282 h 6250319"/>
              <a:gd name="connsiteX945" fmla="*/ 4750858 w 7290676"/>
              <a:gd name="connsiteY945" fmla="*/ 5139244 h 6250319"/>
              <a:gd name="connsiteX946" fmla="*/ 4755920 w 7290676"/>
              <a:gd name="connsiteY946" fmla="*/ 5294213 h 6250319"/>
              <a:gd name="connsiteX947" fmla="*/ 4751008 w 7290676"/>
              <a:gd name="connsiteY947" fmla="*/ 5312333 h 6250319"/>
              <a:gd name="connsiteX948" fmla="*/ 4739047 w 7290676"/>
              <a:gd name="connsiteY948" fmla="*/ 5315505 h 6250319"/>
              <a:gd name="connsiteX949" fmla="*/ 4727873 w 7290676"/>
              <a:gd name="connsiteY949" fmla="*/ 5301491 h 6250319"/>
              <a:gd name="connsiteX950" fmla="*/ 4727735 w 7290676"/>
              <a:gd name="connsiteY950" fmla="*/ 5295395 h 6250319"/>
              <a:gd name="connsiteX951" fmla="*/ 4713791 w 7290676"/>
              <a:gd name="connsiteY951" fmla="*/ 5283037 h 6250319"/>
              <a:gd name="connsiteX952" fmla="*/ 4707964 w 7290676"/>
              <a:gd name="connsiteY952" fmla="*/ 5268096 h 6250319"/>
              <a:gd name="connsiteX953" fmla="*/ 4706909 w 7290676"/>
              <a:gd name="connsiteY953" fmla="*/ 5269517 h 6250319"/>
              <a:gd name="connsiteX954" fmla="*/ 4701321 w 7290676"/>
              <a:gd name="connsiteY954" fmla="*/ 5269021 h 6250319"/>
              <a:gd name="connsiteX955" fmla="*/ 4700460 w 7290676"/>
              <a:gd name="connsiteY955" fmla="*/ 5263002 h 6250319"/>
              <a:gd name="connsiteX956" fmla="*/ 4710365 w 7290676"/>
              <a:gd name="connsiteY956" fmla="*/ 5264860 h 6250319"/>
              <a:gd name="connsiteX957" fmla="*/ 4709160 w 7290676"/>
              <a:gd name="connsiteY957" fmla="*/ 5266484 h 6250319"/>
              <a:gd name="connsiteX958" fmla="*/ 4727772 w 7290676"/>
              <a:gd name="connsiteY958" fmla="*/ 5272186 h 6250319"/>
              <a:gd name="connsiteX959" fmla="*/ 4748534 w 7290676"/>
              <a:gd name="connsiteY959" fmla="*/ 5277845 h 6250319"/>
              <a:gd name="connsiteX960" fmla="*/ 4755920 w 7290676"/>
              <a:gd name="connsiteY960" fmla="*/ 5294213 h 6250319"/>
              <a:gd name="connsiteX961" fmla="*/ 4766579 w 7290676"/>
              <a:gd name="connsiteY961" fmla="*/ 5123223 h 6250319"/>
              <a:gd name="connsiteX962" fmla="*/ 4765559 w 7290676"/>
              <a:gd name="connsiteY962" fmla="*/ 5131883 h 6250319"/>
              <a:gd name="connsiteX963" fmla="*/ 4756841 w 7290676"/>
              <a:gd name="connsiteY963" fmla="*/ 5119818 h 6250319"/>
              <a:gd name="connsiteX964" fmla="*/ 4754931 w 7290676"/>
              <a:gd name="connsiteY964" fmla="*/ 5112164 h 6250319"/>
              <a:gd name="connsiteX965" fmla="*/ 4760442 w 7290676"/>
              <a:gd name="connsiteY965" fmla="*/ 5110491 h 6250319"/>
              <a:gd name="connsiteX966" fmla="*/ 4763446 w 7290676"/>
              <a:gd name="connsiteY966" fmla="*/ 5115618 h 6250319"/>
              <a:gd name="connsiteX967" fmla="*/ 4766579 w 7290676"/>
              <a:gd name="connsiteY967" fmla="*/ 5123223 h 6250319"/>
              <a:gd name="connsiteX968" fmla="*/ 4942127 w 7290676"/>
              <a:gd name="connsiteY968" fmla="*/ 5204578 h 6250319"/>
              <a:gd name="connsiteX969" fmla="*/ 4931710 w 7290676"/>
              <a:gd name="connsiteY969" fmla="*/ 5192666 h 6250319"/>
              <a:gd name="connsiteX970" fmla="*/ 4942127 w 7290676"/>
              <a:gd name="connsiteY970" fmla="*/ 5204578 h 6250319"/>
              <a:gd name="connsiteX971" fmla="*/ 4935939 w 7290676"/>
              <a:gd name="connsiteY971" fmla="*/ 5354065 h 6250319"/>
              <a:gd name="connsiteX972" fmla="*/ 4934827 w 7290676"/>
              <a:gd name="connsiteY972" fmla="*/ 5357075 h 6250319"/>
              <a:gd name="connsiteX973" fmla="*/ 4914622 w 7290676"/>
              <a:gd name="connsiteY973" fmla="*/ 5351673 h 6250319"/>
              <a:gd name="connsiteX974" fmla="*/ 4919463 w 7290676"/>
              <a:gd name="connsiteY974" fmla="*/ 5348967 h 6250319"/>
              <a:gd name="connsiteX975" fmla="*/ 4932517 w 7290676"/>
              <a:gd name="connsiteY975" fmla="*/ 5350769 h 6250319"/>
              <a:gd name="connsiteX976" fmla="*/ 4935939 w 7290676"/>
              <a:gd name="connsiteY976" fmla="*/ 5354065 h 6250319"/>
              <a:gd name="connsiteX977" fmla="*/ 4952944 w 7290676"/>
              <a:gd name="connsiteY977" fmla="*/ 5209999 h 6250319"/>
              <a:gd name="connsiteX978" fmla="*/ 4944837 w 7290676"/>
              <a:gd name="connsiteY978" fmla="*/ 5198659 h 6250319"/>
              <a:gd name="connsiteX979" fmla="*/ 4950816 w 7290676"/>
              <a:gd name="connsiteY979" fmla="*/ 5195395 h 6250319"/>
              <a:gd name="connsiteX980" fmla="*/ 4952944 w 7290676"/>
              <a:gd name="connsiteY980" fmla="*/ 5209999 h 6250319"/>
              <a:gd name="connsiteX981" fmla="*/ 4966636 w 7290676"/>
              <a:gd name="connsiteY981" fmla="*/ 5110049 h 6250319"/>
              <a:gd name="connsiteX982" fmla="*/ 4966635 w 7290676"/>
              <a:gd name="connsiteY982" fmla="*/ 5110049 h 6250319"/>
              <a:gd name="connsiteX983" fmla="*/ 4966270 w 7290676"/>
              <a:gd name="connsiteY983" fmla="*/ 5110149 h 6250319"/>
              <a:gd name="connsiteX984" fmla="*/ 4966357 w 7290676"/>
              <a:gd name="connsiteY984" fmla="*/ 5109732 h 6250319"/>
              <a:gd name="connsiteX985" fmla="*/ 4966355 w 7290676"/>
              <a:gd name="connsiteY985" fmla="*/ 5109731 h 6250319"/>
              <a:gd name="connsiteX986" fmla="*/ 4963201 w 7290676"/>
              <a:gd name="connsiteY986" fmla="*/ 5108535 h 6250319"/>
              <a:gd name="connsiteX987" fmla="*/ 4963201 w 7290676"/>
              <a:gd name="connsiteY987" fmla="*/ 5108536 h 6250319"/>
              <a:gd name="connsiteX988" fmla="*/ 4966357 w 7290676"/>
              <a:gd name="connsiteY988" fmla="*/ 5109732 h 6250319"/>
              <a:gd name="connsiteX989" fmla="*/ 4966270 w 7290676"/>
              <a:gd name="connsiteY989" fmla="*/ 5110149 h 6250319"/>
              <a:gd name="connsiteX990" fmla="*/ 4966636 w 7290676"/>
              <a:gd name="connsiteY990" fmla="*/ 5110049 h 6250319"/>
              <a:gd name="connsiteX991" fmla="*/ 4975383 w 7290676"/>
              <a:gd name="connsiteY991" fmla="*/ 5237301 h 6250319"/>
              <a:gd name="connsiteX992" fmla="*/ 4965412 w 7290676"/>
              <a:gd name="connsiteY992" fmla="*/ 5220488 h 6250319"/>
              <a:gd name="connsiteX993" fmla="*/ 4975383 w 7290676"/>
              <a:gd name="connsiteY993" fmla="*/ 5237301 h 6250319"/>
              <a:gd name="connsiteX994" fmla="*/ 5012069 w 7290676"/>
              <a:gd name="connsiteY994" fmla="*/ 5211663 h 6250319"/>
              <a:gd name="connsiteX995" fmla="*/ 5006218 w 7290676"/>
              <a:gd name="connsiteY995" fmla="*/ 5213973 h 6250319"/>
              <a:gd name="connsiteX996" fmla="*/ 5006139 w 7290676"/>
              <a:gd name="connsiteY996" fmla="*/ 5207514 h 6250319"/>
              <a:gd name="connsiteX997" fmla="*/ 5011473 w 7290676"/>
              <a:gd name="connsiteY997" fmla="*/ 5205805 h 6250319"/>
              <a:gd name="connsiteX998" fmla="*/ 5012069 w 7290676"/>
              <a:gd name="connsiteY998" fmla="*/ 5211663 h 6250319"/>
              <a:gd name="connsiteX999" fmla="*/ 5078546 w 7290676"/>
              <a:gd name="connsiteY999" fmla="*/ 5351982 h 6250319"/>
              <a:gd name="connsiteX1000" fmla="*/ 5036252 w 7290676"/>
              <a:gd name="connsiteY1000" fmla="*/ 5368536 h 6250319"/>
              <a:gd name="connsiteX1001" fmla="*/ 5031853 w 7290676"/>
              <a:gd name="connsiteY1001" fmla="*/ 5364833 h 6250319"/>
              <a:gd name="connsiteX1002" fmla="*/ 5043272 w 7290676"/>
              <a:gd name="connsiteY1002" fmla="*/ 5354723 h 6250319"/>
              <a:gd name="connsiteX1003" fmla="*/ 5078546 w 7290676"/>
              <a:gd name="connsiteY1003" fmla="*/ 5351982 h 6250319"/>
              <a:gd name="connsiteX1004" fmla="*/ 5181547 w 7290676"/>
              <a:gd name="connsiteY1004" fmla="*/ 4917470 h 6250319"/>
              <a:gd name="connsiteX1005" fmla="*/ 5181546 w 7290676"/>
              <a:gd name="connsiteY1005" fmla="*/ 4917470 h 6250319"/>
              <a:gd name="connsiteX1006" fmla="*/ 5181074 w 7290676"/>
              <a:gd name="connsiteY1006" fmla="*/ 4918288 h 6250319"/>
              <a:gd name="connsiteX1007" fmla="*/ 5181075 w 7290676"/>
              <a:gd name="connsiteY1007" fmla="*/ 4918288 h 6250319"/>
              <a:gd name="connsiteX1008" fmla="*/ 5181547 w 7290676"/>
              <a:gd name="connsiteY1008" fmla="*/ 4917470 h 6250319"/>
              <a:gd name="connsiteX1009" fmla="*/ 5415737 w 7290676"/>
              <a:gd name="connsiteY1009" fmla="*/ 5488930 h 6250319"/>
              <a:gd name="connsiteX1010" fmla="*/ 5415737 w 7290676"/>
              <a:gd name="connsiteY1010" fmla="*/ 5488929 h 6250319"/>
              <a:gd name="connsiteX1011" fmla="*/ 5415391 w 7290676"/>
              <a:gd name="connsiteY1011" fmla="*/ 5488729 h 6250319"/>
              <a:gd name="connsiteX1012" fmla="*/ 5415391 w 7290676"/>
              <a:gd name="connsiteY1012" fmla="*/ 5488730 h 6250319"/>
              <a:gd name="connsiteX1013" fmla="*/ 5415737 w 7290676"/>
              <a:gd name="connsiteY1013" fmla="*/ 5488930 h 6250319"/>
              <a:gd name="connsiteX1014" fmla="*/ 5437071 w 7290676"/>
              <a:gd name="connsiteY1014" fmla="*/ 5401801 h 6250319"/>
              <a:gd name="connsiteX1015" fmla="*/ 5437070 w 7290676"/>
              <a:gd name="connsiteY1015" fmla="*/ 5401801 h 6250319"/>
              <a:gd name="connsiteX1016" fmla="*/ 5436753 w 7290676"/>
              <a:gd name="connsiteY1016" fmla="*/ 5402085 h 6250319"/>
              <a:gd name="connsiteX1017" fmla="*/ 5436263 w 7290676"/>
              <a:gd name="connsiteY1017" fmla="*/ 5401335 h 6250319"/>
              <a:gd name="connsiteX1018" fmla="*/ 5436262 w 7290676"/>
              <a:gd name="connsiteY1018" fmla="*/ 5401335 h 6250319"/>
              <a:gd name="connsiteX1019" fmla="*/ 5436753 w 7290676"/>
              <a:gd name="connsiteY1019" fmla="*/ 5402085 h 6250319"/>
              <a:gd name="connsiteX1020" fmla="*/ 5437071 w 7290676"/>
              <a:gd name="connsiteY1020" fmla="*/ 5401801 h 6250319"/>
              <a:gd name="connsiteX1021" fmla="*/ 5942055 w 7290676"/>
              <a:gd name="connsiteY1021" fmla="*/ 5323255 h 6250319"/>
              <a:gd name="connsiteX1022" fmla="*/ 5941795 w 7290676"/>
              <a:gd name="connsiteY1022" fmla="*/ 5323294 h 6250319"/>
              <a:gd name="connsiteX1023" fmla="*/ 5905524 w 7290676"/>
              <a:gd name="connsiteY1023" fmla="*/ 5337861 h 6250319"/>
              <a:gd name="connsiteX1024" fmla="*/ 5891875 w 7290676"/>
              <a:gd name="connsiteY1024" fmla="*/ 5348468 h 6250319"/>
              <a:gd name="connsiteX1025" fmla="*/ 5851141 w 7290676"/>
              <a:gd name="connsiteY1025" fmla="*/ 5362816 h 6250319"/>
              <a:gd name="connsiteX1026" fmla="*/ 5841857 w 7290676"/>
              <a:gd name="connsiteY1026" fmla="*/ 5363762 h 6250319"/>
              <a:gd name="connsiteX1027" fmla="*/ 5845316 w 7290676"/>
              <a:gd name="connsiteY1027" fmla="*/ 5353500 h 6250319"/>
              <a:gd name="connsiteX1028" fmla="*/ 5846515 w 7290676"/>
              <a:gd name="connsiteY1028" fmla="*/ 5347290 h 6250319"/>
              <a:gd name="connsiteX1029" fmla="*/ 5914658 w 7290676"/>
              <a:gd name="connsiteY1029" fmla="*/ 5322434 h 6250319"/>
              <a:gd name="connsiteX1030" fmla="*/ 5922820 w 7290676"/>
              <a:gd name="connsiteY1030" fmla="*/ 5308283 h 6250319"/>
              <a:gd name="connsiteX1031" fmla="*/ 5923408 w 7290676"/>
              <a:gd name="connsiteY1031" fmla="*/ 5322469 h 6250319"/>
              <a:gd name="connsiteX1032" fmla="*/ 5941777 w 7290676"/>
              <a:gd name="connsiteY1032" fmla="*/ 5323298 h 6250319"/>
              <a:gd name="connsiteX1033" fmla="*/ 5941968 w 7290676"/>
              <a:gd name="connsiteY1033" fmla="*/ 5322831 h 6250319"/>
              <a:gd name="connsiteX1034" fmla="*/ 5941953 w 7290676"/>
              <a:gd name="connsiteY1034" fmla="*/ 5322872 h 6250319"/>
              <a:gd name="connsiteX1035" fmla="*/ 5942055 w 7290676"/>
              <a:gd name="connsiteY1035" fmla="*/ 5323255 h 6250319"/>
              <a:gd name="connsiteX1036" fmla="*/ 5959138 w 7290676"/>
              <a:gd name="connsiteY1036" fmla="*/ 5321636 h 6250319"/>
              <a:gd name="connsiteX1037" fmla="*/ 5956450 w 7290676"/>
              <a:gd name="connsiteY1037" fmla="*/ 5327292 h 6250319"/>
              <a:gd name="connsiteX1038" fmla="*/ 5943068 w 7290676"/>
              <a:gd name="connsiteY1038" fmla="*/ 5322401 h 6250319"/>
              <a:gd name="connsiteX1039" fmla="*/ 5946273 w 7290676"/>
              <a:gd name="connsiteY1039" fmla="*/ 5321674 h 6250319"/>
              <a:gd name="connsiteX1040" fmla="*/ 5959138 w 7290676"/>
              <a:gd name="connsiteY1040" fmla="*/ 5321636 h 6250319"/>
              <a:gd name="connsiteX1041" fmla="*/ 6055627 w 7290676"/>
              <a:gd name="connsiteY1041" fmla="*/ 4659818 h 6250319"/>
              <a:gd name="connsiteX1042" fmla="*/ 6055627 w 7290676"/>
              <a:gd name="connsiteY1042" fmla="*/ 4659816 h 6250319"/>
              <a:gd name="connsiteX1043" fmla="*/ 6055608 w 7290676"/>
              <a:gd name="connsiteY1043" fmla="*/ 4660116 h 6250319"/>
              <a:gd name="connsiteX1044" fmla="*/ 6055608 w 7290676"/>
              <a:gd name="connsiteY1044" fmla="*/ 4660116 h 6250319"/>
              <a:gd name="connsiteX1045" fmla="*/ 6079198 w 7290676"/>
              <a:gd name="connsiteY1045" fmla="*/ 4669355 h 6250319"/>
              <a:gd name="connsiteX1046" fmla="*/ 6079007 w 7290676"/>
              <a:gd name="connsiteY1046" fmla="*/ 4668625 h 6250319"/>
              <a:gd name="connsiteX1047" fmla="*/ 6079006 w 7290676"/>
              <a:gd name="connsiteY1047" fmla="*/ 4668624 h 6250319"/>
              <a:gd name="connsiteX1048" fmla="*/ 6079198 w 7290676"/>
              <a:gd name="connsiteY1048" fmla="*/ 4669359 h 6250319"/>
              <a:gd name="connsiteX1049" fmla="*/ 6086351 w 7290676"/>
              <a:gd name="connsiteY1049" fmla="*/ 4715098 h 6250319"/>
              <a:gd name="connsiteX1050" fmla="*/ 6086350 w 7290676"/>
              <a:gd name="connsiteY1050" fmla="*/ 4715096 h 6250319"/>
              <a:gd name="connsiteX1051" fmla="*/ 6085939 w 7290676"/>
              <a:gd name="connsiteY1051" fmla="*/ 4715013 h 6250319"/>
              <a:gd name="connsiteX1052" fmla="*/ 6085938 w 7290676"/>
              <a:gd name="connsiteY1052" fmla="*/ 4715015 h 6250319"/>
              <a:gd name="connsiteX1053" fmla="*/ 6086351 w 7290676"/>
              <a:gd name="connsiteY1053" fmla="*/ 4715098 h 6250319"/>
              <a:gd name="connsiteX1054" fmla="*/ 6097907 w 7290676"/>
              <a:gd name="connsiteY1054" fmla="*/ 4925769 h 6250319"/>
              <a:gd name="connsiteX1055" fmla="*/ 6097802 w 7290676"/>
              <a:gd name="connsiteY1055" fmla="*/ 4924618 h 6250319"/>
              <a:gd name="connsiteX1056" fmla="*/ 6097801 w 7290676"/>
              <a:gd name="connsiteY1056" fmla="*/ 4924619 h 6250319"/>
              <a:gd name="connsiteX1057" fmla="*/ 6097906 w 7290676"/>
              <a:gd name="connsiteY1057" fmla="*/ 4925769 h 6250319"/>
              <a:gd name="connsiteX1058" fmla="*/ 6100539 w 7290676"/>
              <a:gd name="connsiteY1058" fmla="*/ 4905469 h 6250319"/>
              <a:gd name="connsiteX1059" fmla="*/ 6100539 w 7290676"/>
              <a:gd name="connsiteY1059" fmla="*/ 4905469 h 6250319"/>
              <a:gd name="connsiteX1060" fmla="*/ 6100202 w 7290676"/>
              <a:gd name="connsiteY1060" fmla="*/ 4906053 h 6250319"/>
              <a:gd name="connsiteX1061" fmla="*/ 6100202 w 7290676"/>
              <a:gd name="connsiteY1061" fmla="*/ 4906054 h 6250319"/>
              <a:gd name="connsiteX1062" fmla="*/ 6100539 w 7290676"/>
              <a:gd name="connsiteY1062" fmla="*/ 4905469 h 6250319"/>
              <a:gd name="connsiteX1063" fmla="*/ 6096997 w 7290676"/>
              <a:gd name="connsiteY1063" fmla="*/ 4970287 h 6250319"/>
              <a:gd name="connsiteX1064" fmla="*/ 6096738 w 7290676"/>
              <a:gd name="connsiteY1064" fmla="*/ 4969669 h 6250319"/>
              <a:gd name="connsiteX1065" fmla="*/ 6096738 w 7290676"/>
              <a:gd name="connsiteY1065" fmla="*/ 4969669 h 6250319"/>
              <a:gd name="connsiteX1066" fmla="*/ 6096997 w 7290676"/>
              <a:gd name="connsiteY1066" fmla="*/ 4970286 h 6250319"/>
              <a:gd name="connsiteX1067" fmla="*/ 6101755 w 7290676"/>
              <a:gd name="connsiteY1067" fmla="*/ 4939367 h 6250319"/>
              <a:gd name="connsiteX1068" fmla="*/ 6101754 w 7290676"/>
              <a:gd name="connsiteY1068" fmla="*/ 4939369 h 6250319"/>
              <a:gd name="connsiteX1069" fmla="*/ 6101534 w 7290676"/>
              <a:gd name="connsiteY1069" fmla="*/ 4940017 h 6250319"/>
              <a:gd name="connsiteX1070" fmla="*/ 6101351 w 7290676"/>
              <a:gd name="connsiteY1070" fmla="*/ 4940067 h 6250319"/>
              <a:gd name="connsiteX1071" fmla="*/ 6101350 w 7290676"/>
              <a:gd name="connsiteY1071" fmla="*/ 4940068 h 6250319"/>
              <a:gd name="connsiteX1072" fmla="*/ 6101534 w 7290676"/>
              <a:gd name="connsiteY1072" fmla="*/ 4940018 h 6250319"/>
              <a:gd name="connsiteX1073" fmla="*/ 6101755 w 7290676"/>
              <a:gd name="connsiteY1073" fmla="*/ 4939367 h 6250319"/>
              <a:gd name="connsiteX1074" fmla="*/ 6137186 w 7290676"/>
              <a:gd name="connsiteY1074" fmla="*/ 4569085 h 6250319"/>
              <a:gd name="connsiteX1075" fmla="*/ 6136977 w 7290676"/>
              <a:gd name="connsiteY1075" fmla="*/ 4569342 h 6250319"/>
              <a:gd name="connsiteX1076" fmla="*/ 6136668 w 7290676"/>
              <a:gd name="connsiteY1076" fmla="*/ 4569719 h 6250319"/>
              <a:gd name="connsiteX1077" fmla="*/ 6136639 w 7290676"/>
              <a:gd name="connsiteY1077" fmla="*/ 4569237 h 6250319"/>
              <a:gd name="connsiteX1078" fmla="*/ 6136638 w 7290676"/>
              <a:gd name="connsiteY1078" fmla="*/ 4569237 h 6250319"/>
              <a:gd name="connsiteX1079" fmla="*/ 6136666 w 7290676"/>
              <a:gd name="connsiteY1079" fmla="*/ 4569722 h 6250319"/>
              <a:gd name="connsiteX1080" fmla="*/ 6136977 w 7290676"/>
              <a:gd name="connsiteY1080" fmla="*/ 4569342 h 6250319"/>
              <a:gd name="connsiteX1081" fmla="*/ 6137186 w 7290676"/>
              <a:gd name="connsiteY1081" fmla="*/ 4569086 h 6250319"/>
              <a:gd name="connsiteX1082" fmla="*/ 6149444 w 7290676"/>
              <a:gd name="connsiteY1082" fmla="*/ 5189273 h 6250319"/>
              <a:gd name="connsiteX1083" fmla="*/ 6149444 w 7290676"/>
              <a:gd name="connsiteY1083" fmla="*/ 5189273 h 6250319"/>
              <a:gd name="connsiteX1084" fmla="*/ 6147914 w 7290676"/>
              <a:gd name="connsiteY1084" fmla="*/ 5189792 h 6250319"/>
              <a:gd name="connsiteX1085" fmla="*/ 6147876 w 7290676"/>
              <a:gd name="connsiteY1085" fmla="*/ 5188525 h 6250319"/>
              <a:gd name="connsiteX1086" fmla="*/ 6147876 w 7290676"/>
              <a:gd name="connsiteY1086" fmla="*/ 5188525 h 6250319"/>
              <a:gd name="connsiteX1087" fmla="*/ 6147913 w 7290676"/>
              <a:gd name="connsiteY1087" fmla="*/ 5189793 h 6250319"/>
              <a:gd name="connsiteX1088" fmla="*/ 6149444 w 7290676"/>
              <a:gd name="connsiteY1088" fmla="*/ 5189273 h 6250319"/>
              <a:gd name="connsiteX1089" fmla="*/ 6151096 w 7290676"/>
              <a:gd name="connsiteY1089" fmla="*/ 5286377 h 6250319"/>
              <a:gd name="connsiteX1090" fmla="*/ 6125819 w 7290676"/>
              <a:gd name="connsiteY1090" fmla="*/ 5292492 h 6250319"/>
              <a:gd name="connsiteX1091" fmla="*/ 6120251 w 7290676"/>
              <a:gd name="connsiteY1091" fmla="*/ 5295563 h 6250319"/>
              <a:gd name="connsiteX1092" fmla="*/ 6088247 w 7290676"/>
              <a:gd name="connsiteY1092" fmla="*/ 5301787 h 6250319"/>
              <a:gd name="connsiteX1093" fmla="*/ 6077182 w 7290676"/>
              <a:gd name="connsiteY1093" fmla="*/ 5300059 h 6250319"/>
              <a:gd name="connsiteX1094" fmla="*/ 6072460 w 7290676"/>
              <a:gd name="connsiteY1094" fmla="*/ 5297870 h 6250319"/>
              <a:gd name="connsiteX1095" fmla="*/ 6058593 w 7290676"/>
              <a:gd name="connsiteY1095" fmla="*/ 5297044 h 6250319"/>
              <a:gd name="connsiteX1096" fmla="*/ 6059874 w 7290676"/>
              <a:gd name="connsiteY1096" fmla="*/ 5292563 h 6250319"/>
              <a:gd name="connsiteX1097" fmla="*/ 6074000 w 7290676"/>
              <a:gd name="connsiteY1097" fmla="*/ 5291704 h 6250319"/>
              <a:gd name="connsiteX1098" fmla="*/ 6141237 w 7290676"/>
              <a:gd name="connsiteY1098" fmla="*/ 5251847 h 6250319"/>
              <a:gd name="connsiteX1099" fmla="*/ 6151096 w 7290676"/>
              <a:gd name="connsiteY1099" fmla="*/ 5286377 h 6250319"/>
              <a:gd name="connsiteX1100" fmla="*/ 6275385 w 7290676"/>
              <a:gd name="connsiteY1100" fmla="*/ 5126945 h 6250319"/>
              <a:gd name="connsiteX1101" fmla="*/ 6275380 w 7290676"/>
              <a:gd name="connsiteY1101" fmla="*/ 5126954 h 6250319"/>
              <a:gd name="connsiteX1102" fmla="*/ 6269045 w 7290676"/>
              <a:gd name="connsiteY1102" fmla="*/ 5139090 h 6250319"/>
              <a:gd name="connsiteX1103" fmla="*/ 6268609 w 7290676"/>
              <a:gd name="connsiteY1103" fmla="*/ 5139927 h 6250319"/>
              <a:gd name="connsiteX1104" fmla="*/ 6268099 w 7290676"/>
              <a:gd name="connsiteY1104" fmla="*/ 5140666 h 6250319"/>
              <a:gd name="connsiteX1105" fmla="*/ 6262409 w 7290676"/>
              <a:gd name="connsiteY1105" fmla="*/ 5148908 h 6250319"/>
              <a:gd name="connsiteX1106" fmla="*/ 6262405 w 7290676"/>
              <a:gd name="connsiteY1106" fmla="*/ 5148914 h 6250319"/>
              <a:gd name="connsiteX1107" fmla="*/ 6268099 w 7290676"/>
              <a:gd name="connsiteY1107" fmla="*/ 5140666 h 6250319"/>
              <a:gd name="connsiteX1108" fmla="*/ 6268609 w 7290676"/>
              <a:gd name="connsiteY1108" fmla="*/ 5139927 h 6250319"/>
              <a:gd name="connsiteX1109" fmla="*/ 6269045 w 7290676"/>
              <a:gd name="connsiteY1109" fmla="*/ 5139090 h 6250319"/>
              <a:gd name="connsiteX1110" fmla="*/ 6336677 w 7290676"/>
              <a:gd name="connsiteY1110" fmla="*/ 5024680 h 6250319"/>
              <a:gd name="connsiteX1111" fmla="*/ 6336676 w 7290676"/>
              <a:gd name="connsiteY1111" fmla="*/ 5024679 h 6250319"/>
              <a:gd name="connsiteX1112" fmla="*/ 6334555 w 7290676"/>
              <a:gd name="connsiteY1112" fmla="*/ 5029690 h 6250319"/>
              <a:gd name="connsiteX1113" fmla="*/ 6334556 w 7290676"/>
              <a:gd name="connsiteY1113" fmla="*/ 5029690 h 6250319"/>
              <a:gd name="connsiteX1114" fmla="*/ 6336677 w 7290676"/>
              <a:gd name="connsiteY1114" fmla="*/ 5024680 h 6250319"/>
              <a:gd name="connsiteX1115" fmla="*/ 6351322 w 7290676"/>
              <a:gd name="connsiteY1115" fmla="*/ 5210432 h 6250319"/>
              <a:gd name="connsiteX1116" fmla="*/ 6345382 w 7290676"/>
              <a:gd name="connsiteY1116" fmla="*/ 5211379 h 6250319"/>
              <a:gd name="connsiteX1117" fmla="*/ 6341890 w 7290676"/>
              <a:gd name="connsiteY1117" fmla="*/ 5206175 h 6250319"/>
              <a:gd name="connsiteX1118" fmla="*/ 6347718 w 7290676"/>
              <a:gd name="connsiteY1118" fmla="*/ 5205196 h 6250319"/>
              <a:gd name="connsiteX1119" fmla="*/ 6351322 w 7290676"/>
              <a:gd name="connsiteY1119" fmla="*/ 5210432 h 6250319"/>
              <a:gd name="connsiteX1120" fmla="*/ 6365042 w 7290676"/>
              <a:gd name="connsiteY1120" fmla="*/ 5018441 h 6250319"/>
              <a:gd name="connsiteX1121" fmla="*/ 6365041 w 7290676"/>
              <a:gd name="connsiteY1121" fmla="*/ 5018440 h 6250319"/>
              <a:gd name="connsiteX1122" fmla="*/ 6355969 w 7290676"/>
              <a:gd name="connsiteY1122" fmla="*/ 5017103 h 6250319"/>
              <a:gd name="connsiteX1123" fmla="*/ 6355968 w 7290676"/>
              <a:gd name="connsiteY1123" fmla="*/ 5017104 h 6250319"/>
              <a:gd name="connsiteX1124" fmla="*/ 6365042 w 7290676"/>
              <a:gd name="connsiteY1124" fmla="*/ 5018441 h 6250319"/>
              <a:gd name="connsiteX1125" fmla="*/ 6388046 w 7290676"/>
              <a:gd name="connsiteY1125" fmla="*/ 5232888 h 6250319"/>
              <a:gd name="connsiteX1126" fmla="*/ 6381720 w 7290676"/>
              <a:gd name="connsiteY1126" fmla="*/ 5232316 h 6250319"/>
              <a:gd name="connsiteX1127" fmla="*/ 6379781 w 7290676"/>
              <a:gd name="connsiteY1127" fmla="*/ 5226776 h 6250319"/>
              <a:gd name="connsiteX1128" fmla="*/ 6386007 w 7290676"/>
              <a:gd name="connsiteY1128" fmla="*/ 5227298 h 6250319"/>
              <a:gd name="connsiteX1129" fmla="*/ 6388046 w 7290676"/>
              <a:gd name="connsiteY1129" fmla="*/ 5232888 h 6250319"/>
              <a:gd name="connsiteX1130" fmla="*/ 6396120 w 7290676"/>
              <a:gd name="connsiteY1130" fmla="*/ 5125225 h 6250319"/>
              <a:gd name="connsiteX1131" fmla="*/ 6393014 w 7290676"/>
              <a:gd name="connsiteY1131" fmla="*/ 5131164 h 6250319"/>
              <a:gd name="connsiteX1132" fmla="*/ 6390603 w 7290676"/>
              <a:gd name="connsiteY1132" fmla="*/ 5128802 h 6250319"/>
              <a:gd name="connsiteX1133" fmla="*/ 6395288 w 7290676"/>
              <a:gd name="connsiteY1133" fmla="*/ 5116467 h 6250319"/>
              <a:gd name="connsiteX1134" fmla="*/ 6396120 w 7290676"/>
              <a:gd name="connsiteY1134" fmla="*/ 5125225 h 6250319"/>
              <a:gd name="connsiteX1135" fmla="*/ 6412680 w 7290676"/>
              <a:gd name="connsiteY1135" fmla="*/ 5015059 h 6250319"/>
              <a:gd name="connsiteX1136" fmla="*/ 6412680 w 7290676"/>
              <a:gd name="connsiteY1136" fmla="*/ 5015059 h 6250319"/>
              <a:gd name="connsiteX1137" fmla="*/ 6410964 w 7290676"/>
              <a:gd name="connsiteY1137" fmla="*/ 5019367 h 6250319"/>
              <a:gd name="connsiteX1138" fmla="*/ 6402764 w 7290676"/>
              <a:gd name="connsiteY1138" fmla="*/ 5020249 h 6250319"/>
              <a:gd name="connsiteX1139" fmla="*/ 6402764 w 7290676"/>
              <a:gd name="connsiteY1139" fmla="*/ 5020249 h 6250319"/>
              <a:gd name="connsiteX1140" fmla="*/ 6410964 w 7290676"/>
              <a:gd name="connsiteY1140" fmla="*/ 5019368 h 6250319"/>
              <a:gd name="connsiteX1141" fmla="*/ 6412680 w 7290676"/>
              <a:gd name="connsiteY1141" fmla="*/ 5015059 h 6250319"/>
              <a:gd name="connsiteX1142" fmla="*/ 6471728 w 7290676"/>
              <a:gd name="connsiteY1142" fmla="*/ 5070972 h 6250319"/>
              <a:gd name="connsiteX1143" fmla="*/ 6465435 w 7290676"/>
              <a:gd name="connsiteY1143" fmla="*/ 5069755 h 6250319"/>
              <a:gd name="connsiteX1144" fmla="*/ 6463069 w 7290676"/>
              <a:gd name="connsiteY1144" fmla="*/ 5067483 h 6250319"/>
              <a:gd name="connsiteX1145" fmla="*/ 6453805 w 7290676"/>
              <a:gd name="connsiteY1145" fmla="*/ 5055047 h 6250319"/>
              <a:gd name="connsiteX1146" fmla="*/ 6467242 w 7290676"/>
              <a:gd name="connsiteY1146" fmla="*/ 5058889 h 6250319"/>
              <a:gd name="connsiteX1147" fmla="*/ 6471728 w 7290676"/>
              <a:gd name="connsiteY1147" fmla="*/ 5070972 h 6250319"/>
              <a:gd name="connsiteX1148" fmla="*/ 6472254 w 7290676"/>
              <a:gd name="connsiteY1148" fmla="*/ 5088948 h 6250319"/>
              <a:gd name="connsiteX1149" fmla="*/ 6468662 w 7290676"/>
              <a:gd name="connsiteY1149" fmla="*/ 5100620 h 6250319"/>
              <a:gd name="connsiteX1150" fmla="*/ 6451057 w 7290676"/>
              <a:gd name="connsiteY1150" fmla="*/ 5110297 h 6250319"/>
              <a:gd name="connsiteX1151" fmla="*/ 6446619 w 7290676"/>
              <a:gd name="connsiteY1151" fmla="*/ 5081900 h 6250319"/>
              <a:gd name="connsiteX1152" fmla="*/ 6463048 w 7290676"/>
              <a:gd name="connsiteY1152" fmla="*/ 5081125 h 6250319"/>
              <a:gd name="connsiteX1153" fmla="*/ 6472254 w 7290676"/>
              <a:gd name="connsiteY1153" fmla="*/ 5088948 h 6250319"/>
              <a:gd name="connsiteX1154" fmla="*/ 6495629 w 7290676"/>
              <a:gd name="connsiteY1154" fmla="*/ 4752291 h 6250319"/>
              <a:gd name="connsiteX1155" fmla="*/ 6491858 w 7290676"/>
              <a:gd name="connsiteY1155" fmla="*/ 4751362 h 6250319"/>
              <a:gd name="connsiteX1156" fmla="*/ 6491857 w 7290676"/>
              <a:gd name="connsiteY1156" fmla="*/ 4751365 h 6250319"/>
              <a:gd name="connsiteX1157" fmla="*/ 6495628 w 7290676"/>
              <a:gd name="connsiteY1157" fmla="*/ 4752293 h 6250319"/>
              <a:gd name="connsiteX1158" fmla="*/ 6488676 w 7290676"/>
              <a:gd name="connsiteY1158" fmla="*/ 5012966 h 6250319"/>
              <a:gd name="connsiteX1159" fmla="*/ 6487913 w 7290676"/>
              <a:gd name="connsiteY1159" fmla="*/ 5016057 h 6250319"/>
              <a:gd name="connsiteX1160" fmla="*/ 6476248 w 7290676"/>
              <a:gd name="connsiteY1160" fmla="*/ 5016543 h 6250319"/>
              <a:gd name="connsiteX1161" fmla="*/ 6477656 w 7290676"/>
              <a:gd name="connsiteY1161" fmla="*/ 5013695 h 6250319"/>
              <a:gd name="connsiteX1162" fmla="*/ 6488676 w 7290676"/>
              <a:gd name="connsiteY1162" fmla="*/ 5012966 h 6250319"/>
              <a:gd name="connsiteX1163" fmla="*/ 6492840 w 7290676"/>
              <a:gd name="connsiteY1163" fmla="*/ 5045552 h 6250319"/>
              <a:gd name="connsiteX1164" fmla="*/ 6474861 w 7290676"/>
              <a:gd name="connsiteY1164" fmla="*/ 5049475 h 6250319"/>
              <a:gd name="connsiteX1165" fmla="*/ 6489800 w 7290676"/>
              <a:gd name="connsiteY1165" fmla="*/ 5038511 h 6250319"/>
              <a:gd name="connsiteX1166" fmla="*/ 6492840 w 7290676"/>
              <a:gd name="connsiteY1166" fmla="*/ 5045552 h 6250319"/>
              <a:gd name="connsiteX1167" fmla="*/ 6498133 w 7290676"/>
              <a:gd name="connsiteY1167" fmla="*/ 5071342 h 6250319"/>
              <a:gd name="connsiteX1168" fmla="*/ 6494793 w 7290676"/>
              <a:gd name="connsiteY1168" fmla="*/ 5074952 h 6250319"/>
              <a:gd name="connsiteX1169" fmla="*/ 6486231 w 7290676"/>
              <a:gd name="connsiteY1169" fmla="*/ 5072670 h 6250319"/>
              <a:gd name="connsiteX1170" fmla="*/ 6496127 w 7290676"/>
              <a:gd name="connsiteY1170" fmla="*/ 5066840 h 6250319"/>
              <a:gd name="connsiteX1171" fmla="*/ 6498133 w 7290676"/>
              <a:gd name="connsiteY1171" fmla="*/ 5071342 h 6250319"/>
              <a:gd name="connsiteX1172" fmla="*/ 6505172 w 7290676"/>
              <a:gd name="connsiteY1172" fmla="*/ 5033204 h 6250319"/>
              <a:gd name="connsiteX1173" fmla="*/ 6499949 w 7290676"/>
              <a:gd name="connsiteY1173" fmla="*/ 5042247 h 6250319"/>
              <a:gd name="connsiteX1174" fmla="*/ 6494386 w 7290676"/>
              <a:gd name="connsiteY1174" fmla="*/ 5027815 h 6250319"/>
              <a:gd name="connsiteX1175" fmla="*/ 6498394 w 7290676"/>
              <a:gd name="connsiteY1175" fmla="*/ 5027114 h 6250319"/>
              <a:gd name="connsiteX1176" fmla="*/ 6505172 w 7290676"/>
              <a:gd name="connsiteY1176" fmla="*/ 5033204 h 6250319"/>
              <a:gd name="connsiteX1177" fmla="*/ 6508010 w 7290676"/>
              <a:gd name="connsiteY1177" fmla="*/ 4990779 h 6250319"/>
              <a:gd name="connsiteX1178" fmla="*/ 6499117 w 7290676"/>
              <a:gd name="connsiteY1178" fmla="*/ 5004670 h 6250319"/>
              <a:gd name="connsiteX1179" fmla="*/ 6508010 w 7290676"/>
              <a:gd name="connsiteY1179" fmla="*/ 4990779 h 6250319"/>
              <a:gd name="connsiteX1180" fmla="*/ 6513768 w 7290676"/>
              <a:gd name="connsiteY1180" fmla="*/ 4952646 h 6250319"/>
              <a:gd name="connsiteX1181" fmla="*/ 6500537 w 7290676"/>
              <a:gd name="connsiteY1181" fmla="*/ 4959649 h 6250319"/>
              <a:gd name="connsiteX1182" fmla="*/ 6500544 w 7290676"/>
              <a:gd name="connsiteY1182" fmla="*/ 4959638 h 6250319"/>
              <a:gd name="connsiteX1183" fmla="*/ 6513768 w 7290676"/>
              <a:gd name="connsiteY1183" fmla="*/ 4952646 h 6250319"/>
              <a:gd name="connsiteX1184" fmla="*/ 6529502 w 7290676"/>
              <a:gd name="connsiteY1184" fmla="*/ 4774154 h 6250319"/>
              <a:gd name="connsiteX1185" fmla="*/ 6525349 w 7290676"/>
              <a:gd name="connsiteY1185" fmla="*/ 4778292 h 6250319"/>
              <a:gd name="connsiteX1186" fmla="*/ 6512441 w 7290676"/>
              <a:gd name="connsiteY1186" fmla="*/ 4766504 h 6250319"/>
              <a:gd name="connsiteX1187" fmla="*/ 6519267 w 7290676"/>
              <a:gd name="connsiteY1187" fmla="*/ 4765381 h 6250319"/>
              <a:gd name="connsiteX1188" fmla="*/ 6529502 w 7290676"/>
              <a:gd name="connsiteY1188" fmla="*/ 4774154 h 6250319"/>
              <a:gd name="connsiteX1189" fmla="*/ 6543361 w 7290676"/>
              <a:gd name="connsiteY1189" fmla="*/ 4673537 h 6250319"/>
              <a:gd name="connsiteX1190" fmla="*/ 6543358 w 7290676"/>
              <a:gd name="connsiteY1190" fmla="*/ 4673535 h 6250319"/>
              <a:gd name="connsiteX1191" fmla="*/ 6541466 w 7290676"/>
              <a:gd name="connsiteY1191" fmla="*/ 4674154 h 6250319"/>
              <a:gd name="connsiteX1192" fmla="*/ 6535256 w 7290676"/>
              <a:gd name="connsiteY1192" fmla="*/ 4676651 h 6250319"/>
              <a:gd name="connsiteX1193" fmla="*/ 6535255 w 7290676"/>
              <a:gd name="connsiteY1193" fmla="*/ 4676654 h 6250319"/>
              <a:gd name="connsiteX1194" fmla="*/ 6541465 w 7290676"/>
              <a:gd name="connsiteY1194" fmla="*/ 4674157 h 6250319"/>
              <a:gd name="connsiteX1195" fmla="*/ 6543361 w 7290676"/>
              <a:gd name="connsiteY1195" fmla="*/ 4673537 h 6250319"/>
              <a:gd name="connsiteX1196" fmla="*/ 6543465 w 7290676"/>
              <a:gd name="connsiteY1196" fmla="*/ 4833648 h 6250319"/>
              <a:gd name="connsiteX1197" fmla="*/ 6543351 w 7290676"/>
              <a:gd name="connsiteY1197" fmla="*/ 4833583 h 6250319"/>
              <a:gd name="connsiteX1198" fmla="*/ 6543349 w 7290676"/>
              <a:gd name="connsiteY1198" fmla="*/ 4833584 h 6250319"/>
              <a:gd name="connsiteX1199" fmla="*/ 6543464 w 7290676"/>
              <a:gd name="connsiteY1199" fmla="*/ 4833650 h 6250319"/>
              <a:gd name="connsiteX1200" fmla="*/ 6553228 w 7290676"/>
              <a:gd name="connsiteY1200" fmla="*/ 4928981 h 6250319"/>
              <a:gd name="connsiteX1201" fmla="*/ 6542709 w 7290676"/>
              <a:gd name="connsiteY1201" fmla="*/ 4930878 h 6250319"/>
              <a:gd name="connsiteX1202" fmla="*/ 6551744 w 7290676"/>
              <a:gd name="connsiteY1202" fmla="*/ 4924816 h 6250319"/>
              <a:gd name="connsiteX1203" fmla="*/ 6553228 w 7290676"/>
              <a:gd name="connsiteY1203" fmla="*/ 4928981 h 6250319"/>
              <a:gd name="connsiteX1204" fmla="*/ 6566051 w 7290676"/>
              <a:gd name="connsiteY1204" fmla="*/ 4994578 h 6250319"/>
              <a:gd name="connsiteX1205" fmla="*/ 6559484 w 7290676"/>
              <a:gd name="connsiteY1205" fmla="*/ 4994341 h 6250319"/>
              <a:gd name="connsiteX1206" fmla="*/ 6558680 w 7290676"/>
              <a:gd name="connsiteY1206" fmla="*/ 4989752 h 6250319"/>
              <a:gd name="connsiteX1207" fmla="*/ 6565322 w 7290676"/>
              <a:gd name="connsiteY1207" fmla="*/ 4990676 h 6250319"/>
              <a:gd name="connsiteX1208" fmla="*/ 6566051 w 7290676"/>
              <a:gd name="connsiteY1208" fmla="*/ 4994578 h 6250319"/>
              <a:gd name="connsiteX1209" fmla="*/ 6589851 w 7290676"/>
              <a:gd name="connsiteY1209" fmla="*/ 4574263 h 6250319"/>
              <a:gd name="connsiteX1210" fmla="*/ 6589775 w 7290676"/>
              <a:gd name="connsiteY1210" fmla="*/ 4573600 h 6250319"/>
              <a:gd name="connsiteX1211" fmla="*/ 6589773 w 7290676"/>
              <a:gd name="connsiteY1211" fmla="*/ 4573598 h 6250319"/>
              <a:gd name="connsiteX1212" fmla="*/ 6589850 w 7290676"/>
              <a:gd name="connsiteY1212" fmla="*/ 4574265 h 6250319"/>
              <a:gd name="connsiteX1213" fmla="*/ 6575547 w 7290676"/>
              <a:gd name="connsiteY1213" fmla="*/ 4903285 h 6250319"/>
              <a:gd name="connsiteX1214" fmla="*/ 6568155 w 7290676"/>
              <a:gd name="connsiteY1214" fmla="*/ 4904590 h 6250319"/>
              <a:gd name="connsiteX1215" fmla="*/ 6568132 w 7290676"/>
              <a:gd name="connsiteY1215" fmla="*/ 4899998 h 6250319"/>
              <a:gd name="connsiteX1216" fmla="*/ 6575619 w 7290676"/>
              <a:gd name="connsiteY1216" fmla="*/ 4897112 h 6250319"/>
              <a:gd name="connsiteX1217" fmla="*/ 6575547 w 7290676"/>
              <a:gd name="connsiteY1217" fmla="*/ 4903285 h 6250319"/>
              <a:gd name="connsiteX1218" fmla="*/ 6601906 w 7290676"/>
              <a:gd name="connsiteY1218" fmla="*/ 4522156 h 6250319"/>
              <a:gd name="connsiteX1219" fmla="*/ 6601902 w 7290676"/>
              <a:gd name="connsiteY1219" fmla="*/ 4522153 h 6250319"/>
              <a:gd name="connsiteX1220" fmla="*/ 6601543 w 7290676"/>
              <a:gd name="connsiteY1220" fmla="*/ 4522253 h 6250319"/>
              <a:gd name="connsiteX1221" fmla="*/ 6601562 w 7290676"/>
              <a:gd name="connsiteY1221" fmla="*/ 4521958 h 6250319"/>
              <a:gd name="connsiteX1222" fmla="*/ 6601560 w 7290676"/>
              <a:gd name="connsiteY1222" fmla="*/ 4521957 h 6250319"/>
              <a:gd name="connsiteX1223" fmla="*/ 6601540 w 7290676"/>
              <a:gd name="connsiteY1223" fmla="*/ 4522259 h 6250319"/>
              <a:gd name="connsiteX1224" fmla="*/ 6601906 w 7290676"/>
              <a:gd name="connsiteY1224" fmla="*/ 4522156 h 6250319"/>
              <a:gd name="connsiteX1225" fmla="*/ 6588416 w 7290676"/>
              <a:gd name="connsiteY1225" fmla="*/ 4973632 h 6250319"/>
              <a:gd name="connsiteX1226" fmla="*/ 6572091 w 7290676"/>
              <a:gd name="connsiteY1226" fmla="*/ 4988360 h 6250319"/>
              <a:gd name="connsiteX1227" fmla="*/ 6556543 w 7290676"/>
              <a:gd name="connsiteY1227" fmla="*/ 4977552 h 6250319"/>
              <a:gd name="connsiteX1228" fmla="*/ 6584398 w 7290676"/>
              <a:gd name="connsiteY1228" fmla="*/ 4968509 h 6250319"/>
              <a:gd name="connsiteX1229" fmla="*/ 6588416 w 7290676"/>
              <a:gd name="connsiteY1229" fmla="*/ 4973632 h 6250319"/>
              <a:gd name="connsiteX1230" fmla="*/ 6604640 w 7290676"/>
              <a:gd name="connsiteY1230" fmla="*/ 4748023 h 6250319"/>
              <a:gd name="connsiteX1231" fmla="*/ 6603166 w 7290676"/>
              <a:gd name="connsiteY1231" fmla="*/ 4750733 h 6250319"/>
              <a:gd name="connsiteX1232" fmla="*/ 6598285 w 7290676"/>
              <a:gd name="connsiteY1232" fmla="*/ 4751784 h 6250319"/>
              <a:gd name="connsiteX1233" fmla="*/ 6589496 w 7290676"/>
              <a:gd name="connsiteY1233" fmla="*/ 4751609 h 6250319"/>
              <a:gd name="connsiteX1234" fmla="*/ 6596993 w 7290676"/>
              <a:gd name="connsiteY1234" fmla="*/ 4745193 h 6250319"/>
              <a:gd name="connsiteX1235" fmla="*/ 6604640 w 7290676"/>
              <a:gd name="connsiteY1235" fmla="*/ 4748023 h 6250319"/>
              <a:gd name="connsiteX1236" fmla="*/ 6592354 w 7290676"/>
              <a:gd name="connsiteY1236" fmla="*/ 4973175 h 6250319"/>
              <a:gd name="connsiteX1237" fmla="*/ 6592293 w 7290676"/>
              <a:gd name="connsiteY1237" fmla="*/ 4973099 h 6250319"/>
              <a:gd name="connsiteX1238" fmla="*/ 6592297 w 7290676"/>
              <a:gd name="connsiteY1238" fmla="*/ 4973065 h 6250319"/>
              <a:gd name="connsiteX1239" fmla="*/ 6592354 w 7290676"/>
              <a:gd name="connsiteY1239" fmla="*/ 4973175 h 6250319"/>
              <a:gd name="connsiteX1240" fmla="*/ 6591589 w 7290676"/>
              <a:gd name="connsiteY1240" fmla="*/ 5085872 h 6250319"/>
              <a:gd name="connsiteX1241" fmla="*/ 6580488 w 7290676"/>
              <a:gd name="connsiteY1241" fmla="*/ 5089802 h 6250319"/>
              <a:gd name="connsiteX1242" fmla="*/ 6580116 w 7290676"/>
              <a:gd name="connsiteY1242" fmla="*/ 5080438 h 6250319"/>
              <a:gd name="connsiteX1243" fmla="*/ 6590408 w 7290676"/>
              <a:gd name="connsiteY1243" fmla="*/ 5079945 h 6250319"/>
              <a:gd name="connsiteX1244" fmla="*/ 6591589 w 7290676"/>
              <a:gd name="connsiteY1244" fmla="*/ 5085872 h 6250319"/>
              <a:gd name="connsiteX1245" fmla="*/ 6600009 w 7290676"/>
              <a:gd name="connsiteY1245" fmla="*/ 5088994 h 6250319"/>
              <a:gd name="connsiteX1246" fmla="*/ 6593948 w 7290676"/>
              <a:gd name="connsiteY1246" fmla="*/ 5091206 h 6250319"/>
              <a:gd name="connsiteX1247" fmla="*/ 6593170 w 7290676"/>
              <a:gd name="connsiteY1247" fmla="*/ 5087009 h 6250319"/>
              <a:gd name="connsiteX1248" fmla="*/ 6597640 w 7290676"/>
              <a:gd name="connsiteY1248" fmla="*/ 5083935 h 6250319"/>
              <a:gd name="connsiteX1249" fmla="*/ 6600009 w 7290676"/>
              <a:gd name="connsiteY1249" fmla="*/ 5088994 h 6250319"/>
              <a:gd name="connsiteX1250" fmla="*/ 6631678 w 7290676"/>
              <a:gd name="connsiteY1250" fmla="*/ 4722163 h 6250319"/>
              <a:gd name="connsiteX1251" fmla="*/ 6618341 w 7290676"/>
              <a:gd name="connsiteY1251" fmla="*/ 4733464 h 6250319"/>
              <a:gd name="connsiteX1252" fmla="*/ 6616720 w 7290676"/>
              <a:gd name="connsiteY1252" fmla="*/ 4730715 h 6250319"/>
              <a:gd name="connsiteX1253" fmla="*/ 6631678 w 7290676"/>
              <a:gd name="connsiteY1253" fmla="*/ 4722163 h 6250319"/>
              <a:gd name="connsiteX1254" fmla="*/ 6622122 w 7290676"/>
              <a:gd name="connsiteY1254" fmla="*/ 5035121 h 6250319"/>
              <a:gd name="connsiteX1255" fmla="*/ 6611804 w 7290676"/>
              <a:gd name="connsiteY1255" fmla="*/ 5039986 h 6250319"/>
              <a:gd name="connsiteX1256" fmla="*/ 6613132 w 7290676"/>
              <a:gd name="connsiteY1256" fmla="*/ 5052257 h 6250319"/>
              <a:gd name="connsiteX1257" fmla="*/ 6603563 w 7290676"/>
              <a:gd name="connsiteY1257" fmla="*/ 5067514 h 6250319"/>
              <a:gd name="connsiteX1258" fmla="*/ 6576985 w 7290676"/>
              <a:gd name="connsiteY1258" fmla="*/ 5053579 h 6250319"/>
              <a:gd name="connsiteX1259" fmla="*/ 6573860 w 7290676"/>
              <a:gd name="connsiteY1259" fmla="*/ 5025782 h 6250319"/>
              <a:gd name="connsiteX1260" fmla="*/ 6567231 w 7290676"/>
              <a:gd name="connsiteY1260" fmla="*/ 5021792 h 6250319"/>
              <a:gd name="connsiteX1261" fmla="*/ 6556963 w 7290676"/>
              <a:gd name="connsiteY1261" fmla="*/ 5032338 h 6250319"/>
              <a:gd name="connsiteX1262" fmla="*/ 6520797 w 7290676"/>
              <a:gd name="connsiteY1262" fmla="*/ 5025405 h 6250319"/>
              <a:gd name="connsiteX1263" fmla="*/ 6524797 w 7290676"/>
              <a:gd name="connsiteY1263" fmla="*/ 5018215 h 6250319"/>
              <a:gd name="connsiteX1264" fmla="*/ 6564761 w 7290676"/>
              <a:gd name="connsiteY1264" fmla="*/ 5020553 h 6250319"/>
              <a:gd name="connsiteX1265" fmla="*/ 6582247 w 7290676"/>
              <a:gd name="connsiteY1265" fmla="*/ 5018752 h 6250319"/>
              <a:gd name="connsiteX1266" fmla="*/ 6599784 w 7290676"/>
              <a:gd name="connsiteY1266" fmla="*/ 5015845 h 6250319"/>
              <a:gd name="connsiteX1267" fmla="*/ 6602441 w 7290676"/>
              <a:gd name="connsiteY1267" fmla="*/ 5012081 h 6250319"/>
              <a:gd name="connsiteX1268" fmla="*/ 6609911 w 7290676"/>
              <a:gd name="connsiteY1268" fmla="*/ 5021372 h 6250319"/>
              <a:gd name="connsiteX1269" fmla="*/ 6612780 w 7290676"/>
              <a:gd name="connsiteY1269" fmla="*/ 5022938 h 6250319"/>
              <a:gd name="connsiteX1270" fmla="*/ 6622122 w 7290676"/>
              <a:gd name="connsiteY1270" fmla="*/ 5035121 h 6250319"/>
              <a:gd name="connsiteX1271" fmla="*/ 6648415 w 7290676"/>
              <a:gd name="connsiteY1271" fmla="*/ 4576455 h 6250319"/>
              <a:gd name="connsiteX1272" fmla="*/ 6638238 w 7290676"/>
              <a:gd name="connsiteY1272" fmla="*/ 4580425 h 6250319"/>
              <a:gd name="connsiteX1273" fmla="*/ 6638811 w 7290676"/>
              <a:gd name="connsiteY1273" fmla="*/ 4576933 h 6250319"/>
              <a:gd name="connsiteX1274" fmla="*/ 6645572 w 7290676"/>
              <a:gd name="connsiteY1274" fmla="*/ 4572652 h 6250319"/>
              <a:gd name="connsiteX1275" fmla="*/ 6648415 w 7290676"/>
              <a:gd name="connsiteY1275" fmla="*/ 4576455 h 6250319"/>
              <a:gd name="connsiteX1276" fmla="*/ 6651987 w 7290676"/>
              <a:gd name="connsiteY1276" fmla="*/ 4712008 h 6250319"/>
              <a:gd name="connsiteX1277" fmla="*/ 6633156 w 7290676"/>
              <a:gd name="connsiteY1277" fmla="*/ 4715341 h 6250319"/>
              <a:gd name="connsiteX1278" fmla="*/ 6650104 w 7290676"/>
              <a:gd name="connsiteY1278" fmla="*/ 4707917 h 6250319"/>
              <a:gd name="connsiteX1279" fmla="*/ 6651987 w 7290676"/>
              <a:gd name="connsiteY1279" fmla="*/ 4712008 h 6250319"/>
              <a:gd name="connsiteX1280" fmla="*/ 6647181 w 7290676"/>
              <a:gd name="connsiteY1280" fmla="*/ 4868699 h 6250319"/>
              <a:gd name="connsiteX1281" fmla="*/ 6644378 w 7290676"/>
              <a:gd name="connsiteY1281" fmla="*/ 4870836 h 6250319"/>
              <a:gd name="connsiteX1282" fmla="*/ 6638865 w 7290676"/>
              <a:gd name="connsiteY1282" fmla="*/ 4863686 h 6250319"/>
              <a:gd name="connsiteX1283" fmla="*/ 6642235 w 7290676"/>
              <a:gd name="connsiteY1283" fmla="*/ 4861466 h 6250319"/>
              <a:gd name="connsiteX1284" fmla="*/ 6646436 w 7290676"/>
              <a:gd name="connsiteY1284" fmla="*/ 4863813 h 6250319"/>
              <a:gd name="connsiteX1285" fmla="*/ 6647181 w 7290676"/>
              <a:gd name="connsiteY1285" fmla="*/ 4868699 h 6250319"/>
              <a:gd name="connsiteX1286" fmla="*/ 6654783 w 7290676"/>
              <a:gd name="connsiteY1286" fmla="*/ 4815618 h 6250319"/>
              <a:gd name="connsiteX1287" fmla="*/ 6653586 w 7290676"/>
              <a:gd name="connsiteY1287" fmla="*/ 4831768 h 6250319"/>
              <a:gd name="connsiteX1288" fmla="*/ 6628015 w 7290676"/>
              <a:gd name="connsiteY1288" fmla="*/ 4840501 h 6250319"/>
              <a:gd name="connsiteX1289" fmla="*/ 6625504 w 7290676"/>
              <a:gd name="connsiteY1289" fmla="*/ 4816161 h 6250319"/>
              <a:gd name="connsiteX1290" fmla="*/ 6644857 w 7290676"/>
              <a:gd name="connsiteY1290" fmla="*/ 4804604 h 6250319"/>
              <a:gd name="connsiteX1291" fmla="*/ 6654783 w 7290676"/>
              <a:gd name="connsiteY1291" fmla="*/ 4815618 h 6250319"/>
              <a:gd name="connsiteX1292" fmla="*/ 6650824 w 7290676"/>
              <a:gd name="connsiteY1292" fmla="*/ 4960389 h 6250319"/>
              <a:gd name="connsiteX1293" fmla="*/ 6645563 w 7290676"/>
              <a:gd name="connsiteY1293" fmla="*/ 4960610 h 6250319"/>
              <a:gd name="connsiteX1294" fmla="*/ 6644110 w 7290676"/>
              <a:gd name="connsiteY1294" fmla="*/ 4955435 h 6250319"/>
              <a:gd name="connsiteX1295" fmla="*/ 6648547 w 7290676"/>
              <a:gd name="connsiteY1295" fmla="*/ 4955759 h 6250319"/>
              <a:gd name="connsiteX1296" fmla="*/ 6650824 w 7290676"/>
              <a:gd name="connsiteY1296" fmla="*/ 4960389 h 6250319"/>
              <a:gd name="connsiteX1297" fmla="*/ 6660206 w 7290676"/>
              <a:gd name="connsiteY1297" fmla="*/ 4943885 h 6250319"/>
              <a:gd name="connsiteX1298" fmla="*/ 6653193 w 7290676"/>
              <a:gd name="connsiteY1298" fmla="*/ 4945120 h 6250319"/>
              <a:gd name="connsiteX1299" fmla="*/ 6653221 w 7290676"/>
              <a:gd name="connsiteY1299" fmla="*/ 4939314 h 6250319"/>
              <a:gd name="connsiteX1300" fmla="*/ 6660240 w 7290676"/>
              <a:gd name="connsiteY1300" fmla="*/ 4937816 h 6250319"/>
              <a:gd name="connsiteX1301" fmla="*/ 6660206 w 7290676"/>
              <a:gd name="connsiteY1301" fmla="*/ 4943885 h 6250319"/>
              <a:gd name="connsiteX1302" fmla="*/ 6679880 w 7290676"/>
              <a:gd name="connsiteY1302" fmla="*/ 4701340 h 6250319"/>
              <a:gd name="connsiteX1303" fmla="*/ 6667013 w 7290676"/>
              <a:gd name="connsiteY1303" fmla="*/ 4706786 h 6250319"/>
              <a:gd name="connsiteX1304" fmla="*/ 6673970 w 7290676"/>
              <a:gd name="connsiteY1304" fmla="*/ 4688518 h 6250319"/>
              <a:gd name="connsiteX1305" fmla="*/ 6679880 w 7290676"/>
              <a:gd name="connsiteY1305" fmla="*/ 4701340 h 6250319"/>
              <a:gd name="connsiteX1306" fmla="*/ 6693933 w 7290676"/>
              <a:gd name="connsiteY1306" fmla="*/ 4700096 h 6250319"/>
              <a:gd name="connsiteX1307" fmla="*/ 6692809 w 7290676"/>
              <a:gd name="connsiteY1307" fmla="*/ 4705865 h 6250319"/>
              <a:gd name="connsiteX1308" fmla="*/ 6682032 w 7290676"/>
              <a:gd name="connsiteY1308" fmla="*/ 4702479 h 6250319"/>
              <a:gd name="connsiteX1309" fmla="*/ 6693933 w 7290676"/>
              <a:gd name="connsiteY1309" fmla="*/ 4700096 h 6250319"/>
              <a:gd name="connsiteX1310" fmla="*/ 6700533 w 7290676"/>
              <a:gd name="connsiteY1310" fmla="*/ 4703653 h 6250319"/>
              <a:gd name="connsiteX1311" fmla="*/ 6696270 w 7290676"/>
              <a:gd name="connsiteY1311" fmla="*/ 4693087 h 6250319"/>
              <a:gd name="connsiteX1312" fmla="*/ 6700533 w 7290676"/>
              <a:gd name="connsiteY1312" fmla="*/ 4703653 h 6250319"/>
              <a:gd name="connsiteX1313" fmla="*/ 6702198 w 7290676"/>
              <a:gd name="connsiteY1313" fmla="*/ 4696506 h 6250319"/>
              <a:gd name="connsiteX1314" fmla="*/ 6702126 w 7290676"/>
              <a:gd name="connsiteY1314" fmla="*/ 4696604 h 6250319"/>
              <a:gd name="connsiteX1315" fmla="*/ 6702058 w 7290676"/>
              <a:gd name="connsiteY1315" fmla="*/ 4696511 h 6250319"/>
              <a:gd name="connsiteX1316" fmla="*/ 6702198 w 7290676"/>
              <a:gd name="connsiteY1316" fmla="*/ 4696506 h 6250319"/>
              <a:gd name="connsiteX1317" fmla="*/ 6726463 w 7290676"/>
              <a:gd name="connsiteY1317" fmla="*/ 4468186 h 6250319"/>
              <a:gd name="connsiteX1318" fmla="*/ 6717893 w 7290676"/>
              <a:gd name="connsiteY1318" fmla="*/ 4475571 h 6250319"/>
              <a:gd name="connsiteX1319" fmla="*/ 6727168 w 7290676"/>
              <a:gd name="connsiteY1319" fmla="*/ 4453875 h 6250319"/>
              <a:gd name="connsiteX1320" fmla="*/ 6726463 w 7290676"/>
              <a:gd name="connsiteY1320" fmla="*/ 4468186 h 6250319"/>
              <a:gd name="connsiteX1321" fmla="*/ 6695530 w 7290676"/>
              <a:gd name="connsiteY1321" fmla="*/ 5037737 h 6250319"/>
              <a:gd name="connsiteX1322" fmla="*/ 6689392 w 7290676"/>
              <a:gd name="connsiteY1322" fmla="*/ 5045149 h 6250319"/>
              <a:gd name="connsiteX1323" fmla="*/ 6677464 w 7290676"/>
              <a:gd name="connsiteY1323" fmla="*/ 5026662 h 6250319"/>
              <a:gd name="connsiteX1324" fmla="*/ 6689059 w 7290676"/>
              <a:gd name="connsiteY1324" fmla="*/ 5028894 h 6250319"/>
              <a:gd name="connsiteX1325" fmla="*/ 6695530 w 7290676"/>
              <a:gd name="connsiteY1325" fmla="*/ 5037737 h 6250319"/>
              <a:gd name="connsiteX1326" fmla="*/ 6727347 w 7290676"/>
              <a:gd name="connsiteY1326" fmla="*/ 4566517 h 6250319"/>
              <a:gd name="connsiteX1327" fmla="*/ 6722274 w 7290676"/>
              <a:gd name="connsiteY1327" fmla="*/ 4569991 h 6250319"/>
              <a:gd name="connsiteX1328" fmla="*/ 6720510 w 7290676"/>
              <a:gd name="connsiteY1328" fmla="*/ 4564092 h 6250319"/>
              <a:gd name="connsiteX1329" fmla="*/ 6725848 w 7290676"/>
              <a:gd name="connsiteY1329" fmla="*/ 4561098 h 6250319"/>
              <a:gd name="connsiteX1330" fmla="*/ 6727347 w 7290676"/>
              <a:gd name="connsiteY1330" fmla="*/ 4566517 h 6250319"/>
              <a:gd name="connsiteX1331" fmla="*/ 6737876 w 7290676"/>
              <a:gd name="connsiteY1331" fmla="*/ 4741484 h 6250319"/>
              <a:gd name="connsiteX1332" fmla="*/ 6729223 w 7290676"/>
              <a:gd name="connsiteY1332" fmla="*/ 4748411 h 6250319"/>
              <a:gd name="connsiteX1333" fmla="*/ 6727311 w 7290676"/>
              <a:gd name="connsiteY1333" fmla="*/ 4739766 h 6250319"/>
              <a:gd name="connsiteX1334" fmla="*/ 6735382 w 7290676"/>
              <a:gd name="connsiteY1334" fmla="*/ 4732230 h 6250319"/>
              <a:gd name="connsiteX1335" fmla="*/ 6737876 w 7290676"/>
              <a:gd name="connsiteY1335" fmla="*/ 4741484 h 6250319"/>
              <a:gd name="connsiteX1336" fmla="*/ 6812377 w 7290676"/>
              <a:gd name="connsiteY1336" fmla="*/ 4478880 h 6250319"/>
              <a:gd name="connsiteX1337" fmla="*/ 6808433 w 7290676"/>
              <a:gd name="connsiteY1337" fmla="*/ 4489640 h 6250319"/>
              <a:gd name="connsiteX1338" fmla="*/ 6809121 w 7290676"/>
              <a:gd name="connsiteY1338" fmla="*/ 4467978 h 6250319"/>
              <a:gd name="connsiteX1339" fmla="*/ 6812377 w 7290676"/>
              <a:gd name="connsiteY1339" fmla="*/ 4478880 h 6250319"/>
              <a:gd name="connsiteX1340" fmla="*/ 6832617 w 7290676"/>
              <a:gd name="connsiteY1340" fmla="*/ 4440069 h 6250319"/>
              <a:gd name="connsiteX1341" fmla="*/ 6807372 w 7290676"/>
              <a:gd name="connsiteY1341" fmla="*/ 4458400 h 6250319"/>
              <a:gd name="connsiteX1342" fmla="*/ 6784645 w 7290676"/>
              <a:gd name="connsiteY1342" fmla="*/ 4474091 h 6250319"/>
              <a:gd name="connsiteX1343" fmla="*/ 6768642 w 7290676"/>
              <a:gd name="connsiteY1343" fmla="*/ 4471655 h 6250319"/>
              <a:gd name="connsiteX1344" fmla="*/ 6778567 w 7290676"/>
              <a:gd name="connsiteY1344" fmla="*/ 4461550 h 6250319"/>
              <a:gd name="connsiteX1345" fmla="*/ 6792110 w 7290676"/>
              <a:gd name="connsiteY1345" fmla="*/ 4452096 h 6250319"/>
              <a:gd name="connsiteX1346" fmla="*/ 6832617 w 7290676"/>
              <a:gd name="connsiteY1346" fmla="*/ 4440069 h 6250319"/>
              <a:gd name="connsiteX1347" fmla="*/ 6842805 w 7290676"/>
              <a:gd name="connsiteY1347" fmla="*/ 4911124 h 6250319"/>
              <a:gd name="connsiteX1348" fmla="*/ 6839972 w 7290676"/>
              <a:gd name="connsiteY1348" fmla="*/ 4916836 h 6250319"/>
              <a:gd name="connsiteX1349" fmla="*/ 6829593 w 7290676"/>
              <a:gd name="connsiteY1349" fmla="*/ 4922407 h 6250319"/>
              <a:gd name="connsiteX1350" fmla="*/ 6809899 w 7290676"/>
              <a:gd name="connsiteY1350" fmla="*/ 4938007 h 6250319"/>
              <a:gd name="connsiteX1351" fmla="*/ 6799518 w 7290676"/>
              <a:gd name="connsiteY1351" fmla="*/ 4943051 h 6250319"/>
              <a:gd name="connsiteX1352" fmla="*/ 6786092 w 7290676"/>
              <a:gd name="connsiteY1352" fmla="*/ 4901409 h 6250319"/>
              <a:gd name="connsiteX1353" fmla="*/ 6791073 w 7290676"/>
              <a:gd name="connsiteY1353" fmla="*/ 4890165 h 6250319"/>
              <a:gd name="connsiteX1354" fmla="*/ 6800627 w 7290676"/>
              <a:gd name="connsiteY1354" fmla="*/ 4879958 h 6250319"/>
              <a:gd name="connsiteX1355" fmla="*/ 6804740 w 7290676"/>
              <a:gd name="connsiteY1355" fmla="*/ 4891373 h 6250319"/>
              <a:gd name="connsiteX1356" fmla="*/ 6810436 w 7290676"/>
              <a:gd name="connsiteY1356" fmla="*/ 4893907 h 6250319"/>
              <a:gd name="connsiteX1357" fmla="*/ 6811148 w 7290676"/>
              <a:gd name="connsiteY1357" fmla="*/ 4892297 h 6250319"/>
              <a:gd name="connsiteX1358" fmla="*/ 6820901 w 7290676"/>
              <a:gd name="connsiteY1358" fmla="*/ 4889549 h 6250319"/>
              <a:gd name="connsiteX1359" fmla="*/ 6842805 w 7290676"/>
              <a:gd name="connsiteY1359" fmla="*/ 4911124 h 6250319"/>
              <a:gd name="connsiteX1360" fmla="*/ 6928764 w 7290676"/>
              <a:gd name="connsiteY1360" fmla="*/ 4436766 h 6250319"/>
              <a:gd name="connsiteX1361" fmla="*/ 6921145 w 7290676"/>
              <a:gd name="connsiteY1361" fmla="*/ 4437773 h 6250319"/>
              <a:gd name="connsiteX1362" fmla="*/ 6921244 w 7290676"/>
              <a:gd name="connsiteY1362" fmla="*/ 4431494 h 6250319"/>
              <a:gd name="connsiteX1363" fmla="*/ 6928188 w 7290676"/>
              <a:gd name="connsiteY1363" fmla="*/ 4428861 h 6250319"/>
              <a:gd name="connsiteX1364" fmla="*/ 6928764 w 7290676"/>
              <a:gd name="connsiteY1364" fmla="*/ 4436766 h 6250319"/>
              <a:gd name="connsiteX1365" fmla="*/ 7290587 w 7290676"/>
              <a:gd name="connsiteY1365" fmla="*/ 424173 h 6250319"/>
              <a:gd name="connsiteX1366" fmla="*/ 7085601 w 7290676"/>
              <a:gd name="connsiteY1366" fmla="*/ 3775334 h 6250319"/>
              <a:gd name="connsiteX1367" fmla="*/ 7086690 w 7290676"/>
              <a:gd name="connsiteY1367" fmla="*/ 3774616 h 6250319"/>
              <a:gd name="connsiteX1368" fmla="*/ 7090892 w 7290676"/>
              <a:gd name="connsiteY1368" fmla="*/ 3776963 h 6250319"/>
              <a:gd name="connsiteX1369" fmla="*/ 7091636 w 7290676"/>
              <a:gd name="connsiteY1369" fmla="*/ 3781850 h 6250319"/>
              <a:gd name="connsiteX1370" fmla="*/ 7088833 w 7290676"/>
              <a:gd name="connsiteY1370" fmla="*/ 3783987 h 6250319"/>
              <a:gd name="connsiteX1371" fmla="*/ 7085349 w 7290676"/>
              <a:gd name="connsiteY1371" fmla="*/ 3779466 h 6250319"/>
              <a:gd name="connsiteX1372" fmla="*/ 7079732 w 7290676"/>
              <a:gd name="connsiteY1372" fmla="*/ 3871296 h 6250319"/>
              <a:gd name="connsiteX1373" fmla="*/ 7083188 w 7290676"/>
              <a:gd name="connsiteY1373" fmla="*/ 3871550 h 6250319"/>
              <a:gd name="connsiteX1374" fmla="*/ 7085466 w 7290676"/>
              <a:gd name="connsiteY1374" fmla="*/ 3876178 h 6250319"/>
              <a:gd name="connsiteX1375" fmla="*/ 7080205 w 7290676"/>
              <a:gd name="connsiteY1375" fmla="*/ 3876398 h 6250319"/>
              <a:gd name="connsiteX1376" fmla="*/ 7079560 w 7290676"/>
              <a:gd name="connsiteY1376" fmla="*/ 3874102 h 6250319"/>
              <a:gd name="connsiteX1377" fmla="*/ 7047095 w 7290676"/>
              <a:gd name="connsiteY1377" fmla="*/ 4404841 h 6250319"/>
              <a:gd name="connsiteX1378" fmla="*/ 7015064 w 7290676"/>
              <a:gd name="connsiteY1378" fmla="*/ 4405321 h 6250319"/>
              <a:gd name="connsiteX1379" fmla="*/ 6996688 w 7290676"/>
              <a:gd name="connsiteY1379" fmla="*/ 4407793 h 6250319"/>
              <a:gd name="connsiteX1380" fmla="*/ 6991053 w 7290676"/>
              <a:gd name="connsiteY1380" fmla="*/ 4421488 h 6250319"/>
              <a:gd name="connsiteX1381" fmla="*/ 6978490 w 7290676"/>
              <a:gd name="connsiteY1381" fmla="*/ 4437085 h 6250319"/>
              <a:gd name="connsiteX1382" fmla="*/ 6980778 w 7290676"/>
              <a:gd name="connsiteY1382" fmla="*/ 4453702 h 6250319"/>
              <a:gd name="connsiteX1383" fmla="*/ 7012915 w 7290676"/>
              <a:gd name="connsiteY1383" fmla="*/ 4471912 h 6250319"/>
              <a:gd name="connsiteX1384" fmla="*/ 7016922 w 7290676"/>
              <a:gd name="connsiteY1384" fmla="*/ 4491101 h 6250319"/>
              <a:gd name="connsiteX1385" fmla="*/ 7002867 w 7290676"/>
              <a:gd name="connsiteY1385" fmla="*/ 4517515 h 6250319"/>
              <a:gd name="connsiteX1386" fmla="*/ 6994352 w 7290676"/>
              <a:gd name="connsiteY1386" fmla="*/ 4525686 h 6250319"/>
              <a:gd name="connsiteX1387" fmla="*/ 6993495 w 7290676"/>
              <a:gd name="connsiteY1387" fmla="*/ 4513679 h 6250319"/>
              <a:gd name="connsiteX1388" fmla="*/ 6944522 w 7290676"/>
              <a:gd name="connsiteY1388" fmla="*/ 4497904 h 6250319"/>
              <a:gd name="connsiteX1389" fmla="*/ 6904836 w 7290676"/>
              <a:gd name="connsiteY1389" fmla="*/ 4474974 h 6250319"/>
              <a:gd name="connsiteX1390" fmla="*/ 6903521 w 7290676"/>
              <a:gd name="connsiteY1390" fmla="*/ 4463228 h 6250319"/>
              <a:gd name="connsiteX1391" fmla="*/ 6944361 w 7290676"/>
              <a:gd name="connsiteY1391" fmla="*/ 4448730 h 6250319"/>
              <a:gd name="connsiteX1392" fmla="*/ 6952210 w 7290676"/>
              <a:gd name="connsiteY1392" fmla="*/ 4444491 h 6250319"/>
              <a:gd name="connsiteX1393" fmla="*/ 6972028 w 7290676"/>
              <a:gd name="connsiteY1393" fmla="*/ 4427175 h 6250319"/>
              <a:gd name="connsiteX1394" fmla="*/ 6972222 w 7290676"/>
              <a:gd name="connsiteY1394" fmla="*/ 4427401 h 6250319"/>
              <a:gd name="connsiteX1395" fmla="*/ 6972221 w 7290676"/>
              <a:gd name="connsiteY1395" fmla="*/ 4427398 h 6250319"/>
              <a:gd name="connsiteX1396" fmla="*/ 6972030 w 7290676"/>
              <a:gd name="connsiteY1396" fmla="*/ 4427176 h 6250319"/>
              <a:gd name="connsiteX1397" fmla="*/ 6972028 w 7290676"/>
              <a:gd name="connsiteY1397" fmla="*/ 4427175 h 6250319"/>
              <a:gd name="connsiteX1398" fmla="*/ 6963496 w 7290676"/>
              <a:gd name="connsiteY1398" fmla="*/ 4412582 h 6250319"/>
              <a:gd name="connsiteX1399" fmla="*/ 6963665 w 7290676"/>
              <a:gd name="connsiteY1399" fmla="*/ 4412441 h 6250319"/>
              <a:gd name="connsiteX1400" fmla="*/ 6915642 w 7290676"/>
              <a:gd name="connsiteY1400" fmla="*/ 4419909 h 6250319"/>
              <a:gd name="connsiteX1401" fmla="*/ 6842575 w 7290676"/>
              <a:gd name="connsiteY1401" fmla="*/ 4432111 h 6250319"/>
              <a:gd name="connsiteX1402" fmla="*/ 6778143 w 7290676"/>
              <a:gd name="connsiteY1402" fmla="*/ 4443341 h 6250319"/>
              <a:gd name="connsiteX1403" fmla="*/ 6778116 w 7290676"/>
              <a:gd name="connsiteY1403" fmla="*/ 4443362 h 6250319"/>
              <a:gd name="connsiteX1404" fmla="*/ 6778108 w 7290676"/>
              <a:gd name="connsiteY1404" fmla="*/ 4443347 h 6250319"/>
              <a:gd name="connsiteX1405" fmla="*/ 6754957 w 7290676"/>
              <a:gd name="connsiteY1405" fmla="*/ 4447382 h 6250319"/>
              <a:gd name="connsiteX1406" fmla="*/ 6683336 w 7290676"/>
              <a:gd name="connsiteY1406" fmla="*/ 4460227 h 6250319"/>
              <a:gd name="connsiteX1407" fmla="*/ 6684608 w 7290676"/>
              <a:gd name="connsiteY1407" fmla="*/ 4462784 h 6250319"/>
              <a:gd name="connsiteX1408" fmla="*/ 6690388 w 7290676"/>
              <a:gd name="connsiteY1408" fmla="*/ 4466899 h 6250319"/>
              <a:gd name="connsiteX1409" fmla="*/ 6692851 w 7290676"/>
              <a:gd name="connsiteY1409" fmla="*/ 4467695 h 6250319"/>
              <a:gd name="connsiteX1410" fmla="*/ 6697509 w 7290676"/>
              <a:gd name="connsiteY1410" fmla="*/ 4466021 h 6250319"/>
              <a:gd name="connsiteX1411" fmla="*/ 6705357 w 7290676"/>
              <a:gd name="connsiteY1411" fmla="*/ 4458548 h 6250319"/>
              <a:gd name="connsiteX1412" fmla="*/ 6705453 w 7290676"/>
              <a:gd name="connsiteY1412" fmla="*/ 4474653 h 6250319"/>
              <a:gd name="connsiteX1413" fmla="*/ 6696200 w 7290676"/>
              <a:gd name="connsiteY1413" fmla="*/ 4481627 h 6250319"/>
              <a:gd name="connsiteX1414" fmla="*/ 6688453 w 7290676"/>
              <a:gd name="connsiteY1414" fmla="*/ 4483856 h 6250319"/>
              <a:gd name="connsiteX1415" fmla="*/ 6685813 w 7290676"/>
              <a:gd name="connsiteY1415" fmla="*/ 4487633 h 6250319"/>
              <a:gd name="connsiteX1416" fmla="*/ 6686869 w 7290676"/>
              <a:gd name="connsiteY1416" fmla="*/ 4489803 h 6250319"/>
              <a:gd name="connsiteX1417" fmla="*/ 6723675 w 7290676"/>
              <a:gd name="connsiteY1417" fmla="*/ 4493733 h 6250319"/>
              <a:gd name="connsiteX1418" fmla="*/ 6725593 w 7290676"/>
              <a:gd name="connsiteY1418" fmla="*/ 4490942 h 6250319"/>
              <a:gd name="connsiteX1419" fmla="*/ 6749115 w 7290676"/>
              <a:gd name="connsiteY1419" fmla="*/ 4500302 h 6250319"/>
              <a:gd name="connsiteX1420" fmla="*/ 6755677 w 7290676"/>
              <a:gd name="connsiteY1420" fmla="*/ 4500659 h 6250319"/>
              <a:gd name="connsiteX1421" fmla="*/ 6751033 w 7290676"/>
              <a:gd name="connsiteY1421" fmla="*/ 4509512 h 6250319"/>
              <a:gd name="connsiteX1422" fmla="*/ 6736903 w 7290676"/>
              <a:gd name="connsiteY1422" fmla="*/ 4513206 h 6250319"/>
              <a:gd name="connsiteX1423" fmla="*/ 6719839 w 7290676"/>
              <a:gd name="connsiteY1423" fmla="*/ 4528923 h 6250319"/>
              <a:gd name="connsiteX1424" fmla="*/ 6716080 w 7290676"/>
              <a:gd name="connsiteY1424" fmla="*/ 4549042 h 6250319"/>
              <a:gd name="connsiteX1425" fmla="*/ 6710183 w 7290676"/>
              <a:gd name="connsiteY1425" fmla="*/ 4546731 h 6250319"/>
              <a:gd name="connsiteX1426" fmla="*/ 6697760 w 7290676"/>
              <a:gd name="connsiteY1426" fmla="*/ 4531463 h 6250319"/>
              <a:gd name="connsiteX1427" fmla="*/ 6667604 w 7290676"/>
              <a:gd name="connsiteY1427" fmla="*/ 4487732 h 6250319"/>
              <a:gd name="connsiteX1428" fmla="*/ 6651823 w 7290676"/>
              <a:gd name="connsiteY1428" fmla="*/ 4473485 h 6250319"/>
              <a:gd name="connsiteX1429" fmla="*/ 6620588 w 7290676"/>
              <a:gd name="connsiteY1429" fmla="*/ 4521239 h 6250319"/>
              <a:gd name="connsiteX1430" fmla="*/ 6619296 w 7290676"/>
              <a:gd name="connsiteY1430" fmla="*/ 4524546 h 6250319"/>
              <a:gd name="connsiteX1431" fmla="*/ 6617922 w 7290676"/>
              <a:gd name="connsiteY1431" fmla="*/ 4532795 h 6250319"/>
              <a:gd name="connsiteX1432" fmla="*/ 6611235 w 7290676"/>
              <a:gd name="connsiteY1432" fmla="*/ 4545456 h 6250319"/>
              <a:gd name="connsiteX1433" fmla="*/ 6595624 w 7290676"/>
              <a:gd name="connsiteY1433" fmla="*/ 4571988 h 6250319"/>
              <a:gd name="connsiteX1434" fmla="*/ 6594247 w 7290676"/>
              <a:gd name="connsiteY1434" fmla="*/ 4573842 h 6250319"/>
              <a:gd name="connsiteX1435" fmla="*/ 6589652 w 7290676"/>
              <a:gd name="connsiteY1435" fmla="*/ 4581009 h 6250319"/>
              <a:gd name="connsiteX1436" fmla="*/ 6600748 w 7290676"/>
              <a:gd name="connsiteY1436" fmla="*/ 4580707 h 6250319"/>
              <a:gd name="connsiteX1437" fmla="*/ 6580590 w 7290676"/>
              <a:gd name="connsiteY1437" fmla="*/ 4614591 h 6250319"/>
              <a:gd name="connsiteX1438" fmla="*/ 6582868 w 7290676"/>
              <a:gd name="connsiteY1438" fmla="*/ 4631178 h 6250319"/>
              <a:gd name="connsiteX1439" fmla="*/ 6597064 w 7290676"/>
              <a:gd name="connsiteY1439" fmla="*/ 4641237 h 6250319"/>
              <a:gd name="connsiteX1440" fmla="*/ 6599394 w 7290676"/>
              <a:gd name="connsiteY1440" fmla="*/ 4640398 h 6250319"/>
              <a:gd name="connsiteX1441" fmla="*/ 6600899 w 7290676"/>
              <a:gd name="connsiteY1441" fmla="*/ 4635655 h 6250319"/>
              <a:gd name="connsiteX1442" fmla="*/ 6649782 w 7290676"/>
              <a:gd name="connsiteY1442" fmla="*/ 4652785 h 6250319"/>
              <a:gd name="connsiteX1443" fmla="*/ 6662874 w 7290676"/>
              <a:gd name="connsiteY1443" fmla="*/ 4650358 h 6250319"/>
              <a:gd name="connsiteX1444" fmla="*/ 6671092 w 7290676"/>
              <a:gd name="connsiteY1444" fmla="*/ 4651047 h 6250319"/>
              <a:gd name="connsiteX1445" fmla="*/ 6679099 w 7290676"/>
              <a:gd name="connsiteY1445" fmla="*/ 4661433 h 6250319"/>
              <a:gd name="connsiteX1446" fmla="*/ 6697112 w 7290676"/>
              <a:gd name="connsiteY1446" fmla="*/ 4650472 h 6250319"/>
              <a:gd name="connsiteX1447" fmla="*/ 6726562 w 7290676"/>
              <a:gd name="connsiteY1447" fmla="*/ 4634886 h 6250319"/>
              <a:gd name="connsiteX1448" fmla="*/ 6731813 w 7290676"/>
              <a:gd name="connsiteY1448" fmla="*/ 4614846 h 6250319"/>
              <a:gd name="connsiteX1449" fmla="*/ 6738538 w 7290676"/>
              <a:gd name="connsiteY1449" fmla="*/ 4629324 h 6250319"/>
              <a:gd name="connsiteX1450" fmla="*/ 6741520 w 7290676"/>
              <a:gd name="connsiteY1450" fmla="*/ 4631356 h 6250319"/>
              <a:gd name="connsiteX1451" fmla="*/ 6786958 w 7290676"/>
              <a:gd name="connsiteY1451" fmla="*/ 4624055 h 6250319"/>
              <a:gd name="connsiteX1452" fmla="*/ 6819548 w 7290676"/>
              <a:gd name="connsiteY1452" fmla="*/ 4592355 h 6250319"/>
              <a:gd name="connsiteX1453" fmla="*/ 6829766 w 7290676"/>
              <a:gd name="connsiteY1453" fmla="*/ 4607445 h 6250319"/>
              <a:gd name="connsiteX1454" fmla="*/ 6864687 w 7290676"/>
              <a:gd name="connsiteY1454" fmla="*/ 4610911 h 6250319"/>
              <a:gd name="connsiteX1455" fmla="*/ 6889222 w 7290676"/>
              <a:gd name="connsiteY1455" fmla="*/ 4604644 h 6250319"/>
              <a:gd name="connsiteX1456" fmla="*/ 6879640 w 7290676"/>
              <a:gd name="connsiteY1456" fmla="*/ 4587118 h 6250319"/>
              <a:gd name="connsiteX1457" fmla="*/ 6870671 w 7290676"/>
              <a:gd name="connsiteY1457" fmla="*/ 4574931 h 6250319"/>
              <a:gd name="connsiteX1458" fmla="*/ 6875651 w 7290676"/>
              <a:gd name="connsiteY1458" fmla="*/ 4563628 h 6250319"/>
              <a:gd name="connsiteX1459" fmla="*/ 6866714 w 7290676"/>
              <a:gd name="connsiteY1459" fmla="*/ 4550053 h 6250319"/>
              <a:gd name="connsiteX1460" fmla="*/ 6861438 w 7290676"/>
              <a:gd name="connsiteY1460" fmla="*/ 4514126 h 6250319"/>
              <a:gd name="connsiteX1461" fmla="*/ 6901737 w 7290676"/>
              <a:gd name="connsiteY1461" fmla="*/ 4532538 h 6250319"/>
              <a:gd name="connsiteX1462" fmla="*/ 6917286 w 7290676"/>
              <a:gd name="connsiteY1462" fmla="*/ 4510646 h 6250319"/>
              <a:gd name="connsiteX1463" fmla="*/ 6927990 w 7290676"/>
              <a:gd name="connsiteY1463" fmla="*/ 4508091 h 6250319"/>
              <a:gd name="connsiteX1464" fmla="*/ 6924874 w 7290676"/>
              <a:gd name="connsiteY1464" fmla="*/ 4516427 h 6250319"/>
              <a:gd name="connsiteX1465" fmla="*/ 6910676 w 7290676"/>
              <a:gd name="connsiteY1465" fmla="*/ 4534109 h 6250319"/>
              <a:gd name="connsiteX1466" fmla="*/ 6903917 w 7290676"/>
              <a:gd name="connsiteY1466" fmla="*/ 4590368 h 6250319"/>
              <a:gd name="connsiteX1467" fmla="*/ 6909589 w 7290676"/>
              <a:gd name="connsiteY1467" fmla="*/ 4598937 h 6250319"/>
              <a:gd name="connsiteX1468" fmla="*/ 6901201 w 7290676"/>
              <a:gd name="connsiteY1468" fmla="*/ 4619348 h 6250319"/>
              <a:gd name="connsiteX1469" fmla="*/ 6874020 w 7290676"/>
              <a:gd name="connsiteY1469" fmla="*/ 4624865 h 6250319"/>
              <a:gd name="connsiteX1470" fmla="*/ 6852099 w 7290676"/>
              <a:gd name="connsiteY1470" fmla="*/ 4637002 h 6250319"/>
              <a:gd name="connsiteX1471" fmla="*/ 6844736 w 7290676"/>
              <a:gd name="connsiteY1471" fmla="*/ 4624963 h 6250319"/>
              <a:gd name="connsiteX1472" fmla="*/ 6838315 w 7290676"/>
              <a:gd name="connsiteY1472" fmla="*/ 4628895 h 6250319"/>
              <a:gd name="connsiteX1473" fmla="*/ 6807757 w 7290676"/>
              <a:gd name="connsiteY1473" fmla="*/ 4632001 h 6250319"/>
              <a:gd name="connsiteX1474" fmla="*/ 6792997 w 7290676"/>
              <a:gd name="connsiteY1474" fmla="*/ 4656525 h 6250319"/>
              <a:gd name="connsiteX1475" fmla="*/ 6780671 w 7290676"/>
              <a:gd name="connsiteY1475" fmla="*/ 4653625 h 6250319"/>
              <a:gd name="connsiteX1476" fmla="*/ 6766521 w 7290676"/>
              <a:gd name="connsiteY1476" fmla="*/ 4645619 h 6250319"/>
              <a:gd name="connsiteX1477" fmla="*/ 6758055 w 7290676"/>
              <a:gd name="connsiteY1477" fmla="*/ 4653362 h 6250319"/>
              <a:gd name="connsiteX1478" fmla="*/ 6701259 w 7290676"/>
              <a:gd name="connsiteY1478" fmla="*/ 4665953 h 6250319"/>
              <a:gd name="connsiteX1479" fmla="*/ 6665119 w 7290676"/>
              <a:gd name="connsiteY1479" fmla="*/ 4670203 h 6250319"/>
              <a:gd name="connsiteX1480" fmla="*/ 6653855 w 7290676"/>
              <a:gd name="connsiteY1480" fmla="*/ 4675862 h 6250319"/>
              <a:gd name="connsiteX1481" fmla="*/ 6646884 w 7290676"/>
              <a:gd name="connsiteY1481" fmla="*/ 4679947 h 6250319"/>
              <a:gd name="connsiteX1482" fmla="*/ 6636742 w 7290676"/>
              <a:gd name="connsiteY1482" fmla="*/ 4679396 h 6250319"/>
              <a:gd name="connsiteX1483" fmla="*/ 6629933 w 7290676"/>
              <a:gd name="connsiteY1483" fmla="*/ 4687467 h 6250319"/>
              <a:gd name="connsiteX1484" fmla="*/ 6629874 w 7290676"/>
              <a:gd name="connsiteY1484" fmla="*/ 4688369 h 6250319"/>
              <a:gd name="connsiteX1485" fmla="*/ 6626093 w 7290676"/>
              <a:gd name="connsiteY1485" fmla="*/ 4688524 h 6250319"/>
              <a:gd name="connsiteX1486" fmla="*/ 6618700 w 7290676"/>
              <a:gd name="connsiteY1486" fmla="*/ 4689872 h 6250319"/>
              <a:gd name="connsiteX1487" fmla="*/ 6625402 w 7290676"/>
              <a:gd name="connsiteY1487" fmla="*/ 4698257 h 6250319"/>
              <a:gd name="connsiteX1488" fmla="*/ 6615635 w 7290676"/>
              <a:gd name="connsiteY1488" fmla="*/ 4696520 h 6250319"/>
              <a:gd name="connsiteX1489" fmla="*/ 6608574 w 7290676"/>
              <a:gd name="connsiteY1489" fmla="*/ 4692759 h 6250319"/>
              <a:gd name="connsiteX1490" fmla="*/ 6605656 w 7290676"/>
              <a:gd name="connsiteY1490" fmla="*/ 4696219 h 6250319"/>
              <a:gd name="connsiteX1491" fmla="*/ 6605636 w 7290676"/>
              <a:gd name="connsiteY1491" fmla="*/ 4696521 h 6250319"/>
              <a:gd name="connsiteX1492" fmla="*/ 6605668 w 7290676"/>
              <a:gd name="connsiteY1492" fmla="*/ 4705266 h 6250319"/>
              <a:gd name="connsiteX1493" fmla="*/ 6604820 w 7290676"/>
              <a:gd name="connsiteY1493" fmla="*/ 4707270 h 6250319"/>
              <a:gd name="connsiteX1494" fmla="*/ 6604711 w 7290676"/>
              <a:gd name="connsiteY1494" fmla="*/ 4711726 h 6250319"/>
              <a:gd name="connsiteX1495" fmla="*/ 6605310 w 7290676"/>
              <a:gd name="connsiteY1495" fmla="*/ 4721890 h 6250319"/>
              <a:gd name="connsiteX1496" fmla="*/ 6597949 w 7290676"/>
              <a:gd name="connsiteY1496" fmla="*/ 4719983 h 6250319"/>
              <a:gd name="connsiteX1497" fmla="*/ 6591979 w 7290676"/>
              <a:gd name="connsiteY1497" fmla="*/ 4725267 h 6250319"/>
              <a:gd name="connsiteX1498" fmla="*/ 6544513 w 7290676"/>
              <a:gd name="connsiteY1498" fmla="*/ 4729683 h 6250319"/>
              <a:gd name="connsiteX1499" fmla="*/ 6541876 w 7290676"/>
              <a:gd name="connsiteY1499" fmla="*/ 4729721 h 6250319"/>
              <a:gd name="connsiteX1500" fmla="*/ 6518357 w 7290676"/>
              <a:gd name="connsiteY1500" fmla="*/ 4740624 h 6250319"/>
              <a:gd name="connsiteX1501" fmla="*/ 6512789 w 7290676"/>
              <a:gd name="connsiteY1501" fmla="*/ 4748944 h 6250319"/>
              <a:gd name="connsiteX1502" fmla="*/ 6503331 w 7290676"/>
              <a:gd name="connsiteY1502" fmla="*/ 4760009 h 6250319"/>
              <a:gd name="connsiteX1503" fmla="*/ 6494009 w 7290676"/>
              <a:gd name="connsiteY1503" fmla="*/ 4755100 h 6250319"/>
              <a:gd name="connsiteX1504" fmla="*/ 6491412 w 7290676"/>
              <a:gd name="connsiteY1504" fmla="*/ 4766538 h 6250319"/>
              <a:gd name="connsiteX1505" fmla="*/ 6482683 w 7290676"/>
              <a:gd name="connsiteY1505" fmla="*/ 4767269 h 6250319"/>
              <a:gd name="connsiteX1506" fmla="*/ 6438860 w 7290676"/>
              <a:gd name="connsiteY1506" fmla="*/ 4842982 h 6250319"/>
              <a:gd name="connsiteX1507" fmla="*/ 6436701 w 7290676"/>
              <a:gd name="connsiteY1507" fmla="*/ 4846725 h 6250319"/>
              <a:gd name="connsiteX1508" fmla="*/ 6443791 w 7290676"/>
              <a:gd name="connsiteY1508" fmla="*/ 4850969 h 6250319"/>
              <a:gd name="connsiteX1509" fmla="*/ 6451596 w 7290676"/>
              <a:gd name="connsiteY1509" fmla="*/ 4849705 h 6250319"/>
              <a:gd name="connsiteX1510" fmla="*/ 6466013 w 7290676"/>
              <a:gd name="connsiteY1510" fmla="*/ 4836979 h 6250319"/>
              <a:gd name="connsiteX1511" fmla="*/ 6478638 w 7290676"/>
              <a:gd name="connsiteY1511" fmla="*/ 4838026 h 6250319"/>
              <a:gd name="connsiteX1512" fmla="*/ 6486698 w 7290676"/>
              <a:gd name="connsiteY1512" fmla="*/ 4844857 h 6250319"/>
              <a:gd name="connsiteX1513" fmla="*/ 6495444 w 7290676"/>
              <a:gd name="connsiteY1513" fmla="*/ 4833693 h 6250319"/>
              <a:gd name="connsiteX1514" fmla="*/ 6503067 w 7290676"/>
              <a:gd name="connsiteY1514" fmla="*/ 4832479 h 6250319"/>
              <a:gd name="connsiteX1515" fmla="*/ 6511911 w 7290676"/>
              <a:gd name="connsiteY1515" fmla="*/ 4817944 h 6250319"/>
              <a:gd name="connsiteX1516" fmla="*/ 6533436 w 7290676"/>
              <a:gd name="connsiteY1516" fmla="*/ 4821166 h 6250319"/>
              <a:gd name="connsiteX1517" fmla="*/ 6541098 w 7290676"/>
              <a:gd name="connsiteY1517" fmla="*/ 4805481 h 6250319"/>
              <a:gd name="connsiteX1518" fmla="*/ 6564420 w 7290676"/>
              <a:gd name="connsiteY1518" fmla="*/ 4811453 h 6250319"/>
              <a:gd name="connsiteX1519" fmla="*/ 6567105 w 7290676"/>
              <a:gd name="connsiteY1519" fmla="*/ 4811598 h 6250319"/>
              <a:gd name="connsiteX1520" fmla="*/ 6568286 w 7290676"/>
              <a:gd name="connsiteY1520" fmla="*/ 4814618 h 6250319"/>
              <a:gd name="connsiteX1521" fmla="*/ 6567998 w 7290676"/>
              <a:gd name="connsiteY1521" fmla="*/ 4815386 h 6250319"/>
              <a:gd name="connsiteX1522" fmla="*/ 6571273 w 7290676"/>
              <a:gd name="connsiteY1522" fmla="*/ 4823042 h 6250319"/>
              <a:gd name="connsiteX1523" fmla="*/ 6579472 w 7290676"/>
              <a:gd name="connsiteY1523" fmla="*/ 4822161 h 6250319"/>
              <a:gd name="connsiteX1524" fmla="*/ 6593059 w 7290676"/>
              <a:gd name="connsiteY1524" fmla="*/ 4813008 h 6250319"/>
              <a:gd name="connsiteX1525" fmla="*/ 6591844 w 7290676"/>
              <a:gd name="connsiteY1525" fmla="*/ 4828984 h 6250319"/>
              <a:gd name="connsiteX1526" fmla="*/ 6597080 w 7290676"/>
              <a:gd name="connsiteY1526" fmla="*/ 4841509 h 6250319"/>
              <a:gd name="connsiteX1527" fmla="*/ 6614778 w 7290676"/>
              <a:gd name="connsiteY1527" fmla="*/ 4852965 h 6250319"/>
              <a:gd name="connsiteX1528" fmla="*/ 6613645 w 7290676"/>
              <a:gd name="connsiteY1528" fmla="*/ 4862130 h 6250319"/>
              <a:gd name="connsiteX1529" fmla="*/ 6613761 w 7290676"/>
              <a:gd name="connsiteY1529" fmla="*/ 4862197 h 6250319"/>
              <a:gd name="connsiteX1530" fmla="*/ 6609085 w 7290676"/>
              <a:gd name="connsiteY1530" fmla="*/ 4874304 h 6250319"/>
              <a:gd name="connsiteX1531" fmla="*/ 6610886 w 7290676"/>
              <a:gd name="connsiteY1531" fmla="*/ 4873316 h 6250319"/>
              <a:gd name="connsiteX1532" fmla="*/ 6615606 w 7290676"/>
              <a:gd name="connsiteY1532" fmla="*/ 4879000 h 6250319"/>
              <a:gd name="connsiteX1533" fmla="*/ 6611698 w 7290676"/>
              <a:gd name="connsiteY1533" fmla="*/ 4880174 h 6250319"/>
              <a:gd name="connsiteX1534" fmla="*/ 6608565 w 7290676"/>
              <a:gd name="connsiteY1534" fmla="*/ 4874939 h 6250319"/>
              <a:gd name="connsiteX1535" fmla="*/ 6598191 w 7290676"/>
              <a:gd name="connsiteY1535" fmla="*/ 4874254 h 6250319"/>
              <a:gd name="connsiteX1536" fmla="*/ 6595885 w 7290676"/>
              <a:gd name="connsiteY1536" fmla="*/ 4857184 h 6250319"/>
              <a:gd name="connsiteX1537" fmla="*/ 6587377 w 7290676"/>
              <a:gd name="connsiteY1537" fmla="*/ 4871134 h 6250319"/>
              <a:gd name="connsiteX1538" fmla="*/ 6579247 w 7290676"/>
              <a:gd name="connsiteY1538" fmla="*/ 4882029 h 6250319"/>
              <a:gd name="connsiteX1539" fmla="*/ 6534384 w 7290676"/>
              <a:gd name="connsiteY1539" fmla="*/ 4879532 h 6250319"/>
              <a:gd name="connsiteX1540" fmla="*/ 6523489 w 7290676"/>
              <a:gd name="connsiteY1540" fmla="*/ 4881352 h 6250319"/>
              <a:gd name="connsiteX1541" fmla="*/ 6510028 w 7290676"/>
              <a:gd name="connsiteY1541" fmla="*/ 4877484 h 6250319"/>
              <a:gd name="connsiteX1542" fmla="*/ 6516304 w 7290676"/>
              <a:gd name="connsiteY1542" fmla="*/ 4888741 h 6250319"/>
              <a:gd name="connsiteX1543" fmla="*/ 6522706 w 7290676"/>
              <a:gd name="connsiteY1543" fmla="*/ 4897110 h 6250319"/>
              <a:gd name="connsiteX1544" fmla="*/ 6514969 w 7290676"/>
              <a:gd name="connsiteY1544" fmla="*/ 4898258 h 6250319"/>
              <a:gd name="connsiteX1545" fmla="*/ 6504664 w 7290676"/>
              <a:gd name="connsiteY1545" fmla="*/ 4895588 h 6250319"/>
              <a:gd name="connsiteX1546" fmla="*/ 6472479 w 7290676"/>
              <a:gd name="connsiteY1546" fmla="*/ 4900713 h 6250319"/>
              <a:gd name="connsiteX1547" fmla="*/ 6463653 w 7290676"/>
              <a:gd name="connsiteY1547" fmla="*/ 4902948 h 6250319"/>
              <a:gd name="connsiteX1548" fmla="*/ 6439809 w 7290676"/>
              <a:gd name="connsiteY1548" fmla="*/ 4911482 h 6250319"/>
              <a:gd name="connsiteX1549" fmla="*/ 6402932 w 7290676"/>
              <a:gd name="connsiteY1549" fmla="*/ 4911408 h 6250319"/>
              <a:gd name="connsiteX1550" fmla="*/ 6396534 w 7290676"/>
              <a:gd name="connsiteY1550" fmla="*/ 4911300 h 6250319"/>
              <a:gd name="connsiteX1551" fmla="*/ 6390580 w 7290676"/>
              <a:gd name="connsiteY1551" fmla="*/ 4920022 h 6250319"/>
              <a:gd name="connsiteX1552" fmla="*/ 6386714 w 7290676"/>
              <a:gd name="connsiteY1552" fmla="*/ 4928858 h 6250319"/>
              <a:gd name="connsiteX1553" fmla="*/ 6430414 w 7290676"/>
              <a:gd name="connsiteY1553" fmla="*/ 4928036 h 6250319"/>
              <a:gd name="connsiteX1554" fmla="*/ 6438785 w 7290676"/>
              <a:gd name="connsiteY1554" fmla="*/ 4916191 h 6250319"/>
              <a:gd name="connsiteX1555" fmla="*/ 6461358 w 7290676"/>
              <a:gd name="connsiteY1555" fmla="*/ 4920795 h 6250319"/>
              <a:gd name="connsiteX1556" fmla="*/ 6469275 w 7290676"/>
              <a:gd name="connsiteY1556" fmla="*/ 4925205 h 6250319"/>
              <a:gd name="connsiteX1557" fmla="*/ 6483856 w 7290676"/>
              <a:gd name="connsiteY1557" fmla="*/ 4936732 h 6250319"/>
              <a:gd name="connsiteX1558" fmla="*/ 6493601 w 7290676"/>
              <a:gd name="connsiteY1558" fmla="*/ 4940638 h 6250319"/>
              <a:gd name="connsiteX1559" fmla="*/ 6488243 w 7290676"/>
              <a:gd name="connsiteY1559" fmla="*/ 4951262 h 6250319"/>
              <a:gd name="connsiteX1560" fmla="*/ 6474752 w 7290676"/>
              <a:gd name="connsiteY1560" fmla="*/ 4976519 h 6250319"/>
              <a:gd name="connsiteX1561" fmla="*/ 6457784 w 7290676"/>
              <a:gd name="connsiteY1561" fmla="*/ 4978733 h 6250319"/>
              <a:gd name="connsiteX1562" fmla="*/ 6443870 w 7290676"/>
              <a:gd name="connsiteY1562" fmla="*/ 5003125 h 6250319"/>
              <a:gd name="connsiteX1563" fmla="*/ 6442317 w 7290676"/>
              <a:gd name="connsiteY1563" fmla="*/ 5007684 h 6250319"/>
              <a:gd name="connsiteX1564" fmla="*/ 6443279 w 7290676"/>
              <a:gd name="connsiteY1564" fmla="*/ 5007616 h 6250319"/>
              <a:gd name="connsiteX1565" fmla="*/ 6446176 w 7290676"/>
              <a:gd name="connsiteY1565" fmla="*/ 5020196 h 6250319"/>
              <a:gd name="connsiteX1566" fmla="*/ 6447286 w 7290676"/>
              <a:gd name="connsiteY1566" fmla="*/ 5028940 h 6250319"/>
              <a:gd name="connsiteX1567" fmla="*/ 6438477 w 7290676"/>
              <a:gd name="connsiteY1567" fmla="*/ 5032744 h 6250319"/>
              <a:gd name="connsiteX1568" fmla="*/ 6436544 w 7290676"/>
              <a:gd name="connsiteY1568" fmla="*/ 5018225 h 6250319"/>
              <a:gd name="connsiteX1569" fmla="*/ 6435769 w 7290676"/>
              <a:gd name="connsiteY1569" fmla="*/ 5012635 h 6250319"/>
              <a:gd name="connsiteX1570" fmla="*/ 6434297 w 7290676"/>
              <a:gd name="connsiteY1570" fmla="*/ 5012254 h 6250319"/>
              <a:gd name="connsiteX1571" fmla="*/ 6425136 w 7290676"/>
              <a:gd name="connsiteY1571" fmla="*/ 5011334 h 6250319"/>
              <a:gd name="connsiteX1572" fmla="*/ 6423383 w 7290676"/>
              <a:gd name="connsiteY1572" fmla="*/ 5026375 h 6250319"/>
              <a:gd name="connsiteX1573" fmla="*/ 6428619 w 7290676"/>
              <a:gd name="connsiteY1573" fmla="*/ 5038902 h 6250319"/>
              <a:gd name="connsiteX1574" fmla="*/ 6446384 w 7290676"/>
              <a:gd name="connsiteY1574" fmla="*/ 5050240 h 6250319"/>
              <a:gd name="connsiteX1575" fmla="*/ 6445251 w 7290676"/>
              <a:gd name="connsiteY1575" fmla="*/ 5059406 h 6250319"/>
              <a:gd name="connsiteX1576" fmla="*/ 6445367 w 7290676"/>
              <a:gd name="connsiteY1576" fmla="*/ 5059472 h 6250319"/>
              <a:gd name="connsiteX1577" fmla="*/ 6429797 w 7290676"/>
              <a:gd name="connsiteY1577" fmla="*/ 5071531 h 6250319"/>
              <a:gd name="connsiteX1578" fmla="*/ 6427490 w 7290676"/>
              <a:gd name="connsiteY1578" fmla="*/ 5054460 h 6250319"/>
              <a:gd name="connsiteX1579" fmla="*/ 6418982 w 7290676"/>
              <a:gd name="connsiteY1579" fmla="*/ 5068411 h 6250319"/>
              <a:gd name="connsiteX1580" fmla="*/ 6410852 w 7290676"/>
              <a:gd name="connsiteY1580" fmla="*/ 5079306 h 6250319"/>
              <a:gd name="connsiteX1581" fmla="*/ 6365922 w 7290676"/>
              <a:gd name="connsiteY1581" fmla="*/ 5076926 h 6250319"/>
              <a:gd name="connsiteX1582" fmla="*/ 6354911 w 7290676"/>
              <a:gd name="connsiteY1582" fmla="*/ 5078679 h 6250319"/>
              <a:gd name="connsiteX1583" fmla="*/ 6341634 w 7290676"/>
              <a:gd name="connsiteY1583" fmla="*/ 5074761 h 6250319"/>
              <a:gd name="connsiteX1584" fmla="*/ 6346833 w 7290676"/>
              <a:gd name="connsiteY1584" fmla="*/ 5084151 h 6250319"/>
              <a:gd name="connsiteX1585" fmla="*/ 6354078 w 7290676"/>
              <a:gd name="connsiteY1585" fmla="*/ 5085991 h 6250319"/>
              <a:gd name="connsiteX1586" fmla="*/ 6349444 w 7290676"/>
              <a:gd name="connsiteY1586" fmla="*/ 5105761 h 6250319"/>
              <a:gd name="connsiteX1587" fmla="*/ 6314804 w 7290676"/>
              <a:gd name="connsiteY1587" fmla="*/ 5150616 h 6250319"/>
              <a:gd name="connsiteX1588" fmla="*/ 6308854 w 7290676"/>
              <a:gd name="connsiteY1588" fmla="*/ 5167600 h 6250319"/>
              <a:gd name="connsiteX1589" fmla="*/ 6299370 w 7290676"/>
              <a:gd name="connsiteY1589" fmla="*/ 5186444 h 6250319"/>
              <a:gd name="connsiteX1590" fmla="*/ 6287109 w 7290676"/>
              <a:gd name="connsiteY1590" fmla="*/ 5175163 h 6250319"/>
              <a:gd name="connsiteX1591" fmla="*/ 6267974 w 7290676"/>
              <a:gd name="connsiteY1591" fmla="*/ 5166465 h 6250319"/>
              <a:gd name="connsiteX1592" fmla="*/ 6254918 w 7290676"/>
              <a:gd name="connsiteY1592" fmla="*/ 5161896 h 6250319"/>
              <a:gd name="connsiteX1593" fmla="*/ 6244955 w 7290676"/>
              <a:gd name="connsiteY1593" fmla="*/ 5178904 h 6250319"/>
              <a:gd name="connsiteX1594" fmla="*/ 6238894 w 7290676"/>
              <a:gd name="connsiteY1594" fmla="*/ 5176343 h 6250319"/>
              <a:gd name="connsiteX1595" fmla="*/ 6203930 w 7290676"/>
              <a:gd name="connsiteY1595" fmla="*/ 5191088 h 6250319"/>
              <a:gd name="connsiteX1596" fmla="*/ 6159902 w 7290676"/>
              <a:gd name="connsiteY1596" fmla="*/ 5205280 h 6250319"/>
              <a:gd name="connsiteX1597" fmla="*/ 6121906 w 7290676"/>
              <a:gd name="connsiteY1597" fmla="*/ 5221548 h 6250319"/>
              <a:gd name="connsiteX1598" fmla="*/ 6113958 w 7290676"/>
              <a:gd name="connsiteY1598" fmla="*/ 5220393 h 6250319"/>
              <a:gd name="connsiteX1599" fmla="*/ 6112109 w 7290676"/>
              <a:gd name="connsiteY1599" fmla="*/ 5223066 h 6250319"/>
              <a:gd name="connsiteX1600" fmla="*/ 6106433 w 7290676"/>
              <a:gd name="connsiteY1600" fmla="*/ 5232105 h 6250319"/>
              <a:gd name="connsiteX1601" fmla="*/ 6071965 w 7290676"/>
              <a:gd name="connsiteY1601" fmla="*/ 5228122 h 6250319"/>
              <a:gd name="connsiteX1602" fmla="*/ 6026907 w 7290676"/>
              <a:gd name="connsiteY1602" fmla="*/ 5242499 h 6250319"/>
              <a:gd name="connsiteX1603" fmla="*/ 6021342 w 7290676"/>
              <a:gd name="connsiteY1603" fmla="*/ 5245212 h 6250319"/>
              <a:gd name="connsiteX1604" fmla="*/ 5963996 w 7290676"/>
              <a:gd name="connsiteY1604" fmla="*/ 5257956 h 6250319"/>
              <a:gd name="connsiteX1605" fmla="*/ 5946124 w 7290676"/>
              <a:gd name="connsiteY1605" fmla="*/ 5259337 h 6250319"/>
              <a:gd name="connsiteX1606" fmla="*/ 5938393 w 7290676"/>
              <a:gd name="connsiteY1606" fmla="*/ 5251138 h 6250319"/>
              <a:gd name="connsiteX1607" fmla="*/ 5915458 w 7290676"/>
              <a:gd name="connsiteY1607" fmla="*/ 5254897 h 6250319"/>
              <a:gd name="connsiteX1608" fmla="*/ 5914101 w 7290676"/>
              <a:gd name="connsiteY1608" fmla="*/ 5254582 h 6250319"/>
              <a:gd name="connsiteX1609" fmla="*/ 5912899 w 7290676"/>
              <a:gd name="connsiteY1609" fmla="*/ 5253732 h 6250319"/>
              <a:gd name="connsiteX1610" fmla="*/ 5905832 w 7290676"/>
              <a:gd name="connsiteY1610" fmla="*/ 5257450 h 6250319"/>
              <a:gd name="connsiteX1611" fmla="*/ 5888659 w 7290676"/>
              <a:gd name="connsiteY1611" fmla="*/ 5263753 h 6250319"/>
              <a:gd name="connsiteX1612" fmla="*/ 5878947 w 7290676"/>
              <a:gd name="connsiteY1612" fmla="*/ 5266723 h 6250319"/>
              <a:gd name="connsiteX1613" fmla="*/ 5858269 w 7290676"/>
              <a:gd name="connsiteY1613" fmla="*/ 5275370 h 6250319"/>
              <a:gd name="connsiteX1614" fmla="*/ 5856710 w 7290676"/>
              <a:gd name="connsiteY1614" fmla="*/ 5275405 h 6250319"/>
              <a:gd name="connsiteX1615" fmla="*/ 5855440 w 7290676"/>
              <a:gd name="connsiteY1615" fmla="*/ 5274673 h 6250319"/>
              <a:gd name="connsiteX1616" fmla="*/ 5842873 w 7290676"/>
              <a:gd name="connsiteY1616" fmla="*/ 5298594 h 6250319"/>
              <a:gd name="connsiteX1617" fmla="*/ 5825115 w 7290676"/>
              <a:gd name="connsiteY1617" fmla="*/ 5289910 h 6250319"/>
              <a:gd name="connsiteX1618" fmla="*/ 5810564 w 7290676"/>
              <a:gd name="connsiteY1618" fmla="*/ 5302870 h 6250319"/>
              <a:gd name="connsiteX1619" fmla="*/ 5768741 w 7290676"/>
              <a:gd name="connsiteY1619" fmla="*/ 5315372 h 6250319"/>
              <a:gd name="connsiteX1620" fmla="*/ 5732903 w 7290676"/>
              <a:gd name="connsiteY1620" fmla="*/ 5327898 h 6250319"/>
              <a:gd name="connsiteX1621" fmla="*/ 5721284 w 7290676"/>
              <a:gd name="connsiteY1621" fmla="*/ 5332574 h 6250319"/>
              <a:gd name="connsiteX1622" fmla="*/ 5708262 w 7290676"/>
              <a:gd name="connsiteY1622" fmla="*/ 5334882 h 6250319"/>
              <a:gd name="connsiteX1623" fmla="*/ 5668210 w 7290676"/>
              <a:gd name="connsiteY1623" fmla="*/ 5371784 h 6250319"/>
              <a:gd name="connsiteX1624" fmla="*/ 5652751 w 7290676"/>
              <a:gd name="connsiteY1624" fmla="*/ 5363647 h 6250319"/>
              <a:gd name="connsiteX1625" fmla="*/ 5611274 w 7290676"/>
              <a:gd name="connsiteY1625" fmla="*/ 5376350 h 6250319"/>
              <a:gd name="connsiteX1626" fmla="*/ 5569193 w 7290676"/>
              <a:gd name="connsiteY1626" fmla="*/ 5374364 h 6250319"/>
              <a:gd name="connsiteX1627" fmla="*/ 5569125 w 7290676"/>
              <a:gd name="connsiteY1627" fmla="*/ 5374482 h 6250319"/>
              <a:gd name="connsiteX1628" fmla="*/ 5538444 w 7290676"/>
              <a:gd name="connsiteY1628" fmla="*/ 5376734 h 6250319"/>
              <a:gd name="connsiteX1629" fmla="*/ 5538376 w 7290676"/>
              <a:gd name="connsiteY1629" fmla="*/ 5376851 h 6250319"/>
              <a:gd name="connsiteX1630" fmla="*/ 5502058 w 7290676"/>
              <a:gd name="connsiteY1630" fmla="*/ 5389411 h 6250319"/>
              <a:gd name="connsiteX1631" fmla="*/ 5488550 w 7290676"/>
              <a:gd name="connsiteY1631" fmla="*/ 5397362 h 6250319"/>
              <a:gd name="connsiteX1632" fmla="*/ 5504560 w 7290676"/>
              <a:gd name="connsiteY1632" fmla="*/ 5401609 h 6250319"/>
              <a:gd name="connsiteX1633" fmla="*/ 5512519 w 7290676"/>
              <a:gd name="connsiteY1633" fmla="*/ 5401679 h 6250319"/>
              <a:gd name="connsiteX1634" fmla="*/ 5510106 w 7290676"/>
              <a:gd name="connsiteY1634" fmla="*/ 5411197 h 6250319"/>
              <a:gd name="connsiteX1635" fmla="*/ 5465615 w 7290676"/>
              <a:gd name="connsiteY1635" fmla="*/ 5438992 h 6250319"/>
              <a:gd name="connsiteX1636" fmla="*/ 5460306 w 7290676"/>
              <a:gd name="connsiteY1636" fmla="*/ 5447931 h 6250319"/>
              <a:gd name="connsiteX1637" fmla="*/ 5460304 w 7290676"/>
              <a:gd name="connsiteY1637" fmla="*/ 5447933 h 6250319"/>
              <a:gd name="connsiteX1638" fmla="*/ 5460035 w 7290676"/>
              <a:gd name="connsiteY1638" fmla="*/ 5448399 h 6250319"/>
              <a:gd name="connsiteX1639" fmla="*/ 5460036 w 7290676"/>
              <a:gd name="connsiteY1639" fmla="*/ 5448399 h 6250319"/>
              <a:gd name="connsiteX1640" fmla="*/ 5460306 w 7290676"/>
              <a:gd name="connsiteY1640" fmla="*/ 5447931 h 6250319"/>
              <a:gd name="connsiteX1641" fmla="*/ 5480120 w 7290676"/>
              <a:gd name="connsiteY1641" fmla="*/ 5447983 h 6250319"/>
              <a:gd name="connsiteX1642" fmla="*/ 5503214 w 7290676"/>
              <a:gd name="connsiteY1642" fmla="*/ 5451951 h 6250319"/>
              <a:gd name="connsiteX1643" fmla="*/ 5505179 w 7290676"/>
              <a:gd name="connsiteY1643" fmla="*/ 5449344 h 6250319"/>
              <a:gd name="connsiteX1644" fmla="*/ 5520961 w 7290676"/>
              <a:gd name="connsiteY1644" fmla="*/ 5449720 h 6250319"/>
              <a:gd name="connsiteX1645" fmla="*/ 5546069 w 7290676"/>
              <a:gd name="connsiteY1645" fmla="*/ 5435525 h 6250319"/>
              <a:gd name="connsiteX1646" fmla="*/ 5547939 w 7290676"/>
              <a:gd name="connsiteY1646" fmla="*/ 5432550 h 6250319"/>
              <a:gd name="connsiteX1647" fmla="*/ 5562327 w 7290676"/>
              <a:gd name="connsiteY1647" fmla="*/ 5431342 h 6250319"/>
              <a:gd name="connsiteX1648" fmla="*/ 5570339 w 7290676"/>
              <a:gd name="connsiteY1648" fmla="*/ 5436120 h 6250319"/>
              <a:gd name="connsiteX1649" fmla="*/ 5592195 w 7290676"/>
              <a:gd name="connsiteY1649" fmla="*/ 5422231 h 6250319"/>
              <a:gd name="connsiteX1650" fmla="*/ 5622532 w 7290676"/>
              <a:gd name="connsiteY1650" fmla="*/ 5417909 h 6250319"/>
              <a:gd name="connsiteX1651" fmla="*/ 5632263 w 7290676"/>
              <a:gd name="connsiteY1651" fmla="*/ 5414638 h 6250319"/>
              <a:gd name="connsiteX1652" fmla="*/ 5636416 w 7290676"/>
              <a:gd name="connsiteY1652" fmla="*/ 5408773 h 6250319"/>
              <a:gd name="connsiteX1653" fmla="*/ 5651995 w 7290676"/>
              <a:gd name="connsiteY1653" fmla="*/ 5409499 h 6250319"/>
              <a:gd name="connsiteX1654" fmla="*/ 5651948 w 7290676"/>
              <a:gd name="connsiteY1654" fmla="*/ 5409315 h 6250319"/>
              <a:gd name="connsiteX1655" fmla="*/ 5663587 w 7290676"/>
              <a:gd name="connsiteY1655" fmla="*/ 5402470 h 6250319"/>
              <a:gd name="connsiteX1656" fmla="*/ 5681726 w 7290676"/>
              <a:gd name="connsiteY1656" fmla="*/ 5404360 h 6250319"/>
              <a:gd name="connsiteX1657" fmla="*/ 5666359 w 7290676"/>
              <a:gd name="connsiteY1657" fmla="*/ 5414200 h 6250319"/>
              <a:gd name="connsiteX1658" fmla="*/ 5657774 w 7290676"/>
              <a:gd name="connsiteY1658" fmla="*/ 5429352 h 6250319"/>
              <a:gd name="connsiteX1659" fmla="*/ 5663641 w 7290676"/>
              <a:gd name="connsiteY1659" fmla="*/ 5433047 h 6250319"/>
              <a:gd name="connsiteX1660" fmla="*/ 5689135 w 7290676"/>
              <a:gd name="connsiteY1660" fmla="*/ 5418452 h 6250319"/>
              <a:gd name="connsiteX1661" fmla="*/ 5695435 w 7290676"/>
              <a:gd name="connsiteY1661" fmla="*/ 5409929 h 6250319"/>
              <a:gd name="connsiteX1662" fmla="*/ 5706379 w 7290676"/>
              <a:gd name="connsiteY1662" fmla="*/ 5408292 h 6250319"/>
              <a:gd name="connsiteX1663" fmla="*/ 5702983 w 7290676"/>
              <a:gd name="connsiteY1663" fmla="*/ 5418179 h 6250319"/>
              <a:gd name="connsiteX1664" fmla="*/ 5693114 w 7290676"/>
              <a:gd name="connsiteY1664" fmla="*/ 5425422 h 6250319"/>
              <a:gd name="connsiteX1665" fmla="*/ 5666578 w 7290676"/>
              <a:gd name="connsiteY1665" fmla="*/ 5443158 h 6250319"/>
              <a:gd name="connsiteX1666" fmla="*/ 5652735 w 7290676"/>
              <a:gd name="connsiteY1666" fmla="*/ 5449824 h 6250319"/>
              <a:gd name="connsiteX1667" fmla="*/ 5609378 w 7290676"/>
              <a:gd name="connsiteY1667" fmla="*/ 5466585 h 6250319"/>
              <a:gd name="connsiteX1668" fmla="*/ 5580596 w 7290676"/>
              <a:gd name="connsiteY1668" fmla="*/ 5476479 h 6250319"/>
              <a:gd name="connsiteX1669" fmla="*/ 5570923 w 7290676"/>
              <a:gd name="connsiteY1669" fmla="*/ 5478848 h 6250319"/>
              <a:gd name="connsiteX1670" fmla="*/ 5552973 w 7290676"/>
              <a:gd name="connsiteY1670" fmla="*/ 5481431 h 6250319"/>
              <a:gd name="connsiteX1671" fmla="*/ 5550845 w 7290676"/>
              <a:gd name="connsiteY1671" fmla="*/ 5483787 h 6250319"/>
              <a:gd name="connsiteX1672" fmla="*/ 5511846 w 7290676"/>
              <a:gd name="connsiteY1672" fmla="*/ 5502595 h 6250319"/>
              <a:gd name="connsiteX1673" fmla="*/ 5497658 w 7290676"/>
              <a:gd name="connsiteY1673" fmla="*/ 5519192 h 6250319"/>
              <a:gd name="connsiteX1674" fmla="*/ 5475443 w 7290676"/>
              <a:gd name="connsiteY1674" fmla="*/ 5523835 h 6250319"/>
              <a:gd name="connsiteX1675" fmla="*/ 5455211 w 7290676"/>
              <a:gd name="connsiteY1675" fmla="*/ 5529308 h 6250319"/>
              <a:gd name="connsiteX1676" fmla="*/ 5438188 w 7290676"/>
              <a:gd name="connsiteY1676" fmla="*/ 5514815 h 6250319"/>
              <a:gd name="connsiteX1677" fmla="*/ 5431900 w 7290676"/>
              <a:gd name="connsiteY1677" fmla="*/ 5520383 h 6250319"/>
              <a:gd name="connsiteX1678" fmla="*/ 5385807 w 7290676"/>
              <a:gd name="connsiteY1678" fmla="*/ 5542423 h 6250319"/>
              <a:gd name="connsiteX1679" fmla="*/ 5375643 w 7290676"/>
              <a:gd name="connsiteY1679" fmla="*/ 5544042 h 6250319"/>
              <a:gd name="connsiteX1680" fmla="*/ 5375575 w 7290676"/>
              <a:gd name="connsiteY1680" fmla="*/ 5544159 h 6250319"/>
              <a:gd name="connsiteX1681" fmla="*/ 5364385 w 7290676"/>
              <a:gd name="connsiteY1681" fmla="*/ 5542224 h 6250319"/>
              <a:gd name="connsiteX1682" fmla="*/ 5360877 w 7290676"/>
              <a:gd name="connsiteY1682" fmla="*/ 5548305 h 6250319"/>
              <a:gd name="connsiteX1683" fmla="*/ 5329539 w 7290676"/>
              <a:gd name="connsiteY1683" fmla="*/ 5541296 h 6250319"/>
              <a:gd name="connsiteX1684" fmla="*/ 5327335 w 7290676"/>
              <a:gd name="connsiteY1684" fmla="*/ 5541116 h 6250319"/>
              <a:gd name="connsiteX1685" fmla="*/ 5322952 w 7290676"/>
              <a:gd name="connsiteY1685" fmla="*/ 5534847 h 6250319"/>
              <a:gd name="connsiteX1686" fmla="*/ 5311584 w 7290676"/>
              <a:gd name="connsiteY1686" fmla="*/ 5511615 h 6250319"/>
              <a:gd name="connsiteX1687" fmla="*/ 5310373 w 7290676"/>
              <a:gd name="connsiteY1687" fmla="*/ 5484110 h 6250319"/>
              <a:gd name="connsiteX1688" fmla="*/ 5244876 w 7290676"/>
              <a:gd name="connsiteY1688" fmla="*/ 5497919 h 6250319"/>
              <a:gd name="connsiteX1689" fmla="*/ 5147798 w 7290676"/>
              <a:gd name="connsiteY1689" fmla="*/ 5479799 h 6250319"/>
              <a:gd name="connsiteX1690" fmla="*/ 5111226 w 7290676"/>
              <a:gd name="connsiteY1690" fmla="*/ 5470394 h 6250319"/>
              <a:gd name="connsiteX1691" fmla="*/ 5092487 w 7290676"/>
              <a:gd name="connsiteY1691" fmla="*/ 5460209 h 6250319"/>
              <a:gd name="connsiteX1692" fmla="*/ 5066934 w 7290676"/>
              <a:gd name="connsiteY1692" fmla="*/ 5463706 h 6250319"/>
              <a:gd name="connsiteX1693" fmla="*/ 5060821 w 7290676"/>
              <a:gd name="connsiteY1693" fmla="*/ 5466570 h 6250319"/>
              <a:gd name="connsiteX1694" fmla="*/ 5043256 w 7290676"/>
              <a:gd name="connsiteY1694" fmla="*/ 5482622 h 6250319"/>
              <a:gd name="connsiteX1695" fmla="*/ 5036376 w 7290676"/>
              <a:gd name="connsiteY1695" fmla="*/ 5456679 h 6250319"/>
              <a:gd name="connsiteX1696" fmla="*/ 5042418 w 7290676"/>
              <a:gd name="connsiteY1696" fmla="*/ 5431798 h 6250319"/>
              <a:gd name="connsiteX1697" fmla="*/ 5042845 w 7290676"/>
              <a:gd name="connsiteY1697" fmla="*/ 5415057 h 6250319"/>
              <a:gd name="connsiteX1698" fmla="*/ 5029930 w 7290676"/>
              <a:gd name="connsiteY1698" fmla="*/ 5402776 h 6250319"/>
              <a:gd name="connsiteX1699" fmla="*/ 5008311 w 7290676"/>
              <a:gd name="connsiteY1699" fmla="*/ 5409321 h 6250319"/>
              <a:gd name="connsiteX1700" fmla="*/ 4998682 w 7290676"/>
              <a:gd name="connsiteY1700" fmla="*/ 5403612 h 6250319"/>
              <a:gd name="connsiteX1701" fmla="*/ 5006307 w 7290676"/>
              <a:gd name="connsiteY1701" fmla="*/ 5398659 h 6250319"/>
              <a:gd name="connsiteX1702" fmla="*/ 5030523 w 7290676"/>
              <a:gd name="connsiteY1702" fmla="*/ 5394546 h 6250319"/>
              <a:gd name="connsiteX1703" fmla="*/ 5051778 w 7290676"/>
              <a:gd name="connsiteY1703" fmla="*/ 5386234 h 6250319"/>
              <a:gd name="connsiteX1704" fmla="*/ 5056119 w 7290676"/>
              <a:gd name="connsiteY1704" fmla="*/ 5384841 h 6250319"/>
              <a:gd name="connsiteX1705" fmla="*/ 5056187 w 7290676"/>
              <a:gd name="connsiteY1705" fmla="*/ 5384724 h 6250319"/>
              <a:gd name="connsiteX1706" fmla="*/ 5070470 w 7290676"/>
              <a:gd name="connsiteY1706" fmla="*/ 5368494 h 6250319"/>
              <a:gd name="connsiteX1707" fmla="*/ 5090700 w 7290676"/>
              <a:gd name="connsiteY1707" fmla="*/ 5354758 h 6250319"/>
              <a:gd name="connsiteX1708" fmla="*/ 5173463 w 7290676"/>
              <a:gd name="connsiteY1708" fmla="*/ 5340620 h 6250319"/>
              <a:gd name="connsiteX1709" fmla="*/ 5192964 w 7290676"/>
              <a:gd name="connsiteY1709" fmla="*/ 5335348 h 6250319"/>
              <a:gd name="connsiteX1710" fmla="*/ 5199925 w 7290676"/>
              <a:gd name="connsiteY1710" fmla="*/ 5330480 h 6250319"/>
              <a:gd name="connsiteX1711" fmla="*/ 5227271 w 7290676"/>
              <a:gd name="connsiteY1711" fmla="*/ 5297470 h 6250319"/>
              <a:gd name="connsiteX1712" fmla="*/ 5216968 w 7290676"/>
              <a:gd name="connsiteY1712" fmla="*/ 5279059 h 6250319"/>
              <a:gd name="connsiteX1713" fmla="*/ 5228848 w 7290676"/>
              <a:gd name="connsiteY1713" fmla="*/ 5273132 h 6250319"/>
              <a:gd name="connsiteX1714" fmla="*/ 5234470 w 7290676"/>
              <a:gd name="connsiteY1714" fmla="*/ 5257517 h 6250319"/>
              <a:gd name="connsiteX1715" fmla="*/ 5225565 w 7290676"/>
              <a:gd name="connsiteY1715" fmla="*/ 5262822 h 6250319"/>
              <a:gd name="connsiteX1716" fmla="*/ 5204685 w 7290676"/>
              <a:gd name="connsiteY1716" fmla="*/ 5257948 h 6250319"/>
              <a:gd name="connsiteX1717" fmla="*/ 5146835 w 7290676"/>
              <a:gd name="connsiteY1717" fmla="*/ 5250764 h 6250319"/>
              <a:gd name="connsiteX1718" fmla="*/ 5148967 w 7290676"/>
              <a:gd name="connsiteY1718" fmla="*/ 5268671 h 6250319"/>
              <a:gd name="connsiteX1719" fmla="*/ 5149457 w 7290676"/>
              <a:gd name="connsiteY1719" fmla="*/ 5269421 h 6250319"/>
              <a:gd name="connsiteX1720" fmla="*/ 5151741 w 7290676"/>
              <a:gd name="connsiteY1720" fmla="*/ 5278531 h 6250319"/>
              <a:gd name="connsiteX1721" fmla="*/ 5137525 w 7290676"/>
              <a:gd name="connsiteY1721" fmla="*/ 5294644 h 6250319"/>
              <a:gd name="connsiteX1722" fmla="*/ 5128873 w 7290676"/>
              <a:gd name="connsiteY1722" fmla="*/ 5282173 h 6250319"/>
              <a:gd name="connsiteX1723" fmla="*/ 5118570 w 7290676"/>
              <a:gd name="connsiteY1723" fmla="*/ 5263763 h 6250319"/>
              <a:gd name="connsiteX1724" fmla="*/ 5118455 w 7290676"/>
              <a:gd name="connsiteY1724" fmla="*/ 5263696 h 6250319"/>
              <a:gd name="connsiteX1725" fmla="*/ 5099101 w 7290676"/>
              <a:gd name="connsiteY1725" fmla="*/ 5239910 h 6250319"/>
              <a:gd name="connsiteX1726" fmla="*/ 5061475 w 7290676"/>
              <a:gd name="connsiteY1726" fmla="*/ 5224597 h 6250319"/>
              <a:gd name="connsiteX1727" fmla="*/ 5030674 w 7290676"/>
              <a:gd name="connsiteY1727" fmla="*/ 5220391 h 6250319"/>
              <a:gd name="connsiteX1728" fmla="*/ 5031830 w 7290676"/>
              <a:gd name="connsiteY1728" fmla="*/ 5205316 h 6250319"/>
              <a:gd name="connsiteX1729" fmla="*/ 5030948 w 7290676"/>
              <a:gd name="connsiteY1729" fmla="*/ 5200444 h 6250319"/>
              <a:gd name="connsiteX1730" fmla="*/ 5019428 w 7290676"/>
              <a:gd name="connsiteY1730" fmla="*/ 5163876 h 6250319"/>
              <a:gd name="connsiteX1731" fmla="*/ 5007592 w 7290676"/>
              <a:gd name="connsiteY1731" fmla="*/ 5161725 h 6250319"/>
              <a:gd name="connsiteX1732" fmla="*/ 5007463 w 7290676"/>
              <a:gd name="connsiteY1732" fmla="*/ 5154482 h 6250319"/>
              <a:gd name="connsiteX1733" fmla="*/ 4995618 w 7290676"/>
              <a:gd name="connsiteY1733" fmla="*/ 5139546 h 6250319"/>
              <a:gd name="connsiteX1734" fmla="*/ 4979148 w 7290676"/>
              <a:gd name="connsiteY1734" fmla="*/ 5133162 h 6250319"/>
              <a:gd name="connsiteX1735" fmla="*/ 4962083 w 7290676"/>
              <a:gd name="connsiteY1735" fmla="*/ 5148880 h 6250319"/>
              <a:gd name="connsiteX1736" fmla="*/ 4953606 w 7290676"/>
              <a:gd name="connsiteY1736" fmla="*/ 5147575 h 6250319"/>
              <a:gd name="connsiteX1737" fmla="*/ 4944974 w 7290676"/>
              <a:gd name="connsiteY1737" fmla="*/ 5146805 h 6250319"/>
              <a:gd name="connsiteX1738" fmla="*/ 4936365 w 7290676"/>
              <a:gd name="connsiteY1738" fmla="*/ 5141995 h 6250319"/>
              <a:gd name="connsiteX1739" fmla="*/ 4919519 w 7290676"/>
              <a:gd name="connsiteY1739" fmla="*/ 5148798 h 6250319"/>
              <a:gd name="connsiteX1740" fmla="*/ 4922189 w 7290676"/>
              <a:gd name="connsiteY1740" fmla="*/ 5129767 h 6250319"/>
              <a:gd name="connsiteX1741" fmla="*/ 4911066 w 7290676"/>
              <a:gd name="connsiteY1741" fmla="*/ 5127715 h 6250319"/>
              <a:gd name="connsiteX1742" fmla="*/ 4900078 w 7290676"/>
              <a:gd name="connsiteY1742" fmla="*/ 5125429 h 6250319"/>
              <a:gd name="connsiteX1743" fmla="*/ 4876232 w 7290676"/>
              <a:gd name="connsiteY1743" fmla="*/ 5123832 h 6250319"/>
              <a:gd name="connsiteX1744" fmla="*/ 4863335 w 7290676"/>
              <a:gd name="connsiteY1744" fmla="*/ 5125122 h 6250319"/>
              <a:gd name="connsiteX1745" fmla="*/ 4827349 w 7290676"/>
              <a:gd name="connsiteY1745" fmla="*/ 5116834 h 6250319"/>
              <a:gd name="connsiteX1746" fmla="*/ 4794247 w 7290676"/>
              <a:gd name="connsiteY1746" fmla="*/ 5113949 h 6250319"/>
              <a:gd name="connsiteX1747" fmla="*/ 4780912 w 7290676"/>
              <a:gd name="connsiteY1747" fmla="*/ 5122934 h 6250319"/>
              <a:gd name="connsiteX1748" fmla="*/ 4772631 w 7290676"/>
              <a:gd name="connsiteY1748" fmla="*/ 5116755 h 6250319"/>
              <a:gd name="connsiteX1749" fmla="*/ 4764178 w 7290676"/>
              <a:gd name="connsiteY1749" fmla="*/ 5095671 h 6250319"/>
              <a:gd name="connsiteX1750" fmla="*/ 4757194 w 7290676"/>
              <a:gd name="connsiteY1750" fmla="*/ 5092578 h 6250319"/>
              <a:gd name="connsiteX1751" fmla="*/ 4736487 w 7290676"/>
              <a:gd name="connsiteY1751" fmla="*/ 5088739 h 6250319"/>
              <a:gd name="connsiteX1752" fmla="*/ 4714494 w 7290676"/>
              <a:gd name="connsiteY1752" fmla="*/ 5080730 h 6250319"/>
              <a:gd name="connsiteX1753" fmla="*/ 4693095 w 7290676"/>
              <a:gd name="connsiteY1753" fmla="*/ 5088492 h 6250319"/>
              <a:gd name="connsiteX1754" fmla="*/ 4675125 w 7290676"/>
              <a:gd name="connsiteY1754" fmla="*/ 5085930 h 6250319"/>
              <a:gd name="connsiteX1755" fmla="*/ 4674771 w 7290676"/>
              <a:gd name="connsiteY1755" fmla="*/ 5083076 h 6250319"/>
              <a:gd name="connsiteX1756" fmla="*/ 4670667 w 7290676"/>
              <a:gd name="connsiteY1756" fmla="*/ 5084331 h 6250319"/>
              <a:gd name="connsiteX1757" fmla="*/ 4649989 w 7290676"/>
              <a:gd name="connsiteY1757" fmla="*/ 5092977 h 6250319"/>
              <a:gd name="connsiteX1758" fmla="*/ 4648430 w 7290676"/>
              <a:gd name="connsiteY1758" fmla="*/ 5093013 h 6250319"/>
              <a:gd name="connsiteX1759" fmla="*/ 4647160 w 7290676"/>
              <a:gd name="connsiteY1759" fmla="*/ 5092280 h 6250319"/>
              <a:gd name="connsiteX1760" fmla="*/ 4634594 w 7290676"/>
              <a:gd name="connsiteY1760" fmla="*/ 5116202 h 6250319"/>
              <a:gd name="connsiteX1761" fmla="*/ 4616836 w 7290676"/>
              <a:gd name="connsiteY1761" fmla="*/ 5107518 h 6250319"/>
              <a:gd name="connsiteX1762" fmla="*/ 4602284 w 7290676"/>
              <a:gd name="connsiteY1762" fmla="*/ 5120477 h 6250319"/>
              <a:gd name="connsiteX1763" fmla="*/ 4560461 w 7290676"/>
              <a:gd name="connsiteY1763" fmla="*/ 5132980 h 6250319"/>
              <a:gd name="connsiteX1764" fmla="*/ 4524623 w 7290676"/>
              <a:gd name="connsiteY1764" fmla="*/ 5145506 h 6250319"/>
              <a:gd name="connsiteX1765" fmla="*/ 4513005 w 7290676"/>
              <a:gd name="connsiteY1765" fmla="*/ 5150182 h 6250319"/>
              <a:gd name="connsiteX1766" fmla="*/ 4499982 w 7290676"/>
              <a:gd name="connsiteY1766" fmla="*/ 5152490 h 6250319"/>
              <a:gd name="connsiteX1767" fmla="*/ 4459931 w 7290676"/>
              <a:gd name="connsiteY1767" fmla="*/ 5189392 h 6250319"/>
              <a:gd name="connsiteX1768" fmla="*/ 4444472 w 7290676"/>
              <a:gd name="connsiteY1768" fmla="*/ 5181255 h 6250319"/>
              <a:gd name="connsiteX1769" fmla="*/ 4402995 w 7290676"/>
              <a:gd name="connsiteY1769" fmla="*/ 5193957 h 6250319"/>
              <a:gd name="connsiteX1770" fmla="*/ 4360913 w 7290676"/>
              <a:gd name="connsiteY1770" fmla="*/ 5191972 h 6250319"/>
              <a:gd name="connsiteX1771" fmla="*/ 4360845 w 7290676"/>
              <a:gd name="connsiteY1771" fmla="*/ 5192089 h 6250319"/>
              <a:gd name="connsiteX1772" fmla="*/ 4330164 w 7290676"/>
              <a:gd name="connsiteY1772" fmla="*/ 5194342 h 6250319"/>
              <a:gd name="connsiteX1773" fmla="*/ 4330097 w 7290676"/>
              <a:gd name="connsiteY1773" fmla="*/ 5194459 h 6250319"/>
              <a:gd name="connsiteX1774" fmla="*/ 4293778 w 7290676"/>
              <a:gd name="connsiteY1774" fmla="*/ 5207019 h 6250319"/>
              <a:gd name="connsiteX1775" fmla="*/ 4280270 w 7290676"/>
              <a:gd name="connsiteY1775" fmla="*/ 5214970 h 6250319"/>
              <a:gd name="connsiteX1776" fmla="*/ 4296280 w 7290676"/>
              <a:gd name="connsiteY1776" fmla="*/ 5219217 h 6250319"/>
              <a:gd name="connsiteX1777" fmla="*/ 4304239 w 7290676"/>
              <a:gd name="connsiteY1777" fmla="*/ 5219287 h 6250319"/>
              <a:gd name="connsiteX1778" fmla="*/ 4301826 w 7290676"/>
              <a:gd name="connsiteY1778" fmla="*/ 5228805 h 6250319"/>
              <a:gd name="connsiteX1779" fmla="*/ 4257335 w 7290676"/>
              <a:gd name="connsiteY1779" fmla="*/ 5256600 h 6250319"/>
              <a:gd name="connsiteX1780" fmla="*/ 4252026 w 7290676"/>
              <a:gd name="connsiteY1780" fmla="*/ 5265539 h 6250319"/>
              <a:gd name="connsiteX1781" fmla="*/ 4252024 w 7290676"/>
              <a:gd name="connsiteY1781" fmla="*/ 5265540 h 6250319"/>
              <a:gd name="connsiteX1782" fmla="*/ 4251756 w 7290676"/>
              <a:gd name="connsiteY1782" fmla="*/ 5266006 h 6250319"/>
              <a:gd name="connsiteX1783" fmla="*/ 4251756 w 7290676"/>
              <a:gd name="connsiteY1783" fmla="*/ 5266007 h 6250319"/>
              <a:gd name="connsiteX1784" fmla="*/ 4252026 w 7290676"/>
              <a:gd name="connsiteY1784" fmla="*/ 5265539 h 6250319"/>
              <a:gd name="connsiteX1785" fmla="*/ 4271840 w 7290676"/>
              <a:gd name="connsiteY1785" fmla="*/ 5265591 h 6250319"/>
              <a:gd name="connsiteX1786" fmla="*/ 4294934 w 7290676"/>
              <a:gd name="connsiteY1786" fmla="*/ 5269559 h 6250319"/>
              <a:gd name="connsiteX1787" fmla="*/ 4296899 w 7290676"/>
              <a:gd name="connsiteY1787" fmla="*/ 5266952 h 6250319"/>
              <a:gd name="connsiteX1788" fmla="*/ 4312681 w 7290676"/>
              <a:gd name="connsiteY1788" fmla="*/ 5267327 h 6250319"/>
              <a:gd name="connsiteX1789" fmla="*/ 4337789 w 7290676"/>
              <a:gd name="connsiteY1789" fmla="*/ 5253133 h 6250319"/>
              <a:gd name="connsiteX1790" fmla="*/ 4339659 w 7290676"/>
              <a:gd name="connsiteY1790" fmla="*/ 5250158 h 6250319"/>
              <a:gd name="connsiteX1791" fmla="*/ 4354047 w 7290676"/>
              <a:gd name="connsiteY1791" fmla="*/ 5248950 h 6250319"/>
              <a:gd name="connsiteX1792" fmla="*/ 4362060 w 7290676"/>
              <a:gd name="connsiteY1792" fmla="*/ 5253728 h 6250319"/>
              <a:gd name="connsiteX1793" fmla="*/ 4383915 w 7290676"/>
              <a:gd name="connsiteY1793" fmla="*/ 5239839 h 6250319"/>
              <a:gd name="connsiteX1794" fmla="*/ 4414252 w 7290676"/>
              <a:gd name="connsiteY1794" fmla="*/ 5235517 h 6250319"/>
              <a:gd name="connsiteX1795" fmla="*/ 4423983 w 7290676"/>
              <a:gd name="connsiteY1795" fmla="*/ 5232246 h 6250319"/>
              <a:gd name="connsiteX1796" fmla="*/ 4428136 w 7290676"/>
              <a:gd name="connsiteY1796" fmla="*/ 5226381 h 6250319"/>
              <a:gd name="connsiteX1797" fmla="*/ 4443715 w 7290676"/>
              <a:gd name="connsiteY1797" fmla="*/ 5227106 h 6250319"/>
              <a:gd name="connsiteX1798" fmla="*/ 4443668 w 7290676"/>
              <a:gd name="connsiteY1798" fmla="*/ 5226923 h 6250319"/>
              <a:gd name="connsiteX1799" fmla="*/ 4455308 w 7290676"/>
              <a:gd name="connsiteY1799" fmla="*/ 5220078 h 6250319"/>
              <a:gd name="connsiteX1800" fmla="*/ 4473446 w 7290676"/>
              <a:gd name="connsiteY1800" fmla="*/ 5221968 h 6250319"/>
              <a:gd name="connsiteX1801" fmla="*/ 4458079 w 7290676"/>
              <a:gd name="connsiteY1801" fmla="*/ 5231807 h 6250319"/>
              <a:gd name="connsiteX1802" fmla="*/ 4449494 w 7290676"/>
              <a:gd name="connsiteY1802" fmla="*/ 5246960 h 6250319"/>
              <a:gd name="connsiteX1803" fmla="*/ 4455361 w 7290676"/>
              <a:gd name="connsiteY1803" fmla="*/ 5250655 h 6250319"/>
              <a:gd name="connsiteX1804" fmla="*/ 4480855 w 7290676"/>
              <a:gd name="connsiteY1804" fmla="*/ 5236060 h 6250319"/>
              <a:gd name="connsiteX1805" fmla="*/ 4487155 w 7290676"/>
              <a:gd name="connsiteY1805" fmla="*/ 5227537 h 6250319"/>
              <a:gd name="connsiteX1806" fmla="*/ 4498099 w 7290676"/>
              <a:gd name="connsiteY1806" fmla="*/ 5225900 h 6250319"/>
              <a:gd name="connsiteX1807" fmla="*/ 4494703 w 7290676"/>
              <a:gd name="connsiteY1807" fmla="*/ 5235787 h 6250319"/>
              <a:gd name="connsiteX1808" fmla="*/ 4484834 w 7290676"/>
              <a:gd name="connsiteY1808" fmla="*/ 5243030 h 6250319"/>
              <a:gd name="connsiteX1809" fmla="*/ 4458299 w 7290676"/>
              <a:gd name="connsiteY1809" fmla="*/ 5260766 h 6250319"/>
              <a:gd name="connsiteX1810" fmla="*/ 4444455 w 7290676"/>
              <a:gd name="connsiteY1810" fmla="*/ 5267431 h 6250319"/>
              <a:gd name="connsiteX1811" fmla="*/ 4401098 w 7290676"/>
              <a:gd name="connsiteY1811" fmla="*/ 5284192 h 6250319"/>
              <a:gd name="connsiteX1812" fmla="*/ 4372317 w 7290676"/>
              <a:gd name="connsiteY1812" fmla="*/ 5294087 h 6250319"/>
              <a:gd name="connsiteX1813" fmla="*/ 4362643 w 7290676"/>
              <a:gd name="connsiteY1813" fmla="*/ 5296456 h 6250319"/>
              <a:gd name="connsiteX1814" fmla="*/ 4344694 w 7290676"/>
              <a:gd name="connsiteY1814" fmla="*/ 5299038 h 6250319"/>
              <a:gd name="connsiteX1815" fmla="*/ 4342565 w 7290676"/>
              <a:gd name="connsiteY1815" fmla="*/ 5301395 h 6250319"/>
              <a:gd name="connsiteX1816" fmla="*/ 4303566 w 7290676"/>
              <a:gd name="connsiteY1816" fmla="*/ 5320202 h 6250319"/>
              <a:gd name="connsiteX1817" fmla="*/ 4289378 w 7290676"/>
              <a:gd name="connsiteY1817" fmla="*/ 5336800 h 6250319"/>
              <a:gd name="connsiteX1818" fmla="*/ 4267164 w 7290676"/>
              <a:gd name="connsiteY1818" fmla="*/ 5341443 h 6250319"/>
              <a:gd name="connsiteX1819" fmla="*/ 4246931 w 7290676"/>
              <a:gd name="connsiteY1819" fmla="*/ 5346916 h 6250319"/>
              <a:gd name="connsiteX1820" fmla="*/ 4229909 w 7290676"/>
              <a:gd name="connsiteY1820" fmla="*/ 5332423 h 6250319"/>
              <a:gd name="connsiteX1821" fmla="*/ 4223621 w 7290676"/>
              <a:gd name="connsiteY1821" fmla="*/ 5337991 h 6250319"/>
              <a:gd name="connsiteX1822" fmla="*/ 4177527 w 7290676"/>
              <a:gd name="connsiteY1822" fmla="*/ 5360031 h 6250319"/>
              <a:gd name="connsiteX1823" fmla="*/ 4167363 w 7290676"/>
              <a:gd name="connsiteY1823" fmla="*/ 5361650 h 6250319"/>
              <a:gd name="connsiteX1824" fmla="*/ 4167295 w 7290676"/>
              <a:gd name="connsiteY1824" fmla="*/ 5361767 h 6250319"/>
              <a:gd name="connsiteX1825" fmla="*/ 4156105 w 7290676"/>
              <a:gd name="connsiteY1825" fmla="*/ 5359832 h 6250319"/>
              <a:gd name="connsiteX1826" fmla="*/ 4152597 w 7290676"/>
              <a:gd name="connsiteY1826" fmla="*/ 5365913 h 6250319"/>
              <a:gd name="connsiteX1827" fmla="*/ 4121259 w 7290676"/>
              <a:gd name="connsiteY1827" fmla="*/ 5358904 h 6250319"/>
              <a:gd name="connsiteX1828" fmla="*/ 4119056 w 7290676"/>
              <a:gd name="connsiteY1828" fmla="*/ 5358724 h 6250319"/>
              <a:gd name="connsiteX1829" fmla="*/ 4114672 w 7290676"/>
              <a:gd name="connsiteY1829" fmla="*/ 5352455 h 6250319"/>
              <a:gd name="connsiteX1830" fmla="*/ 4103305 w 7290676"/>
              <a:gd name="connsiteY1830" fmla="*/ 5329222 h 6250319"/>
              <a:gd name="connsiteX1831" fmla="*/ 4102094 w 7290676"/>
              <a:gd name="connsiteY1831" fmla="*/ 5301718 h 6250319"/>
              <a:gd name="connsiteX1832" fmla="*/ 4036596 w 7290676"/>
              <a:gd name="connsiteY1832" fmla="*/ 5315527 h 6250319"/>
              <a:gd name="connsiteX1833" fmla="*/ 3939518 w 7290676"/>
              <a:gd name="connsiteY1833" fmla="*/ 5297407 h 6250319"/>
              <a:gd name="connsiteX1834" fmla="*/ 3902946 w 7290676"/>
              <a:gd name="connsiteY1834" fmla="*/ 5288002 h 6250319"/>
              <a:gd name="connsiteX1835" fmla="*/ 3884207 w 7290676"/>
              <a:gd name="connsiteY1835" fmla="*/ 5277817 h 6250319"/>
              <a:gd name="connsiteX1836" fmla="*/ 3858654 w 7290676"/>
              <a:gd name="connsiteY1836" fmla="*/ 5281314 h 6250319"/>
              <a:gd name="connsiteX1837" fmla="*/ 3852541 w 7290676"/>
              <a:gd name="connsiteY1837" fmla="*/ 5284178 h 6250319"/>
              <a:gd name="connsiteX1838" fmla="*/ 3834976 w 7290676"/>
              <a:gd name="connsiteY1838" fmla="*/ 5300230 h 6250319"/>
              <a:gd name="connsiteX1839" fmla="*/ 3828096 w 7290676"/>
              <a:gd name="connsiteY1839" fmla="*/ 5274286 h 6250319"/>
              <a:gd name="connsiteX1840" fmla="*/ 3834139 w 7290676"/>
              <a:gd name="connsiteY1840" fmla="*/ 5249406 h 6250319"/>
              <a:gd name="connsiteX1841" fmla="*/ 3834565 w 7290676"/>
              <a:gd name="connsiteY1841" fmla="*/ 5232665 h 6250319"/>
              <a:gd name="connsiteX1842" fmla="*/ 3821650 w 7290676"/>
              <a:gd name="connsiteY1842" fmla="*/ 5220384 h 6250319"/>
              <a:gd name="connsiteX1843" fmla="*/ 3800031 w 7290676"/>
              <a:gd name="connsiteY1843" fmla="*/ 5226929 h 6250319"/>
              <a:gd name="connsiteX1844" fmla="*/ 3790402 w 7290676"/>
              <a:gd name="connsiteY1844" fmla="*/ 5221219 h 6250319"/>
              <a:gd name="connsiteX1845" fmla="*/ 3798028 w 7290676"/>
              <a:gd name="connsiteY1845" fmla="*/ 5216267 h 6250319"/>
              <a:gd name="connsiteX1846" fmla="*/ 3822243 w 7290676"/>
              <a:gd name="connsiteY1846" fmla="*/ 5212154 h 6250319"/>
              <a:gd name="connsiteX1847" fmla="*/ 3843498 w 7290676"/>
              <a:gd name="connsiteY1847" fmla="*/ 5203841 h 6250319"/>
              <a:gd name="connsiteX1848" fmla="*/ 3847839 w 7290676"/>
              <a:gd name="connsiteY1848" fmla="*/ 5202449 h 6250319"/>
              <a:gd name="connsiteX1849" fmla="*/ 3847907 w 7290676"/>
              <a:gd name="connsiteY1849" fmla="*/ 5202332 h 6250319"/>
              <a:gd name="connsiteX1850" fmla="*/ 3862191 w 7290676"/>
              <a:gd name="connsiteY1850" fmla="*/ 5186102 h 6250319"/>
              <a:gd name="connsiteX1851" fmla="*/ 3882420 w 7290676"/>
              <a:gd name="connsiteY1851" fmla="*/ 5172366 h 6250319"/>
              <a:gd name="connsiteX1852" fmla="*/ 3922677 w 7290676"/>
              <a:gd name="connsiteY1852" fmla="*/ 5158745 h 6250319"/>
              <a:gd name="connsiteX1853" fmla="*/ 3923299 w 7290676"/>
              <a:gd name="connsiteY1853" fmla="*/ 5158622 h 6250319"/>
              <a:gd name="connsiteX1854" fmla="*/ 3916635 w 7290676"/>
              <a:gd name="connsiteY1854" fmla="*/ 5156904 h 6250319"/>
              <a:gd name="connsiteX1855" fmla="*/ 3906151 w 7290676"/>
              <a:gd name="connsiteY1855" fmla="*/ 5158265 h 6250319"/>
              <a:gd name="connsiteX1856" fmla="*/ 3897831 w 7290676"/>
              <a:gd name="connsiteY1856" fmla="*/ 5152686 h 6250319"/>
              <a:gd name="connsiteX1857" fmla="*/ 3897687 w 7290676"/>
              <a:gd name="connsiteY1857" fmla="*/ 5152136 h 6250319"/>
              <a:gd name="connsiteX1858" fmla="*/ 3880075 w 7290676"/>
              <a:gd name="connsiteY1858" fmla="*/ 5145874 h 6250319"/>
              <a:gd name="connsiteX1859" fmla="*/ 3873485 w 7290676"/>
              <a:gd name="connsiteY1859" fmla="*/ 5143164 h 6250319"/>
              <a:gd name="connsiteX1860" fmla="*/ 3865910 w 7290676"/>
              <a:gd name="connsiteY1860" fmla="*/ 5132561 h 6250319"/>
              <a:gd name="connsiteX1861" fmla="*/ 3860421 w 7290676"/>
              <a:gd name="connsiteY1861" fmla="*/ 5149811 h 6250319"/>
              <a:gd name="connsiteX1862" fmla="*/ 3850512 w 7290676"/>
              <a:gd name="connsiteY1862" fmla="*/ 5133654 h 6250319"/>
              <a:gd name="connsiteX1863" fmla="*/ 3837803 w 7290676"/>
              <a:gd name="connsiteY1863" fmla="*/ 5141285 h 6250319"/>
              <a:gd name="connsiteX1864" fmla="*/ 3830226 w 7290676"/>
              <a:gd name="connsiteY1864" fmla="*/ 5144552 h 6250319"/>
              <a:gd name="connsiteX1865" fmla="*/ 3826278 w 7290676"/>
              <a:gd name="connsiteY1865" fmla="*/ 5136197 h 6250319"/>
              <a:gd name="connsiteX1866" fmla="*/ 3818873 w 7290676"/>
              <a:gd name="connsiteY1866" fmla="*/ 5128497 h 6250319"/>
              <a:gd name="connsiteX1867" fmla="*/ 3815767 w 7290676"/>
              <a:gd name="connsiteY1867" fmla="*/ 5125615 h 6250319"/>
              <a:gd name="connsiteX1868" fmla="*/ 3820652 w 7290676"/>
              <a:gd name="connsiteY1868" fmla="*/ 5117678 h 6250319"/>
              <a:gd name="connsiteX1869" fmla="*/ 3834094 w 7290676"/>
              <a:gd name="connsiteY1869" fmla="*/ 5119977 h 6250319"/>
              <a:gd name="connsiteX1870" fmla="*/ 3849083 w 7290676"/>
              <a:gd name="connsiteY1870" fmla="*/ 5113193 h 6250319"/>
              <a:gd name="connsiteX1871" fmla="*/ 3878342 w 7290676"/>
              <a:gd name="connsiteY1871" fmla="*/ 5108872 h 6250319"/>
              <a:gd name="connsiteX1872" fmla="*/ 3890290 w 7290676"/>
              <a:gd name="connsiteY1872" fmla="*/ 5114829 h 6250319"/>
              <a:gd name="connsiteX1873" fmla="*/ 3908240 w 7290676"/>
              <a:gd name="connsiteY1873" fmla="*/ 5112246 h 6250319"/>
              <a:gd name="connsiteX1874" fmla="*/ 3926105 w 7290676"/>
              <a:gd name="connsiteY1874" fmla="*/ 5110561 h 6250319"/>
              <a:gd name="connsiteX1875" fmla="*/ 3921615 w 7290676"/>
              <a:gd name="connsiteY1875" fmla="*/ 5108143 h 6250319"/>
              <a:gd name="connsiteX1876" fmla="*/ 3920594 w 7290676"/>
              <a:gd name="connsiteY1876" fmla="*/ 5099780 h 6250319"/>
              <a:gd name="connsiteX1877" fmla="*/ 3910291 w 7290676"/>
              <a:gd name="connsiteY1877" fmla="*/ 5081370 h 6250319"/>
              <a:gd name="connsiteX1878" fmla="*/ 3910176 w 7290676"/>
              <a:gd name="connsiteY1878" fmla="*/ 5081304 h 6250319"/>
              <a:gd name="connsiteX1879" fmla="*/ 3890821 w 7290676"/>
              <a:gd name="connsiteY1879" fmla="*/ 5057517 h 6250319"/>
              <a:gd name="connsiteX1880" fmla="*/ 3874929 w 7290676"/>
              <a:gd name="connsiteY1880" fmla="*/ 5042896 h 6250319"/>
              <a:gd name="connsiteX1881" fmla="*/ 3866296 w 7290676"/>
              <a:gd name="connsiteY1881" fmla="*/ 5042622 h 6250319"/>
              <a:gd name="connsiteX1882" fmla="*/ 3876638 w 7290676"/>
              <a:gd name="connsiteY1882" fmla="*/ 5052605 h 6250319"/>
              <a:gd name="connsiteX1883" fmla="*/ 3872380 w 7290676"/>
              <a:gd name="connsiteY1883" fmla="*/ 5057784 h 6250319"/>
              <a:gd name="connsiteX1884" fmla="*/ 3865946 w 7290676"/>
              <a:gd name="connsiteY1884" fmla="*/ 5051625 h 6250319"/>
              <a:gd name="connsiteX1885" fmla="*/ 3865944 w 7290676"/>
              <a:gd name="connsiteY1885" fmla="*/ 5042611 h 6250319"/>
              <a:gd name="connsiteX1886" fmla="*/ 3853195 w 7290676"/>
              <a:gd name="connsiteY1886" fmla="*/ 5042205 h 6250319"/>
              <a:gd name="connsiteX1887" fmla="*/ 3822393 w 7290676"/>
              <a:gd name="connsiteY1887" fmla="*/ 5037999 h 6250319"/>
              <a:gd name="connsiteX1888" fmla="*/ 3823550 w 7290676"/>
              <a:gd name="connsiteY1888" fmla="*/ 5022924 h 6250319"/>
              <a:gd name="connsiteX1889" fmla="*/ 3823030 w 7290676"/>
              <a:gd name="connsiteY1889" fmla="*/ 5020053 h 6250319"/>
              <a:gd name="connsiteX1890" fmla="*/ 3803259 w 7290676"/>
              <a:gd name="connsiteY1890" fmla="*/ 5024059 h 6250319"/>
              <a:gd name="connsiteX1891" fmla="*/ 3803789 w 7290676"/>
              <a:gd name="connsiteY1891" fmla="*/ 5029271 h 6250319"/>
              <a:gd name="connsiteX1892" fmla="*/ 3797939 w 7290676"/>
              <a:gd name="connsiteY1892" fmla="*/ 5031581 h 6250319"/>
              <a:gd name="connsiteX1893" fmla="*/ 3797860 w 7290676"/>
              <a:gd name="connsiteY1893" fmla="*/ 5025153 h 6250319"/>
              <a:gd name="connsiteX1894" fmla="*/ 3630195 w 7290676"/>
              <a:gd name="connsiteY1894" fmla="*/ 5059125 h 6250319"/>
              <a:gd name="connsiteX1895" fmla="*/ 3633434 w 7290676"/>
              <a:gd name="connsiteY1895" fmla="*/ 5062311 h 6250319"/>
              <a:gd name="connsiteX1896" fmla="*/ 3645839 w 7290676"/>
              <a:gd name="connsiteY1896" fmla="*/ 5079276 h 6250319"/>
              <a:gd name="connsiteX1897" fmla="*/ 3646886 w 7290676"/>
              <a:gd name="connsiteY1897" fmla="*/ 5089238 h 6250319"/>
              <a:gd name="connsiteX1898" fmla="*/ 3646555 w 7290676"/>
              <a:gd name="connsiteY1898" fmla="*/ 5089701 h 6250319"/>
              <a:gd name="connsiteX1899" fmla="*/ 3653031 w 7290676"/>
              <a:gd name="connsiteY1899" fmla="*/ 5107236 h 6250319"/>
              <a:gd name="connsiteX1900" fmla="*/ 3655172 w 7290676"/>
              <a:gd name="connsiteY1900" fmla="*/ 5114032 h 6250319"/>
              <a:gd name="connsiteX1901" fmla="*/ 3651884 w 7290676"/>
              <a:gd name="connsiteY1901" fmla="*/ 5126642 h 6250319"/>
              <a:gd name="connsiteX1902" fmla="*/ 3668646 w 7290676"/>
              <a:gd name="connsiteY1902" fmla="*/ 5119804 h 6250319"/>
              <a:gd name="connsiteX1903" fmla="*/ 3662588 w 7290676"/>
              <a:gd name="connsiteY1903" fmla="*/ 5137764 h 6250319"/>
              <a:gd name="connsiteX1904" fmla="*/ 3676590 w 7290676"/>
              <a:gd name="connsiteY1904" fmla="*/ 5142633 h 6250319"/>
              <a:gd name="connsiteX1905" fmla="*/ 3683953 w 7290676"/>
              <a:gd name="connsiteY1905" fmla="*/ 5146357 h 6250319"/>
              <a:gd name="connsiteX1906" fmla="*/ 3680067 w 7290676"/>
              <a:gd name="connsiteY1906" fmla="*/ 5154743 h 6250319"/>
              <a:gd name="connsiteX1907" fmla="*/ 3678899 w 7290676"/>
              <a:gd name="connsiteY1907" fmla="*/ 5165361 h 6250319"/>
              <a:gd name="connsiteX1908" fmla="*/ 3678675 w 7290676"/>
              <a:gd name="connsiteY1908" fmla="*/ 5169593 h 6250319"/>
              <a:gd name="connsiteX1909" fmla="*/ 3669452 w 7290676"/>
              <a:gd name="connsiteY1909" fmla="*/ 5170926 h 6250319"/>
              <a:gd name="connsiteX1910" fmla="*/ 3662605 w 7290676"/>
              <a:gd name="connsiteY1910" fmla="*/ 5159132 h 6250319"/>
              <a:gd name="connsiteX1911" fmla="*/ 3647793 w 7290676"/>
              <a:gd name="connsiteY1911" fmla="*/ 5151970 h 6250319"/>
              <a:gd name="connsiteX1912" fmla="*/ 3625731 w 7290676"/>
              <a:gd name="connsiteY1912" fmla="*/ 5132272 h 6250319"/>
              <a:gd name="connsiteX1913" fmla="*/ 3622650 w 7290676"/>
              <a:gd name="connsiteY1913" fmla="*/ 5119282 h 6250319"/>
              <a:gd name="connsiteX1914" fmla="*/ 3609167 w 7290676"/>
              <a:gd name="connsiteY1914" fmla="*/ 5107155 h 6250319"/>
              <a:gd name="connsiteX1915" fmla="*/ 3582471 w 7290676"/>
              <a:gd name="connsiteY1915" fmla="*/ 5078935 h 6250319"/>
              <a:gd name="connsiteX1916" fmla="*/ 3571156 w 7290676"/>
              <a:gd name="connsiteY1916" fmla="*/ 5074444 h 6250319"/>
              <a:gd name="connsiteX1917" fmla="*/ 3569135 w 7290676"/>
              <a:gd name="connsiteY1917" fmla="*/ 5071498 h 6250319"/>
              <a:gd name="connsiteX1918" fmla="*/ 3541158 w 7290676"/>
              <a:gd name="connsiteY1918" fmla="*/ 5077166 h 6250319"/>
              <a:gd name="connsiteX1919" fmla="*/ 3548107 w 7290676"/>
              <a:gd name="connsiteY1919" fmla="*/ 5088564 h 6250319"/>
              <a:gd name="connsiteX1920" fmla="*/ 3557326 w 7290676"/>
              <a:gd name="connsiteY1920" fmla="*/ 5086419 h 6250319"/>
              <a:gd name="connsiteX1921" fmla="*/ 3556210 w 7290676"/>
              <a:gd name="connsiteY1921" fmla="*/ 5094187 h 6250319"/>
              <a:gd name="connsiteX1922" fmla="*/ 3556983 w 7290676"/>
              <a:gd name="connsiteY1922" fmla="*/ 5097840 h 6250319"/>
              <a:gd name="connsiteX1923" fmla="*/ 3566475 w 7290676"/>
              <a:gd name="connsiteY1923" fmla="*/ 5110661 h 6250319"/>
              <a:gd name="connsiteX1924" fmla="*/ 3557838 w 7290676"/>
              <a:gd name="connsiteY1924" fmla="*/ 5123250 h 6250319"/>
              <a:gd name="connsiteX1925" fmla="*/ 3555457 w 7290676"/>
              <a:gd name="connsiteY1925" fmla="*/ 5130832 h 6250319"/>
              <a:gd name="connsiteX1926" fmla="*/ 3546532 w 7290676"/>
              <a:gd name="connsiteY1926" fmla="*/ 5130238 h 6250319"/>
              <a:gd name="connsiteX1927" fmla="*/ 3543947 w 7290676"/>
              <a:gd name="connsiteY1927" fmla="*/ 5127727 h 6250319"/>
              <a:gd name="connsiteX1928" fmla="*/ 3542729 w 7290676"/>
              <a:gd name="connsiteY1928" fmla="*/ 5129941 h 6250319"/>
              <a:gd name="connsiteX1929" fmla="*/ 3530767 w 7290676"/>
              <a:gd name="connsiteY1929" fmla="*/ 5133113 h 6250319"/>
              <a:gd name="connsiteX1930" fmla="*/ 3519593 w 7290676"/>
              <a:gd name="connsiteY1930" fmla="*/ 5119099 h 6250319"/>
              <a:gd name="connsiteX1931" fmla="*/ 3519455 w 7290676"/>
              <a:gd name="connsiteY1931" fmla="*/ 5113003 h 6250319"/>
              <a:gd name="connsiteX1932" fmla="*/ 3510408 w 7290676"/>
              <a:gd name="connsiteY1932" fmla="*/ 5104984 h 6250319"/>
              <a:gd name="connsiteX1933" fmla="*/ 3509810 w 7290676"/>
              <a:gd name="connsiteY1933" fmla="*/ 5106315 h 6250319"/>
              <a:gd name="connsiteX1934" fmla="*/ 3501049 w 7290676"/>
              <a:gd name="connsiteY1934" fmla="*/ 5102428 h 6250319"/>
              <a:gd name="connsiteX1935" fmla="*/ 3483993 w 7290676"/>
              <a:gd name="connsiteY1935" fmla="*/ 5103636 h 6250319"/>
              <a:gd name="connsiteX1936" fmla="*/ 3471520 w 7290676"/>
              <a:gd name="connsiteY1936" fmla="*/ 5102829 h 6250319"/>
              <a:gd name="connsiteX1937" fmla="*/ 3474733 w 7290676"/>
              <a:gd name="connsiteY1937" fmla="*/ 5092938 h 6250319"/>
              <a:gd name="connsiteX1938" fmla="*/ 3475304 w 7290676"/>
              <a:gd name="connsiteY1938" fmla="*/ 5090510 h 6250319"/>
              <a:gd name="connsiteX1939" fmla="*/ 3469974 w 7290676"/>
              <a:gd name="connsiteY1939" fmla="*/ 5091590 h 6250319"/>
              <a:gd name="connsiteX1940" fmla="*/ 3468508 w 7290676"/>
              <a:gd name="connsiteY1940" fmla="*/ 5092462 h 6250319"/>
              <a:gd name="connsiteX1941" fmla="*/ 3466766 w 7290676"/>
              <a:gd name="connsiteY1941" fmla="*/ 5110806 h 6250319"/>
              <a:gd name="connsiteX1942" fmla="*/ 3449923 w 7290676"/>
              <a:gd name="connsiteY1942" fmla="*/ 5122429 h 6250319"/>
              <a:gd name="connsiteX1943" fmla="*/ 3437027 w 7290676"/>
              <a:gd name="connsiteY1943" fmla="*/ 5116595 h 6250319"/>
              <a:gd name="connsiteX1944" fmla="*/ 3432731 w 7290676"/>
              <a:gd name="connsiteY1944" fmla="*/ 5120210 h 6250319"/>
              <a:gd name="connsiteX1945" fmla="*/ 3423104 w 7290676"/>
              <a:gd name="connsiteY1945" fmla="*/ 5124640 h 6250319"/>
              <a:gd name="connsiteX1946" fmla="*/ 3411540 w 7290676"/>
              <a:gd name="connsiteY1946" fmla="*/ 5123541 h 6250319"/>
              <a:gd name="connsiteX1947" fmla="*/ 3405460 w 7290676"/>
              <a:gd name="connsiteY1947" fmla="*/ 5127979 h 6250319"/>
              <a:gd name="connsiteX1948" fmla="*/ 3404756 w 7290676"/>
              <a:gd name="connsiteY1948" fmla="*/ 5142840 h 6250319"/>
              <a:gd name="connsiteX1949" fmla="*/ 3410972 w 7290676"/>
              <a:gd name="connsiteY1949" fmla="*/ 5157313 h 6250319"/>
              <a:gd name="connsiteX1950" fmla="*/ 3416815 w 7290676"/>
              <a:gd name="connsiteY1950" fmla="*/ 5212969 h 6250319"/>
              <a:gd name="connsiteX1951" fmla="*/ 3416576 w 7290676"/>
              <a:gd name="connsiteY1951" fmla="*/ 5232082 h 6250319"/>
              <a:gd name="connsiteX1952" fmla="*/ 3416960 w 7290676"/>
              <a:gd name="connsiteY1952" fmla="*/ 5233503 h 6250319"/>
              <a:gd name="connsiteX1953" fmla="*/ 3416923 w 7290676"/>
              <a:gd name="connsiteY1953" fmla="*/ 5234862 h 6250319"/>
              <a:gd name="connsiteX1954" fmla="*/ 3409082 w 7290676"/>
              <a:gd name="connsiteY1954" fmla="*/ 5233115 h 6250319"/>
              <a:gd name="connsiteX1955" fmla="*/ 3395678 w 7290676"/>
              <a:gd name="connsiteY1955" fmla="*/ 5241533 h 6250319"/>
              <a:gd name="connsiteX1956" fmla="*/ 3394553 w 7290676"/>
              <a:gd name="connsiteY1956" fmla="*/ 5244405 h 6250319"/>
              <a:gd name="connsiteX1957" fmla="*/ 3397267 w 7290676"/>
              <a:gd name="connsiteY1957" fmla="*/ 5252117 h 6250319"/>
              <a:gd name="connsiteX1958" fmla="*/ 3405012 w 7290676"/>
              <a:gd name="connsiteY1958" fmla="*/ 5254306 h 6250319"/>
              <a:gd name="connsiteX1959" fmla="*/ 3408661 w 7290676"/>
              <a:gd name="connsiteY1959" fmla="*/ 5255150 h 6250319"/>
              <a:gd name="connsiteX1960" fmla="*/ 3416605 w 7290676"/>
              <a:gd name="connsiteY1960" fmla="*/ 5256594 h 6250319"/>
              <a:gd name="connsiteX1961" fmla="*/ 3422358 w 7290676"/>
              <a:gd name="connsiteY1961" fmla="*/ 5263908 h 6250319"/>
              <a:gd name="connsiteX1962" fmla="*/ 3411162 w 7290676"/>
              <a:gd name="connsiteY1962" fmla="*/ 5275903 h 6250319"/>
              <a:gd name="connsiteX1963" fmla="*/ 3379429 w 7290676"/>
              <a:gd name="connsiteY1963" fmla="*/ 5275504 h 6250319"/>
              <a:gd name="connsiteX1964" fmla="*/ 3372516 w 7290676"/>
              <a:gd name="connsiteY1964" fmla="*/ 5271865 h 6250319"/>
              <a:gd name="connsiteX1965" fmla="*/ 3371798 w 7290676"/>
              <a:gd name="connsiteY1965" fmla="*/ 5272145 h 6250319"/>
              <a:gd name="connsiteX1966" fmla="*/ 3372244 w 7290676"/>
              <a:gd name="connsiteY1966" fmla="*/ 5271722 h 6250319"/>
              <a:gd name="connsiteX1967" fmla="*/ 3348198 w 7290676"/>
              <a:gd name="connsiteY1967" fmla="*/ 5259064 h 6250319"/>
              <a:gd name="connsiteX1968" fmla="*/ 3346758 w 7290676"/>
              <a:gd name="connsiteY1968" fmla="*/ 5258175 h 6250319"/>
              <a:gd name="connsiteX1969" fmla="*/ 3344849 w 7290676"/>
              <a:gd name="connsiteY1969" fmla="*/ 5260111 h 6250319"/>
              <a:gd name="connsiteX1970" fmla="*/ 3338790 w 7290676"/>
              <a:gd name="connsiteY1970" fmla="*/ 5268603 h 6250319"/>
              <a:gd name="connsiteX1971" fmla="*/ 3324141 w 7290676"/>
              <a:gd name="connsiteY1971" fmla="*/ 5258437 h 6250319"/>
              <a:gd name="connsiteX1972" fmla="*/ 3332131 w 7290676"/>
              <a:gd name="connsiteY1972" fmla="*/ 5250014 h 6250319"/>
              <a:gd name="connsiteX1973" fmla="*/ 3331381 w 7290676"/>
              <a:gd name="connsiteY1973" fmla="*/ 5246492 h 6250319"/>
              <a:gd name="connsiteX1974" fmla="*/ 3322460 w 7290676"/>
              <a:gd name="connsiteY1974" fmla="*/ 5236953 h 6250319"/>
              <a:gd name="connsiteX1975" fmla="*/ 3309837 w 7290676"/>
              <a:gd name="connsiteY1975" fmla="*/ 5228193 h 6250319"/>
              <a:gd name="connsiteX1976" fmla="*/ 3287449 w 7290676"/>
              <a:gd name="connsiteY1976" fmla="*/ 5246018 h 6250319"/>
              <a:gd name="connsiteX1977" fmla="*/ 3262269 w 7290676"/>
              <a:gd name="connsiteY1977" fmla="*/ 5255672 h 6250319"/>
              <a:gd name="connsiteX1978" fmla="*/ 3254456 w 7290676"/>
              <a:gd name="connsiteY1978" fmla="*/ 5254867 h 6250319"/>
              <a:gd name="connsiteX1979" fmla="*/ 3257730 w 7290676"/>
              <a:gd name="connsiteY1979" fmla="*/ 5248481 h 6250319"/>
              <a:gd name="connsiteX1980" fmla="*/ 3266538 w 7290676"/>
              <a:gd name="connsiteY1980" fmla="*/ 5239239 h 6250319"/>
              <a:gd name="connsiteX1981" fmla="*/ 3253174 w 7290676"/>
              <a:gd name="connsiteY1981" fmla="*/ 5233313 h 6250319"/>
              <a:gd name="connsiteX1982" fmla="*/ 3247008 w 7290676"/>
              <a:gd name="connsiteY1982" fmla="*/ 5224647 h 6250319"/>
              <a:gd name="connsiteX1983" fmla="*/ 3245930 w 7290676"/>
              <a:gd name="connsiteY1983" fmla="*/ 5217666 h 6250319"/>
              <a:gd name="connsiteX1984" fmla="*/ 3231748 w 7290676"/>
              <a:gd name="connsiteY1984" fmla="*/ 5203090 h 6250319"/>
              <a:gd name="connsiteX1985" fmla="*/ 3254773 w 7290676"/>
              <a:gd name="connsiteY1985" fmla="*/ 5197598 h 6250319"/>
              <a:gd name="connsiteX1986" fmla="*/ 3267085 w 7290676"/>
              <a:gd name="connsiteY1986" fmla="*/ 5206142 h 6250319"/>
              <a:gd name="connsiteX1987" fmla="*/ 3288079 w 7290676"/>
              <a:gd name="connsiteY1987" fmla="*/ 5193699 h 6250319"/>
              <a:gd name="connsiteX1988" fmla="*/ 3289584 w 7290676"/>
              <a:gd name="connsiteY1988" fmla="*/ 5174772 h 6250319"/>
              <a:gd name="connsiteX1989" fmla="*/ 3284425 w 7290676"/>
              <a:gd name="connsiteY1989" fmla="*/ 5145106 h 6250319"/>
              <a:gd name="connsiteX1990" fmla="*/ 3283457 w 7290676"/>
              <a:gd name="connsiteY1990" fmla="*/ 5137970 h 6250319"/>
              <a:gd name="connsiteX1991" fmla="*/ 3281939 w 7290676"/>
              <a:gd name="connsiteY1991" fmla="*/ 5129863 h 6250319"/>
              <a:gd name="connsiteX1992" fmla="*/ 3234150 w 7290676"/>
              <a:gd name="connsiteY1992" fmla="*/ 5139642 h 6250319"/>
              <a:gd name="connsiteX1993" fmla="*/ 3232963 w 7290676"/>
              <a:gd name="connsiteY1993" fmla="*/ 5143101 h 6250319"/>
              <a:gd name="connsiteX1994" fmla="*/ 3233823 w 7290676"/>
              <a:gd name="connsiteY1994" fmla="*/ 5146468 h 6250319"/>
              <a:gd name="connsiteX1995" fmla="*/ 3245499 w 7290676"/>
              <a:gd name="connsiteY1995" fmla="*/ 5152146 h 6250319"/>
              <a:gd name="connsiteX1996" fmla="*/ 3275206 w 7290676"/>
              <a:gd name="connsiteY1996" fmla="*/ 5170104 h 6250319"/>
              <a:gd name="connsiteX1997" fmla="*/ 3273284 w 7290676"/>
              <a:gd name="connsiteY1997" fmla="*/ 5176390 h 6250319"/>
              <a:gd name="connsiteX1998" fmla="*/ 3264680 w 7290676"/>
              <a:gd name="connsiteY1998" fmla="*/ 5177345 h 6250319"/>
              <a:gd name="connsiteX1999" fmla="*/ 3239618 w 7290676"/>
              <a:gd name="connsiteY1999" fmla="*/ 5160879 h 6250319"/>
              <a:gd name="connsiteX2000" fmla="*/ 3224575 w 7290676"/>
              <a:gd name="connsiteY2000" fmla="*/ 5156327 h 6250319"/>
              <a:gd name="connsiteX2001" fmla="*/ 3220534 w 7290676"/>
              <a:gd name="connsiteY2001" fmla="*/ 5174067 h 6250319"/>
              <a:gd name="connsiteX2002" fmla="*/ 3220557 w 7290676"/>
              <a:gd name="connsiteY2002" fmla="*/ 5174198 h 6250319"/>
              <a:gd name="connsiteX2003" fmla="*/ 3213122 w 7290676"/>
              <a:gd name="connsiteY2003" fmla="*/ 5200783 h 6250319"/>
              <a:gd name="connsiteX2004" fmla="*/ 3204386 w 7290676"/>
              <a:gd name="connsiteY2004" fmla="*/ 5188372 h 6250319"/>
              <a:gd name="connsiteX2005" fmla="*/ 3178329 w 7290676"/>
              <a:gd name="connsiteY2005" fmla="*/ 5163828 h 6250319"/>
              <a:gd name="connsiteX2006" fmla="*/ 3165964 w 7290676"/>
              <a:gd name="connsiteY2006" fmla="*/ 5153595 h 6250319"/>
              <a:gd name="connsiteX2007" fmla="*/ 3110527 w 7290676"/>
              <a:gd name="connsiteY2007" fmla="*/ 5164939 h 6250319"/>
              <a:gd name="connsiteX2008" fmla="*/ 3131029 w 7290676"/>
              <a:gd name="connsiteY2008" fmla="*/ 5182604 h 6250319"/>
              <a:gd name="connsiteX2009" fmla="*/ 3140233 w 7290676"/>
              <a:gd name="connsiteY2009" fmla="*/ 5195336 h 6250319"/>
              <a:gd name="connsiteX2010" fmla="*/ 3148844 w 7290676"/>
              <a:gd name="connsiteY2010" fmla="*/ 5191268 h 6250319"/>
              <a:gd name="connsiteX2011" fmla="*/ 3165264 w 7290676"/>
              <a:gd name="connsiteY2011" fmla="*/ 5164342 h 6250319"/>
              <a:gd name="connsiteX2012" fmla="*/ 3175612 w 7290676"/>
              <a:gd name="connsiteY2012" fmla="*/ 5184449 h 6250319"/>
              <a:gd name="connsiteX2013" fmla="*/ 3173941 w 7290676"/>
              <a:gd name="connsiteY2013" fmla="*/ 5192178 h 6250319"/>
              <a:gd name="connsiteX2014" fmla="*/ 3157505 w 7290676"/>
              <a:gd name="connsiteY2014" fmla="*/ 5211132 h 6250319"/>
              <a:gd name="connsiteX2015" fmla="*/ 3158183 w 7290676"/>
              <a:gd name="connsiteY2015" fmla="*/ 5236307 h 6250319"/>
              <a:gd name="connsiteX2016" fmla="*/ 3173633 w 7290676"/>
              <a:gd name="connsiteY2016" fmla="*/ 5237678 h 6250319"/>
              <a:gd name="connsiteX2017" fmla="*/ 3164450 w 7290676"/>
              <a:gd name="connsiteY2017" fmla="*/ 5251854 h 6250319"/>
              <a:gd name="connsiteX2018" fmla="*/ 3155672 w 7290676"/>
              <a:gd name="connsiteY2018" fmla="*/ 5271505 h 6250319"/>
              <a:gd name="connsiteX2019" fmla="*/ 3130820 w 7290676"/>
              <a:gd name="connsiteY2019" fmla="*/ 5266495 h 6250319"/>
              <a:gd name="connsiteX2020" fmla="*/ 3116962 w 7290676"/>
              <a:gd name="connsiteY2020" fmla="*/ 5259301 h 6250319"/>
              <a:gd name="connsiteX2021" fmla="*/ 3106167 w 7290676"/>
              <a:gd name="connsiteY2021" fmla="*/ 5252387 h 6250319"/>
              <a:gd name="connsiteX2022" fmla="*/ 3063534 w 7290676"/>
              <a:gd name="connsiteY2022" fmla="*/ 5195560 h 6250319"/>
              <a:gd name="connsiteX2023" fmla="*/ 3060071 w 7290676"/>
              <a:gd name="connsiteY2023" fmla="*/ 5195350 h 6250319"/>
              <a:gd name="connsiteX2024" fmla="*/ 3056081 w 7290676"/>
              <a:gd name="connsiteY2024" fmla="*/ 5214164 h 6250319"/>
              <a:gd name="connsiteX2025" fmla="*/ 3045247 w 7290676"/>
              <a:gd name="connsiteY2025" fmla="*/ 5221999 h 6250319"/>
              <a:gd name="connsiteX2026" fmla="*/ 3055925 w 7290676"/>
              <a:gd name="connsiteY2026" fmla="*/ 5214056 h 6250319"/>
              <a:gd name="connsiteX2027" fmla="*/ 3042083 w 7290676"/>
              <a:gd name="connsiteY2027" fmla="*/ 5210106 h 6250319"/>
              <a:gd name="connsiteX2028" fmla="*/ 3052648 w 7290676"/>
              <a:gd name="connsiteY2028" fmla="*/ 5188120 h 6250319"/>
              <a:gd name="connsiteX2029" fmla="*/ 3042859 w 7290676"/>
              <a:gd name="connsiteY2029" fmla="*/ 5191716 h 6250319"/>
              <a:gd name="connsiteX2030" fmla="*/ 3045616 w 7290676"/>
              <a:gd name="connsiteY2030" fmla="*/ 5178221 h 6250319"/>
              <a:gd name="connsiteX2031" fmla="*/ 3017805 w 7290676"/>
              <a:gd name="connsiteY2031" fmla="*/ 5183912 h 6250319"/>
              <a:gd name="connsiteX2032" fmla="*/ 3016205 w 7290676"/>
              <a:gd name="connsiteY2032" fmla="*/ 5185802 h 6250319"/>
              <a:gd name="connsiteX2033" fmla="*/ 3015978 w 7290676"/>
              <a:gd name="connsiteY2033" fmla="*/ 5184286 h 6250319"/>
              <a:gd name="connsiteX2034" fmla="*/ 2982087 w 7290676"/>
              <a:gd name="connsiteY2034" fmla="*/ 5191221 h 6250319"/>
              <a:gd name="connsiteX2035" fmla="*/ 2918059 w 7290676"/>
              <a:gd name="connsiteY2035" fmla="*/ 5204414 h 6250319"/>
              <a:gd name="connsiteX2036" fmla="*/ 2931243 w 7290676"/>
              <a:gd name="connsiteY2036" fmla="*/ 5215817 h 6250319"/>
              <a:gd name="connsiteX2037" fmla="*/ 2955314 w 7290676"/>
              <a:gd name="connsiteY2037" fmla="*/ 5232218 h 6250319"/>
              <a:gd name="connsiteX2038" fmla="*/ 2955317 w 7290676"/>
              <a:gd name="connsiteY2038" fmla="*/ 5232236 h 6250319"/>
              <a:gd name="connsiteX2039" fmla="*/ 2981689 w 7290676"/>
              <a:gd name="connsiteY2039" fmla="*/ 5257264 h 6250319"/>
              <a:gd name="connsiteX2040" fmla="*/ 2993260 w 7290676"/>
              <a:gd name="connsiteY2040" fmla="*/ 5262332 h 6250319"/>
              <a:gd name="connsiteX2041" fmla="*/ 2993284 w 7290676"/>
              <a:gd name="connsiteY2041" fmla="*/ 5262347 h 6250319"/>
              <a:gd name="connsiteX2042" fmla="*/ 3000851 w 7290676"/>
              <a:gd name="connsiteY2042" fmla="*/ 5265048 h 6250319"/>
              <a:gd name="connsiteX2043" fmla="*/ 3018206 w 7290676"/>
              <a:gd name="connsiteY2043" fmla="*/ 5272642 h 6250319"/>
              <a:gd name="connsiteX2044" fmla="*/ 3020446 w 7290676"/>
              <a:gd name="connsiteY2044" fmla="*/ 5280605 h 6250319"/>
              <a:gd name="connsiteX2045" fmla="*/ 3021469 w 7290676"/>
              <a:gd name="connsiteY2045" fmla="*/ 5297672 h 6250319"/>
              <a:gd name="connsiteX2046" fmla="*/ 3041338 w 7290676"/>
              <a:gd name="connsiteY2046" fmla="*/ 5286780 h 6250319"/>
              <a:gd name="connsiteX2047" fmla="*/ 3054398 w 7290676"/>
              <a:gd name="connsiteY2047" fmla="*/ 5282099 h 6250319"/>
              <a:gd name="connsiteX2048" fmla="*/ 3053767 w 7290676"/>
              <a:gd name="connsiteY2048" fmla="*/ 5295680 h 6250319"/>
              <a:gd name="connsiteX2049" fmla="*/ 3062175 w 7290676"/>
              <a:gd name="connsiteY2049" fmla="*/ 5323252 h 6250319"/>
              <a:gd name="connsiteX2050" fmla="*/ 3069207 w 7290676"/>
              <a:gd name="connsiteY2050" fmla="*/ 5314387 h 6250319"/>
              <a:gd name="connsiteX2051" fmla="*/ 3076994 w 7290676"/>
              <a:gd name="connsiteY2051" fmla="*/ 5313314 h 6250319"/>
              <a:gd name="connsiteX2052" fmla="*/ 3087998 w 7290676"/>
              <a:gd name="connsiteY2052" fmla="*/ 5321396 h 6250319"/>
              <a:gd name="connsiteX2053" fmla="*/ 3095808 w 7290676"/>
              <a:gd name="connsiteY2053" fmla="*/ 5333228 h 6250319"/>
              <a:gd name="connsiteX2054" fmla="*/ 3082977 w 7290676"/>
              <a:gd name="connsiteY2054" fmla="*/ 5336899 h 6250319"/>
              <a:gd name="connsiteX2055" fmla="*/ 3090323 w 7290676"/>
              <a:gd name="connsiteY2055" fmla="*/ 5355781 h 6250319"/>
              <a:gd name="connsiteX2056" fmla="*/ 3107797 w 7290676"/>
              <a:gd name="connsiteY2056" fmla="*/ 5350051 h 6250319"/>
              <a:gd name="connsiteX2057" fmla="*/ 3115417 w 7290676"/>
              <a:gd name="connsiteY2057" fmla="*/ 5363375 h 6250319"/>
              <a:gd name="connsiteX2058" fmla="*/ 3118100 w 7290676"/>
              <a:gd name="connsiteY2058" fmla="*/ 5371801 h 6250319"/>
              <a:gd name="connsiteX2059" fmla="*/ 3140450 w 7290676"/>
              <a:gd name="connsiteY2059" fmla="*/ 5372717 h 6250319"/>
              <a:gd name="connsiteX2060" fmla="*/ 3148440 w 7290676"/>
              <a:gd name="connsiteY2060" fmla="*/ 5372560 h 6250319"/>
              <a:gd name="connsiteX2061" fmla="*/ 3145893 w 7290676"/>
              <a:gd name="connsiteY2061" fmla="*/ 5385446 h 6250319"/>
              <a:gd name="connsiteX2062" fmla="*/ 3149784 w 7290676"/>
              <a:gd name="connsiteY2062" fmla="*/ 5388768 h 6250319"/>
              <a:gd name="connsiteX2063" fmla="*/ 3152546 w 7290676"/>
              <a:gd name="connsiteY2063" fmla="*/ 5393220 h 6250319"/>
              <a:gd name="connsiteX2064" fmla="*/ 3175857 w 7290676"/>
              <a:gd name="connsiteY2064" fmla="*/ 5395724 h 6250319"/>
              <a:gd name="connsiteX2065" fmla="*/ 3179025 w 7290676"/>
              <a:gd name="connsiteY2065" fmla="*/ 5409018 h 6250319"/>
              <a:gd name="connsiteX2066" fmla="*/ 3192802 w 7290676"/>
              <a:gd name="connsiteY2066" fmla="*/ 5415833 h 6250319"/>
              <a:gd name="connsiteX2067" fmla="*/ 3186676 w 7290676"/>
              <a:gd name="connsiteY2067" fmla="*/ 5435563 h 6250319"/>
              <a:gd name="connsiteX2068" fmla="*/ 3178719 w 7290676"/>
              <a:gd name="connsiteY2068" fmla="*/ 5427793 h 6250319"/>
              <a:gd name="connsiteX2069" fmla="*/ 3162735 w 7290676"/>
              <a:gd name="connsiteY2069" fmla="*/ 5426724 h 6250319"/>
              <a:gd name="connsiteX2070" fmla="*/ 3165510 w 7290676"/>
              <a:gd name="connsiteY2070" fmla="*/ 5401503 h 6250319"/>
              <a:gd name="connsiteX2071" fmla="*/ 3147843 w 7290676"/>
              <a:gd name="connsiteY2071" fmla="*/ 5426530 h 6250319"/>
              <a:gd name="connsiteX2072" fmla="*/ 3140520 w 7290676"/>
              <a:gd name="connsiteY2072" fmla="*/ 5425972 h 6250319"/>
              <a:gd name="connsiteX2073" fmla="*/ 3136001 w 7290676"/>
              <a:gd name="connsiteY2073" fmla="*/ 5412652 h 6250319"/>
              <a:gd name="connsiteX2074" fmla="*/ 3129911 w 7290676"/>
              <a:gd name="connsiteY2074" fmla="*/ 5399511 h 6250319"/>
              <a:gd name="connsiteX2075" fmla="*/ 3123487 w 7290676"/>
              <a:gd name="connsiteY2075" fmla="*/ 5402160 h 6250319"/>
              <a:gd name="connsiteX2076" fmla="*/ 3114779 w 7290676"/>
              <a:gd name="connsiteY2076" fmla="*/ 5399658 h 6250319"/>
              <a:gd name="connsiteX2077" fmla="*/ 3113793 w 7290676"/>
              <a:gd name="connsiteY2077" fmla="*/ 5394972 h 6250319"/>
              <a:gd name="connsiteX2078" fmla="*/ 3122227 w 7290676"/>
              <a:gd name="connsiteY2078" fmla="*/ 5396270 h 6250319"/>
              <a:gd name="connsiteX2079" fmla="*/ 3129172 w 7290676"/>
              <a:gd name="connsiteY2079" fmla="*/ 5395268 h 6250319"/>
              <a:gd name="connsiteX2080" fmla="*/ 3128644 w 7290676"/>
              <a:gd name="connsiteY2080" fmla="*/ 5392351 h 6250319"/>
              <a:gd name="connsiteX2081" fmla="*/ 3128641 w 7290676"/>
              <a:gd name="connsiteY2081" fmla="*/ 5392333 h 6250319"/>
              <a:gd name="connsiteX2082" fmla="*/ 3115612 w 7290676"/>
              <a:gd name="connsiteY2082" fmla="*/ 5379988 h 6250319"/>
              <a:gd name="connsiteX2083" fmla="*/ 3098370 w 7290676"/>
              <a:gd name="connsiteY2083" fmla="*/ 5380539 h 6250319"/>
              <a:gd name="connsiteX2084" fmla="*/ 3083311 w 7290676"/>
              <a:gd name="connsiteY2084" fmla="*/ 5373853 h 6250319"/>
              <a:gd name="connsiteX2085" fmla="*/ 3063897 w 7290676"/>
              <a:gd name="connsiteY2085" fmla="*/ 5349745 h 6250319"/>
              <a:gd name="connsiteX2086" fmla="*/ 3053999 w 7290676"/>
              <a:gd name="connsiteY2086" fmla="*/ 5339789 h 6250319"/>
              <a:gd name="connsiteX2087" fmla="*/ 3030049 w 7290676"/>
              <a:gd name="connsiteY2087" fmla="*/ 5329064 h 6250319"/>
              <a:gd name="connsiteX2088" fmla="*/ 3018563 w 7290676"/>
              <a:gd name="connsiteY2088" fmla="*/ 5323868 h 6250319"/>
              <a:gd name="connsiteX2089" fmla="*/ 3000820 w 7290676"/>
              <a:gd name="connsiteY2089" fmla="*/ 5326823 h 6250319"/>
              <a:gd name="connsiteX2090" fmla="*/ 2996296 w 7290676"/>
              <a:gd name="connsiteY2090" fmla="*/ 5328712 h 6250319"/>
              <a:gd name="connsiteX2091" fmla="*/ 2978145 w 7290676"/>
              <a:gd name="connsiteY2091" fmla="*/ 5280151 h 6250319"/>
              <a:gd name="connsiteX2092" fmla="*/ 2967852 w 7290676"/>
              <a:gd name="connsiteY2092" fmla="*/ 5271740 h 6250319"/>
              <a:gd name="connsiteX2093" fmla="*/ 2963177 w 7290676"/>
              <a:gd name="connsiteY2093" fmla="*/ 5264892 h 6250319"/>
              <a:gd name="connsiteX2094" fmla="*/ 2966022 w 7290676"/>
              <a:gd name="connsiteY2094" fmla="*/ 5252122 h 6250319"/>
              <a:gd name="connsiteX2095" fmla="*/ 2945971 w 7290676"/>
              <a:gd name="connsiteY2095" fmla="*/ 5245371 h 6250319"/>
              <a:gd name="connsiteX2096" fmla="*/ 2915142 w 7290676"/>
              <a:gd name="connsiteY2096" fmla="*/ 5232703 h 6250319"/>
              <a:gd name="connsiteX2097" fmla="*/ 2896386 w 7290676"/>
              <a:gd name="connsiteY2097" fmla="*/ 5241513 h 6250319"/>
              <a:gd name="connsiteX2098" fmla="*/ 2903266 w 7290676"/>
              <a:gd name="connsiteY2098" fmla="*/ 5227112 h 6250319"/>
              <a:gd name="connsiteX2099" fmla="*/ 2902859 w 7290676"/>
              <a:gd name="connsiteY2099" fmla="*/ 5223539 h 6250319"/>
              <a:gd name="connsiteX2100" fmla="*/ 2890248 w 7290676"/>
              <a:gd name="connsiteY2100" fmla="*/ 5210145 h 6250319"/>
              <a:gd name="connsiteX2101" fmla="*/ 2839954 w 7290676"/>
              <a:gd name="connsiteY2101" fmla="*/ 5220508 h 6250319"/>
              <a:gd name="connsiteX2102" fmla="*/ 2835615 w 7290676"/>
              <a:gd name="connsiteY2102" fmla="*/ 5228231 h 6250319"/>
              <a:gd name="connsiteX2103" fmla="*/ 2883896 w 7290676"/>
              <a:gd name="connsiteY2103" fmla="*/ 5255951 h 6250319"/>
              <a:gd name="connsiteX2104" fmla="*/ 2889246 w 7290676"/>
              <a:gd name="connsiteY2104" fmla="*/ 5272149 h 6250319"/>
              <a:gd name="connsiteX2105" fmla="*/ 2889154 w 7290676"/>
              <a:gd name="connsiteY2105" fmla="*/ 5275378 h 6250319"/>
              <a:gd name="connsiteX2106" fmla="*/ 2892017 w 7290676"/>
              <a:gd name="connsiteY2106" fmla="*/ 5282214 h 6250319"/>
              <a:gd name="connsiteX2107" fmla="*/ 2857049 w 7290676"/>
              <a:gd name="connsiteY2107" fmla="*/ 5342873 h 6250319"/>
              <a:gd name="connsiteX2108" fmla="*/ 2833564 w 7290676"/>
              <a:gd name="connsiteY2108" fmla="*/ 5350916 h 6250319"/>
              <a:gd name="connsiteX2109" fmla="*/ 2816472 w 7290676"/>
              <a:gd name="connsiteY2109" fmla="*/ 5346869 h 6250319"/>
              <a:gd name="connsiteX2110" fmla="*/ 2809534 w 7290676"/>
              <a:gd name="connsiteY2110" fmla="*/ 5343993 h 6250319"/>
              <a:gd name="connsiteX2111" fmla="*/ 2808803 w 7290676"/>
              <a:gd name="connsiteY2111" fmla="*/ 5344544 h 6250319"/>
              <a:gd name="connsiteX2112" fmla="*/ 2809529 w 7290676"/>
              <a:gd name="connsiteY2112" fmla="*/ 5347934 h 6250319"/>
              <a:gd name="connsiteX2113" fmla="*/ 2830325 w 7290676"/>
              <a:gd name="connsiteY2113" fmla="*/ 5362713 h 6250319"/>
              <a:gd name="connsiteX2114" fmla="*/ 2865061 w 7290676"/>
              <a:gd name="connsiteY2114" fmla="*/ 5365463 h 6250319"/>
              <a:gd name="connsiteX2115" fmla="*/ 2865446 w 7290676"/>
              <a:gd name="connsiteY2115" fmla="*/ 5371618 h 6250319"/>
              <a:gd name="connsiteX2116" fmla="*/ 2866517 w 7290676"/>
              <a:gd name="connsiteY2116" fmla="*/ 5381711 h 6250319"/>
              <a:gd name="connsiteX2117" fmla="*/ 2874822 w 7290676"/>
              <a:gd name="connsiteY2117" fmla="*/ 5387706 h 6250319"/>
              <a:gd name="connsiteX2118" fmla="*/ 2878303 w 7290676"/>
              <a:gd name="connsiteY2118" fmla="*/ 5387236 h 6250319"/>
              <a:gd name="connsiteX2119" fmla="*/ 2885453 w 7290676"/>
              <a:gd name="connsiteY2119" fmla="*/ 5392891 h 6250319"/>
              <a:gd name="connsiteX2120" fmla="*/ 2880129 w 7290676"/>
              <a:gd name="connsiteY2120" fmla="*/ 5397739 h 6250319"/>
              <a:gd name="connsiteX2121" fmla="*/ 2877703 w 7290676"/>
              <a:gd name="connsiteY2121" fmla="*/ 5405059 h 6250319"/>
              <a:gd name="connsiteX2122" fmla="*/ 2887463 w 7290676"/>
              <a:gd name="connsiteY2122" fmla="*/ 5409178 h 6250319"/>
              <a:gd name="connsiteX2123" fmla="*/ 2896078 w 7290676"/>
              <a:gd name="connsiteY2123" fmla="*/ 5424045 h 6250319"/>
              <a:gd name="connsiteX2124" fmla="*/ 2911244 w 7290676"/>
              <a:gd name="connsiteY2124" fmla="*/ 5435609 h 6250319"/>
              <a:gd name="connsiteX2125" fmla="*/ 2908763 w 7290676"/>
              <a:gd name="connsiteY2125" fmla="*/ 5454436 h 6250319"/>
              <a:gd name="connsiteX2126" fmla="*/ 2888965 w 7290676"/>
              <a:gd name="connsiteY2126" fmla="*/ 5443813 h 6250319"/>
              <a:gd name="connsiteX2127" fmla="*/ 2896559 w 7290676"/>
              <a:gd name="connsiteY2127" fmla="*/ 5449660 h 6250319"/>
              <a:gd name="connsiteX2128" fmla="*/ 2900345 w 7290676"/>
              <a:gd name="connsiteY2128" fmla="*/ 5470642 h 6250319"/>
              <a:gd name="connsiteX2129" fmla="*/ 2942857 w 7290676"/>
              <a:gd name="connsiteY2129" fmla="*/ 5507073 h 6250319"/>
              <a:gd name="connsiteX2130" fmla="*/ 2960957 w 7290676"/>
              <a:gd name="connsiteY2130" fmla="*/ 5519750 h 6250319"/>
              <a:gd name="connsiteX2131" fmla="*/ 2946095 w 7290676"/>
              <a:gd name="connsiteY2131" fmla="*/ 5524904 h 6250319"/>
              <a:gd name="connsiteX2132" fmla="*/ 2946118 w 7290676"/>
              <a:gd name="connsiteY2132" fmla="*/ 5525036 h 6250319"/>
              <a:gd name="connsiteX2133" fmla="*/ 2935100 w 7290676"/>
              <a:gd name="connsiteY2133" fmla="*/ 5553868 h 6250319"/>
              <a:gd name="connsiteX2134" fmla="*/ 2937210 w 7290676"/>
              <a:gd name="connsiteY2134" fmla="*/ 5558911 h 6250319"/>
              <a:gd name="connsiteX2135" fmla="*/ 2967993 w 7290676"/>
              <a:gd name="connsiteY2135" fmla="*/ 5556262 h 6250319"/>
              <a:gd name="connsiteX2136" fmla="*/ 2969175 w 7290676"/>
              <a:gd name="connsiteY2136" fmla="*/ 5557544 h 6250319"/>
              <a:gd name="connsiteX2137" fmla="*/ 2980823 w 7290676"/>
              <a:gd name="connsiteY2137" fmla="*/ 5575672 h 6250319"/>
              <a:gd name="connsiteX2138" fmla="*/ 2980046 w 7290676"/>
              <a:gd name="connsiteY2138" fmla="*/ 5584598 h 6250319"/>
              <a:gd name="connsiteX2139" fmla="*/ 2976575 w 7290676"/>
              <a:gd name="connsiteY2139" fmla="*/ 5596158 h 6250319"/>
              <a:gd name="connsiteX2140" fmla="*/ 2995890 w 7290676"/>
              <a:gd name="connsiteY2140" fmla="*/ 5603213 h 6250319"/>
              <a:gd name="connsiteX2141" fmla="*/ 3005368 w 7290676"/>
              <a:gd name="connsiteY2141" fmla="*/ 5617525 h 6250319"/>
              <a:gd name="connsiteX2142" fmla="*/ 3043294 w 7290676"/>
              <a:gd name="connsiteY2142" fmla="*/ 5641767 h 6250319"/>
              <a:gd name="connsiteX2143" fmla="*/ 3070185 w 7290676"/>
              <a:gd name="connsiteY2143" fmla="*/ 5655351 h 6250319"/>
              <a:gd name="connsiteX2144" fmla="*/ 3072027 w 7290676"/>
              <a:gd name="connsiteY2144" fmla="*/ 5664363 h 6250319"/>
              <a:gd name="connsiteX2145" fmla="*/ 3062648 w 7290676"/>
              <a:gd name="connsiteY2145" fmla="*/ 5670323 h 6250319"/>
              <a:gd name="connsiteX2146" fmla="*/ 3079428 w 7290676"/>
              <a:gd name="connsiteY2146" fmla="*/ 5676196 h 6250319"/>
              <a:gd name="connsiteX2147" fmla="*/ 3084524 w 7290676"/>
              <a:gd name="connsiteY2147" fmla="*/ 5674768 h 6250319"/>
              <a:gd name="connsiteX2148" fmla="*/ 3099932 w 7290676"/>
              <a:gd name="connsiteY2148" fmla="*/ 5676688 h 6250319"/>
              <a:gd name="connsiteX2149" fmla="*/ 3110843 w 7290676"/>
              <a:gd name="connsiteY2149" fmla="*/ 5675602 h 6250319"/>
              <a:gd name="connsiteX2150" fmla="*/ 3093606 w 7290676"/>
              <a:gd name="connsiteY2150" fmla="*/ 5685227 h 6250319"/>
              <a:gd name="connsiteX2151" fmla="*/ 3086933 w 7290676"/>
              <a:gd name="connsiteY2151" fmla="*/ 5686252 h 6250319"/>
              <a:gd name="connsiteX2152" fmla="*/ 3084208 w 7290676"/>
              <a:gd name="connsiteY2152" fmla="*/ 5687132 h 6250319"/>
              <a:gd name="connsiteX2153" fmla="*/ 3086979 w 7290676"/>
              <a:gd name="connsiteY2153" fmla="*/ 5704639 h 6250319"/>
              <a:gd name="connsiteX2154" fmla="*/ 3076409 w 7290676"/>
              <a:gd name="connsiteY2154" fmla="*/ 5716351 h 6250319"/>
              <a:gd name="connsiteX2155" fmla="*/ 3075589 w 7290676"/>
              <a:gd name="connsiteY2155" fmla="*/ 5702968 h 6250319"/>
              <a:gd name="connsiteX2156" fmla="*/ 3060873 w 7290676"/>
              <a:gd name="connsiteY2156" fmla="*/ 5683751 h 6250319"/>
              <a:gd name="connsiteX2157" fmla="*/ 3057057 w 7290676"/>
              <a:gd name="connsiteY2157" fmla="*/ 5683874 h 6250319"/>
              <a:gd name="connsiteX2158" fmla="*/ 3042346 w 7290676"/>
              <a:gd name="connsiteY2158" fmla="*/ 5665467 h 6250319"/>
              <a:gd name="connsiteX2159" fmla="*/ 3030559 w 7290676"/>
              <a:gd name="connsiteY2159" fmla="*/ 5659942 h 6250319"/>
              <a:gd name="connsiteX2160" fmla="*/ 3007350 w 7290676"/>
              <a:gd name="connsiteY2160" fmla="*/ 5641527 h 6250319"/>
              <a:gd name="connsiteX2161" fmla="*/ 3004347 w 7290676"/>
              <a:gd name="connsiteY2161" fmla="*/ 5640020 h 6250319"/>
              <a:gd name="connsiteX2162" fmla="*/ 2978246 w 7290676"/>
              <a:gd name="connsiteY2162" fmla="*/ 5606553 h 6250319"/>
              <a:gd name="connsiteX2163" fmla="*/ 2907273 w 7290676"/>
              <a:gd name="connsiteY2163" fmla="*/ 5618588 h 6250319"/>
              <a:gd name="connsiteX2164" fmla="*/ 2908562 w 7290676"/>
              <a:gd name="connsiteY2164" fmla="*/ 5621617 h 6250319"/>
              <a:gd name="connsiteX2165" fmla="*/ 2928072 w 7290676"/>
              <a:gd name="connsiteY2165" fmla="*/ 5640920 h 6250319"/>
              <a:gd name="connsiteX2166" fmla="*/ 2896836 w 7290676"/>
              <a:gd name="connsiteY2166" fmla="*/ 5636888 h 6250319"/>
              <a:gd name="connsiteX2167" fmla="*/ 2886728 w 7290676"/>
              <a:gd name="connsiteY2167" fmla="*/ 5626258 h 6250319"/>
              <a:gd name="connsiteX2168" fmla="*/ 2888994 w 7290676"/>
              <a:gd name="connsiteY2168" fmla="*/ 5621687 h 6250319"/>
              <a:gd name="connsiteX2169" fmla="*/ 2822379 w 7290676"/>
              <a:gd name="connsiteY2169" fmla="*/ 5632984 h 6250319"/>
              <a:gd name="connsiteX2170" fmla="*/ 2811106 w 7290676"/>
              <a:gd name="connsiteY2170" fmla="*/ 5646170 h 6250319"/>
              <a:gd name="connsiteX2171" fmla="*/ 2832891 w 7290676"/>
              <a:gd name="connsiteY2171" fmla="*/ 5650091 h 6250319"/>
              <a:gd name="connsiteX2172" fmla="*/ 2835338 w 7290676"/>
              <a:gd name="connsiteY2172" fmla="*/ 5664950 h 6250319"/>
              <a:gd name="connsiteX2173" fmla="*/ 2832826 w 7290676"/>
              <a:gd name="connsiteY2173" fmla="*/ 5668633 h 6250319"/>
              <a:gd name="connsiteX2174" fmla="*/ 2817540 w 7290676"/>
              <a:gd name="connsiteY2174" fmla="*/ 5664258 h 6250319"/>
              <a:gd name="connsiteX2175" fmla="*/ 2805157 w 7290676"/>
              <a:gd name="connsiteY2175" fmla="*/ 5659243 h 6250319"/>
              <a:gd name="connsiteX2176" fmla="*/ 2797666 w 7290676"/>
              <a:gd name="connsiteY2176" fmla="*/ 5656353 h 6250319"/>
              <a:gd name="connsiteX2177" fmla="*/ 2780155 w 7290676"/>
              <a:gd name="connsiteY2177" fmla="*/ 5641544 h 6250319"/>
              <a:gd name="connsiteX2178" fmla="*/ 2759405 w 7290676"/>
              <a:gd name="connsiteY2178" fmla="*/ 5645153 h 6250319"/>
              <a:gd name="connsiteX2179" fmla="*/ 2758358 w 7290676"/>
              <a:gd name="connsiteY2179" fmla="*/ 5653315 h 6250319"/>
              <a:gd name="connsiteX2180" fmla="*/ 2751800 w 7290676"/>
              <a:gd name="connsiteY2180" fmla="*/ 5646340 h 6250319"/>
              <a:gd name="connsiteX2181" fmla="*/ 2720429 w 7290676"/>
              <a:gd name="connsiteY2181" fmla="*/ 5651119 h 6250319"/>
              <a:gd name="connsiteX2182" fmla="*/ 2712945 w 7290676"/>
              <a:gd name="connsiteY2182" fmla="*/ 5663241 h 6250319"/>
              <a:gd name="connsiteX2183" fmla="*/ 2706799 w 7290676"/>
              <a:gd name="connsiteY2183" fmla="*/ 5672020 h 6250319"/>
              <a:gd name="connsiteX2184" fmla="*/ 2697456 w 7290676"/>
              <a:gd name="connsiteY2184" fmla="*/ 5667153 h 6250319"/>
              <a:gd name="connsiteX2185" fmla="*/ 2688021 w 7290676"/>
              <a:gd name="connsiteY2185" fmla="*/ 5657027 h 6250319"/>
              <a:gd name="connsiteX2186" fmla="*/ 2674230 w 7290676"/>
              <a:gd name="connsiteY2186" fmla="*/ 5658883 h 6250319"/>
              <a:gd name="connsiteX2187" fmla="*/ 2659911 w 7290676"/>
              <a:gd name="connsiteY2187" fmla="*/ 5661644 h 6250319"/>
              <a:gd name="connsiteX2188" fmla="*/ 2659887 w 7290676"/>
              <a:gd name="connsiteY2188" fmla="*/ 5661513 h 6250319"/>
              <a:gd name="connsiteX2189" fmla="*/ 2617910 w 7290676"/>
              <a:gd name="connsiteY2189" fmla="*/ 5670707 h 6250319"/>
              <a:gd name="connsiteX2190" fmla="*/ 2605345 w 7290676"/>
              <a:gd name="connsiteY2190" fmla="*/ 5682766 h 6250319"/>
              <a:gd name="connsiteX2191" fmla="*/ 2602299 w 7290676"/>
              <a:gd name="connsiteY2191" fmla="*/ 5708589 h 6250319"/>
              <a:gd name="connsiteX2192" fmla="*/ 2607299 w 7290676"/>
              <a:gd name="connsiteY2192" fmla="*/ 5719215 h 6250319"/>
              <a:gd name="connsiteX2193" fmla="*/ 2610353 w 7290676"/>
              <a:gd name="connsiteY2193" fmla="*/ 5744654 h 6250319"/>
              <a:gd name="connsiteX2194" fmla="*/ 2608283 w 7290676"/>
              <a:gd name="connsiteY2194" fmla="*/ 5747719 h 6250319"/>
              <a:gd name="connsiteX2195" fmla="*/ 2624292 w 7290676"/>
              <a:gd name="connsiteY2195" fmla="*/ 5759407 h 6250319"/>
              <a:gd name="connsiteX2196" fmla="*/ 2640078 w 7290676"/>
              <a:gd name="connsiteY2196" fmla="*/ 5757203 h 6250319"/>
              <a:gd name="connsiteX2197" fmla="*/ 2631721 w 7290676"/>
              <a:gd name="connsiteY2197" fmla="*/ 5772182 h 6250319"/>
              <a:gd name="connsiteX2198" fmla="*/ 2625012 w 7290676"/>
              <a:gd name="connsiteY2198" fmla="*/ 5784034 h 6250319"/>
              <a:gd name="connsiteX2199" fmla="*/ 2607567 w 7290676"/>
              <a:gd name="connsiteY2199" fmla="*/ 5791667 h 6250319"/>
              <a:gd name="connsiteX2200" fmla="*/ 2601224 w 7290676"/>
              <a:gd name="connsiteY2200" fmla="*/ 5778838 h 6250319"/>
              <a:gd name="connsiteX2201" fmla="*/ 2586855 w 7290676"/>
              <a:gd name="connsiteY2201" fmla="*/ 5762401 h 6250319"/>
              <a:gd name="connsiteX2202" fmla="*/ 2582835 w 7290676"/>
              <a:gd name="connsiteY2202" fmla="*/ 5766076 h 6250319"/>
              <a:gd name="connsiteX2203" fmla="*/ 2580575 w 7290676"/>
              <a:gd name="connsiteY2203" fmla="*/ 5753078 h 6250319"/>
              <a:gd name="connsiteX2204" fmla="*/ 2574155 w 7290676"/>
              <a:gd name="connsiteY2204" fmla="*/ 5751625 h 6250319"/>
              <a:gd name="connsiteX2205" fmla="*/ 2555221 w 7290676"/>
              <a:gd name="connsiteY2205" fmla="*/ 5731790 h 6250319"/>
              <a:gd name="connsiteX2206" fmla="*/ 2543014 w 7290676"/>
              <a:gd name="connsiteY2206" fmla="*/ 5744327 h 6250319"/>
              <a:gd name="connsiteX2207" fmla="*/ 2528514 w 7290676"/>
              <a:gd name="connsiteY2207" fmla="*/ 5742115 h 6250319"/>
              <a:gd name="connsiteX2208" fmla="*/ 2527115 w 7290676"/>
              <a:gd name="connsiteY2208" fmla="*/ 5768733 h 6250319"/>
              <a:gd name="connsiteX2209" fmla="*/ 2521610 w 7290676"/>
              <a:gd name="connsiteY2209" fmla="*/ 5745750 h 6250319"/>
              <a:gd name="connsiteX2210" fmla="*/ 2510322 w 7290676"/>
              <a:gd name="connsiteY2210" fmla="*/ 5742303 h 6250319"/>
              <a:gd name="connsiteX2211" fmla="*/ 2503918 w 7290676"/>
              <a:gd name="connsiteY2211" fmla="*/ 5725968 h 6250319"/>
              <a:gd name="connsiteX2212" fmla="*/ 2510234 w 7290676"/>
              <a:gd name="connsiteY2212" fmla="*/ 5724465 h 6250319"/>
              <a:gd name="connsiteX2213" fmla="*/ 2508800 w 7290676"/>
              <a:gd name="connsiteY2213" fmla="*/ 5717005 h 6250319"/>
              <a:gd name="connsiteX2214" fmla="*/ 2498873 w 7290676"/>
              <a:gd name="connsiteY2214" fmla="*/ 5715079 h 6250319"/>
              <a:gd name="connsiteX2215" fmla="*/ 2481818 w 7290676"/>
              <a:gd name="connsiteY2215" fmla="*/ 5689506 h 6250319"/>
              <a:gd name="connsiteX2216" fmla="*/ 2471515 w 7290676"/>
              <a:gd name="connsiteY2216" fmla="*/ 5687781 h 6250319"/>
              <a:gd name="connsiteX2217" fmla="*/ 2466489 w 7290676"/>
              <a:gd name="connsiteY2217" fmla="*/ 5680945 h 6250319"/>
              <a:gd name="connsiteX2218" fmla="*/ 2440125 w 7290676"/>
              <a:gd name="connsiteY2218" fmla="*/ 5675116 h 6250319"/>
              <a:gd name="connsiteX2219" fmla="*/ 2436497 w 7290676"/>
              <a:gd name="connsiteY2219" fmla="*/ 5681834 h 6250319"/>
              <a:gd name="connsiteX2220" fmla="*/ 2419966 w 7290676"/>
              <a:gd name="connsiteY2220" fmla="*/ 5667936 h 6250319"/>
              <a:gd name="connsiteX2221" fmla="*/ 2392648 w 7290676"/>
              <a:gd name="connsiteY2221" fmla="*/ 5648747 h 6250319"/>
              <a:gd name="connsiteX2222" fmla="*/ 2377469 w 7290676"/>
              <a:gd name="connsiteY2222" fmla="*/ 5648141 h 6250319"/>
              <a:gd name="connsiteX2223" fmla="*/ 2364102 w 7290676"/>
              <a:gd name="connsiteY2223" fmla="*/ 5646137 h 6250319"/>
              <a:gd name="connsiteX2224" fmla="*/ 2343577 w 7290676"/>
              <a:gd name="connsiteY2224" fmla="*/ 5650248 h 6250319"/>
              <a:gd name="connsiteX2225" fmla="*/ 2326806 w 7290676"/>
              <a:gd name="connsiteY2225" fmla="*/ 5632606 h 6250319"/>
              <a:gd name="connsiteX2226" fmla="*/ 2319890 w 7290676"/>
              <a:gd name="connsiteY2226" fmla="*/ 5633809 h 6250319"/>
              <a:gd name="connsiteX2227" fmla="*/ 2315218 w 7290676"/>
              <a:gd name="connsiteY2227" fmla="*/ 5644765 h 6250319"/>
              <a:gd name="connsiteX2228" fmla="*/ 2300737 w 7290676"/>
              <a:gd name="connsiteY2228" fmla="*/ 5673388 h 6250319"/>
              <a:gd name="connsiteX2229" fmla="*/ 2295712 w 7290676"/>
              <a:gd name="connsiteY2229" fmla="*/ 5684676 h 6250319"/>
              <a:gd name="connsiteX2230" fmla="*/ 2301902 w 7290676"/>
              <a:gd name="connsiteY2230" fmla="*/ 5698208 h 6250319"/>
              <a:gd name="connsiteX2231" fmla="*/ 2306414 w 7290676"/>
              <a:gd name="connsiteY2231" fmla="*/ 5717847 h 6250319"/>
              <a:gd name="connsiteX2232" fmla="*/ 2307242 w 7290676"/>
              <a:gd name="connsiteY2232" fmla="*/ 5719461 h 6250319"/>
              <a:gd name="connsiteX2233" fmla="*/ 2318779 w 7290676"/>
              <a:gd name="connsiteY2233" fmla="*/ 5714885 h 6250319"/>
              <a:gd name="connsiteX2234" fmla="*/ 2308083 w 7290676"/>
              <a:gd name="connsiteY2234" fmla="*/ 5723508 h 6250319"/>
              <a:gd name="connsiteX2235" fmla="*/ 2306636 w 7290676"/>
              <a:gd name="connsiteY2235" fmla="*/ 5727005 h 6250319"/>
              <a:gd name="connsiteX2236" fmla="*/ 2303512 w 7290676"/>
              <a:gd name="connsiteY2236" fmla="*/ 5727954 h 6250319"/>
              <a:gd name="connsiteX2237" fmla="*/ 2301771 w 7290676"/>
              <a:gd name="connsiteY2237" fmla="*/ 5739213 h 6250319"/>
              <a:gd name="connsiteX2238" fmla="*/ 2301816 w 7290676"/>
              <a:gd name="connsiteY2238" fmla="*/ 5739475 h 6250319"/>
              <a:gd name="connsiteX2239" fmla="*/ 2315190 w 7290676"/>
              <a:gd name="connsiteY2239" fmla="*/ 5756492 h 6250319"/>
              <a:gd name="connsiteX2240" fmla="*/ 2317452 w 7290676"/>
              <a:gd name="connsiteY2240" fmla="*/ 5760833 h 6250319"/>
              <a:gd name="connsiteX2241" fmla="*/ 2333443 w 7290676"/>
              <a:gd name="connsiteY2241" fmla="*/ 5773200 h 6250319"/>
              <a:gd name="connsiteX2242" fmla="*/ 2344514 w 7290676"/>
              <a:gd name="connsiteY2242" fmla="*/ 5791157 h 6250319"/>
              <a:gd name="connsiteX2243" fmla="*/ 2345468 w 7290676"/>
              <a:gd name="connsiteY2243" fmla="*/ 5791126 h 6250319"/>
              <a:gd name="connsiteX2244" fmla="*/ 2348649 w 7290676"/>
              <a:gd name="connsiteY2244" fmla="*/ 5792873 h 6250319"/>
              <a:gd name="connsiteX2245" fmla="*/ 2358374 w 7290676"/>
              <a:gd name="connsiteY2245" fmla="*/ 5789693 h 6250319"/>
              <a:gd name="connsiteX2246" fmla="*/ 2357836 w 7290676"/>
              <a:gd name="connsiteY2246" fmla="*/ 5802365 h 6250319"/>
              <a:gd name="connsiteX2247" fmla="*/ 2363652 w 7290676"/>
              <a:gd name="connsiteY2247" fmla="*/ 5807440 h 6250319"/>
              <a:gd name="connsiteX2248" fmla="*/ 2381413 w 7290676"/>
              <a:gd name="connsiteY2248" fmla="*/ 5814225 h 6250319"/>
              <a:gd name="connsiteX2249" fmla="*/ 2379143 w 7290676"/>
              <a:gd name="connsiteY2249" fmla="*/ 5839778 h 6250319"/>
              <a:gd name="connsiteX2250" fmla="*/ 2371180 w 7290676"/>
              <a:gd name="connsiteY2250" fmla="*/ 5853876 h 6250319"/>
              <a:gd name="connsiteX2251" fmla="*/ 2370649 w 7290676"/>
              <a:gd name="connsiteY2251" fmla="*/ 5853969 h 6250319"/>
              <a:gd name="connsiteX2252" fmla="*/ 2322457 w 7290676"/>
              <a:gd name="connsiteY2252" fmla="*/ 5862891 h 6250319"/>
              <a:gd name="connsiteX2253" fmla="*/ 2311029 w 7290676"/>
              <a:gd name="connsiteY2253" fmla="*/ 5857846 h 6250319"/>
              <a:gd name="connsiteX2254" fmla="*/ 2311557 w 7290676"/>
              <a:gd name="connsiteY2254" fmla="*/ 5856942 h 6250319"/>
              <a:gd name="connsiteX2255" fmla="*/ 2305117 w 7290676"/>
              <a:gd name="connsiteY2255" fmla="*/ 5851435 h 6250319"/>
              <a:gd name="connsiteX2256" fmla="*/ 2260149 w 7290676"/>
              <a:gd name="connsiteY2256" fmla="*/ 5829229 h 6250319"/>
              <a:gd name="connsiteX2257" fmla="*/ 2257597 w 7290676"/>
              <a:gd name="connsiteY2257" fmla="*/ 5824803 h 6250319"/>
              <a:gd name="connsiteX2258" fmla="*/ 2247435 w 7290676"/>
              <a:gd name="connsiteY2258" fmla="*/ 5824677 h 6250319"/>
              <a:gd name="connsiteX2259" fmla="*/ 2229397 w 7290676"/>
              <a:gd name="connsiteY2259" fmla="*/ 5788724 h 6250319"/>
              <a:gd name="connsiteX2260" fmla="*/ 2229640 w 7290676"/>
              <a:gd name="connsiteY2260" fmla="*/ 5788547 h 6250319"/>
              <a:gd name="connsiteX2261" fmla="*/ 2213602 w 7290676"/>
              <a:gd name="connsiteY2261" fmla="*/ 5779841 h 6250319"/>
              <a:gd name="connsiteX2262" fmla="*/ 2205648 w 7290676"/>
              <a:gd name="connsiteY2262" fmla="*/ 5773514 h 6250319"/>
              <a:gd name="connsiteX2263" fmla="*/ 2191923 w 7290676"/>
              <a:gd name="connsiteY2263" fmla="*/ 5779688 h 6250319"/>
              <a:gd name="connsiteX2264" fmla="*/ 2172759 w 7290676"/>
              <a:gd name="connsiteY2264" fmla="*/ 5776664 h 6250319"/>
              <a:gd name="connsiteX2265" fmla="*/ 2165315 w 7290676"/>
              <a:gd name="connsiteY2265" fmla="*/ 5774036 h 6250319"/>
              <a:gd name="connsiteX2266" fmla="*/ 2141458 w 7290676"/>
              <a:gd name="connsiteY2266" fmla="*/ 5781837 h 6250319"/>
              <a:gd name="connsiteX2267" fmla="*/ 2149063 w 7290676"/>
              <a:gd name="connsiteY2267" fmla="*/ 5785384 h 6250319"/>
              <a:gd name="connsiteX2268" fmla="*/ 2071757 w 7290676"/>
              <a:gd name="connsiteY2268" fmla="*/ 5760821 h 6250319"/>
              <a:gd name="connsiteX2269" fmla="*/ 2045807 w 7290676"/>
              <a:gd name="connsiteY2269" fmla="*/ 5735307 h 6250319"/>
              <a:gd name="connsiteX2270" fmla="*/ 2024572 w 7290676"/>
              <a:gd name="connsiteY2270" fmla="*/ 5725880 h 6250319"/>
              <a:gd name="connsiteX2271" fmla="*/ 2021318 w 7290676"/>
              <a:gd name="connsiteY2271" fmla="*/ 5722929 h 6250319"/>
              <a:gd name="connsiteX2272" fmla="*/ 1935542 w 7290676"/>
              <a:gd name="connsiteY2272" fmla="*/ 5667785 h 6250319"/>
              <a:gd name="connsiteX2273" fmla="*/ 1905081 w 7290676"/>
              <a:gd name="connsiteY2273" fmla="*/ 5654958 h 6250319"/>
              <a:gd name="connsiteX2274" fmla="*/ 1892067 w 7290676"/>
              <a:gd name="connsiteY2274" fmla="*/ 5652622 h 6250319"/>
              <a:gd name="connsiteX2275" fmla="*/ 1873650 w 7290676"/>
              <a:gd name="connsiteY2275" fmla="*/ 5627777 h 6250319"/>
              <a:gd name="connsiteX2276" fmla="*/ 1872013 w 7290676"/>
              <a:gd name="connsiteY2276" fmla="*/ 5626152 h 6250319"/>
              <a:gd name="connsiteX2277" fmla="*/ 1871909 w 7290676"/>
              <a:gd name="connsiteY2277" fmla="*/ 5629260 h 6250319"/>
              <a:gd name="connsiteX2278" fmla="*/ 1864713 w 7290676"/>
              <a:gd name="connsiteY2278" fmla="*/ 5651941 h 6250319"/>
              <a:gd name="connsiteX2279" fmla="*/ 1845791 w 7290676"/>
              <a:gd name="connsiteY2279" fmla="*/ 5632905 h 6250319"/>
              <a:gd name="connsiteX2280" fmla="*/ 1838595 w 7290676"/>
              <a:gd name="connsiteY2280" fmla="*/ 5608334 h 6250319"/>
              <a:gd name="connsiteX2281" fmla="*/ 1833244 w 7290676"/>
              <a:gd name="connsiteY2281" fmla="*/ 5598485 h 6250319"/>
              <a:gd name="connsiteX2282" fmla="*/ 1827478 w 7290676"/>
              <a:gd name="connsiteY2282" fmla="*/ 5599761 h 6250319"/>
              <a:gd name="connsiteX2283" fmla="*/ 1824706 w 7290676"/>
              <a:gd name="connsiteY2283" fmla="*/ 5592195 h 6250319"/>
              <a:gd name="connsiteX2284" fmla="*/ 1813277 w 7290676"/>
              <a:gd name="connsiteY2284" fmla="*/ 5589433 h 6250319"/>
              <a:gd name="connsiteX2285" fmla="*/ 1797819 w 7290676"/>
              <a:gd name="connsiteY2285" fmla="*/ 5605904 h 6250319"/>
              <a:gd name="connsiteX2286" fmla="*/ 1786625 w 7290676"/>
              <a:gd name="connsiteY2286" fmla="*/ 5605769 h 6250319"/>
              <a:gd name="connsiteX2287" fmla="*/ 1790757 w 7290676"/>
              <a:gd name="connsiteY2287" fmla="*/ 5597669 h 6250319"/>
              <a:gd name="connsiteX2288" fmla="*/ 1804779 w 7290676"/>
              <a:gd name="connsiteY2288" fmla="*/ 5586063 h 6250319"/>
              <a:gd name="connsiteX2289" fmla="*/ 1803841 w 7290676"/>
              <a:gd name="connsiteY2289" fmla="*/ 5582805 h 6250319"/>
              <a:gd name="connsiteX2290" fmla="*/ 1806679 w 7290676"/>
              <a:gd name="connsiteY2290" fmla="*/ 5577663 h 6250319"/>
              <a:gd name="connsiteX2291" fmla="*/ 1803157 w 7290676"/>
              <a:gd name="connsiteY2291" fmla="*/ 5573946 h 6250319"/>
              <a:gd name="connsiteX2292" fmla="*/ 1793790 w 7290676"/>
              <a:gd name="connsiteY2292" fmla="*/ 5568948 h 6250319"/>
              <a:gd name="connsiteX2293" fmla="*/ 1785994 w 7290676"/>
              <a:gd name="connsiteY2293" fmla="*/ 5562729 h 6250319"/>
              <a:gd name="connsiteX2294" fmla="*/ 1777799 w 7290676"/>
              <a:gd name="connsiteY2294" fmla="*/ 5556580 h 6250319"/>
              <a:gd name="connsiteX2295" fmla="*/ 1769476 w 7290676"/>
              <a:gd name="connsiteY2295" fmla="*/ 5547342 h 6250319"/>
              <a:gd name="connsiteX2296" fmla="*/ 1768243 w 7290676"/>
              <a:gd name="connsiteY2296" fmla="*/ 5540253 h 6250319"/>
              <a:gd name="connsiteX2297" fmla="*/ 1766212 w 7290676"/>
              <a:gd name="connsiteY2297" fmla="*/ 5533302 h 6250319"/>
              <a:gd name="connsiteX2298" fmla="*/ 1758764 w 7290676"/>
              <a:gd name="connsiteY2298" fmla="*/ 5529864 h 6250319"/>
              <a:gd name="connsiteX2299" fmla="*/ 1736961 w 7290676"/>
              <a:gd name="connsiteY2299" fmla="*/ 5513232 h 6250319"/>
              <a:gd name="connsiteX2300" fmla="*/ 1732731 w 7290676"/>
              <a:gd name="connsiteY2300" fmla="*/ 5510181 h 6250319"/>
              <a:gd name="connsiteX2301" fmla="*/ 1724424 w 7290676"/>
              <a:gd name="connsiteY2301" fmla="*/ 5504186 h 6250319"/>
              <a:gd name="connsiteX2302" fmla="*/ 1711932 w 7290676"/>
              <a:gd name="connsiteY2302" fmla="*/ 5495403 h 6250319"/>
              <a:gd name="connsiteX2303" fmla="*/ 1695705 w 7290676"/>
              <a:gd name="connsiteY2303" fmla="*/ 5484023 h 6250319"/>
              <a:gd name="connsiteX2304" fmla="*/ 1683591 w 7290676"/>
              <a:gd name="connsiteY2304" fmla="*/ 5478961 h 6250319"/>
              <a:gd name="connsiteX2305" fmla="*/ 1680372 w 7290676"/>
              <a:gd name="connsiteY2305" fmla="*/ 5478574 h 6250319"/>
              <a:gd name="connsiteX2306" fmla="*/ 1676939 w 7290676"/>
              <a:gd name="connsiteY2306" fmla="*/ 5480118 h 6250319"/>
              <a:gd name="connsiteX2307" fmla="*/ 1669797 w 7290676"/>
              <a:gd name="connsiteY2307" fmla="*/ 5489475 h 6250319"/>
              <a:gd name="connsiteX2308" fmla="*/ 1669270 w 7290676"/>
              <a:gd name="connsiteY2308" fmla="*/ 5476988 h 6250319"/>
              <a:gd name="connsiteX2309" fmla="*/ 1667928 w 7290676"/>
              <a:gd name="connsiteY2309" fmla="*/ 5474787 h 6250319"/>
              <a:gd name="connsiteX2310" fmla="*/ 1657287 w 7290676"/>
              <a:gd name="connsiteY2310" fmla="*/ 5471904 h 6250319"/>
              <a:gd name="connsiteX2311" fmla="*/ 1644905 w 7290676"/>
              <a:gd name="connsiteY2311" fmla="*/ 5469769 h 6250319"/>
              <a:gd name="connsiteX2312" fmla="*/ 1426288 w 7290676"/>
              <a:gd name="connsiteY2312" fmla="*/ 5516245 h 6250319"/>
              <a:gd name="connsiteX2313" fmla="*/ 1267223 w 7290676"/>
              <a:gd name="connsiteY2313" fmla="*/ 5550430 h 6250319"/>
              <a:gd name="connsiteX2314" fmla="*/ 1264930 w 7290676"/>
              <a:gd name="connsiteY2314" fmla="*/ 5552982 h 6250319"/>
              <a:gd name="connsiteX2315" fmla="*/ 1261204 w 7290676"/>
              <a:gd name="connsiteY2315" fmla="*/ 5551724 h 6250319"/>
              <a:gd name="connsiteX2316" fmla="*/ 1171514 w 7290676"/>
              <a:gd name="connsiteY2316" fmla="*/ 5571000 h 6250319"/>
              <a:gd name="connsiteX2317" fmla="*/ 1168186 w 7290676"/>
              <a:gd name="connsiteY2317" fmla="*/ 5574988 h 6250319"/>
              <a:gd name="connsiteX2318" fmla="*/ 1146732 w 7290676"/>
              <a:gd name="connsiteY2318" fmla="*/ 5586734 h 6250319"/>
              <a:gd name="connsiteX2319" fmla="*/ 1158725 w 7290676"/>
              <a:gd name="connsiteY2319" fmla="*/ 5596859 h 6250319"/>
              <a:gd name="connsiteX2320" fmla="*/ 1127543 w 7290676"/>
              <a:gd name="connsiteY2320" fmla="*/ 5599424 h 6250319"/>
              <a:gd name="connsiteX2321" fmla="*/ 1110087 w 7290676"/>
              <a:gd name="connsiteY2321" fmla="*/ 5612519 h 6250319"/>
              <a:gd name="connsiteX2322" fmla="*/ 1098493 w 7290676"/>
              <a:gd name="connsiteY2322" fmla="*/ 5621835 h 6250319"/>
              <a:gd name="connsiteX2323" fmla="*/ 1084901 w 7290676"/>
              <a:gd name="connsiteY2323" fmla="*/ 5622240 h 6250319"/>
              <a:gd name="connsiteX2324" fmla="*/ 1090365 w 7290676"/>
              <a:gd name="connsiteY2324" fmla="*/ 5631825 h 6250319"/>
              <a:gd name="connsiteX2325" fmla="*/ 1080504 w 7290676"/>
              <a:gd name="connsiteY2325" fmla="*/ 5626425 h 6250319"/>
              <a:gd name="connsiteX2326" fmla="*/ 1077972 w 7290676"/>
              <a:gd name="connsiteY2326" fmla="*/ 5625750 h 6250319"/>
              <a:gd name="connsiteX2327" fmla="*/ 1077039 w 7290676"/>
              <a:gd name="connsiteY2327" fmla="*/ 5628855 h 6250319"/>
              <a:gd name="connsiteX2328" fmla="*/ 1076507 w 7290676"/>
              <a:gd name="connsiteY2328" fmla="*/ 5637766 h 6250319"/>
              <a:gd name="connsiteX2329" fmla="*/ 1063847 w 7290676"/>
              <a:gd name="connsiteY2329" fmla="*/ 5656666 h 6250319"/>
              <a:gd name="connsiteX2330" fmla="*/ 1063314 w 7290676"/>
              <a:gd name="connsiteY2330" fmla="*/ 5658421 h 6250319"/>
              <a:gd name="connsiteX2331" fmla="*/ 1063580 w 7290676"/>
              <a:gd name="connsiteY2331" fmla="*/ 5658421 h 6250319"/>
              <a:gd name="connsiteX2332" fmla="*/ 1041327 w 7290676"/>
              <a:gd name="connsiteY2332" fmla="*/ 5664227 h 6250319"/>
              <a:gd name="connsiteX2333" fmla="*/ 1034398 w 7290676"/>
              <a:gd name="connsiteY2333" fmla="*/ 5679752 h 6250319"/>
              <a:gd name="connsiteX2334" fmla="*/ 1071975 w 7290676"/>
              <a:gd name="connsiteY2334" fmla="*/ 5664632 h 6250319"/>
              <a:gd name="connsiteX2335" fmla="*/ 1102225 w 7290676"/>
              <a:gd name="connsiteY2335" fmla="*/ 5667602 h 6250319"/>
              <a:gd name="connsiteX2336" fmla="*/ 1120347 w 7290676"/>
              <a:gd name="connsiteY2336" fmla="*/ 5665172 h 6250319"/>
              <a:gd name="connsiteX2337" fmla="*/ 1118082 w 7290676"/>
              <a:gd name="connsiteY2337" fmla="*/ 5676782 h 6250319"/>
              <a:gd name="connsiteX2338" fmla="*/ 1113685 w 7290676"/>
              <a:gd name="connsiteY2338" fmla="*/ 5672732 h 6250319"/>
              <a:gd name="connsiteX2339" fmla="*/ 1113018 w 7290676"/>
              <a:gd name="connsiteY2339" fmla="*/ 5672732 h 6250319"/>
              <a:gd name="connsiteX2340" fmla="*/ 1104489 w 7290676"/>
              <a:gd name="connsiteY2340" fmla="*/ 5681102 h 6250319"/>
              <a:gd name="connsiteX2341" fmla="*/ 1101958 w 7290676"/>
              <a:gd name="connsiteY2341" fmla="*/ 5686637 h 6250319"/>
              <a:gd name="connsiteX2342" fmla="*/ 1094362 w 7290676"/>
              <a:gd name="connsiteY2342" fmla="*/ 5700408 h 6250319"/>
              <a:gd name="connsiteX2343" fmla="*/ 1091164 w 7290676"/>
              <a:gd name="connsiteY2343" fmla="*/ 5707158 h 6250319"/>
              <a:gd name="connsiteX2344" fmla="*/ 1077439 w 7290676"/>
              <a:gd name="connsiteY2344" fmla="*/ 5693387 h 6250319"/>
              <a:gd name="connsiteX2345" fmla="*/ 1059183 w 7290676"/>
              <a:gd name="connsiteY2345" fmla="*/ 5701218 h 6250319"/>
              <a:gd name="connsiteX2346" fmla="*/ 1066246 w 7290676"/>
              <a:gd name="connsiteY2346" fmla="*/ 5719038 h 6250319"/>
              <a:gd name="connsiteX2347" fmla="*/ 1064380 w 7290676"/>
              <a:gd name="connsiteY2347" fmla="*/ 5722819 h 6250319"/>
              <a:gd name="connsiteX2348" fmla="*/ 1060916 w 7290676"/>
              <a:gd name="connsiteY2348" fmla="*/ 5724034 h 6250319"/>
              <a:gd name="connsiteX2349" fmla="*/ 1050921 w 7290676"/>
              <a:gd name="connsiteY2349" fmla="*/ 5723899 h 6250319"/>
              <a:gd name="connsiteX2350" fmla="*/ 1030800 w 7290676"/>
              <a:gd name="connsiteY2350" fmla="*/ 5722684 h 6250319"/>
              <a:gd name="connsiteX2351" fmla="*/ 1030666 w 7290676"/>
              <a:gd name="connsiteY2351" fmla="*/ 5722819 h 6250319"/>
              <a:gd name="connsiteX2352" fmla="*/ 1030533 w 7290676"/>
              <a:gd name="connsiteY2352" fmla="*/ 5722819 h 6250319"/>
              <a:gd name="connsiteX2353" fmla="*/ 1030666 w 7290676"/>
              <a:gd name="connsiteY2353" fmla="*/ 5726059 h 6250319"/>
              <a:gd name="connsiteX2354" fmla="*/ 1021472 w 7290676"/>
              <a:gd name="connsiteY2354" fmla="*/ 5743744 h 6250319"/>
              <a:gd name="connsiteX2355" fmla="*/ 1005748 w 7290676"/>
              <a:gd name="connsiteY2355" fmla="*/ 5743475 h 6250319"/>
              <a:gd name="connsiteX2356" fmla="*/ 1002283 w 7290676"/>
              <a:gd name="connsiteY2356" fmla="*/ 5747660 h 6250319"/>
              <a:gd name="connsiteX2357" fmla="*/ 998552 w 7290676"/>
              <a:gd name="connsiteY2357" fmla="*/ 5758595 h 6250319"/>
              <a:gd name="connsiteX2358" fmla="*/ 987225 w 7290676"/>
              <a:gd name="connsiteY2358" fmla="*/ 5761430 h 6250319"/>
              <a:gd name="connsiteX2359" fmla="*/ 991089 w 7290676"/>
              <a:gd name="connsiteY2359" fmla="*/ 5754680 h 6250319"/>
              <a:gd name="connsiteX2360" fmla="*/ 991223 w 7290676"/>
              <a:gd name="connsiteY2360" fmla="*/ 5747794 h 6250319"/>
              <a:gd name="connsiteX2361" fmla="*/ 990557 w 7290676"/>
              <a:gd name="connsiteY2361" fmla="*/ 5744420 h 6250319"/>
              <a:gd name="connsiteX2362" fmla="*/ 983494 w 7290676"/>
              <a:gd name="connsiteY2362" fmla="*/ 5740235 h 6250319"/>
              <a:gd name="connsiteX2363" fmla="*/ 970168 w 7290676"/>
              <a:gd name="connsiteY2363" fmla="*/ 5744284 h 6250319"/>
              <a:gd name="connsiteX2364" fmla="*/ 854503 w 7290676"/>
              <a:gd name="connsiteY2364" fmla="*/ 5742935 h 6250319"/>
              <a:gd name="connsiteX2365" fmla="*/ 818790 w 7290676"/>
              <a:gd name="connsiteY2365" fmla="*/ 5743205 h 6250319"/>
              <a:gd name="connsiteX2366" fmla="*/ 814259 w 7290676"/>
              <a:gd name="connsiteY2366" fmla="*/ 5744824 h 6250319"/>
              <a:gd name="connsiteX2367" fmla="*/ 814526 w 7290676"/>
              <a:gd name="connsiteY2367" fmla="*/ 5744960 h 6250319"/>
              <a:gd name="connsiteX2368" fmla="*/ 835180 w 7290676"/>
              <a:gd name="connsiteY2368" fmla="*/ 5747255 h 6250319"/>
              <a:gd name="connsiteX2369" fmla="*/ 844242 w 7290676"/>
              <a:gd name="connsiteY2369" fmla="*/ 5748064 h 6250319"/>
              <a:gd name="connsiteX2370" fmla="*/ 860099 w 7290676"/>
              <a:gd name="connsiteY2370" fmla="*/ 5747795 h 6250319"/>
              <a:gd name="connsiteX2371" fmla="*/ 966304 w 7290676"/>
              <a:gd name="connsiteY2371" fmla="*/ 5747930 h 6250319"/>
              <a:gd name="connsiteX2372" fmla="*/ 957242 w 7290676"/>
              <a:gd name="connsiteY2372" fmla="*/ 5757515 h 6250319"/>
              <a:gd name="connsiteX2373" fmla="*/ 957775 w 7290676"/>
              <a:gd name="connsiteY2373" fmla="*/ 5764671 h 6250319"/>
              <a:gd name="connsiteX2374" fmla="*/ 956976 w 7290676"/>
              <a:gd name="connsiteY2374" fmla="*/ 5767100 h 6250319"/>
              <a:gd name="connsiteX2375" fmla="*/ 969635 w 7290676"/>
              <a:gd name="connsiteY2375" fmla="*/ 5776821 h 6250319"/>
              <a:gd name="connsiteX2376" fmla="*/ 962573 w 7290676"/>
              <a:gd name="connsiteY2376" fmla="*/ 5780061 h 6250319"/>
              <a:gd name="connsiteX2377" fmla="*/ 919264 w 7290676"/>
              <a:gd name="connsiteY2377" fmla="*/ 5783706 h 6250319"/>
              <a:gd name="connsiteX2378" fmla="*/ 920464 w 7290676"/>
              <a:gd name="connsiteY2378" fmla="*/ 5806792 h 6250319"/>
              <a:gd name="connsiteX2379" fmla="*/ 904606 w 7290676"/>
              <a:gd name="connsiteY2379" fmla="*/ 5805307 h 6250319"/>
              <a:gd name="connsiteX2380" fmla="*/ 896345 w 7290676"/>
              <a:gd name="connsiteY2380" fmla="*/ 5817187 h 6250319"/>
              <a:gd name="connsiteX2381" fmla="*/ 890614 w 7290676"/>
              <a:gd name="connsiteY2381" fmla="*/ 5823668 h 6250319"/>
              <a:gd name="connsiteX2382" fmla="*/ 872625 w 7290676"/>
              <a:gd name="connsiteY2382" fmla="*/ 5823263 h 6250319"/>
              <a:gd name="connsiteX2383" fmla="*/ 833182 w 7290676"/>
              <a:gd name="connsiteY2383" fmla="*/ 5859174 h 6250319"/>
              <a:gd name="connsiteX2384" fmla="*/ 825853 w 7290676"/>
              <a:gd name="connsiteY2384" fmla="*/ 5866329 h 6250319"/>
              <a:gd name="connsiteX2385" fmla="*/ 790273 w 7290676"/>
              <a:gd name="connsiteY2385" fmla="*/ 5905076 h 6250319"/>
              <a:gd name="connsiteX2386" fmla="*/ 784543 w 7290676"/>
              <a:gd name="connsiteY2386" fmla="*/ 5911556 h 6250319"/>
              <a:gd name="connsiteX2387" fmla="*/ 775881 w 7290676"/>
              <a:gd name="connsiteY2387" fmla="*/ 5913176 h 6250319"/>
              <a:gd name="connsiteX2388" fmla="*/ 754028 w 7290676"/>
              <a:gd name="connsiteY2388" fmla="*/ 5917226 h 6250319"/>
              <a:gd name="connsiteX2389" fmla="*/ 717649 w 7290676"/>
              <a:gd name="connsiteY2389" fmla="*/ 5939097 h 6250319"/>
              <a:gd name="connsiteX2390" fmla="*/ 707655 w 7290676"/>
              <a:gd name="connsiteY2390" fmla="*/ 5938422 h 6250319"/>
              <a:gd name="connsiteX2391" fmla="*/ 707255 w 7290676"/>
              <a:gd name="connsiteY2391" fmla="*/ 5938017 h 6250319"/>
              <a:gd name="connsiteX2392" fmla="*/ 688870 w 7290676"/>
              <a:gd name="connsiteY2392" fmla="*/ 5941392 h 6250319"/>
              <a:gd name="connsiteX2393" fmla="*/ 681808 w 7290676"/>
              <a:gd name="connsiteY2393" fmla="*/ 5942337 h 6250319"/>
              <a:gd name="connsiteX2394" fmla="*/ 669948 w 7290676"/>
              <a:gd name="connsiteY2394" fmla="*/ 5936937 h 6250319"/>
              <a:gd name="connsiteX2395" fmla="*/ 673812 w 7290676"/>
              <a:gd name="connsiteY2395" fmla="*/ 5954623 h 6250319"/>
              <a:gd name="connsiteX2396" fmla="*/ 657155 w 7290676"/>
              <a:gd name="connsiteY2396" fmla="*/ 5945577 h 6250319"/>
              <a:gd name="connsiteX2397" fmla="*/ 649959 w 7290676"/>
              <a:gd name="connsiteY2397" fmla="*/ 5958538 h 6250319"/>
              <a:gd name="connsiteX2398" fmla="*/ 645029 w 7290676"/>
              <a:gd name="connsiteY2398" fmla="*/ 5965153 h 6250319"/>
              <a:gd name="connsiteX2399" fmla="*/ 637434 w 7290676"/>
              <a:gd name="connsiteY2399" fmla="*/ 5959888 h 6250319"/>
              <a:gd name="connsiteX2400" fmla="*/ 627173 w 7290676"/>
              <a:gd name="connsiteY2400" fmla="*/ 5956918 h 6250319"/>
              <a:gd name="connsiteX2401" fmla="*/ 623042 w 7290676"/>
              <a:gd name="connsiteY2401" fmla="*/ 5955973 h 6250319"/>
              <a:gd name="connsiteX2402" fmla="*/ 623308 w 7290676"/>
              <a:gd name="connsiteY2402" fmla="*/ 5946657 h 6250319"/>
              <a:gd name="connsiteX2403" fmla="*/ 636101 w 7290676"/>
              <a:gd name="connsiteY2403" fmla="*/ 5941932 h 6250319"/>
              <a:gd name="connsiteX2404" fmla="*/ 645695 w 7290676"/>
              <a:gd name="connsiteY2404" fmla="*/ 5928567 h 6250319"/>
              <a:gd name="connsiteX2405" fmla="*/ 668882 w 7290676"/>
              <a:gd name="connsiteY2405" fmla="*/ 5910206 h 6250319"/>
              <a:gd name="connsiteX2406" fmla="*/ 682208 w 7290676"/>
              <a:gd name="connsiteY2406" fmla="*/ 5909396 h 6250319"/>
              <a:gd name="connsiteX2407" fmla="*/ 696466 w 7290676"/>
              <a:gd name="connsiteY2407" fmla="*/ 5898191 h 6250319"/>
              <a:gd name="connsiteX2408" fmla="*/ 728843 w 7290676"/>
              <a:gd name="connsiteY2408" fmla="*/ 5876725 h 6250319"/>
              <a:gd name="connsiteX2409" fmla="*/ 746165 w 7290676"/>
              <a:gd name="connsiteY2409" fmla="*/ 5861334 h 6250319"/>
              <a:gd name="connsiteX2410" fmla="*/ 790273 w 7290676"/>
              <a:gd name="connsiteY2410" fmla="*/ 5825693 h 6250319"/>
              <a:gd name="connsiteX2411" fmla="*/ 761223 w 7290676"/>
              <a:gd name="connsiteY2411" fmla="*/ 5827043 h 6250319"/>
              <a:gd name="connsiteX2412" fmla="*/ 725244 w 7290676"/>
              <a:gd name="connsiteY2412" fmla="*/ 5841218 h 6250319"/>
              <a:gd name="connsiteX2413" fmla="*/ 725778 w 7290676"/>
              <a:gd name="connsiteY2413" fmla="*/ 5850669 h 6250319"/>
              <a:gd name="connsiteX2414" fmla="*/ 718315 w 7290676"/>
              <a:gd name="connsiteY2414" fmla="*/ 5848238 h 6250319"/>
              <a:gd name="connsiteX2415" fmla="*/ 714584 w 7290676"/>
              <a:gd name="connsiteY2415" fmla="*/ 5848374 h 6250319"/>
              <a:gd name="connsiteX2416" fmla="*/ 700326 w 7290676"/>
              <a:gd name="connsiteY2416" fmla="*/ 5855529 h 6250319"/>
              <a:gd name="connsiteX2417" fmla="*/ 689404 w 7290676"/>
              <a:gd name="connsiteY2417" fmla="*/ 5844863 h 6250319"/>
              <a:gd name="connsiteX2418" fmla="*/ 682341 w 7290676"/>
              <a:gd name="connsiteY2418" fmla="*/ 5841218 h 6250319"/>
              <a:gd name="connsiteX2419" fmla="*/ 691269 w 7290676"/>
              <a:gd name="connsiteY2419" fmla="*/ 5827583 h 6250319"/>
              <a:gd name="connsiteX2420" fmla="*/ 700326 w 7290676"/>
              <a:gd name="connsiteY2420" fmla="*/ 5837303 h 6250319"/>
              <a:gd name="connsiteX2421" fmla="*/ 703790 w 7290676"/>
              <a:gd name="connsiteY2421" fmla="*/ 5837303 h 6250319"/>
              <a:gd name="connsiteX2422" fmla="*/ 703790 w 7290676"/>
              <a:gd name="connsiteY2422" fmla="*/ 5826772 h 6250319"/>
              <a:gd name="connsiteX2423" fmla="*/ 692068 w 7290676"/>
              <a:gd name="connsiteY2423" fmla="*/ 5816648 h 6250319"/>
              <a:gd name="connsiteX2424" fmla="*/ 705656 w 7290676"/>
              <a:gd name="connsiteY2424" fmla="*/ 5814892 h 6250319"/>
              <a:gd name="connsiteX2425" fmla="*/ 734439 w 7290676"/>
              <a:gd name="connsiteY2425" fmla="*/ 5818267 h 6250319"/>
              <a:gd name="connsiteX2426" fmla="*/ 752562 w 7290676"/>
              <a:gd name="connsiteY2426" fmla="*/ 5814217 h 6250319"/>
              <a:gd name="connsiteX2427" fmla="*/ 739636 w 7290676"/>
              <a:gd name="connsiteY2427" fmla="*/ 5801932 h 6250319"/>
              <a:gd name="connsiteX2428" fmla="*/ 714318 w 7290676"/>
              <a:gd name="connsiteY2428" fmla="*/ 5800447 h 6250319"/>
              <a:gd name="connsiteX2429" fmla="*/ 719648 w 7290676"/>
              <a:gd name="connsiteY2429" fmla="*/ 5792481 h 6250319"/>
              <a:gd name="connsiteX2430" fmla="*/ 721380 w 7290676"/>
              <a:gd name="connsiteY2430" fmla="*/ 5775471 h 6250319"/>
              <a:gd name="connsiteX2431" fmla="*/ 724312 w 7290676"/>
              <a:gd name="connsiteY2431" fmla="*/ 5763320 h 6250319"/>
              <a:gd name="connsiteX2432" fmla="*/ 733507 w 7290676"/>
              <a:gd name="connsiteY2432" fmla="*/ 5768180 h 6250319"/>
              <a:gd name="connsiteX2433" fmla="*/ 741102 w 7290676"/>
              <a:gd name="connsiteY2433" fmla="*/ 5771420 h 6250319"/>
              <a:gd name="connsiteX2434" fmla="*/ 775349 w 7290676"/>
              <a:gd name="connsiteY2434" fmla="*/ 5769261 h 6250319"/>
              <a:gd name="connsiteX2435" fmla="*/ 781079 w 7290676"/>
              <a:gd name="connsiteY2435" fmla="*/ 5763050 h 6250319"/>
              <a:gd name="connsiteX2436" fmla="*/ 783344 w 7290676"/>
              <a:gd name="connsiteY2436" fmla="*/ 5761565 h 6250319"/>
              <a:gd name="connsiteX2437" fmla="*/ 783344 w 7290676"/>
              <a:gd name="connsiteY2437" fmla="*/ 5759945 h 6250319"/>
              <a:gd name="connsiteX2438" fmla="*/ 780146 w 7290676"/>
              <a:gd name="connsiteY2438" fmla="*/ 5758190 h 6250319"/>
              <a:gd name="connsiteX2439" fmla="*/ 777880 w 7290676"/>
              <a:gd name="connsiteY2439" fmla="*/ 5751170 h 6250319"/>
              <a:gd name="connsiteX2440" fmla="*/ 774549 w 7290676"/>
              <a:gd name="connsiteY2440" fmla="*/ 5751170 h 6250319"/>
              <a:gd name="connsiteX2441" fmla="*/ 760824 w 7290676"/>
              <a:gd name="connsiteY2441" fmla="*/ 5755220 h 6250319"/>
              <a:gd name="connsiteX2442" fmla="*/ 737504 w 7290676"/>
              <a:gd name="connsiteY2442" fmla="*/ 5768586 h 6250319"/>
              <a:gd name="connsiteX2443" fmla="*/ 732707 w 7290676"/>
              <a:gd name="connsiteY2443" fmla="*/ 5744150 h 6250319"/>
              <a:gd name="connsiteX2444" fmla="*/ 732040 w 7290676"/>
              <a:gd name="connsiteY2444" fmla="*/ 5744015 h 6250319"/>
              <a:gd name="connsiteX2445" fmla="*/ 739903 w 7290676"/>
              <a:gd name="connsiteY2445" fmla="*/ 5730109 h 6250319"/>
              <a:gd name="connsiteX2446" fmla="*/ 746698 w 7290676"/>
              <a:gd name="connsiteY2446" fmla="*/ 5729839 h 6250319"/>
              <a:gd name="connsiteX2447" fmla="*/ 754694 w 7290676"/>
              <a:gd name="connsiteY2447" fmla="*/ 5714854 h 6250319"/>
              <a:gd name="connsiteX2448" fmla="*/ 743367 w 7290676"/>
              <a:gd name="connsiteY2448" fmla="*/ 5707968 h 6250319"/>
              <a:gd name="connsiteX2449" fmla="*/ 736704 w 7290676"/>
              <a:gd name="connsiteY2449" fmla="*/ 5716068 h 6250319"/>
              <a:gd name="connsiteX2450" fmla="*/ 720448 w 7290676"/>
              <a:gd name="connsiteY2450" fmla="*/ 5733484 h 6250319"/>
              <a:gd name="connsiteX2451" fmla="*/ 711119 w 7290676"/>
              <a:gd name="connsiteY2451" fmla="*/ 5711883 h 6250319"/>
              <a:gd name="connsiteX2452" fmla="*/ 714184 w 7290676"/>
              <a:gd name="connsiteY2452" fmla="*/ 5700678 h 6250319"/>
              <a:gd name="connsiteX2453" fmla="*/ 710853 w 7290676"/>
              <a:gd name="connsiteY2453" fmla="*/ 5693928 h 6250319"/>
              <a:gd name="connsiteX2454" fmla="*/ 696332 w 7290676"/>
              <a:gd name="connsiteY2454" fmla="*/ 5690688 h 6250319"/>
              <a:gd name="connsiteX2455" fmla="*/ 681008 w 7290676"/>
              <a:gd name="connsiteY2455" fmla="*/ 5694332 h 6250319"/>
              <a:gd name="connsiteX2456" fmla="*/ 653791 w 7290676"/>
              <a:gd name="connsiteY2456" fmla="*/ 5689557 h 6250319"/>
              <a:gd name="connsiteX2457" fmla="*/ 630696 w 7290676"/>
              <a:gd name="connsiteY2457" fmla="*/ 5690360 h 6250319"/>
              <a:gd name="connsiteX2458" fmla="*/ 623409 w 7290676"/>
              <a:gd name="connsiteY2458" fmla="*/ 5692010 h 6250319"/>
              <a:gd name="connsiteX2459" fmla="*/ 619446 w 7290676"/>
              <a:gd name="connsiteY2459" fmla="*/ 5695282 h 6250319"/>
              <a:gd name="connsiteX2460" fmla="*/ 614830 w 7290676"/>
              <a:gd name="connsiteY2460" fmla="*/ 5693961 h 6250319"/>
              <a:gd name="connsiteX2461" fmla="*/ 614822 w 7290676"/>
              <a:gd name="connsiteY2461" fmla="*/ 5693954 h 6250319"/>
              <a:gd name="connsiteX2462" fmla="*/ 537017 w 7290676"/>
              <a:gd name="connsiteY2462" fmla="*/ 5711570 h 6250319"/>
              <a:gd name="connsiteX2463" fmla="*/ 78903 w 7290676"/>
              <a:gd name="connsiteY2463" fmla="*/ 5833411 h 6250319"/>
              <a:gd name="connsiteX2464" fmla="*/ 130841 w 7290676"/>
              <a:gd name="connsiteY2464" fmla="*/ 4840697 h 6250319"/>
              <a:gd name="connsiteX2465" fmla="*/ 128543 w 7290676"/>
              <a:gd name="connsiteY2465" fmla="*/ 4839277 h 6250319"/>
              <a:gd name="connsiteX2466" fmla="*/ 122433 w 7290676"/>
              <a:gd name="connsiteY2466" fmla="*/ 4829891 h 6250319"/>
              <a:gd name="connsiteX2467" fmla="*/ 131663 w 7290676"/>
              <a:gd name="connsiteY2467" fmla="*/ 4824994 h 6250319"/>
              <a:gd name="connsiteX2468" fmla="*/ 135152 w 7290676"/>
              <a:gd name="connsiteY2468" fmla="*/ 4758310 h 6250319"/>
              <a:gd name="connsiteX2469" fmla="*/ 133187 w 7290676"/>
              <a:gd name="connsiteY2469" fmla="*/ 4759897 h 6250319"/>
              <a:gd name="connsiteX2470" fmla="*/ 129283 w 7290676"/>
              <a:gd name="connsiteY2470" fmla="*/ 4754727 h 6250319"/>
              <a:gd name="connsiteX2471" fmla="*/ 133621 w 7290676"/>
              <a:gd name="connsiteY2471" fmla="*/ 4752629 h 6250319"/>
              <a:gd name="connsiteX2472" fmla="*/ 135310 w 7290676"/>
              <a:gd name="connsiteY2472" fmla="*/ 4755279 h 6250319"/>
              <a:gd name="connsiteX2473" fmla="*/ 136930 w 7290676"/>
              <a:gd name="connsiteY2473" fmla="*/ 4724319 h 6250319"/>
              <a:gd name="connsiteX2474" fmla="*/ 136252 w 7290676"/>
              <a:gd name="connsiteY2474" fmla="*/ 4726043 h 6250319"/>
              <a:gd name="connsiteX2475" fmla="*/ 114919 w 7290676"/>
              <a:gd name="connsiteY2475" fmla="*/ 4717499 h 6250319"/>
              <a:gd name="connsiteX2476" fmla="*/ 119156 w 7290676"/>
              <a:gd name="connsiteY2476" fmla="*/ 4716895 h 6250319"/>
              <a:gd name="connsiteX2477" fmla="*/ 129310 w 7290676"/>
              <a:gd name="connsiteY2477" fmla="*/ 4716751 h 6250319"/>
              <a:gd name="connsiteX2478" fmla="*/ 137045 w 7290676"/>
              <a:gd name="connsiteY2478" fmla="*/ 4722128 h 6250319"/>
              <a:gd name="connsiteX2479" fmla="*/ 384102 w 7290676"/>
              <a:gd name="connsiteY2479" fmla="*/ 0 h 6250319"/>
              <a:gd name="connsiteX2480" fmla="*/ 7290587 w 7290676"/>
              <a:gd name="connsiteY2480" fmla="*/ 424173 h 6250319"/>
              <a:gd name="connsiteX2481" fmla="*/ 7098436 w 7290676"/>
              <a:gd name="connsiteY2481" fmla="*/ 3853453 h 6250319"/>
              <a:gd name="connsiteX2482" fmla="*/ 7091422 w 7290676"/>
              <a:gd name="connsiteY2482" fmla="*/ 3854688 h 6250319"/>
              <a:gd name="connsiteX2483" fmla="*/ 7091451 w 7290676"/>
              <a:gd name="connsiteY2483" fmla="*/ 3848883 h 6250319"/>
              <a:gd name="connsiteX2484" fmla="*/ 7098470 w 7290676"/>
              <a:gd name="connsiteY2484" fmla="*/ 3847384 h 6250319"/>
              <a:gd name="connsiteX2485" fmla="*/ 7098436 w 7290676"/>
              <a:gd name="connsiteY2485" fmla="*/ 3853453 h 6250319"/>
              <a:gd name="connsiteX2486" fmla="*/ 7071283 w 7290676"/>
              <a:gd name="connsiteY2486" fmla="*/ 4511159 h 6250319"/>
              <a:gd name="connsiteX2487" fmla="*/ 7067552 w 7290676"/>
              <a:gd name="connsiteY2487" fmla="*/ 4518818 h 6250319"/>
              <a:gd name="connsiteX2488" fmla="*/ 7064225 w 7290676"/>
              <a:gd name="connsiteY2488" fmla="*/ 4524969 h 6250319"/>
              <a:gd name="connsiteX2489" fmla="*/ 7059622 w 7290676"/>
              <a:gd name="connsiteY2489" fmla="*/ 4533071 h 6250319"/>
              <a:gd name="connsiteX2490" fmla="*/ 7049761 w 7290676"/>
              <a:gd name="connsiteY2490" fmla="*/ 4547784 h 6250319"/>
              <a:gd name="connsiteX2491" fmla="*/ 7041955 w 7290676"/>
              <a:gd name="connsiteY2491" fmla="*/ 4552305 h 6250319"/>
              <a:gd name="connsiteX2492" fmla="*/ 7036038 w 7290676"/>
              <a:gd name="connsiteY2492" fmla="*/ 4544637 h 6250319"/>
              <a:gd name="connsiteX2493" fmla="*/ 7044942 w 7290676"/>
              <a:gd name="connsiteY2493" fmla="*/ 4540175 h 6250319"/>
              <a:gd name="connsiteX2494" fmla="*/ 7022292 w 7290676"/>
              <a:gd name="connsiteY2494" fmla="*/ 4539690 h 6250319"/>
              <a:gd name="connsiteX2495" fmla="*/ 7022228 w 7290676"/>
              <a:gd name="connsiteY2495" fmla="*/ 4522421 h 6250319"/>
              <a:gd name="connsiteX2496" fmla="*/ 7019202 w 7290676"/>
              <a:gd name="connsiteY2496" fmla="*/ 4506105 h 6250319"/>
              <a:gd name="connsiteX2497" fmla="*/ 7037128 w 7290676"/>
              <a:gd name="connsiteY2497" fmla="*/ 4500714 h 6250319"/>
              <a:gd name="connsiteX2498" fmla="*/ 7051132 w 7290676"/>
              <a:gd name="connsiteY2498" fmla="*/ 4502096 h 6250319"/>
              <a:gd name="connsiteX2499" fmla="*/ 7070437 w 7290676"/>
              <a:gd name="connsiteY2499" fmla="*/ 4503161 h 6250319"/>
              <a:gd name="connsiteX2500" fmla="*/ 7071283 w 7290676"/>
              <a:gd name="connsiteY2500" fmla="*/ 4511159 h 6250319"/>
              <a:gd name="connsiteX2501" fmla="*/ 7139984 w 7290676"/>
              <a:gd name="connsiteY2501" fmla="*/ 3950888 h 6250319"/>
              <a:gd name="connsiteX2502" fmla="*/ 7133847 w 7290676"/>
              <a:gd name="connsiteY2502" fmla="*/ 3958301 h 6250319"/>
              <a:gd name="connsiteX2503" fmla="*/ 7121919 w 7290676"/>
              <a:gd name="connsiteY2503" fmla="*/ 3939813 h 6250319"/>
              <a:gd name="connsiteX2504" fmla="*/ 7133513 w 7290676"/>
              <a:gd name="connsiteY2504" fmla="*/ 3942047 h 6250319"/>
              <a:gd name="connsiteX2505" fmla="*/ 7139984 w 7290676"/>
              <a:gd name="connsiteY2505" fmla="*/ 3950888 h 6250319"/>
              <a:gd name="connsiteX2506" fmla="*/ 7180724 w 7290676"/>
              <a:gd name="connsiteY2506" fmla="*/ 4194014 h 6250319"/>
              <a:gd name="connsiteX2507" fmla="*/ 7176216 w 7290676"/>
              <a:gd name="connsiteY2507" fmla="*/ 4203290 h 6250319"/>
              <a:gd name="connsiteX2508" fmla="*/ 7156776 w 7290676"/>
              <a:gd name="connsiteY2508" fmla="*/ 4217234 h 6250319"/>
              <a:gd name="connsiteX2509" fmla="*/ 7147311 w 7290676"/>
              <a:gd name="connsiteY2509" fmla="*/ 4215221 h 6250319"/>
              <a:gd name="connsiteX2510" fmla="*/ 7096726 w 7290676"/>
              <a:gd name="connsiteY2510" fmla="*/ 4186205 h 6250319"/>
              <a:gd name="connsiteX2511" fmla="*/ 7086509 w 7290676"/>
              <a:gd name="connsiteY2511" fmla="*/ 4175530 h 6250319"/>
              <a:gd name="connsiteX2512" fmla="*/ 7099650 w 7290676"/>
              <a:gd name="connsiteY2512" fmla="*/ 4165722 h 6250319"/>
              <a:gd name="connsiteX2513" fmla="*/ 7129981 w 7290676"/>
              <a:gd name="connsiteY2513" fmla="*/ 4146110 h 6250319"/>
              <a:gd name="connsiteX2514" fmla="*/ 7137919 w 7290676"/>
              <a:gd name="connsiteY2514" fmla="*/ 4143647 h 6250319"/>
              <a:gd name="connsiteX2515" fmla="*/ 7145884 w 7290676"/>
              <a:gd name="connsiteY2515" fmla="*/ 4148597 h 6250319"/>
              <a:gd name="connsiteX2516" fmla="*/ 7169667 w 7290676"/>
              <a:gd name="connsiteY2516" fmla="*/ 4162874 h 6250319"/>
              <a:gd name="connsiteX2517" fmla="*/ 7180724 w 7290676"/>
              <a:gd name="connsiteY2517" fmla="*/ 4194014 h 62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</a:cxnLst>
            <a:rect l="l" t="t" r="r" b="b"/>
            <a:pathLst>
              <a:path w="7290676" h="6250319">
                <a:moveTo>
                  <a:pt x="39404" y="5202303"/>
                </a:moveTo>
                <a:cubicBezTo>
                  <a:pt x="39270" y="5207171"/>
                  <a:pt x="19724" y="5229813"/>
                  <a:pt x="16996" y="5227975"/>
                </a:cubicBezTo>
                <a:cubicBezTo>
                  <a:pt x="5346" y="5220139"/>
                  <a:pt x="-2675" y="5210376"/>
                  <a:pt x="829" y="5194742"/>
                </a:cubicBezTo>
                <a:cubicBezTo>
                  <a:pt x="2584" y="5186886"/>
                  <a:pt x="2248" y="5178251"/>
                  <a:pt x="10221" y="5176387"/>
                </a:cubicBezTo>
                <a:cubicBezTo>
                  <a:pt x="22478" y="5177403"/>
                  <a:pt x="39625" y="5194046"/>
                  <a:pt x="39404" y="5202303"/>
                </a:cubicBezTo>
                <a:close/>
                <a:moveTo>
                  <a:pt x="124952" y="4734513"/>
                </a:moveTo>
                <a:cubicBezTo>
                  <a:pt x="123708" y="4737669"/>
                  <a:pt x="122598" y="4740812"/>
                  <a:pt x="118835" y="4740195"/>
                </a:cubicBezTo>
                <a:cubicBezTo>
                  <a:pt x="116499" y="4739801"/>
                  <a:pt x="114054" y="4737887"/>
                  <a:pt x="115216" y="4735298"/>
                </a:cubicBezTo>
                <a:cubicBezTo>
                  <a:pt x="116030" y="4733488"/>
                  <a:pt x="118500" y="4731896"/>
                  <a:pt x="120551" y="4731293"/>
                </a:cubicBezTo>
                <a:cubicBezTo>
                  <a:pt x="122841" y="4730627"/>
                  <a:pt x="125268" y="4731441"/>
                  <a:pt x="124952" y="4734513"/>
                </a:cubicBezTo>
                <a:close/>
                <a:moveTo>
                  <a:pt x="132493" y="4632944"/>
                </a:moveTo>
                <a:cubicBezTo>
                  <a:pt x="132223" y="4636478"/>
                  <a:pt x="131340" y="4640000"/>
                  <a:pt x="126532" y="4640098"/>
                </a:cubicBezTo>
                <a:cubicBezTo>
                  <a:pt x="121900" y="4637938"/>
                  <a:pt x="121875" y="4633814"/>
                  <a:pt x="122240" y="4629619"/>
                </a:cubicBezTo>
                <a:cubicBezTo>
                  <a:pt x="122514" y="4626462"/>
                  <a:pt x="124200" y="4623025"/>
                  <a:pt x="127205" y="4623362"/>
                </a:cubicBezTo>
                <a:cubicBezTo>
                  <a:pt x="132391" y="4623951"/>
                  <a:pt x="132816" y="4628721"/>
                  <a:pt x="132493" y="4632944"/>
                </a:cubicBezTo>
                <a:close/>
                <a:moveTo>
                  <a:pt x="575347" y="5913805"/>
                </a:moveTo>
                <a:cubicBezTo>
                  <a:pt x="575067" y="5915331"/>
                  <a:pt x="574125" y="5916916"/>
                  <a:pt x="573572" y="5918445"/>
                </a:cubicBezTo>
                <a:lnTo>
                  <a:pt x="572179" y="5918473"/>
                </a:lnTo>
                <a:lnTo>
                  <a:pt x="570786" y="5918438"/>
                </a:lnTo>
                <a:cubicBezTo>
                  <a:pt x="569867" y="5915493"/>
                  <a:pt x="565277" y="5913311"/>
                  <a:pt x="568605" y="5909593"/>
                </a:cubicBezTo>
                <a:cubicBezTo>
                  <a:pt x="569321" y="5908793"/>
                  <a:pt x="572018" y="5908821"/>
                  <a:pt x="573151" y="5909516"/>
                </a:cubicBezTo>
                <a:cubicBezTo>
                  <a:pt x="575247" y="5910810"/>
                  <a:pt x="575628" y="5912278"/>
                  <a:pt x="575347" y="5913805"/>
                </a:cubicBezTo>
                <a:close/>
                <a:moveTo>
                  <a:pt x="591082" y="5854043"/>
                </a:moveTo>
                <a:cubicBezTo>
                  <a:pt x="582111" y="5863072"/>
                  <a:pt x="575245" y="5864938"/>
                  <a:pt x="567410" y="5856211"/>
                </a:cubicBezTo>
                <a:cubicBezTo>
                  <a:pt x="570720" y="5852826"/>
                  <a:pt x="574155" y="5851582"/>
                  <a:pt x="578003" y="5851536"/>
                </a:cubicBezTo>
                <a:cubicBezTo>
                  <a:pt x="581852" y="5851489"/>
                  <a:pt x="586115" y="5852640"/>
                  <a:pt x="591082" y="5854043"/>
                </a:cubicBezTo>
                <a:close/>
                <a:moveTo>
                  <a:pt x="632001" y="5779802"/>
                </a:moveTo>
                <a:cubicBezTo>
                  <a:pt x="626095" y="5784165"/>
                  <a:pt x="623302" y="5797479"/>
                  <a:pt x="611813" y="5783765"/>
                </a:cubicBezTo>
                <a:cubicBezTo>
                  <a:pt x="608096" y="5779324"/>
                  <a:pt x="594927" y="5783014"/>
                  <a:pt x="586103" y="5782580"/>
                </a:cubicBezTo>
                <a:cubicBezTo>
                  <a:pt x="579808" y="5782270"/>
                  <a:pt x="573026" y="5784586"/>
                  <a:pt x="567410" y="5779710"/>
                </a:cubicBezTo>
                <a:cubicBezTo>
                  <a:pt x="588940" y="5779738"/>
                  <a:pt x="610471" y="5779767"/>
                  <a:pt x="632001" y="5779802"/>
                </a:cubicBezTo>
                <a:close/>
                <a:moveTo>
                  <a:pt x="640499" y="5866519"/>
                </a:moveTo>
                <a:cubicBezTo>
                  <a:pt x="640697" y="5867864"/>
                  <a:pt x="640310" y="5868909"/>
                  <a:pt x="638192" y="5868930"/>
                </a:cubicBezTo>
                <a:cubicBezTo>
                  <a:pt x="631914" y="5868986"/>
                  <a:pt x="625843" y="5866622"/>
                  <a:pt x="624872" y="5858717"/>
                </a:cubicBezTo>
                <a:cubicBezTo>
                  <a:pt x="629680" y="5859917"/>
                  <a:pt x="634488" y="5861116"/>
                  <a:pt x="639294" y="5862315"/>
                </a:cubicBezTo>
                <a:cubicBezTo>
                  <a:pt x="639516" y="5863533"/>
                  <a:pt x="640300" y="5865176"/>
                  <a:pt x="640499" y="5866519"/>
                </a:cubicBezTo>
                <a:close/>
                <a:moveTo>
                  <a:pt x="657871" y="5888979"/>
                </a:moveTo>
                <a:cubicBezTo>
                  <a:pt x="643545" y="5891869"/>
                  <a:pt x="639636" y="5898841"/>
                  <a:pt x="643340" y="5910962"/>
                </a:cubicBezTo>
                <a:cubicBezTo>
                  <a:pt x="639456" y="5905546"/>
                  <a:pt x="635572" y="5900131"/>
                  <a:pt x="631688" y="5894716"/>
                </a:cubicBezTo>
                <a:lnTo>
                  <a:pt x="630041" y="5894731"/>
                </a:lnTo>
                <a:cubicBezTo>
                  <a:pt x="630041" y="5894731"/>
                  <a:pt x="628397" y="5894716"/>
                  <a:pt x="628397" y="5894716"/>
                </a:cubicBezTo>
                <a:cubicBezTo>
                  <a:pt x="628210" y="5897676"/>
                  <a:pt x="627599" y="5900398"/>
                  <a:pt x="624615" y="5901871"/>
                </a:cubicBezTo>
                <a:cubicBezTo>
                  <a:pt x="624813" y="5907888"/>
                  <a:pt x="622227" y="5912568"/>
                  <a:pt x="617691" y="5916313"/>
                </a:cubicBezTo>
                <a:cubicBezTo>
                  <a:pt x="614724" y="5919505"/>
                  <a:pt x="615140" y="5927346"/>
                  <a:pt x="609076" y="5925760"/>
                </a:cubicBezTo>
                <a:cubicBezTo>
                  <a:pt x="600563" y="5923531"/>
                  <a:pt x="603869" y="5915156"/>
                  <a:pt x="603022" y="5909088"/>
                </a:cubicBezTo>
                <a:cubicBezTo>
                  <a:pt x="600116" y="5909320"/>
                  <a:pt x="597388" y="5909896"/>
                  <a:pt x="595868" y="5912797"/>
                </a:cubicBezTo>
                <a:lnTo>
                  <a:pt x="595865" y="5912797"/>
                </a:lnTo>
                <a:cubicBezTo>
                  <a:pt x="596401" y="5921257"/>
                  <a:pt x="598009" y="5930327"/>
                  <a:pt x="585267" y="5931084"/>
                </a:cubicBezTo>
                <a:cubicBezTo>
                  <a:pt x="582600" y="5929310"/>
                  <a:pt x="581673" y="5926722"/>
                  <a:pt x="581785" y="5923642"/>
                </a:cubicBezTo>
                <a:cubicBezTo>
                  <a:pt x="586661" y="5921161"/>
                  <a:pt x="584527" y="5916446"/>
                  <a:pt x="585288" y="5912658"/>
                </a:cubicBezTo>
                <a:cubicBezTo>
                  <a:pt x="588548" y="5906304"/>
                  <a:pt x="590118" y="5898315"/>
                  <a:pt x="599544" y="5897943"/>
                </a:cubicBezTo>
                <a:cubicBezTo>
                  <a:pt x="604370" y="5891979"/>
                  <a:pt x="609196" y="5886018"/>
                  <a:pt x="614021" y="5880063"/>
                </a:cubicBezTo>
                <a:lnTo>
                  <a:pt x="614025" y="5880063"/>
                </a:lnTo>
                <a:cubicBezTo>
                  <a:pt x="618865" y="5874199"/>
                  <a:pt x="623674" y="5872552"/>
                  <a:pt x="628466" y="5873220"/>
                </a:cubicBezTo>
                <a:cubicBezTo>
                  <a:pt x="633257" y="5873889"/>
                  <a:pt x="638033" y="5876871"/>
                  <a:pt x="642807" y="5880266"/>
                </a:cubicBezTo>
                <a:cubicBezTo>
                  <a:pt x="646840" y="5882596"/>
                  <a:pt x="650875" y="5884932"/>
                  <a:pt x="657871" y="5888979"/>
                </a:cubicBezTo>
                <a:close/>
                <a:moveTo>
                  <a:pt x="815192" y="5726598"/>
                </a:moveTo>
                <a:lnTo>
                  <a:pt x="815191" y="5726599"/>
                </a:lnTo>
                <a:lnTo>
                  <a:pt x="814526" y="5727273"/>
                </a:lnTo>
                <a:lnTo>
                  <a:pt x="814526" y="5727274"/>
                </a:lnTo>
                <a:cubicBezTo>
                  <a:pt x="814792" y="5727004"/>
                  <a:pt x="815058" y="5726869"/>
                  <a:pt x="815192" y="5726598"/>
                </a:cubicBezTo>
                <a:close/>
                <a:moveTo>
                  <a:pt x="862714" y="5640414"/>
                </a:moveTo>
                <a:lnTo>
                  <a:pt x="862672" y="5638527"/>
                </a:lnTo>
                <a:lnTo>
                  <a:pt x="844294" y="5642597"/>
                </a:lnTo>
                <a:lnTo>
                  <a:pt x="843492" y="5645899"/>
                </a:lnTo>
                <a:cubicBezTo>
                  <a:pt x="841477" y="5646406"/>
                  <a:pt x="838911" y="5646001"/>
                  <a:pt x="838645" y="5646811"/>
                </a:cubicBezTo>
                <a:cubicBezTo>
                  <a:pt x="834647" y="5661391"/>
                  <a:pt x="821721" y="5671246"/>
                  <a:pt x="818390" y="5685962"/>
                </a:cubicBezTo>
                <a:cubicBezTo>
                  <a:pt x="823587" y="5686908"/>
                  <a:pt x="828784" y="5687717"/>
                  <a:pt x="833848" y="5688662"/>
                </a:cubicBezTo>
                <a:cubicBezTo>
                  <a:pt x="838245" y="5688392"/>
                  <a:pt x="842509" y="5688123"/>
                  <a:pt x="846907" y="5687853"/>
                </a:cubicBezTo>
                <a:cubicBezTo>
                  <a:pt x="850771" y="5687313"/>
                  <a:pt x="854635" y="5686772"/>
                  <a:pt x="858500" y="5686232"/>
                </a:cubicBezTo>
                <a:cubicBezTo>
                  <a:pt x="857967" y="5679752"/>
                  <a:pt x="858234" y="5673272"/>
                  <a:pt x="849439" y="5671112"/>
                </a:cubicBezTo>
                <a:cubicBezTo>
                  <a:pt x="845441" y="5670301"/>
                  <a:pt x="839311" y="5668547"/>
                  <a:pt x="840777" y="5661931"/>
                </a:cubicBezTo>
                <a:cubicBezTo>
                  <a:pt x="841843" y="5657206"/>
                  <a:pt x="845308" y="5654371"/>
                  <a:pt x="850371" y="5652886"/>
                </a:cubicBezTo>
                <a:cubicBezTo>
                  <a:pt x="855501" y="5651333"/>
                  <a:pt x="860166" y="5646135"/>
                  <a:pt x="862714" y="5640414"/>
                </a:cubicBezTo>
                <a:close/>
                <a:moveTo>
                  <a:pt x="1040181" y="5915225"/>
                </a:moveTo>
                <a:cubicBezTo>
                  <a:pt x="1039411" y="5919240"/>
                  <a:pt x="1036015" y="5916378"/>
                  <a:pt x="1033211" y="5915747"/>
                </a:cubicBezTo>
                <a:cubicBezTo>
                  <a:pt x="1024911" y="5913902"/>
                  <a:pt x="1018136" y="5919043"/>
                  <a:pt x="1014209" y="5924877"/>
                </a:cubicBezTo>
                <a:cubicBezTo>
                  <a:pt x="1008996" y="5932622"/>
                  <a:pt x="1018641" y="5933687"/>
                  <a:pt x="1022329" y="5937592"/>
                </a:cubicBezTo>
                <a:cubicBezTo>
                  <a:pt x="1029809" y="5945526"/>
                  <a:pt x="1021895" y="5950715"/>
                  <a:pt x="1017453" y="5955138"/>
                </a:cubicBezTo>
                <a:cubicBezTo>
                  <a:pt x="1013346" y="5959219"/>
                  <a:pt x="1007205" y="5965741"/>
                  <a:pt x="1001933" y="5955528"/>
                </a:cubicBezTo>
                <a:cubicBezTo>
                  <a:pt x="995733" y="5943523"/>
                  <a:pt x="989603" y="5947029"/>
                  <a:pt x="984043" y="5955783"/>
                </a:cubicBezTo>
                <a:cubicBezTo>
                  <a:pt x="977962" y="5965351"/>
                  <a:pt x="973623" y="5965715"/>
                  <a:pt x="968931" y="5954612"/>
                </a:cubicBezTo>
                <a:cubicBezTo>
                  <a:pt x="966463" y="5948769"/>
                  <a:pt x="963897" y="5940617"/>
                  <a:pt x="956916" y="5953314"/>
                </a:cubicBezTo>
                <a:cubicBezTo>
                  <a:pt x="950021" y="5965868"/>
                  <a:pt x="939460" y="5950291"/>
                  <a:pt x="929462" y="5953494"/>
                </a:cubicBezTo>
                <a:cubicBezTo>
                  <a:pt x="925064" y="5954910"/>
                  <a:pt x="926755" y="5943865"/>
                  <a:pt x="927315" y="5938232"/>
                </a:cubicBezTo>
                <a:cubicBezTo>
                  <a:pt x="930130" y="5907134"/>
                  <a:pt x="951502" y="5879945"/>
                  <a:pt x="977713" y="5874208"/>
                </a:cubicBezTo>
                <a:cubicBezTo>
                  <a:pt x="980013" y="5873706"/>
                  <a:pt x="982358" y="5872952"/>
                  <a:pt x="984479" y="5873097"/>
                </a:cubicBezTo>
                <a:cubicBezTo>
                  <a:pt x="986601" y="5873241"/>
                  <a:pt x="988500" y="5874284"/>
                  <a:pt x="989907" y="5877377"/>
                </a:cubicBezTo>
                <a:cubicBezTo>
                  <a:pt x="991822" y="5881602"/>
                  <a:pt x="983799" y="5889190"/>
                  <a:pt x="993313" y="5890298"/>
                </a:cubicBezTo>
                <a:cubicBezTo>
                  <a:pt x="1001998" y="5891293"/>
                  <a:pt x="1011111" y="5892774"/>
                  <a:pt x="1019666" y="5888431"/>
                </a:cubicBezTo>
                <a:cubicBezTo>
                  <a:pt x="1024944" y="5885744"/>
                  <a:pt x="1031925" y="5876873"/>
                  <a:pt x="1035820" y="5884035"/>
                </a:cubicBezTo>
                <a:cubicBezTo>
                  <a:pt x="1040615" y="5892844"/>
                  <a:pt x="1042231" y="5904495"/>
                  <a:pt x="1040181" y="5915225"/>
                </a:cubicBezTo>
                <a:close/>
                <a:moveTo>
                  <a:pt x="1038898" y="6177479"/>
                </a:moveTo>
                <a:cubicBezTo>
                  <a:pt x="1039380" y="6188791"/>
                  <a:pt x="1034604" y="6196386"/>
                  <a:pt x="1022573" y="6196179"/>
                </a:cubicBezTo>
                <a:cubicBezTo>
                  <a:pt x="1010493" y="6195973"/>
                  <a:pt x="1001148" y="6207378"/>
                  <a:pt x="988471" y="6203476"/>
                </a:cubicBezTo>
                <a:cubicBezTo>
                  <a:pt x="985578" y="6203607"/>
                  <a:pt x="982941" y="6204235"/>
                  <a:pt x="981456" y="6207094"/>
                </a:cubicBezTo>
                <a:cubicBezTo>
                  <a:pt x="981846" y="6224393"/>
                  <a:pt x="967676" y="6215042"/>
                  <a:pt x="959841" y="6219051"/>
                </a:cubicBezTo>
                <a:cubicBezTo>
                  <a:pt x="961989" y="6223749"/>
                  <a:pt x="966043" y="6225359"/>
                  <a:pt x="970612" y="6224454"/>
                </a:cubicBezTo>
                <a:cubicBezTo>
                  <a:pt x="975130" y="6223558"/>
                  <a:pt x="979177" y="6219925"/>
                  <a:pt x="980163" y="6228654"/>
                </a:cubicBezTo>
                <a:cubicBezTo>
                  <a:pt x="980843" y="6234663"/>
                  <a:pt x="981432" y="6241270"/>
                  <a:pt x="975147" y="6241646"/>
                </a:cubicBezTo>
                <a:cubicBezTo>
                  <a:pt x="961847" y="6242451"/>
                  <a:pt x="949768" y="6247286"/>
                  <a:pt x="937090" y="6249992"/>
                </a:cubicBezTo>
                <a:cubicBezTo>
                  <a:pt x="932422" y="6250989"/>
                  <a:pt x="926179" y="6249908"/>
                  <a:pt x="925997" y="6243968"/>
                </a:cubicBezTo>
                <a:cubicBezTo>
                  <a:pt x="925798" y="6237944"/>
                  <a:pt x="932024" y="6240067"/>
                  <a:pt x="935805" y="6239485"/>
                </a:cubicBezTo>
                <a:cubicBezTo>
                  <a:pt x="940240" y="6238810"/>
                  <a:pt x="946186" y="6241331"/>
                  <a:pt x="948151" y="6235146"/>
                </a:cubicBezTo>
                <a:cubicBezTo>
                  <a:pt x="949891" y="6229650"/>
                  <a:pt x="944519" y="6226922"/>
                  <a:pt x="941974" y="6223066"/>
                </a:cubicBezTo>
                <a:cubicBezTo>
                  <a:pt x="935797" y="6213701"/>
                  <a:pt x="925689" y="6209148"/>
                  <a:pt x="916569" y="6204527"/>
                </a:cubicBezTo>
                <a:cubicBezTo>
                  <a:pt x="907117" y="6199744"/>
                  <a:pt x="897035" y="6197904"/>
                  <a:pt x="903486" y="6183985"/>
                </a:cubicBezTo>
                <a:cubicBezTo>
                  <a:pt x="901935" y="6183319"/>
                  <a:pt x="900376" y="6182660"/>
                  <a:pt x="898826" y="6182001"/>
                </a:cubicBezTo>
                <a:cubicBezTo>
                  <a:pt x="895244" y="6182675"/>
                  <a:pt x="891687" y="6195658"/>
                  <a:pt x="888089" y="6182016"/>
                </a:cubicBezTo>
                <a:cubicBezTo>
                  <a:pt x="884374" y="6182683"/>
                  <a:pt x="880809" y="6183403"/>
                  <a:pt x="883089" y="6188645"/>
                </a:cubicBezTo>
                <a:cubicBezTo>
                  <a:pt x="884822" y="6192646"/>
                  <a:pt x="896886" y="6195743"/>
                  <a:pt x="885128" y="6200947"/>
                </a:cubicBezTo>
                <a:cubicBezTo>
                  <a:pt x="877045" y="6204526"/>
                  <a:pt x="870263" y="6201599"/>
                  <a:pt x="868331" y="6191619"/>
                </a:cubicBezTo>
                <a:cubicBezTo>
                  <a:pt x="866764" y="6183541"/>
                  <a:pt x="864807" y="6175531"/>
                  <a:pt x="863016" y="6167476"/>
                </a:cubicBezTo>
                <a:cubicBezTo>
                  <a:pt x="864102" y="6165146"/>
                  <a:pt x="865180" y="6162808"/>
                  <a:pt x="866266" y="6160463"/>
                </a:cubicBezTo>
                <a:cubicBezTo>
                  <a:pt x="860354" y="6157635"/>
                  <a:pt x="861142" y="6154883"/>
                  <a:pt x="864384" y="6149465"/>
                </a:cubicBezTo>
                <a:cubicBezTo>
                  <a:pt x="867924" y="6143548"/>
                  <a:pt x="882376" y="6138274"/>
                  <a:pt x="867842" y="6128203"/>
                </a:cubicBezTo>
                <a:cubicBezTo>
                  <a:pt x="864591" y="6125942"/>
                  <a:pt x="868223" y="6120086"/>
                  <a:pt x="872526" y="6118462"/>
                </a:cubicBezTo>
                <a:cubicBezTo>
                  <a:pt x="881116" y="6115227"/>
                  <a:pt x="887940" y="6109080"/>
                  <a:pt x="886737" y="6100427"/>
                </a:cubicBezTo>
                <a:cubicBezTo>
                  <a:pt x="885485" y="6091421"/>
                  <a:pt x="873571" y="6099201"/>
                  <a:pt x="867692" y="6091935"/>
                </a:cubicBezTo>
                <a:cubicBezTo>
                  <a:pt x="877700" y="6085435"/>
                  <a:pt x="888271" y="6091245"/>
                  <a:pt x="897922" y="6089635"/>
                </a:cubicBezTo>
                <a:cubicBezTo>
                  <a:pt x="902060" y="6088945"/>
                  <a:pt x="902657" y="6094280"/>
                  <a:pt x="901173" y="6097882"/>
                </a:cubicBezTo>
                <a:cubicBezTo>
                  <a:pt x="898163" y="6105210"/>
                  <a:pt x="901637" y="6111196"/>
                  <a:pt x="907896" y="6111173"/>
                </a:cubicBezTo>
                <a:cubicBezTo>
                  <a:pt x="914181" y="6111150"/>
                  <a:pt x="917025" y="6105225"/>
                  <a:pt x="914778" y="6097752"/>
                </a:cubicBezTo>
                <a:cubicBezTo>
                  <a:pt x="912929" y="6091590"/>
                  <a:pt x="917887" y="6089007"/>
                  <a:pt x="923086" y="6088961"/>
                </a:cubicBezTo>
                <a:cubicBezTo>
                  <a:pt x="954966" y="6088692"/>
                  <a:pt x="986855" y="6088547"/>
                  <a:pt x="1018726" y="6088769"/>
                </a:cubicBezTo>
                <a:cubicBezTo>
                  <a:pt x="1025583" y="6088823"/>
                  <a:pt x="1036610" y="6085887"/>
                  <a:pt x="1031453" y="6100128"/>
                </a:cubicBezTo>
                <a:cubicBezTo>
                  <a:pt x="1031387" y="6101393"/>
                  <a:pt x="1031892" y="6102336"/>
                  <a:pt x="1032986" y="6102971"/>
                </a:cubicBezTo>
                <a:cubicBezTo>
                  <a:pt x="1038152" y="6100273"/>
                  <a:pt x="1039446" y="6103186"/>
                  <a:pt x="1038882" y="6107463"/>
                </a:cubicBezTo>
                <a:cubicBezTo>
                  <a:pt x="1035839" y="6130824"/>
                  <a:pt x="1037928" y="6154147"/>
                  <a:pt x="1038898" y="6177479"/>
                </a:cubicBezTo>
                <a:close/>
                <a:moveTo>
                  <a:pt x="1063390" y="5776235"/>
                </a:moveTo>
                <a:cubicBezTo>
                  <a:pt x="1061924" y="5776192"/>
                  <a:pt x="1060458" y="5776165"/>
                  <a:pt x="1058992" y="5776123"/>
                </a:cubicBezTo>
                <a:cubicBezTo>
                  <a:pt x="1057291" y="5772742"/>
                  <a:pt x="1053893" y="5769431"/>
                  <a:pt x="1057200" y="5765573"/>
                </a:cubicBezTo>
                <a:cubicBezTo>
                  <a:pt x="1057862" y="5764801"/>
                  <a:pt x="1061065" y="5766204"/>
                  <a:pt x="1063095" y="5766611"/>
                </a:cubicBezTo>
                <a:cubicBezTo>
                  <a:pt x="1063193" y="5769824"/>
                  <a:pt x="1063295" y="5773036"/>
                  <a:pt x="1063390" y="5776235"/>
                </a:cubicBezTo>
                <a:close/>
                <a:moveTo>
                  <a:pt x="1120536" y="5664868"/>
                </a:moveTo>
                <a:cubicBezTo>
                  <a:pt x="1120511" y="5664861"/>
                  <a:pt x="1120487" y="5664861"/>
                  <a:pt x="1120466" y="5664855"/>
                </a:cubicBezTo>
                <a:cubicBezTo>
                  <a:pt x="1120458" y="5664833"/>
                  <a:pt x="1120455" y="5664812"/>
                  <a:pt x="1120448" y="5664799"/>
                </a:cubicBezTo>
                <a:cubicBezTo>
                  <a:pt x="1120466" y="5664799"/>
                  <a:pt x="1120483" y="5664799"/>
                  <a:pt x="1120501" y="5664792"/>
                </a:cubicBezTo>
                <a:cubicBezTo>
                  <a:pt x="1120508" y="5664820"/>
                  <a:pt x="1120528" y="5664841"/>
                  <a:pt x="1120536" y="5664868"/>
                </a:cubicBezTo>
                <a:close/>
                <a:moveTo>
                  <a:pt x="1129453" y="5666202"/>
                </a:moveTo>
                <a:cubicBezTo>
                  <a:pt x="1128266" y="5667213"/>
                  <a:pt x="1126100" y="5667539"/>
                  <a:pt x="1123818" y="5667659"/>
                </a:cubicBezTo>
                <a:cubicBezTo>
                  <a:pt x="1122794" y="5664790"/>
                  <a:pt x="1118126" y="5662497"/>
                  <a:pt x="1121893" y="5658871"/>
                </a:cubicBezTo>
                <a:cubicBezTo>
                  <a:pt x="1123340" y="5657475"/>
                  <a:pt x="1124866" y="5657380"/>
                  <a:pt x="1126182" y="5657902"/>
                </a:cubicBezTo>
                <a:cubicBezTo>
                  <a:pt x="1127499" y="5658423"/>
                  <a:pt x="1128607" y="5659561"/>
                  <a:pt x="1129220" y="5660631"/>
                </a:cubicBezTo>
                <a:cubicBezTo>
                  <a:pt x="1130851" y="5663493"/>
                  <a:pt x="1130641" y="5665190"/>
                  <a:pt x="1129453" y="5666202"/>
                </a:cubicBezTo>
                <a:close/>
                <a:moveTo>
                  <a:pt x="1155854" y="5616430"/>
                </a:moveTo>
                <a:cubicBezTo>
                  <a:pt x="1156956" y="5618527"/>
                  <a:pt x="1156665" y="5620849"/>
                  <a:pt x="1154683" y="5622855"/>
                </a:cubicBezTo>
                <a:cubicBezTo>
                  <a:pt x="1145413" y="5632191"/>
                  <a:pt x="1134757" y="5634646"/>
                  <a:pt x="1120448" y="5630696"/>
                </a:cubicBezTo>
                <a:cubicBezTo>
                  <a:pt x="1129788" y="5621509"/>
                  <a:pt x="1139613" y="5618050"/>
                  <a:pt x="1149738" y="5615034"/>
                </a:cubicBezTo>
                <a:cubicBezTo>
                  <a:pt x="1152267" y="5614284"/>
                  <a:pt x="1154597" y="5614046"/>
                  <a:pt x="1155854" y="5616430"/>
                </a:cubicBezTo>
                <a:close/>
                <a:moveTo>
                  <a:pt x="1214072" y="5571673"/>
                </a:moveTo>
                <a:cubicBezTo>
                  <a:pt x="1214016" y="5571687"/>
                  <a:pt x="1213960" y="5571701"/>
                  <a:pt x="1213907" y="5571715"/>
                </a:cubicBezTo>
                <a:cubicBezTo>
                  <a:pt x="1213879" y="5571617"/>
                  <a:pt x="1213844" y="5571519"/>
                  <a:pt x="1213819" y="5571420"/>
                </a:cubicBezTo>
                <a:cubicBezTo>
                  <a:pt x="1213819" y="5571420"/>
                  <a:pt x="1214073" y="5571666"/>
                  <a:pt x="1214072" y="5571673"/>
                </a:cubicBezTo>
                <a:close/>
                <a:moveTo>
                  <a:pt x="1214149" y="5571540"/>
                </a:moveTo>
                <a:cubicBezTo>
                  <a:pt x="1214125" y="5571589"/>
                  <a:pt x="1214094" y="5571617"/>
                  <a:pt x="1214072" y="5571666"/>
                </a:cubicBezTo>
                <a:cubicBezTo>
                  <a:pt x="1214072" y="5571666"/>
                  <a:pt x="1213820" y="5571420"/>
                  <a:pt x="1213820" y="5571420"/>
                </a:cubicBezTo>
                <a:cubicBezTo>
                  <a:pt x="1213928" y="5571455"/>
                  <a:pt x="1214037" y="5571505"/>
                  <a:pt x="1214149" y="5571540"/>
                </a:cubicBezTo>
                <a:close/>
                <a:moveTo>
                  <a:pt x="1218003" y="5577825"/>
                </a:moveTo>
                <a:cubicBezTo>
                  <a:pt x="1217642" y="5584930"/>
                  <a:pt x="1211863" y="5585098"/>
                  <a:pt x="1206826" y="5585540"/>
                </a:cubicBezTo>
                <a:cubicBezTo>
                  <a:pt x="1204140" y="5585772"/>
                  <a:pt x="1200212" y="5586178"/>
                  <a:pt x="1199591" y="5582544"/>
                </a:cubicBezTo>
                <a:cubicBezTo>
                  <a:pt x="1198497" y="5576148"/>
                  <a:pt x="1204242" y="5575377"/>
                  <a:pt x="1208348" y="5573665"/>
                </a:cubicBezTo>
                <a:cubicBezTo>
                  <a:pt x="1210934" y="5572592"/>
                  <a:pt x="1213767" y="5572136"/>
                  <a:pt x="1216499" y="5571420"/>
                </a:cubicBezTo>
                <a:cubicBezTo>
                  <a:pt x="1217084" y="5573560"/>
                  <a:pt x="1218112" y="5575727"/>
                  <a:pt x="1218003" y="5577825"/>
                </a:cubicBezTo>
                <a:close/>
                <a:moveTo>
                  <a:pt x="1244750" y="5576815"/>
                </a:moveTo>
                <a:cubicBezTo>
                  <a:pt x="1242788" y="5579452"/>
                  <a:pt x="1239420" y="5583169"/>
                  <a:pt x="1237018" y="5582924"/>
                </a:cubicBezTo>
                <a:cubicBezTo>
                  <a:pt x="1231565" y="5582363"/>
                  <a:pt x="1226326" y="5579788"/>
                  <a:pt x="1221002" y="5577957"/>
                </a:cubicBezTo>
                <a:cubicBezTo>
                  <a:pt x="1225568" y="5567836"/>
                  <a:pt x="1235372" y="5574065"/>
                  <a:pt x="1242394" y="5571483"/>
                </a:cubicBezTo>
                <a:cubicBezTo>
                  <a:pt x="1244077" y="5570866"/>
                  <a:pt x="1246171" y="5574906"/>
                  <a:pt x="1244750" y="5576815"/>
                </a:cubicBezTo>
                <a:close/>
                <a:moveTo>
                  <a:pt x="1338929" y="5667434"/>
                </a:moveTo>
                <a:cubicBezTo>
                  <a:pt x="1330483" y="5669749"/>
                  <a:pt x="1324753" y="5668584"/>
                  <a:pt x="1319282" y="5666200"/>
                </a:cubicBezTo>
                <a:cubicBezTo>
                  <a:pt x="1314410" y="5664073"/>
                  <a:pt x="1309673" y="5661402"/>
                  <a:pt x="1307501" y="5656211"/>
                </a:cubicBezTo>
                <a:cubicBezTo>
                  <a:pt x="1306401" y="5653587"/>
                  <a:pt x="1308393" y="5651329"/>
                  <a:pt x="1310922" y="5651588"/>
                </a:cubicBezTo>
                <a:cubicBezTo>
                  <a:pt x="1314136" y="5651918"/>
                  <a:pt x="1317645" y="5650701"/>
                  <a:pt x="1320984" y="5650465"/>
                </a:cubicBezTo>
                <a:cubicBezTo>
                  <a:pt x="1324324" y="5650230"/>
                  <a:pt x="1327495" y="5650977"/>
                  <a:pt x="1330035" y="5655236"/>
                </a:cubicBezTo>
                <a:cubicBezTo>
                  <a:pt x="1332381" y="5659170"/>
                  <a:pt x="1335429" y="5662686"/>
                  <a:pt x="1338929" y="5667434"/>
                </a:cubicBezTo>
                <a:close/>
                <a:moveTo>
                  <a:pt x="1356709" y="5652676"/>
                </a:moveTo>
                <a:cubicBezTo>
                  <a:pt x="1356782" y="5654851"/>
                  <a:pt x="1355968" y="5657213"/>
                  <a:pt x="1355146" y="5659370"/>
                </a:cubicBezTo>
                <a:cubicBezTo>
                  <a:pt x="1352852" y="5665396"/>
                  <a:pt x="1349197" y="5663186"/>
                  <a:pt x="1345743" y="5660262"/>
                </a:cubicBezTo>
                <a:cubicBezTo>
                  <a:pt x="1342808" y="5658873"/>
                  <a:pt x="1339395" y="5658129"/>
                  <a:pt x="1338119" y="5654538"/>
                </a:cubicBezTo>
                <a:cubicBezTo>
                  <a:pt x="1333725" y="5652748"/>
                  <a:pt x="1330477" y="5649726"/>
                  <a:pt x="1328741" y="5645321"/>
                </a:cubicBezTo>
                <a:cubicBezTo>
                  <a:pt x="1328646" y="5645069"/>
                  <a:pt x="1330946" y="5643259"/>
                  <a:pt x="1332149" y="5643244"/>
                </a:cubicBezTo>
                <a:cubicBezTo>
                  <a:pt x="1336404" y="5643189"/>
                  <a:pt x="1337820" y="5646275"/>
                  <a:pt x="1338519" y="5649873"/>
                </a:cubicBezTo>
                <a:cubicBezTo>
                  <a:pt x="1340900" y="5649754"/>
                  <a:pt x="1342772" y="5656670"/>
                  <a:pt x="1345599" y="5650385"/>
                </a:cubicBezTo>
                <a:cubicBezTo>
                  <a:pt x="1344446" y="5641393"/>
                  <a:pt x="1350172" y="5645658"/>
                  <a:pt x="1352954" y="5647102"/>
                </a:cubicBezTo>
                <a:cubicBezTo>
                  <a:pt x="1355677" y="5648512"/>
                  <a:pt x="1356636" y="5650501"/>
                  <a:pt x="1356709" y="5652676"/>
                </a:cubicBezTo>
                <a:close/>
                <a:moveTo>
                  <a:pt x="1414328" y="5621697"/>
                </a:moveTo>
                <a:cubicBezTo>
                  <a:pt x="1408422" y="5631138"/>
                  <a:pt x="1403059" y="5639338"/>
                  <a:pt x="1393380" y="5623100"/>
                </a:cubicBezTo>
                <a:cubicBezTo>
                  <a:pt x="1401428" y="5622559"/>
                  <a:pt x="1407566" y="5622153"/>
                  <a:pt x="1414328" y="5621697"/>
                </a:cubicBezTo>
                <a:close/>
                <a:moveTo>
                  <a:pt x="1445005" y="5519060"/>
                </a:moveTo>
                <a:cubicBezTo>
                  <a:pt x="1444599" y="5521986"/>
                  <a:pt x="1443175" y="5524889"/>
                  <a:pt x="1439717" y="5525108"/>
                </a:cubicBezTo>
                <a:cubicBezTo>
                  <a:pt x="1436196" y="5525325"/>
                  <a:pt x="1436644" y="5522175"/>
                  <a:pt x="1436497" y="5520042"/>
                </a:cubicBezTo>
                <a:cubicBezTo>
                  <a:pt x="1436273" y="5516788"/>
                  <a:pt x="1437767" y="5514557"/>
                  <a:pt x="1440783" y="5513961"/>
                </a:cubicBezTo>
                <a:cubicBezTo>
                  <a:pt x="1443947" y="5514662"/>
                  <a:pt x="1445346" y="5516620"/>
                  <a:pt x="1445005" y="5519060"/>
                </a:cubicBezTo>
                <a:close/>
                <a:moveTo>
                  <a:pt x="1451114" y="5671822"/>
                </a:moveTo>
                <a:cubicBezTo>
                  <a:pt x="1450890" y="5677926"/>
                  <a:pt x="1447892" y="5684242"/>
                  <a:pt x="1442330" y="5690306"/>
                </a:cubicBezTo>
                <a:cubicBezTo>
                  <a:pt x="1428527" y="5688931"/>
                  <a:pt x="1414737" y="5697110"/>
                  <a:pt x="1400925" y="5690347"/>
                </a:cubicBezTo>
                <a:cubicBezTo>
                  <a:pt x="1395941" y="5682225"/>
                  <a:pt x="1390321" y="5675533"/>
                  <a:pt x="1380287" y="5672468"/>
                </a:cubicBezTo>
                <a:cubicBezTo>
                  <a:pt x="1375025" y="5670862"/>
                  <a:pt x="1359128" y="5672595"/>
                  <a:pt x="1370763" y="5657747"/>
                </a:cubicBezTo>
                <a:cubicBezTo>
                  <a:pt x="1373358" y="5654436"/>
                  <a:pt x="1362592" y="5655038"/>
                  <a:pt x="1365003" y="5648193"/>
                </a:cubicBezTo>
                <a:cubicBezTo>
                  <a:pt x="1378202" y="5647738"/>
                  <a:pt x="1391626" y="5646692"/>
                  <a:pt x="1405015" y="5644140"/>
                </a:cubicBezTo>
                <a:cubicBezTo>
                  <a:pt x="1418858" y="5641488"/>
                  <a:pt x="1432678" y="5644658"/>
                  <a:pt x="1443251" y="5654610"/>
                </a:cubicBezTo>
                <a:cubicBezTo>
                  <a:pt x="1448787" y="5659826"/>
                  <a:pt x="1451337" y="5665718"/>
                  <a:pt x="1451114" y="5671822"/>
                </a:cubicBezTo>
                <a:close/>
                <a:moveTo>
                  <a:pt x="1465745" y="5629153"/>
                </a:moveTo>
                <a:cubicBezTo>
                  <a:pt x="1465668" y="5629159"/>
                  <a:pt x="1465594" y="5629188"/>
                  <a:pt x="1465516" y="5629195"/>
                </a:cubicBezTo>
                <a:cubicBezTo>
                  <a:pt x="1465422" y="5629188"/>
                  <a:pt x="1465324" y="5629167"/>
                  <a:pt x="1465228" y="5629153"/>
                </a:cubicBezTo>
                <a:cubicBezTo>
                  <a:pt x="1465218" y="5629062"/>
                  <a:pt x="1465215" y="5628970"/>
                  <a:pt x="1465204" y="5628879"/>
                </a:cubicBezTo>
                <a:cubicBezTo>
                  <a:pt x="1465390" y="5628957"/>
                  <a:pt x="1465562" y="5629068"/>
                  <a:pt x="1465745" y="5629153"/>
                </a:cubicBezTo>
                <a:close/>
                <a:moveTo>
                  <a:pt x="1489947" y="5834667"/>
                </a:moveTo>
                <a:cubicBezTo>
                  <a:pt x="1488775" y="5837317"/>
                  <a:pt x="1486716" y="5839953"/>
                  <a:pt x="1485433" y="5842617"/>
                </a:cubicBezTo>
                <a:cubicBezTo>
                  <a:pt x="1479644" y="5854626"/>
                  <a:pt x="1472720" y="5859495"/>
                  <a:pt x="1457746" y="5858126"/>
                </a:cubicBezTo>
                <a:cubicBezTo>
                  <a:pt x="1446647" y="5857109"/>
                  <a:pt x="1434284" y="5859045"/>
                  <a:pt x="1422478" y="5859488"/>
                </a:cubicBezTo>
                <a:cubicBezTo>
                  <a:pt x="1421448" y="5859440"/>
                  <a:pt x="1420427" y="5859404"/>
                  <a:pt x="1419397" y="5859397"/>
                </a:cubicBezTo>
                <a:cubicBezTo>
                  <a:pt x="1402563" y="5851302"/>
                  <a:pt x="1395210" y="5833844"/>
                  <a:pt x="1404855" y="5825188"/>
                </a:cubicBezTo>
                <a:cubicBezTo>
                  <a:pt x="1409519" y="5821001"/>
                  <a:pt x="1413772" y="5818686"/>
                  <a:pt x="1417842" y="5825420"/>
                </a:cubicBezTo>
                <a:cubicBezTo>
                  <a:pt x="1425341" y="5837807"/>
                  <a:pt x="1433550" y="5834502"/>
                  <a:pt x="1437694" y="5824213"/>
                </a:cubicBezTo>
                <a:cubicBezTo>
                  <a:pt x="1440269" y="5817823"/>
                  <a:pt x="1443055" y="5815466"/>
                  <a:pt x="1445797" y="5815632"/>
                </a:cubicBezTo>
                <a:cubicBezTo>
                  <a:pt x="1448537" y="5815797"/>
                  <a:pt x="1451232" y="5818486"/>
                  <a:pt x="1453625" y="5822187"/>
                </a:cubicBezTo>
                <a:cubicBezTo>
                  <a:pt x="1458839" y="5830259"/>
                  <a:pt x="1463617" y="5830715"/>
                  <a:pt x="1471111" y="5826527"/>
                </a:cubicBezTo>
                <a:cubicBezTo>
                  <a:pt x="1476968" y="5823266"/>
                  <a:pt x="1484284" y="5820805"/>
                  <a:pt x="1489139" y="5826633"/>
                </a:cubicBezTo>
                <a:cubicBezTo>
                  <a:pt x="1491404" y="5829354"/>
                  <a:pt x="1491120" y="5832018"/>
                  <a:pt x="1489947" y="5834667"/>
                </a:cubicBezTo>
                <a:close/>
                <a:moveTo>
                  <a:pt x="1526475" y="5650444"/>
                </a:moveTo>
                <a:cubicBezTo>
                  <a:pt x="1524666" y="5654604"/>
                  <a:pt x="1522754" y="5661912"/>
                  <a:pt x="1517699" y="5659169"/>
                </a:cubicBezTo>
                <a:cubicBezTo>
                  <a:pt x="1512250" y="5656208"/>
                  <a:pt x="1502205" y="5664977"/>
                  <a:pt x="1501017" y="5652611"/>
                </a:cubicBezTo>
                <a:cubicBezTo>
                  <a:pt x="1500807" y="5650409"/>
                  <a:pt x="1500512" y="5646517"/>
                  <a:pt x="1497852" y="5647400"/>
                </a:cubicBezTo>
                <a:cubicBezTo>
                  <a:pt x="1489872" y="5650045"/>
                  <a:pt x="1484414" y="5647503"/>
                  <a:pt x="1479598" y="5643662"/>
                </a:cubicBezTo>
                <a:lnTo>
                  <a:pt x="1467087" y="5633631"/>
                </a:lnTo>
                <a:lnTo>
                  <a:pt x="1466883" y="5635389"/>
                </a:lnTo>
                <a:cubicBezTo>
                  <a:pt x="1466054" y="5636882"/>
                  <a:pt x="1464488" y="5637807"/>
                  <a:pt x="1461794" y="5637751"/>
                </a:cubicBezTo>
                <a:cubicBezTo>
                  <a:pt x="1460434" y="5637723"/>
                  <a:pt x="1457765" y="5634335"/>
                  <a:pt x="1458041" y="5632967"/>
                </a:cubicBezTo>
                <a:cubicBezTo>
                  <a:pt x="1459237" y="5627067"/>
                  <a:pt x="1463776" y="5629144"/>
                  <a:pt x="1467550" y="5629628"/>
                </a:cubicBezTo>
                <a:lnTo>
                  <a:pt x="1467317" y="5631636"/>
                </a:lnTo>
                <a:lnTo>
                  <a:pt x="1486288" y="5627277"/>
                </a:lnTo>
                <a:cubicBezTo>
                  <a:pt x="1493213" y="5625279"/>
                  <a:pt x="1500093" y="5623176"/>
                  <a:pt x="1507101" y="5621805"/>
                </a:cubicBezTo>
                <a:cubicBezTo>
                  <a:pt x="1516485" y="5619967"/>
                  <a:pt x="1530128" y="5642067"/>
                  <a:pt x="1526475" y="5650444"/>
                </a:cubicBezTo>
                <a:close/>
                <a:moveTo>
                  <a:pt x="1600189" y="5521854"/>
                </a:moveTo>
                <a:cubicBezTo>
                  <a:pt x="1600117" y="5521902"/>
                  <a:pt x="1600058" y="5521912"/>
                  <a:pt x="1599983" y="5521961"/>
                </a:cubicBezTo>
                <a:cubicBezTo>
                  <a:pt x="1599977" y="5521858"/>
                  <a:pt x="1600022" y="5521786"/>
                  <a:pt x="1600019" y="5521691"/>
                </a:cubicBezTo>
                <a:cubicBezTo>
                  <a:pt x="1600071" y="5521689"/>
                  <a:pt x="1600116" y="5521703"/>
                  <a:pt x="1600168" y="5521704"/>
                </a:cubicBezTo>
                <a:lnTo>
                  <a:pt x="1600170" y="5521701"/>
                </a:lnTo>
                <a:cubicBezTo>
                  <a:pt x="1600170" y="5521701"/>
                  <a:pt x="1600170" y="5521704"/>
                  <a:pt x="1600170" y="5521704"/>
                </a:cubicBezTo>
                <a:cubicBezTo>
                  <a:pt x="1600170" y="5521757"/>
                  <a:pt x="1600187" y="5521797"/>
                  <a:pt x="1600189" y="5521854"/>
                </a:cubicBezTo>
                <a:close/>
                <a:moveTo>
                  <a:pt x="1614049" y="5498576"/>
                </a:moveTo>
                <a:cubicBezTo>
                  <a:pt x="1614963" y="5506207"/>
                  <a:pt x="1604350" y="5506834"/>
                  <a:pt x="1604462" y="5513892"/>
                </a:cubicBezTo>
                <a:cubicBezTo>
                  <a:pt x="1593093" y="5513580"/>
                  <a:pt x="1583166" y="5498451"/>
                  <a:pt x="1569445" y="5514030"/>
                </a:cubicBezTo>
                <a:cubicBezTo>
                  <a:pt x="1575474" y="5495709"/>
                  <a:pt x="1586530" y="5492625"/>
                  <a:pt x="1614049" y="5498576"/>
                </a:cubicBezTo>
                <a:close/>
                <a:moveTo>
                  <a:pt x="1697838" y="5669625"/>
                </a:moveTo>
                <a:cubicBezTo>
                  <a:pt x="1694711" y="5680093"/>
                  <a:pt x="1692936" y="5686022"/>
                  <a:pt x="1690000" y="5695853"/>
                </a:cubicBezTo>
                <a:cubicBezTo>
                  <a:pt x="1683610" y="5683548"/>
                  <a:pt x="1688018" y="5678089"/>
                  <a:pt x="1697838" y="5669625"/>
                </a:cubicBezTo>
                <a:close/>
                <a:moveTo>
                  <a:pt x="1708061" y="5597361"/>
                </a:moveTo>
                <a:cubicBezTo>
                  <a:pt x="1702533" y="5601296"/>
                  <a:pt x="1696837" y="5604979"/>
                  <a:pt x="1687860" y="5602776"/>
                </a:cubicBezTo>
                <a:cubicBezTo>
                  <a:pt x="1689619" y="5599775"/>
                  <a:pt x="1690356" y="5597944"/>
                  <a:pt x="1690701" y="5598014"/>
                </a:cubicBezTo>
                <a:cubicBezTo>
                  <a:pt x="1695398" y="5598982"/>
                  <a:pt x="1698692" y="5593787"/>
                  <a:pt x="1702909" y="5593052"/>
                </a:cubicBezTo>
                <a:cubicBezTo>
                  <a:pt x="1704315" y="5592808"/>
                  <a:pt x="1705823" y="5593058"/>
                  <a:pt x="1707520" y="5594198"/>
                </a:cubicBezTo>
                <a:cubicBezTo>
                  <a:pt x="1708166" y="5594633"/>
                  <a:pt x="1708467" y="5597066"/>
                  <a:pt x="1708061" y="5597361"/>
                </a:cubicBezTo>
                <a:close/>
                <a:moveTo>
                  <a:pt x="1729252" y="5592564"/>
                </a:moveTo>
                <a:cubicBezTo>
                  <a:pt x="1721152" y="5600362"/>
                  <a:pt x="1716777" y="5587479"/>
                  <a:pt x="1709813" y="5586519"/>
                </a:cubicBezTo>
                <a:cubicBezTo>
                  <a:pt x="1694598" y="5584927"/>
                  <a:pt x="1687387" y="5573463"/>
                  <a:pt x="1679944" y="5562295"/>
                </a:cubicBezTo>
                <a:cubicBezTo>
                  <a:pt x="1674370" y="5562645"/>
                  <a:pt x="1669050" y="5561982"/>
                  <a:pt x="1664420" y="5558479"/>
                </a:cubicBezTo>
                <a:cubicBezTo>
                  <a:pt x="1664421" y="5558484"/>
                  <a:pt x="1664421" y="5558484"/>
                  <a:pt x="1664421" y="5558484"/>
                </a:cubicBezTo>
                <a:cubicBezTo>
                  <a:pt x="1652956" y="5544285"/>
                  <a:pt x="1631480" y="5547553"/>
                  <a:pt x="1620153" y="5533114"/>
                </a:cubicBezTo>
                <a:cubicBezTo>
                  <a:pt x="1610810" y="5531577"/>
                  <a:pt x="1599879" y="5532215"/>
                  <a:pt x="1599616" y="5518246"/>
                </a:cubicBezTo>
                <a:cubicBezTo>
                  <a:pt x="1610321" y="5511050"/>
                  <a:pt x="1615469" y="5521517"/>
                  <a:pt x="1622608" y="5525654"/>
                </a:cubicBezTo>
                <a:cubicBezTo>
                  <a:pt x="1638818" y="5517471"/>
                  <a:pt x="1648446" y="5531642"/>
                  <a:pt x="1660709" y="5536874"/>
                </a:cubicBezTo>
                <a:cubicBezTo>
                  <a:pt x="1678154" y="5536811"/>
                  <a:pt x="1691264" y="5544877"/>
                  <a:pt x="1701344" y="5558603"/>
                </a:cubicBezTo>
                <a:lnTo>
                  <a:pt x="1701350" y="5558601"/>
                </a:lnTo>
                <a:cubicBezTo>
                  <a:pt x="1706092" y="5557842"/>
                  <a:pt x="1710839" y="5557087"/>
                  <a:pt x="1715580" y="5556323"/>
                </a:cubicBezTo>
                <a:cubicBezTo>
                  <a:pt x="1727869" y="5561289"/>
                  <a:pt x="1713652" y="5574736"/>
                  <a:pt x="1723326" y="5580539"/>
                </a:cubicBezTo>
                <a:cubicBezTo>
                  <a:pt x="1724731" y="5585000"/>
                  <a:pt x="1734910" y="5587116"/>
                  <a:pt x="1729252" y="5592564"/>
                </a:cubicBezTo>
                <a:close/>
                <a:moveTo>
                  <a:pt x="1734689" y="5622201"/>
                </a:moveTo>
                <a:cubicBezTo>
                  <a:pt x="1735651" y="5638234"/>
                  <a:pt x="1725851" y="5653657"/>
                  <a:pt x="1715021" y="5655039"/>
                </a:cubicBezTo>
                <a:cubicBezTo>
                  <a:pt x="1708293" y="5655897"/>
                  <a:pt x="1704551" y="5653077"/>
                  <a:pt x="1702832" y="5649574"/>
                </a:cubicBezTo>
                <a:cubicBezTo>
                  <a:pt x="1701113" y="5646072"/>
                  <a:pt x="1701420" y="5641887"/>
                  <a:pt x="1702790" y="5640016"/>
                </a:cubicBezTo>
                <a:cubicBezTo>
                  <a:pt x="1707749" y="5633261"/>
                  <a:pt x="1712039" y="5621522"/>
                  <a:pt x="1724813" y="5624299"/>
                </a:cubicBezTo>
                <a:cubicBezTo>
                  <a:pt x="1726826" y="5623874"/>
                  <a:pt x="1728826" y="5623451"/>
                  <a:pt x="1730829" y="5623024"/>
                </a:cubicBezTo>
                <a:cubicBezTo>
                  <a:pt x="1732116" y="5622751"/>
                  <a:pt x="1733401" y="5622474"/>
                  <a:pt x="1734689" y="5622201"/>
                </a:cubicBezTo>
                <a:close/>
                <a:moveTo>
                  <a:pt x="1810993" y="5646244"/>
                </a:moveTo>
                <a:cubicBezTo>
                  <a:pt x="1806256" y="5647666"/>
                  <a:pt x="1804021" y="5662084"/>
                  <a:pt x="1796494" y="5648981"/>
                </a:cubicBezTo>
                <a:cubicBezTo>
                  <a:pt x="1788172" y="5653413"/>
                  <a:pt x="1780454" y="5656372"/>
                  <a:pt x="1780411" y="5641960"/>
                </a:cubicBezTo>
                <a:cubicBezTo>
                  <a:pt x="1780391" y="5634132"/>
                  <a:pt x="1775405" y="5630213"/>
                  <a:pt x="1768993" y="5632296"/>
                </a:cubicBezTo>
                <a:cubicBezTo>
                  <a:pt x="1755803" y="5636571"/>
                  <a:pt x="1747582" y="5632640"/>
                  <a:pt x="1742048" y="5620486"/>
                </a:cubicBezTo>
                <a:cubicBezTo>
                  <a:pt x="1740464" y="5617006"/>
                  <a:pt x="1736949" y="5615715"/>
                  <a:pt x="1733020" y="5616242"/>
                </a:cubicBezTo>
                <a:cubicBezTo>
                  <a:pt x="1732000" y="5610328"/>
                  <a:pt x="1730980" y="5604414"/>
                  <a:pt x="1729958" y="5598507"/>
                </a:cubicBezTo>
                <a:cubicBezTo>
                  <a:pt x="1730658" y="5597608"/>
                  <a:pt x="1731744" y="5595821"/>
                  <a:pt x="1732010" y="5595935"/>
                </a:cubicBezTo>
                <a:cubicBezTo>
                  <a:pt x="1746690" y="5602248"/>
                  <a:pt x="1761299" y="5608721"/>
                  <a:pt x="1775914" y="5615176"/>
                </a:cubicBezTo>
                <a:cubicBezTo>
                  <a:pt x="1780422" y="5628994"/>
                  <a:pt x="1795172" y="5621217"/>
                  <a:pt x="1803130" y="5628060"/>
                </a:cubicBezTo>
                <a:cubicBezTo>
                  <a:pt x="1806845" y="5631253"/>
                  <a:pt x="1814453" y="5631627"/>
                  <a:pt x="1809890" y="5639534"/>
                </a:cubicBezTo>
                <a:cubicBezTo>
                  <a:pt x="1810257" y="5641769"/>
                  <a:pt x="1810625" y="5644008"/>
                  <a:pt x="1810993" y="5646244"/>
                </a:cubicBezTo>
                <a:close/>
                <a:moveTo>
                  <a:pt x="1812628" y="5652655"/>
                </a:moveTo>
                <a:cubicBezTo>
                  <a:pt x="1812515" y="5652657"/>
                  <a:pt x="1812378" y="5652677"/>
                  <a:pt x="1812267" y="5652676"/>
                </a:cubicBezTo>
                <a:lnTo>
                  <a:pt x="1812265" y="5652679"/>
                </a:lnTo>
                <a:lnTo>
                  <a:pt x="1812264" y="5652676"/>
                </a:lnTo>
                <a:lnTo>
                  <a:pt x="1812261" y="5652677"/>
                </a:lnTo>
                <a:lnTo>
                  <a:pt x="1812264" y="5652673"/>
                </a:lnTo>
                <a:cubicBezTo>
                  <a:pt x="1812247" y="5652579"/>
                  <a:pt x="1812235" y="5652489"/>
                  <a:pt x="1812219" y="5652399"/>
                </a:cubicBezTo>
                <a:cubicBezTo>
                  <a:pt x="1812294" y="5652375"/>
                  <a:pt x="1812364" y="5652327"/>
                  <a:pt x="1812444" y="5652310"/>
                </a:cubicBezTo>
                <a:cubicBezTo>
                  <a:pt x="1812444" y="5652310"/>
                  <a:pt x="1812446" y="5652306"/>
                  <a:pt x="1812446" y="5652306"/>
                </a:cubicBezTo>
                <a:cubicBezTo>
                  <a:pt x="1812513" y="5652419"/>
                  <a:pt x="1812565" y="5652542"/>
                  <a:pt x="1812628" y="5652655"/>
                </a:cubicBezTo>
                <a:close/>
                <a:moveTo>
                  <a:pt x="1899937" y="5685061"/>
                </a:moveTo>
                <a:cubicBezTo>
                  <a:pt x="1893506" y="5693067"/>
                  <a:pt x="1884138" y="5699507"/>
                  <a:pt x="1883375" y="5711226"/>
                </a:cubicBezTo>
                <a:lnTo>
                  <a:pt x="1883378" y="5711226"/>
                </a:lnTo>
                <a:cubicBezTo>
                  <a:pt x="1883375" y="5711226"/>
                  <a:pt x="1883371" y="5711232"/>
                  <a:pt x="1883364" y="5711233"/>
                </a:cubicBezTo>
                <a:cubicBezTo>
                  <a:pt x="1882753" y="5711648"/>
                  <a:pt x="1882171" y="5711864"/>
                  <a:pt x="1881603" y="5711996"/>
                </a:cubicBezTo>
                <a:cubicBezTo>
                  <a:pt x="1866141" y="5718674"/>
                  <a:pt x="1863476" y="5716745"/>
                  <a:pt x="1852640" y="5695148"/>
                </a:cubicBezTo>
                <a:cubicBezTo>
                  <a:pt x="1850624" y="5688145"/>
                  <a:pt x="1845145" y="5683539"/>
                  <a:pt x="1839087" y="5681735"/>
                </a:cubicBezTo>
                <a:cubicBezTo>
                  <a:pt x="1821773" y="5676572"/>
                  <a:pt x="1818671" y="5660669"/>
                  <a:pt x="1811417" y="5647821"/>
                </a:cubicBezTo>
                <a:cubicBezTo>
                  <a:pt x="1813767" y="5647762"/>
                  <a:pt x="1816998" y="5646943"/>
                  <a:pt x="1817968" y="5648069"/>
                </a:cubicBezTo>
                <a:cubicBezTo>
                  <a:pt x="1839530" y="5673078"/>
                  <a:pt x="1872479" y="5672438"/>
                  <a:pt x="1899937" y="5685061"/>
                </a:cubicBezTo>
                <a:close/>
                <a:moveTo>
                  <a:pt x="1933022" y="5733682"/>
                </a:moveTo>
                <a:cubicBezTo>
                  <a:pt x="1935211" y="5735461"/>
                  <a:pt x="1933215" y="5738270"/>
                  <a:pt x="1931668" y="5739898"/>
                </a:cubicBezTo>
                <a:cubicBezTo>
                  <a:pt x="1929439" y="5742247"/>
                  <a:pt x="1926572" y="5742732"/>
                  <a:pt x="1923658" y="5740789"/>
                </a:cubicBezTo>
                <a:cubicBezTo>
                  <a:pt x="1917925" y="5736967"/>
                  <a:pt x="1912191" y="5733135"/>
                  <a:pt x="1905691" y="5728796"/>
                </a:cubicBezTo>
                <a:cubicBezTo>
                  <a:pt x="1917537" y="5718081"/>
                  <a:pt x="1925198" y="5727321"/>
                  <a:pt x="1933022" y="5733682"/>
                </a:cubicBezTo>
                <a:close/>
                <a:moveTo>
                  <a:pt x="2031172" y="5651153"/>
                </a:moveTo>
                <a:cubicBezTo>
                  <a:pt x="2031039" y="5651177"/>
                  <a:pt x="2031016" y="5651045"/>
                  <a:pt x="2031016" y="5651045"/>
                </a:cubicBezTo>
                <a:lnTo>
                  <a:pt x="2031012" y="5651045"/>
                </a:lnTo>
                <a:lnTo>
                  <a:pt x="2031165" y="5651151"/>
                </a:lnTo>
                <a:close/>
                <a:moveTo>
                  <a:pt x="2090669" y="5863019"/>
                </a:moveTo>
                <a:cubicBezTo>
                  <a:pt x="2091220" y="5864237"/>
                  <a:pt x="2090845" y="5865415"/>
                  <a:pt x="2088783" y="5866633"/>
                </a:cubicBezTo>
                <a:cubicBezTo>
                  <a:pt x="2081525" y="5870924"/>
                  <a:pt x="2073998" y="5858983"/>
                  <a:pt x="2069772" y="5850570"/>
                </a:cubicBezTo>
                <a:cubicBezTo>
                  <a:pt x="2068627" y="5850655"/>
                  <a:pt x="2067482" y="5850608"/>
                  <a:pt x="2066340" y="5850429"/>
                </a:cubicBezTo>
                <a:cubicBezTo>
                  <a:pt x="2065845" y="5849248"/>
                  <a:pt x="2064959" y="5847942"/>
                  <a:pt x="2064719" y="5846751"/>
                </a:cubicBezTo>
                <a:cubicBezTo>
                  <a:pt x="2064480" y="5845559"/>
                  <a:pt x="2064889" y="5844480"/>
                  <a:pt x="2066985" y="5843748"/>
                </a:cubicBezTo>
                <a:cubicBezTo>
                  <a:pt x="2071773" y="5842070"/>
                  <a:pt x="2075872" y="5843026"/>
                  <a:pt x="2077407" y="5848736"/>
                </a:cubicBezTo>
                <a:cubicBezTo>
                  <a:pt x="2078662" y="5848736"/>
                  <a:pt x="2079919" y="5848733"/>
                  <a:pt x="2081172" y="5848736"/>
                </a:cubicBezTo>
                <a:cubicBezTo>
                  <a:pt x="2079023" y="5855337"/>
                  <a:pt x="2089017" y="5859363"/>
                  <a:pt x="2090669" y="5863019"/>
                </a:cubicBezTo>
                <a:close/>
                <a:moveTo>
                  <a:pt x="2240798" y="5702207"/>
                </a:moveTo>
                <a:cubicBezTo>
                  <a:pt x="2240775" y="5702076"/>
                  <a:pt x="2240752" y="5701945"/>
                  <a:pt x="2240706" y="5701682"/>
                </a:cubicBezTo>
                <a:lnTo>
                  <a:pt x="2240706" y="5701683"/>
                </a:lnTo>
                <a:lnTo>
                  <a:pt x="2240797" y="5702208"/>
                </a:lnTo>
                <a:close/>
                <a:moveTo>
                  <a:pt x="2292412" y="5496298"/>
                </a:moveTo>
                <a:lnTo>
                  <a:pt x="2292403" y="5496329"/>
                </a:lnTo>
                <a:lnTo>
                  <a:pt x="2292324" y="5496583"/>
                </a:lnTo>
                <a:lnTo>
                  <a:pt x="2292325" y="5496584"/>
                </a:lnTo>
                <a:lnTo>
                  <a:pt x="2292403" y="5496329"/>
                </a:lnTo>
                <a:lnTo>
                  <a:pt x="2292412" y="5496299"/>
                </a:lnTo>
                <a:close/>
                <a:moveTo>
                  <a:pt x="2293736" y="5503912"/>
                </a:moveTo>
                <a:cubicBezTo>
                  <a:pt x="2293581" y="5503804"/>
                  <a:pt x="2293558" y="5503673"/>
                  <a:pt x="2293535" y="5503542"/>
                </a:cubicBezTo>
                <a:lnTo>
                  <a:pt x="2293534" y="5503542"/>
                </a:lnTo>
                <a:lnTo>
                  <a:pt x="2293736" y="5503912"/>
                </a:lnTo>
                <a:close/>
                <a:moveTo>
                  <a:pt x="2330666" y="5731943"/>
                </a:moveTo>
                <a:cubicBezTo>
                  <a:pt x="2331495" y="5734999"/>
                  <a:pt x="2331851" y="5737581"/>
                  <a:pt x="2327816" y="5738002"/>
                </a:cubicBezTo>
                <a:cubicBezTo>
                  <a:pt x="2323635" y="5738437"/>
                  <a:pt x="2322421" y="5736023"/>
                  <a:pt x="2321938" y="5732857"/>
                </a:cubicBezTo>
                <a:cubicBezTo>
                  <a:pt x="2321455" y="5729692"/>
                  <a:pt x="2321704" y="5725777"/>
                  <a:pt x="2320445" y="5723207"/>
                </a:cubicBezTo>
                <a:cubicBezTo>
                  <a:pt x="2323966" y="5722576"/>
                  <a:pt x="2327474" y="5721949"/>
                  <a:pt x="2330996" y="5721319"/>
                </a:cubicBezTo>
                <a:cubicBezTo>
                  <a:pt x="2330897" y="5721902"/>
                  <a:pt x="2331011" y="5722676"/>
                  <a:pt x="2330675" y="5723037"/>
                </a:cubicBezTo>
                <a:cubicBezTo>
                  <a:pt x="2328533" y="5725355"/>
                  <a:pt x="2329835" y="5728886"/>
                  <a:pt x="2330666" y="5731943"/>
                </a:cubicBezTo>
                <a:close/>
                <a:moveTo>
                  <a:pt x="2356504" y="5660137"/>
                </a:moveTo>
                <a:cubicBezTo>
                  <a:pt x="2348138" y="5660502"/>
                  <a:pt x="2343362" y="5660714"/>
                  <a:pt x="2338586" y="5660921"/>
                </a:cubicBezTo>
                <a:cubicBezTo>
                  <a:pt x="2338601" y="5659331"/>
                  <a:pt x="2338059" y="5656667"/>
                  <a:pt x="2338725" y="5656319"/>
                </a:cubicBezTo>
                <a:cubicBezTo>
                  <a:pt x="2343842" y="5653646"/>
                  <a:pt x="2348886" y="5653136"/>
                  <a:pt x="2356504" y="5660137"/>
                </a:cubicBezTo>
                <a:close/>
                <a:moveTo>
                  <a:pt x="2467332" y="5884223"/>
                </a:moveTo>
                <a:cubicBezTo>
                  <a:pt x="2465998" y="5889156"/>
                  <a:pt x="2461939" y="5889888"/>
                  <a:pt x="2457743" y="5890247"/>
                </a:cubicBezTo>
                <a:cubicBezTo>
                  <a:pt x="2454586" y="5890518"/>
                  <a:pt x="2450911" y="5889445"/>
                  <a:pt x="2450728" y="5886427"/>
                </a:cubicBezTo>
                <a:cubicBezTo>
                  <a:pt x="2450420" y="5881217"/>
                  <a:pt x="2455047" y="5879981"/>
                  <a:pt x="2459262" y="5879575"/>
                </a:cubicBezTo>
                <a:cubicBezTo>
                  <a:pt x="2462791" y="5879236"/>
                  <a:pt x="2466412" y="5879503"/>
                  <a:pt x="2467332" y="5884223"/>
                </a:cubicBezTo>
                <a:close/>
                <a:moveTo>
                  <a:pt x="2488931" y="5710002"/>
                </a:moveTo>
                <a:cubicBezTo>
                  <a:pt x="2480220" y="5711295"/>
                  <a:pt x="2477746" y="5709746"/>
                  <a:pt x="2477931" y="5706986"/>
                </a:cubicBezTo>
                <a:cubicBezTo>
                  <a:pt x="2478114" y="5704226"/>
                  <a:pt x="2480955" y="5700257"/>
                  <a:pt x="2482873" y="5696706"/>
                </a:cubicBezTo>
                <a:cubicBezTo>
                  <a:pt x="2483076" y="5701964"/>
                  <a:pt x="2485575" y="5706183"/>
                  <a:pt x="2488931" y="5710002"/>
                </a:cubicBezTo>
                <a:close/>
                <a:moveTo>
                  <a:pt x="2551148" y="5871416"/>
                </a:moveTo>
                <a:cubicBezTo>
                  <a:pt x="2551647" y="5875337"/>
                  <a:pt x="2551082" y="5879172"/>
                  <a:pt x="2545578" y="5882402"/>
                </a:cubicBezTo>
                <a:cubicBezTo>
                  <a:pt x="2544952" y="5880523"/>
                  <a:pt x="2544308" y="5879441"/>
                  <a:pt x="2544257" y="5878331"/>
                </a:cubicBezTo>
                <a:cubicBezTo>
                  <a:pt x="2544107" y="5875071"/>
                  <a:pt x="2542729" y="5871647"/>
                  <a:pt x="2542376" y="5868352"/>
                </a:cubicBezTo>
                <a:cubicBezTo>
                  <a:pt x="2542023" y="5865058"/>
                  <a:pt x="2542695" y="5861896"/>
                  <a:pt x="2546649" y="5859163"/>
                </a:cubicBezTo>
                <a:cubicBezTo>
                  <a:pt x="2548128" y="5858137"/>
                  <a:pt x="2551081" y="5857792"/>
                  <a:pt x="2550340" y="5859920"/>
                </a:cubicBezTo>
                <a:cubicBezTo>
                  <a:pt x="2549088" y="5863490"/>
                  <a:pt x="2550650" y="5867495"/>
                  <a:pt x="2551148" y="5871416"/>
                </a:cubicBezTo>
                <a:close/>
                <a:moveTo>
                  <a:pt x="2567268" y="5874655"/>
                </a:moveTo>
                <a:cubicBezTo>
                  <a:pt x="2567280" y="5877024"/>
                  <a:pt x="2565813" y="5879761"/>
                  <a:pt x="2563063" y="5879060"/>
                </a:cubicBezTo>
                <a:cubicBezTo>
                  <a:pt x="2561141" y="5878567"/>
                  <a:pt x="2559149" y="5876408"/>
                  <a:pt x="2558203" y="5874490"/>
                </a:cubicBezTo>
                <a:cubicBezTo>
                  <a:pt x="2557154" y="5872347"/>
                  <a:pt x="2557541" y="5869817"/>
                  <a:pt x="2560621" y="5869602"/>
                </a:cubicBezTo>
                <a:cubicBezTo>
                  <a:pt x="2563945" y="5870287"/>
                  <a:pt x="2567230" y="5870842"/>
                  <a:pt x="2567268" y="5874655"/>
                </a:cubicBezTo>
                <a:close/>
                <a:moveTo>
                  <a:pt x="2584219" y="5857140"/>
                </a:moveTo>
                <a:cubicBezTo>
                  <a:pt x="2583180" y="5858246"/>
                  <a:pt x="2582148" y="5859356"/>
                  <a:pt x="2579794" y="5861872"/>
                </a:cubicBezTo>
                <a:cubicBezTo>
                  <a:pt x="2578756" y="5860483"/>
                  <a:pt x="2577290" y="5859346"/>
                  <a:pt x="2576985" y="5857957"/>
                </a:cubicBezTo>
                <a:cubicBezTo>
                  <a:pt x="2576308" y="5854924"/>
                  <a:pt x="2578708" y="5854030"/>
                  <a:pt x="2580985" y="5854307"/>
                </a:cubicBezTo>
                <a:cubicBezTo>
                  <a:pt x="2582163" y="5854447"/>
                  <a:pt x="2583148" y="5856145"/>
                  <a:pt x="2584219" y="5857140"/>
                </a:cubicBezTo>
                <a:close/>
                <a:moveTo>
                  <a:pt x="2616865" y="5570935"/>
                </a:moveTo>
                <a:cubicBezTo>
                  <a:pt x="2616201" y="5571050"/>
                  <a:pt x="2615669" y="5571143"/>
                  <a:pt x="2615003" y="5571259"/>
                </a:cubicBezTo>
                <a:lnTo>
                  <a:pt x="2615004" y="5571259"/>
                </a:lnTo>
                <a:lnTo>
                  <a:pt x="2616865" y="5570935"/>
                </a:lnTo>
                <a:lnTo>
                  <a:pt x="2616475" y="5572626"/>
                </a:lnTo>
                <a:cubicBezTo>
                  <a:pt x="2616649" y="5572055"/>
                  <a:pt x="2616847" y="5571614"/>
                  <a:pt x="2616865" y="5570935"/>
                </a:cubicBezTo>
                <a:close/>
                <a:moveTo>
                  <a:pt x="2625424" y="5587842"/>
                </a:moveTo>
                <a:cubicBezTo>
                  <a:pt x="2625424" y="5587842"/>
                  <a:pt x="2625424" y="5587842"/>
                  <a:pt x="2625291" y="5587865"/>
                </a:cubicBezTo>
                <a:lnTo>
                  <a:pt x="2625291" y="5587865"/>
                </a:lnTo>
                <a:lnTo>
                  <a:pt x="2625424" y="5587842"/>
                </a:lnTo>
                <a:close/>
                <a:moveTo>
                  <a:pt x="2653707" y="5746957"/>
                </a:moveTo>
                <a:cubicBezTo>
                  <a:pt x="2649942" y="5747493"/>
                  <a:pt x="2646177" y="5748032"/>
                  <a:pt x="2642412" y="5748572"/>
                </a:cubicBezTo>
                <a:cubicBezTo>
                  <a:pt x="2644300" y="5739294"/>
                  <a:pt x="2634700" y="5742466"/>
                  <a:pt x="2631692" y="5738600"/>
                </a:cubicBezTo>
                <a:cubicBezTo>
                  <a:pt x="2630694" y="5737320"/>
                  <a:pt x="2629331" y="5735981"/>
                  <a:pt x="2628615" y="5734497"/>
                </a:cubicBezTo>
                <a:cubicBezTo>
                  <a:pt x="2627899" y="5733015"/>
                  <a:pt x="2627829" y="5731389"/>
                  <a:pt x="2629418" y="5729534"/>
                </a:cubicBezTo>
                <a:cubicBezTo>
                  <a:pt x="2632293" y="5726172"/>
                  <a:pt x="2635742" y="5726836"/>
                  <a:pt x="2638524" y="5729863"/>
                </a:cubicBezTo>
                <a:cubicBezTo>
                  <a:pt x="2643685" y="5735468"/>
                  <a:pt x="2648656" y="5741250"/>
                  <a:pt x="2653707" y="5746957"/>
                </a:cubicBezTo>
                <a:close/>
                <a:moveTo>
                  <a:pt x="2659142" y="5780987"/>
                </a:moveTo>
                <a:cubicBezTo>
                  <a:pt x="2657730" y="5785273"/>
                  <a:pt x="2652231" y="5783626"/>
                  <a:pt x="2648566" y="5784897"/>
                </a:cubicBezTo>
                <a:cubicBezTo>
                  <a:pt x="2647127" y="5789768"/>
                  <a:pt x="2644749" y="5793489"/>
                  <a:pt x="2638565" y="5792892"/>
                </a:cubicBezTo>
                <a:cubicBezTo>
                  <a:pt x="2637320" y="5784465"/>
                  <a:pt x="2644358" y="5786410"/>
                  <a:pt x="2648483" y="5784833"/>
                </a:cubicBezTo>
                <a:cubicBezTo>
                  <a:pt x="2647328" y="5781956"/>
                  <a:pt x="2640600" y="5782406"/>
                  <a:pt x="2643394" y="5777595"/>
                </a:cubicBezTo>
                <a:cubicBezTo>
                  <a:pt x="2645312" y="5774292"/>
                  <a:pt x="2648847" y="5770548"/>
                  <a:pt x="2653316" y="5773237"/>
                </a:cubicBezTo>
                <a:cubicBezTo>
                  <a:pt x="2656004" y="5774860"/>
                  <a:pt x="2659742" y="5779159"/>
                  <a:pt x="2659142" y="5780987"/>
                </a:cubicBezTo>
                <a:close/>
                <a:moveTo>
                  <a:pt x="2695188" y="5250338"/>
                </a:moveTo>
                <a:lnTo>
                  <a:pt x="2694260" y="5250530"/>
                </a:lnTo>
                <a:lnTo>
                  <a:pt x="2694193" y="5251271"/>
                </a:lnTo>
                <a:close/>
                <a:moveTo>
                  <a:pt x="2685913" y="5530658"/>
                </a:moveTo>
                <a:cubicBezTo>
                  <a:pt x="2685780" y="5530681"/>
                  <a:pt x="2685780" y="5530681"/>
                  <a:pt x="2685670" y="5530836"/>
                </a:cubicBezTo>
                <a:lnTo>
                  <a:pt x="2685672" y="5530835"/>
                </a:lnTo>
                <a:lnTo>
                  <a:pt x="2685913" y="5530659"/>
                </a:lnTo>
                <a:close/>
                <a:moveTo>
                  <a:pt x="2669650" y="5832072"/>
                </a:moveTo>
                <a:cubicBezTo>
                  <a:pt x="2669309" y="5837438"/>
                  <a:pt x="2667023" y="5842755"/>
                  <a:pt x="2663221" y="5848115"/>
                </a:cubicBezTo>
                <a:cubicBezTo>
                  <a:pt x="2660881" y="5851401"/>
                  <a:pt x="2660294" y="5856509"/>
                  <a:pt x="2655021" y="5855742"/>
                </a:cubicBezTo>
                <a:cubicBezTo>
                  <a:pt x="2650333" y="5855066"/>
                  <a:pt x="2648686" y="5850919"/>
                  <a:pt x="2647947" y="5846627"/>
                </a:cubicBezTo>
                <a:cubicBezTo>
                  <a:pt x="2645947" y="5835092"/>
                  <a:pt x="2643992" y="5823558"/>
                  <a:pt x="2642013" y="5812018"/>
                </a:cubicBezTo>
                <a:cubicBezTo>
                  <a:pt x="2641586" y="5809765"/>
                  <a:pt x="2641151" y="5807513"/>
                  <a:pt x="2640717" y="5805260"/>
                </a:cubicBezTo>
                <a:cubicBezTo>
                  <a:pt x="2650273" y="5804773"/>
                  <a:pt x="2658216" y="5807959"/>
                  <a:pt x="2664176" y="5815618"/>
                </a:cubicBezTo>
                <a:lnTo>
                  <a:pt x="2664411" y="5815742"/>
                </a:lnTo>
                <a:cubicBezTo>
                  <a:pt x="2668388" y="5821293"/>
                  <a:pt x="2669991" y="5826707"/>
                  <a:pt x="2669650" y="5832072"/>
                </a:cubicBezTo>
                <a:close/>
                <a:moveTo>
                  <a:pt x="2689978" y="5608399"/>
                </a:moveTo>
                <a:cubicBezTo>
                  <a:pt x="2688322" y="5609905"/>
                  <a:pt x="2687266" y="5611712"/>
                  <a:pt x="2687677" y="5614075"/>
                </a:cubicBezTo>
                <a:lnTo>
                  <a:pt x="2687678" y="5614074"/>
                </a:lnTo>
                <a:lnTo>
                  <a:pt x="2689978" y="5608401"/>
                </a:lnTo>
                <a:close/>
                <a:moveTo>
                  <a:pt x="2709431" y="5284960"/>
                </a:moveTo>
                <a:lnTo>
                  <a:pt x="2702638" y="5281390"/>
                </a:lnTo>
                <a:cubicBezTo>
                  <a:pt x="2700851" y="5278590"/>
                  <a:pt x="2700575" y="5274707"/>
                  <a:pt x="2702232" y="5269902"/>
                </a:cubicBezTo>
                <a:lnTo>
                  <a:pt x="2709346" y="5247421"/>
                </a:lnTo>
                <a:lnTo>
                  <a:pt x="2707616" y="5247778"/>
                </a:lnTo>
                <a:lnTo>
                  <a:pt x="2705528" y="5250754"/>
                </a:lnTo>
                <a:cubicBezTo>
                  <a:pt x="2702314" y="5253646"/>
                  <a:pt x="2698732" y="5256095"/>
                  <a:pt x="2695673" y="5258994"/>
                </a:cubicBezTo>
                <a:cubicBezTo>
                  <a:pt x="2694792" y="5260230"/>
                  <a:pt x="2693910" y="5261465"/>
                  <a:pt x="2693051" y="5262832"/>
                </a:cubicBezTo>
                <a:cubicBezTo>
                  <a:pt x="2692513" y="5270765"/>
                  <a:pt x="2692644" y="5279398"/>
                  <a:pt x="2680201" y="5275612"/>
                </a:cubicBezTo>
                <a:cubicBezTo>
                  <a:pt x="2674927" y="5281533"/>
                  <a:pt x="2680005" y="5285519"/>
                  <a:pt x="2682956" y="5289875"/>
                </a:cubicBezTo>
                <a:cubicBezTo>
                  <a:pt x="2685943" y="5292872"/>
                  <a:pt x="2688821" y="5296024"/>
                  <a:pt x="2691809" y="5299021"/>
                </a:cubicBezTo>
                <a:cubicBezTo>
                  <a:pt x="2695442" y="5297848"/>
                  <a:pt x="2694372" y="5287755"/>
                  <a:pt x="2701855" y="5293757"/>
                </a:cubicBezTo>
                <a:cubicBezTo>
                  <a:pt x="2702919" y="5293572"/>
                  <a:pt x="2704007" y="5293518"/>
                  <a:pt x="2704938" y="5293356"/>
                </a:cubicBezTo>
                <a:cubicBezTo>
                  <a:pt x="2703998" y="5289530"/>
                  <a:pt x="2705803" y="5287694"/>
                  <a:pt x="2708059" y="5286186"/>
                </a:cubicBezTo>
                <a:close/>
                <a:moveTo>
                  <a:pt x="2703666" y="5820264"/>
                </a:moveTo>
                <a:cubicBezTo>
                  <a:pt x="2704331" y="5822696"/>
                  <a:pt x="2704355" y="5825167"/>
                  <a:pt x="2701609" y="5826043"/>
                </a:cubicBezTo>
                <a:cubicBezTo>
                  <a:pt x="2698265" y="5827116"/>
                  <a:pt x="2696036" y="5825071"/>
                  <a:pt x="2694828" y="5822182"/>
                </a:cubicBezTo>
                <a:cubicBezTo>
                  <a:pt x="2693783" y="5819687"/>
                  <a:pt x="2694853" y="5817328"/>
                  <a:pt x="2697152" y="5816341"/>
                </a:cubicBezTo>
                <a:cubicBezTo>
                  <a:pt x="2700763" y="5814788"/>
                  <a:pt x="2702237" y="5817703"/>
                  <a:pt x="2703666" y="5820264"/>
                </a:cubicBezTo>
                <a:close/>
                <a:moveTo>
                  <a:pt x="2736498" y="5280854"/>
                </a:moveTo>
                <a:lnTo>
                  <a:pt x="2735839" y="5279977"/>
                </a:lnTo>
                <a:lnTo>
                  <a:pt x="2732918" y="5284838"/>
                </a:lnTo>
                <a:lnTo>
                  <a:pt x="2734293" y="5285080"/>
                </a:lnTo>
                <a:close/>
                <a:moveTo>
                  <a:pt x="2772664" y="5655205"/>
                </a:moveTo>
                <a:cubicBezTo>
                  <a:pt x="2772443" y="5663349"/>
                  <a:pt x="2766619" y="5661547"/>
                  <a:pt x="2761360" y="5660581"/>
                </a:cubicBezTo>
                <a:cubicBezTo>
                  <a:pt x="2767062" y="5658781"/>
                  <a:pt x="2763095" y="5648945"/>
                  <a:pt x="2769981" y="5649520"/>
                </a:cubicBezTo>
                <a:cubicBezTo>
                  <a:pt x="2771078" y="5649610"/>
                  <a:pt x="2772708" y="5653249"/>
                  <a:pt x="2772664" y="5655205"/>
                </a:cubicBezTo>
                <a:close/>
                <a:moveTo>
                  <a:pt x="2795117" y="5715666"/>
                </a:moveTo>
                <a:cubicBezTo>
                  <a:pt x="2796456" y="5716394"/>
                  <a:pt x="2796812" y="5717501"/>
                  <a:pt x="2794431" y="5719278"/>
                </a:cubicBezTo>
                <a:cubicBezTo>
                  <a:pt x="2789441" y="5723004"/>
                  <a:pt x="2780613" y="5727800"/>
                  <a:pt x="2775721" y="5716950"/>
                </a:cubicBezTo>
                <a:cubicBezTo>
                  <a:pt x="2765240" y="5717400"/>
                  <a:pt x="2760287" y="5721949"/>
                  <a:pt x="2763930" y="5732867"/>
                </a:cubicBezTo>
                <a:cubicBezTo>
                  <a:pt x="2758914" y="5733057"/>
                  <a:pt x="2755228" y="5738998"/>
                  <a:pt x="2749525" y="5736205"/>
                </a:cubicBezTo>
                <a:cubicBezTo>
                  <a:pt x="2749880" y="5721508"/>
                  <a:pt x="2763511" y="5706594"/>
                  <a:pt x="2748763" y="5692157"/>
                </a:cubicBezTo>
                <a:cubicBezTo>
                  <a:pt x="2740319" y="5694410"/>
                  <a:pt x="2728677" y="5689165"/>
                  <a:pt x="2729307" y="5685258"/>
                </a:cubicBezTo>
                <a:cubicBezTo>
                  <a:pt x="2730878" y="5675543"/>
                  <a:pt x="2738821" y="5667409"/>
                  <a:pt x="2748572" y="5659536"/>
                </a:cubicBezTo>
                <a:cubicBezTo>
                  <a:pt x="2751124" y="5668565"/>
                  <a:pt x="2755610" y="5675694"/>
                  <a:pt x="2755518" y="5684426"/>
                </a:cubicBezTo>
                <a:cubicBezTo>
                  <a:pt x="2756455" y="5688901"/>
                  <a:pt x="2759303" y="5690544"/>
                  <a:pt x="2763680" y="5689921"/>
                </a:cubicBezTo>
                <a:cubicBezTo>
                  <a:pt x="2760378" y="5685021"/>
                  <a:pt x="2759381" y="5680432"/>
                  <a:pt x="2765646" y="5676490"/>
                </a:cubicBezTo>
                <a:cubicBezTo>
                  <a:pt x="2772071" y="5681599"/>
                  <a:pt x="2769830" y="5689430"/>
                  <a:pt x="2771971" y="5695757"/>
                </a:cubicBezTo>
                <a:lnTo>
                  <a:pt x="2771965" y="5695758"/>
                </a:lnTo>
                <a:cubicBezTo>
                  <a:pt x="2771622" y="5703118"/>
                  <a:pt x="2771223" y="5710452"/>
                  <a:pt x="2782363" y="5708675"/>
                </a:cubicBezTo>
                <a:cubicBezTo>
                  <a:pt x="2786616" y="5707994"/>
                  <a:pt x="2788752" y="5710624"/>
                  <a:pt x="2789909" y="5714327"/>
                </a:cubicBezTo>
                <a:cubicBezTo>
                  <a:pt x="2791456" y="5714588"/>
                  <a:pt x="2793778" y="5714937"/>
                  <a:pt x="2795117" y="5715666"/>
                </a:cubicBezTo>
                <a:close/>
                <a:moveTo>
                  <a:pt x="2818104" y="5773145"/>
                </a:moveTo>
                <a:cubicBezTo>
                  <a:pt x="2818770" y="5775994"/>
                  <a:pt x="2816466" y="5777275"/>
                  <a:pt x="2814134" y="5777293"/>
                </a:cubicBezTo>
                <a:cubicBezTo>
                  <a:pt x="2812853" y="5777301"/>
                  <a:pt x="2810743" y="5776056"/>
                  <a:pt x="2810440" y="5774972"/>
                </a:cubicBezTo>
                <a:cubicBezTo>
                  <a:pt x="2809600" y="5771986"/>
                  <a:pt x="2812233" y="5771442"/>
                  <a:pt x="2814939" y="5770544"/>
                </a:cubicBezTo>
                <a:cubicBezTo>
                  <a:pt x="2815909" y="5771292"/>
                  <a:pt x="2817845" y="5772022"/>
                  <a:pt x="2818104" y="5773145"/>
                </a:cubicBezTo>
                <a:close/>
                <a:moveTo>
                  <a:pt x="2839400" y="5752675"/>
                </a:moveTo>
                <a:cubicBezTo>
                  <a:pt x="2837263" y="5758891"/>
                  <a:pt x="2832013" y="5760712"/>
                  <a:pt x="2822464" y="5760416"/>
                </a:cubicBezTo>
                <a:cubicBezTo>
                  <a:pt x="2827508" y="5754213"/>
                  <a:pt x="2828555" y="5747385"/>
                  <a:pt x="2836072" y="5747209"/>
                </a:cubicBezTo>
                <a:cubicBezTo>
                  <a:pt x="2837221" y="5747184"/>
                  <a:pt x="2839867" y="5751305"/>
                  <a:pt x="2839400" y="5752675"/>
                </a:cubicBezTo>
                <a:close/>
                <a:moveTo>
                  <a:pt x="2845585" y="5722890"/>
                </a:moveTo>
                <a:cubicBezTo>
                  <a:pt x="2844972" y="5724974"/>
                  <a:pt x="2843762" y="5727553"/>
                  <a:pt x="2842041" y="5728510"/>
                </a:cubicBezTo>
                <a:cubicBezTo>
                  <a:pt x="2838775" y="5730322"/>
                  <a:pt x="2838491" y="5727092"/>
                  <a:pt x="2838220" y="5724999"/>
                </a:cubicBezTo>
                <a:cubicBezTo>
                  <a:pt x="2837839" y="5722114"/>
                  <a:pt x="2839832" y="5720963"/>
                  <a:pt x="2842307" y="5720416"/>
                </a:cubicBezTo>
                <a:cubicBezTo>
                  <a:pt x="2843942" y="5720566"/>
                  <a:pt x="2846358" y="5720255"/>
                  <a:pt x="2845585" y="5722890"/>
                </a:cubicBezTo>
                <a:close/>
                <a:moveTo>
                  <a:pt x="2889823" y="5229833"/>
                </a:moveTo>
                <a:cubicBezTo>
                  <a:pt x="2889994" y="5233111"/>
                  <a:pt x="2886761" y="5232413"/>
                  <a:pt x="2884571" y="5232267"/>
                </a:cubicBezTo>
                <a:cubicBezTo>
                  <a:pt x="2880818" y="5232019"/>
                  <a:pt x="2875934" y="5234064"/>
                  <a:pt x="2875123" y="5224248"/>
                </a:cubicBezTo>
                <a:cubicBezTo>
                  <a:pt x="2875155" y="5223609"/>
                  <a:pt x="2878553" y="5223826"/>
                  <a:pt x="2881131" y="5223752"/>
                </a:cubicBezTo>
                <a:cubicBezTo>
                  <a:pt x="2885327" y="5223634"/>
                  <a:pt x="2889546" y="5224766"/>
                  <a:pt x="2889823" y="5229833"/>
                </a:cubicBezTo>
                <a:close/>
                <a:moveTo>
                  <a:pt x="2884706" y="5453209"/>
                </a:moveTo>
                <a:lnTo>
                  <a:pt x="2884700" y="5453221"/>
                </a:lnTo>
                <a:lnTo>
                  <a:pt x="2882598" y="5457633"/>
                </a:lnTo>
                <a:lnTo>
                  <a:pt x="2882598" y="5457634"/>
                </a:lnTo>
                <a:cubicBezTo>
                  <a:pt x="2883301" y="5456159"/>
                  <a:pt x="2884004" y="5454684"/>
                  <a:pt x="2884706" y="5453209"/>
                </a:cubicBezTo>
                <a:close/>
                <a:moveTo>
                  <a:pt x="2888708" y="5504587"/>
                </a:moveTo>
                <a:cubicBezTo>
                  <a:pt x="2888552" y="5504479"/>
                  <a:pt x="2888397" y="5504370"/>
                  <a:pt x="2888108" y="5504286"/>
                </a:cubicBezTo>
                <a:lnTo>
                  <a:pt x="2888108" y="5504287"/>
                </a:lnTo>
                <a:lnTo>
                  <a:pt x="2888708" y="5504587"/>
                </a:lnTo>
                <a:close/>
                <a:moveTo>
                  <a:pt x="2884082" y="5760099"/>
                </a:moveTo>
                <a:cubicBezTo>
                  <a:pt x="2884898" y="5761308"/>
                  <a:pt x="2884552" y="5763077"/>
                  <a:pt x="2882176" y="5765542"/>
                </a:cubicBezTo>
                <a:cubicBezTo>
                  <a:pt x="2879799" y="5765881"/>
                  <a:pt x="2877423" y="5766216"/>
                  <a:pt x="2875046" y="5766555"/>
                </a:cubicBezTo>
                <a:cubicBezTo>
                  <a:pt x="2868817" y="5760493"/>
                  <a:pt x="2865702" y="5757463"/>
                  <a:pt x="2865292" y="5755166"/>
                </a:cubicBezTo>
                <a:cubicBezTo>
                  <a:pt x="2864881" y="5752867"/>
                  <a:pt x="2867176" y="5751304"/>
                  <a:pt x="2871765" y="5748176"/>
                </a:cubicBezTo>
                <a:cubicBezTo>
                  <a:pt x="2872313" y="5743917"/>
                  <a:pt x="2863824" y="5740137"/>
                  <a:pt x="2870153" y="5736409"/>
                </a:cubicBezTo>
                <a:cubicBezTo>
                  <a:pt x="2872360" y="5735098"/>
                  <a:pt x="2880238" y="5736228"/>
                  <a:pt x="2881255" y="5740557"/>
                </a:cubicBezTo>
                <a:cubicBezTo>
                  <a:pt x="2882693" y="5746659"/>
                  <a:pt x="2876869" y="5747762"/>
                  <a:pt x="2871984" y="5748332"/>
                </a:cubicBezTo>
                <a:cubicBezTo>
                  <a:pt x="2872868" y="5752595"/>
                  <a:pt x="2872573" y="5757366"/>
                  <a:pt x="2879023" y="5758015"/>
                </a:cubicBezTo>
                <a:cubicBezTo>
                  <a:pt x="2881290" y="5758240"/>
                  <a:pt x="2883267" y="5758890"/>
                  <a:pt x="2884082" y="5760099"/>
                </a:cubicBezTo>
                <a:close/>
                <a:moveTo>
                  <a:pt x="2909349" y="5523991"/>
                </a:moveTo>
                <a:cubicBezTo>
                  <a:pt x="2909349" y="5523991"/>
                  <a:pt x="2909326" y="5523859"/>
                  <a:pt x="2909326" y="5523859"/>
                </a:cubicBezTo>
                <a:lnTo>
                  <a:pt x="2909325" y="5523859"/>
                </a:lnTo>
                <a:cubicBezTo>
                  <a:pt x="2909325" y="5523859"/>
                  <a:pt x="2909348" y="5523991"/>
                  <a:pt x="2909348" y="5523991"/>
                </a:cubicBezTo>
                <a:close/>
                <a:moveTo>
                  <a:pt x="2923431" y="5420749"/>
                </a:moveTo>
                <a:cubicBezTo>
                  <a:pt x="2922467" y="5423270"/>
                  <a:pt x="2919297" y="5424694"/>
                  <a:pt x="2917917" y="5422649"/>
                </a:cubicBezTo>
                <a:cubicBezTo>
                  <a:pt x="2914671" y="5417865"/>
                  <a:pt x="2906759" y="5414942"/>
                  <a:pt x="2907129" y="5407472"/>
                </a:cubicBezTo>
                <a:cubicBezTo>
                  <a:pt x="2907253" y="5404982"/>
                  <a:pt x="2908296" y="5401986"/>
                  <a:pt x="2910740" y="5398248"/>
                </a:cubicBezTo>
                <a:cubicBezTo>
                  <a:pt x="2907932" y="5412356"/>
                  <a:pt x="2928858" y="5406514"/>
                  <a:pt x="2923431" y="5420749"/>
                </a:cubicBezTo>
                <a:close/>
                <a:moveTo>
                  <a:pt x="2934803" y="5331330"/>
                </a:moveTo>
                <a:cubicBezTo>
                  <a:pt x="2934125" y="5335858"/>
                  <a:pt x="2931733" y="5339639"/>
                  <a:pt x="2924765" y="5342598"/>
                </a:cubicBezTo>
                <a:cubicBezTo>
                  <a:pt x="2925298" y="5332564"/>
                  <a:pt x="2926417" y="5324915"/>
                  <a:pt x="2934561" y="5315575"/>
                </a:cubicBezTo>
                <a:cubicBezTo>
                  <a:pt x="2934446" y="5321525"/>
                  <a:pt x="2935481" y="5326801"/>
                  <a:pt x="2934803" y="5331330"/>
                </a:cubicBezTo>
                <a:close/>
                <a:moveTo>
                  <a:pt x="2950260" y="5201733"/>
                </a:moveTo>
                <a:cubicBezTo>
                  <a:pt x="2950617" y="5208862"/>
                  <a:pt x="2945330" y="5210806"/>
                  <a:pt x="2939227" y="5216154"/>
                </a:cubicBezTo>
                <a:cubicBezTo>
                  <a:pt x="2941415" y="5207857"/>
                  <a:pt x="2939908" y="5200789"/>
                  <a:pt x="2950260" y="5201733"/>
                </a:cubicBezTo>
                <a:close/>
                <a:moveTo>
                  <a:pt x="2941310" y="5747218"/>
                </a:moveTo>
                <a:cubicBezTo>
                  <a:pt x="2936477" y="5754670"/>
                  <a:pt x="2937432" y="5767286"/>
                  <a:pt x="2924737" y="5764165"/>
                </a:cubicBezTo>
                <a:cubicBezTo>
                  <a:pt x="2919627" y="5762907"/>
                  <a:pt x="2914796" y="5754701"/>
                  <a:pt x="2916353" y="5751820"/>
                </a:cubicBezTo>
                <a:cubicBezTo>
                  <a:pt x="2922193" y="5740985"/>
                  <a:pt x="2932820" y="5751407"/>
                  <a:pt x="2941310" y="5747218"/>
                </a:cubicBezTo>
                <a:close/>
                <a:moveTo>
                  <a:pt x="2962958" y="5459891"/>
                </a:moveTo>
                <a:cubicBezTo>
                  <a:pt x="2956868" y="5459565"/>
                  <a:pt x="2953823" y="5459402"/>
                  <a:pt x="2952533" y="5457914"/>
                </a:cubicBezTo>
                <a:cubicBezTo>
                  <a:pt x="2951242" y="5456425"/>
                  <a:pt x="2951707" y="5453612"/>
                  <a:pt x="2952636" y="5447984"/>
                </a:cubicBezTo>
                <a:cubicBezTo>
                  <a:pt x="2956190" y="5452086"/>
                  <a:pt x="2959244" y="5455603"/>
                  <a:pt x="2962958" y="5459891"/>
                </a:cubicBezTo>
                <a:close/>
                <a:moveTo>
                  <a:pt x="2992774" y="5384099"/>
                </a:moveTo>
                <a:cubicBezTo>
                  <a:pt x="2993988" y="5393819"/>
                  <a:pt x="2982034" y="5392224"/>
                  <a:pt x="2978628" y="5398843"/>
                </a:cubicBezTo>
                <a:cubicBezTo>
                  <a:pt x="2976063" y="5390148"/>
                  <a:pt x="2975681" y="5382465"/>
                  <a:pt x="2984529" y="5379307"/>
                </a:cubicBezTo>
                <a:cubicBezTo>
                  <a:pt x="2986580" y="5378573"/>
                  <a:pt x="2992520" y="5382064"/>
                  <a:pt x="2992774" y="5384099"/>
                </a:cubicBezTo>
                <a:close/>
                <a:moveTo>
                  <a:pt x="2971603" y="5797124"/>
                </a:moveTo>
                <a:cubicBezTo>
                  <a:pt x="2972278" y="5799413"/>
                  <a:pt x="2972003" y="5801992"/>
                  <a:pt x="2970165" y="5805081"/>
                </a:cubicBezTo>
                <a:cubicBezTo>
                  <a:pt x="2965719" y="5812551"/>
                  <a:pt x="2957287" y="5810212"/>
                  <a:pt x="2954277" y="5803496"/>
                </a:cubicBezTo>
                <a:cubicBezTo>
                  <a:pt x="2953273" y="5801257"/>
                  <a:pt x="2952872" y="5798533"/>
                  <a:pt x="2953422" y="5795520"/>
                </a:cubicBezTo>
                <a:cubicBezTo>
                  <a:pt x="2954452" y="5789849"/>
                  <a:pt x="2955420" y="5784165"/>
                  <a:pt x="2956426" y="5778484"/>
                </a:cubicBezTo>
                <a:cubicBezTo>
                  <a:pt x="2959006" y="5786008"/>
                  <a:pt x="2969579" y="5790257"/>
                  <a:pt x="2971603" y="5797124"/>
                </a:cubicBezTo>
                <a:close/>
                <a:moveTo>
                  <a:pt x="3006280" y="5249441"/>
                </a:moveTo>
                <a:cubicBezTo>
                  <a:pt x="3005562" y="5250791"/>
                  <a:pt x="3003923" y="5252236"/>
                  <a:pt x="3003216" y="5253370"/>
                </a:cubicBezTo>
                <a:cubicBezTo>
                  <a:pt x="3002473" y="5254582"/>
                  <a:pt x="3000606" y="5255102"/>
                  <a:pt x="2997374" y="5257070"/>
                </a:cubicBezTo>
                <a:cubicBezTo>
                  <a:pt x="2998200" y="5250401"/>
                  <a:pt x="2998633" y="5244787"/>
                  <a:pt x="3003823" y="5246092"/>
                </a:cubicBezTo>
                <a:cubicBezTo>
                  <a:pt x="3006798" y="5246840"/>
                  <a:pt x="3006999" y="5248092"/>
                  <a:pt x="3006280" y="5249441"/>
                </a:cubicBezTo>
                <a:close/>
                <a:moveTo>
                  <a:pt x="3005517" y="5518642"/>
                </a:moveTo>
                <a:cubicBezTo>
                  <a:pt x="3005140" y="5521015"/>
                  <a:pt x="3003573" y="5523403"/>
                  <a:pt x="3002131" y="5525982"/>
                </a:cubicBezTo>
                <a:cubicBezTo>
                  <a:pt x="3000583" y="5523409"/>
                  <a:pt x="2999397" y="5521026"/>
                  <a:pt x="2999146" y="5518654"/>
                </a:cubicBezTo>
                <a:cubicBezTo>
                  <a:pt x="2998895" y="5516282"/>
                  <a:pt x="2999577" y="5513922"/>
                  <a:pt x="3001766" y="5511393"/>
                </a:cubicBezTo>
                <a:cubicBezTo>
                  <a:pt x="3005081" y="5513912"/>
                  <a:pt x="3005893" y="5516270"/>
                  <a:pt x="3005517" y="5518642"/>
                </a:cubicBezTo>
                <a:close/>
                <a:moveTo>
                  <a:pt x="3025766" y="5251912"/>
                </a:moveTo>
                <a:cubicBezTo>
                  <a:pt x="3025764" y="5251984"/>
                  <a:pt x="3025749" y="5252058"/>
                  <a:pt x="3025741" y="5252135"/>
                </a:cubicBezTo>
                <a:cubicBezTo>
                  <a:pt x="3025713" y="5252100"/>
                  <a:pt x="3025686" y="5252066"/>
                  <a:pt x="3025658" y="5252031"/>
                </a:cubicBezTo>
                <a:cubicBezTo>
                  <a:pt x="3025659" y="5251995"/>
                  <a:pt x="3025660" y="5251959"/>
                  <a:pt x="3025654" y="5251925"/>
                </a:cubicBezTo>
                <a:cubicBezTo>
                  <a:pt x="3025696" y="5251918"/>
                  <a:pt x="3025725" y="5251920"/>
                  <a:pt x="3025766" y="5251912"/>
                </a:cubicBezTo>
                <a:close/>
                <a:moveTo>
                  <a:pt x="3018092" y="5498927"/>
                </a:moveTo>
                <a:cubicBezTo>
                  <a:pt x="3014037" y="5502587"/>
                  <a:pt x="3009737" y="5504880"/>
                  <a:pt x="3002867" y="5498249"/>
                </a:cubicBezTo>
                <a:cubicBezTo>
                  <a:pt x="3009715" y="5497058"/>
                  <a:pt x="3013952" y="5496321"/>
                  <a:pt x="3018277" y="5495569"/>
                </a:cubicBezTo>
                <a:cubicBezTo>
                  <a:pt x="3018230" y="5496973"/>
                  <a:pt x="3018615" y="5498455"/>
                  <a:pt x="3018092" y="5498927"/>
                </a:cubicBezTo>
                <a:close/>
                <a:moveTo>
                  <a:pt x="3017462" y="5583719"/>
                </a:moveTo>
                <a:cubicBezTo>
                  <a:pt x="3017066" y="5586930"/>
                  <a:pt x="3015459" y="5589268"/>
                  <a:pt x="3010685" y="5590106"/>
                </a:cubicBezTo>
                <a:cubicBezTo>
                  <a:pt x="3006602" y="5590819"/>
                  <a:pt x="3002604" y="5587895"/>
                  <a:pt x="3003704" y="5584309"/>
                </a:cubicBezTo>
                <a:cubicBezTo>
                  <a:pt x="3005675" y="5577880"/>
                  <a:pt x="3006051" y="5569022"/>
                  <a:pt x="3013829" y="5566953"/>
                </a:cubicBezTo>
                <a:cubicBezTo>
                  <a:pt x="3018994" y="5565581"/>
                  <a:pt x="3016795" y="5571770"/>
                  <a:pt x="3016980" y="5572098"/>
                </a:cubicBezTo>
                <a:cubicBezTo>
                  <a:pt x="3017045" y="5576425"/>
                  <a:pt x="3017859" y="5580509"/>
                  <a:pt x="3017462" y="5583719"/>
                </a:cubicBezTo>
                <a:close/>
                <a:moveTo>
                  <a:pt x="3042320" y="5228801"/>
                </a:moveTo>
                <a:cubicBezTo>
                  <a:pt x="3038508" y="5234710"/>
                  <a:pt x="3040512" y="5245903"/>
                  <a:pt x="3028278" y="5245239"/>
                </a:cubicBezTo>
                <a:cubicBezTo>
                  <a:pt x="3026643" y="5245149"/>
                  <a:pt x="3025742" y="5246147"/>
                  <a:pt x="3025262" y="5247553"/>
                </a:cubicBezTo>
                <a:lnTo>
                  <a:pt x="3024853" y="5251472"/>
                </a:lnTo>
                <a:lnTo>
                  <a:pt x="3031112" y="5258670"/>
                </a:lnTo>
                <a:cubicBezTo>
                  <a:pt x="3033399" y="5261385"/>
                  <a:pt x="3035377" y="5264192"/>
                  <a:pt x="3036297" y="5267313"/>
                </a:cubicBezTo>
                <a:cubicBezTo>
                  <a:pt x="3037531" y="5271502"/>
                  <a:pt x="3034452" y="5280489"/>
                  <a:pt x="3028258" y="5280811"/>
                </a:cubicBezTo>
                <a:cubicBezTo>
                  <a:pt x="3019735" y="5281261"/>
                  <a:pt x="3027060" y="5272291"/>
                  <a:pt x="3024937" y="5270731"/>
                </a:cubicBezTo>
                <a:cubicBezTo>
                  <a:pt x="3020277" y="5267307"/>
                  <a:pt x="3019949" y="5263928"/>
                  <a:pt x="3020843" y="5260576"/>
                </a:cubicBezTo>
                <a:lnTo>
                  <a:pt x="3023589" y="5252076"/>
                </a:lnTo>
                <a:lnTo>
                  <a:pt x="3017582" y="5250918"/>
                </a:lnTo>
                <a:cubicBezTo>
                  <a:pt x="3015806" y="5249531"/>
                  <a:pt x="3014483" y="5247318"/>
                  <a:pt x="3013121" y="5244586"/>
                </a:cubicBezTo>
                <a:cubicBezTo>
                  <a:pt x="3011142" y="5240616"/>
                  <a:pt x="3007503" y="5236389"/>
                  <a:pt x="3000874" y="5235275"/>
                </a:cubicBezTo>
                <a:cubicBezTo>
                  <a:pt x="3009221" y="5227840"/>
                  <a:pt x="3020830" y="5227007"/>
                  <a:pt x="3026091" y="5217551"/>
                </a:cubicBezTo>
                <a:cubicBezTo>
                  <a:pt x="3028556" y="5213107"/>
                  <a:pt x="3034170" y="5211070"/>
                  <a:pt x="3036178" y="5214396"/>
                </a:cubicBezTo>
                <a:cubicBezTo>
                  <a:pt x="3038765" y="5218676"/>
                  <a:pt x="3046337" y="5222584"/>
                  <a:pt x="3042320" y="5228801"/>
                </a:cubicBezTo>
                <a:close/>
                <a:moveTo>
                  <a:pt x="3019140" y="5708082"/>
                </a:moveTo>
                <a:cubicBezTo>
                  <a:pt x="3021578" y="5710798"/>
                  <a:pt x="3020158" y="5713935"/>
                  <a:pt x="3018159" y="5716066"/>
                </a:cubicBezTo>
                <a:cubicBezTo>
                  <a:pt x="3013700" y="5720811"/>
                  <a:pt x="3005025" y="5721242"/>
                  <a:pt x="3004184" y="5729745"/>
                </a:cubicBezTo>
                <a:cubicBezTo>
                  <a:pt x="3001631" y="5723743"/>
                  <a:pt x="2994131" y="5725375"/>
                  <a:pt x="2990661" y="5720935"/>
                </a:cubicBezTo>
                <a:cubicBezTo>
                  <a:pt x="2990151" y="5720292"/>
                  <a:pt x="2990641" y="5717787"/>
                  <a:pt x="2990992" y="5717719"/>
                </a:cubicBezTo>
                <a:cubicBezTo>
                  <a:pt x="2999715" y="5715959"/>
                  <a:pt x="3006989" y="5711732"/>
                  <a:pt x="3012714" y="5704124"/>
                </a:cubicBezTo>
                <a:cubicBezTo>
                  <a:pt x="3015398" y="5705722"/>
                  <a:pt x="3017718" y="5706496"/>
                  <a:pt x="3019140" y="5708082"/>
                </a:cubicBezTo>
                <a:close/>
                <a:moveTo>
                  <a:pt x="3065083" y="5220780"/>
                </a:moveTo>
                <a:cubicBezTo>
                  <a:pt x="3065857" y="5231612"/>
                  <a:pt x="3065837" y="5239156"/>
                  <a:pt x="3052722" y="5239970"/>
                </a:cubicBezTo>
                <a:cubicBezTo>
                  <a:pt x="3053803" y="5231645"/>
                  <a:pt x="3058447" y="5226996"/>
                  <a:pt x="3065083" y="5220780"/>
                </a:cubicBezTo>
                <a:close/>
                <a:moveTo>
                  <a:pt x="3075378" y="5172265"/>
                </a:moveTo>
                <a:lnTo>
                  <a:pt x="3075344" y="5172138"/>
                </a:lnTo>
                <a:lnTo>
                  <a:pt x="3074827" y="5172244"/>
                </a:lnTo>
                <a:close/>
                <a:moveTo>
                  <a:pt x="3071557" y="5474226"/>
                </a:moveTo>
                <a:cubicBezTo>
                  <a:pt x="3068645" y="5480418"/>
                  <a:pt x="3063157" y="5477670"/>
                  <a:pt x="3057891" y="5479284"/>
                </a:cubicBezTo>
                <a:cubicBezTo>
                  <a:pt x="3059194" y="5471304"/>
                  <a:pt x="3061961" y="5467769"/>
                  <a:pt x="3068747" y="5470682"/>
                </a:cubicBezTo>
                <a:cubicBezTo>
                  <a:pt x="3070024" y="5471232"/>
                  <a:pt x="3071858" y="5473587"/>
                  <a:pt x="3071557" y="5474226"/>
                </a:cubicBezTo>
                <a:close/>
                <a:moveTo>
                  <a:pt x="3095507" y="5311146"/>
                </a:moveTo>
                <a:cubicBezTo>
                  <a:pt x="3095364" y="5312168"/>
                  <a:pt x="3093032" y="5313452"/>
                  <a:pt x="3091614" y="5313571"/>
                </a:cubicBezTo>
                <a:cubicBezTo>
                  <a:pt x="3090380" y="5313675"/>
                  <a:pt x="3089024" y="5312305"/>
                  <a:pt x="3086978" y="5311187"/>
                </a:cubicBezTo>
                <a:cubicBezTo>
                  <a:pt x="3088823" y="5309599"/>
                  <a:pt x="3089840" y="5308034"/>
                  <a:pt x="3091148" y="5307739"/>
                </a:cubicBezTo>
                <a:cubicBezTo>
                  <a:pt x="3093588" y="5307190"/>
                  <a:pt x="3095889" y="5308306"/>
                  <a:pt x="3095507" y="5311146"/>
                </a:cubicBezTo>
                <a:close/>
                <a:moveTo>
                  <a:pt x="3065283" y="5891412"/>
                </a:moveTo>
                <a:cubicBezTo>
                  <a:pt x="3059560" y="5904232"/>
                  <a:pt x="3051315" y="5913807"/>
                  <a:pt x="3035312" y="5913034"/>
                </a:cubicBezTo>
                <a:cubicBezTo>
                  <a:pt x="3027271" y="5912650"/>
                  <a:pt x="3018822" y="5914461"/>
                  <a:pt x="3015619" y="5906926"/>
                </a:cubicBezTo>
                <a:cubicBezTo>
                  <a:pt x="3014520" y="5894676"/>
                  <a:pt x="3027979" y="5874931"/>
                  <a:pt x="3036152" y="5873734"/>
                </a:cubicBezTo>
                <a:cubicBezTo>
                  <a:pt x="3040970" y="5873031"/>
                  <a:pt x="3066627" y="5888409"/>
                  <a:pt x="3065283" y="5891412"/>
                </a:cubicBezTo>
                <a:close/>
                <a:moveTo>
                  <a:pt x="3106535" y="5715709"/>
                </a:moveTo>
                <a:cubicBezTo>
                  <a:pt x="3105906" y="5719421"/>
                  <a:pt x="3105278" y="5723137"/>
                  <a:pt x="3104643" y="5726852"/>
                </a:cubicBezTo>
                <a:cubicBezTo>
                  <a:pt x="3103562" y="5727030"/>
                  <a:pt x="3102476" y="5727208"/>
                  <a:pt x="3101388" y="5727383"/>
                </a:cubicBezTo>
                <a:cubicBezTo>
                  <a:pt x="3100143" y="5726123"/>
                  <a:pt x="3099016" y="5724714"/>
                  <a:pt x="3097618" y="5723635"/>
                </a:cubicBezTo>
                <a:cubicBezTo>
                  <a:pt x="3094946" y="5721556"/>
                  <a:pt x="3092716" y="5719170"/>
                  <a:pt x="3091942" y="5716670"/>
                </a:cubicBezTo>
                <a:cubicBezTo>
                  <a:pt x="3091168" y="5714171"/>
                  <a:pt x="3091850" y="5711555"/>
                  <a:pt x="3095004" y="5709016"/>
                </a:cubicBezTo>
                <a:cubicBezTo>
                  <a:pt x="3102286" y="5703149"/>
                  <a:pt x="3101110" y="5715794"/>
                  <a:pt x="3106427" y="5715579"/>
                </a:cubicBezTo>
                <a:close/>
                <a:moveTo>
                  <a:pt x="3135395" y="5711655"/>
                </a:moveTo>
                <a:cubicBezTo>
                  <a:pt x="3123377" y="5715174"/>
                  <a:pt x="3115488" y="5721064"/>
                  <a:pt x="3106200" y="5714651"/>
                </a:cubicBezTo>
                <a:cubicBezTo>
                  <a:pt x="3106200" y="5714654"/>
                  <a:pt x="3106092" y="5714523"/>
                  <a:pt x="3106092" y="5714523"/>
                </a:cubicBezTo>
                <a:cubicBezTo>
                  <a:pt x="3113638" y="5704938"/>
                  <a:pt x="3122800" y="5710301"/>
                  <a:pt x="3135395" y="5711655"/>
                </a:cubicBezTo>
                <a:close/>
                <a:moveTo>
                  <a:pt x="3181441" y="5202446"/>
                </a:moveTo>
                <a:cubicBezTo>
                  <a:pt x="3179951" y="5211729"/>
                  <a:pt x="3169943" y="5207685"/>
                  <a:pt x="3166274" y="5213115"/>
                </a:cubicBezTo>
                <a:cubicBezTo>
                  <a:pt x="3165135" y="5212177"/>
                  <a:pt x="3164386" y="5211681"/>
                  <a:pt x="3164433" y="5211580"/>
                </a:cubicBezTo>
                <a:cubicBezTo>
                  <a:pt x="3167622" y="5205070"/>
                  <a:pt x="3173060" y="5201373"/>
                  <a:pt x="3179930" y="5199694"/>
                </a:cubicBezTo>
                <a:cubicBezTo>
                  <a:pt x="3180217" y="5199626"/>
                  <a:pt x="3181577" y="5201589"/>
                  <a:pt x="3181441" y="5202446"/>
                </a:cubicBezTo>
                <a:close/>
                <a:moveTo>
                  <a:pt x="3215868" y="5442102"/>
                </a:moveTo>
                <a:cubicBezTo>
                  <a:pt x="3211010" y="5450031"/>
                  <a:pt x="3209589" y="5456148"/>
                  <a:pt x="3202419" y="5453401"/>
                </a:cubicBezTo>
                <a:cubicBezTo>
                  <a:pt x="3200993" y="5452854"/>
                  <a:pt x="3199681" y="5451780"/>
                  <a:pt x="3198963" y="5450509"/>
                </a:cubicBezTo>
                <a:cubicBezTo>
                  <a:pt x="3198246" y="5449240"/>
                  <a:pt x="3198123" y="5447776"/>
                  <a:pt x="3199075" y="5446453"/>
                </a:cubicBezTo>
                <a:cubicBezTo>
                  <a:pt x="3203120" y="5440851"/>
                  <a:pt x="3208662" y="5447214"/>
                  <a:pt x="3215868" y="5442102"/>
                </a:cubicBezTo>
                <a:close/>
                <a:moveTo>
                  <a:pt x="3222390" y="5494799"/>
                </a:moveTo>
                <a:cubicBezTo>
                  <a:pt x="3210339" y="5498658"/>
                  <a:pt x="3206091" y="5486592"/>
                  <a:pt x="3196965" y="5482508"/>
                </a:cubicBezTo>
                <a:cubicBezTo>
                  <a:pt x="3208235" y="5473412"/>
                  <a:pt x="3215689" y="5475383"/>
                  <a:pt x="3222401" y="5486222"/>
                </a:cubicBezTo>
                <a:cubicBezTo>
                  <a:pt x="3224734" y="5489974"/>
                  <a:pt x="3226120" y="5493607"/>
                  <a:pt x="3222390" y="5494799"/>
                </a:cubicBezTo>
                <a:close/>
                <a:moveTo>
                  <a:pt x="3275388" y="5479001"/>
                </a:moveTo>
                <a:cubicBezTo>
                  <a:pt x="3274739" y="5481522"/>
                  <a:pt x="3273211" y="5483575"/>
                  <a:pt x="3272235" y="5486297"/>
                </a:cubicBezTo>
                <a:cubicBezTo>
                  <a:pt x="3269451" y="5482655"/>
                  <a:pt x="3269103" y="5480010"/>
                  <a:pt x="3269753" y="5477422"/>
                </a:cubicBezTo>
                <a:cubicBezTo>
                  <a:pt x="3270404" y="5474834"/>
                  <a:pt x="3272052" y="5472304"/>
                  <a:pt x="3273260" y="5468893"/>
                </a:cubicBezTo>
                <a:cubicBezTo>
                  <a:pt x="3275804" y="5473490"/>
                  <a:pt x="3276036" y="5476480"/>
                  <a:pt x="3275388" y="5479001"/>
                </a:cubicBezTo>
                <a:close/>
                <a:moveTo>
                  <a:pt x="3367352" y="5334650"/>
                </a:moveTo>
                <a:cubicBezTo>
                  <a:pt x="3367631" y="5337279"/>
                  <a:pt x="3366165" y="5339617"/>
                  <a:pt x="3363686" y="5338795"/>
                </a:cubicBezTo>
                <a:cubicBezTo>
                  <a:pt x="3362161" y="5338291"/>
                  <a:pt x="3361060" y="5335315"/>
                  <a:pt x="3360574" y="5333259"/>
                </a:cubicBezTo>
                <a:cubicBezTo>
                  <a:pt x="3360088" y="5331201"/>
                  <a:pt x="3360134" y="5328644"/>
                  <a:pt x="3363035" y="5328089"/>
                </a:cubicBezTo>
                <a:cubicBezTo>
                  <a:pt x="3366959" y="5328874"/>
                  <a:pt x="3367058" y="5331897"/>
                  <a:pt x="3367352" y="5334650"/>
                </a:cubicBezTo>
                <a:close/>
                <a:moveTo>
                  <a:pt x="3384914" y="5392682"/>
                </a:moveTo>
                <a:cubicBezTo>
                  <a:pt x="3381035" y="5406461"/>
                  <a:pt x="3378160" y="5408318"/>
                  <a:pt x="3367291" y="5403027"/>
                </a:cubicBezTo>
                <a:cubicBezTo>
                  <a:pt x="3363539" y="5401210"/>
                  <a:pt x="3360292" y="5398709"/>
                  <a:pt x="3355847" y="5399962"/>
                </a:cubicBezTo>
                <a:cubicBezTo>
                  <a:pt x="3355220" y="5403526"/>
                  <a:pt x="3354594" y="5407089"/>
                  <a:pt x="3353977" y="5410652"/>
                </a:cubicBezTo>
                <a:cubicBezTo>
                  <a:pt x="3367303" y="5411996"/>
                  <a:pt x="3360066" y="5428648"/>
                  <a:pt x="3370059" y="5432906"/>
                </a:cubicBezTo>
                <a:cubicBezTo>
                  <a:pt x="3370425" y="5433059"/>
                  <a:pt x="3365978" y="5442252"/>
                  <a:pt x="3362697" y="5441195"/>
                </a:cubicBezTo>
                <a:cubicBezTo>
                  <a:pt x="3353720" y="5438307"/>
                  <a:pt x="3341111" y="5445456"/>
                  <a:pt x="3335773" y="5432195"/>
                </a:cubicBezTo>
                <a:cubicBezTo>
                  <a:pt x="3335748" y="5432208"/>
                  <a:pt x="3335693" y="5432209"/>
                  <a:pt x="3335660" y="5432232"/>
                </a:cubicBezTo>
                <a:cubicBezTo>
                  <a:pt x="3335672" y="5432194"/>
                  <a:pt x="3335685" y="5432164"/>
                  <a:pt x="3335697" y="5432126"/>
                </a:cubicBezTo>
                <a:cubicBezTo>
                  <a:pt x="3320704" y="5435891"/>
                  <a:pt x="3312093" y="5428788"/>
                  <a:pt x="3307173" y="5415399"/>
                </a:cubicBezTo>
                <a:cubicBezTo>
                  <a:pt x="3302660" y="5415371"/>
                  <a:pt x="3296052" y="5418781"/>
                  <a:pt x="3297348" y="5409268"/>
                </a:cubicBezTo>
                <a:cubicBezTo>
                  <a:pt x="3298045" y="5404163"/>
                  <a:pt x="3298860" y="5398948"/>
                  <a:pt x="3292969" y="5395993"/>
                </a:cubicBezTo>
                <a:cubicBezTo>
                  <a:pt x="3290251" y="5398275"/>
                  <a:pt x="3284933" y="5405837"/>
                  <a:pt x="3286267" y="5395331"/>
                </a:cubicBezTo>
                <a:cubicBezTo>
                  <a:pt x="3287250" y="5387500"/>
                  <a:pt x="3286627" y="5381757"/>
                  <a:pt x="3282308" y="5375835"/>
                </a:cubicBezTo>
                <a:cubicBezTo>
                  <a:pt x="3279988" y="5373190"/>
                  <a:pt x="3277542" y="5369871"/>
                  <a:pt x="3273644" y="5371318"/>
                </a:cubicBezTo>
                <a:cubicBezTo>
                  <a:pt x="3260102" y="5376368"/>
                  <a:pt x="3260156" y="5376521"/>
                  <a:pt x="3254970" y="5366136"/>
                </a:cubicBezTo>
                <a:cubicBezTo>
                  <a:pt x="3251751" y="5369021"/>
                  <a:pt x="3251751" y="5369021"/>
                  <a:pt x="3246727" y="5360515"/>
                </a:cubicBezTo>
                <a:cubicBezTo>
                  <a:pt x="3242142" y="5361810"/>
                  <a:pt x="3245249" y="5369925"/>
                  <a:pt x="3238746" y="5369519"/>
                </a:cubicBezTo>
                <a:cubicBezTo>
                  <a:pt x="3238978" y="5366901"/>
                  <a:pt x="3239209" y="5364274"/>
                  <a:pt x="3239432" y="5361658"/>
                </a:cubicBezTo>
                <a:cubicBezTo>
                  <a:pt x="3227784" y="5364796"/>
                  <a:pt x="3231529" y="5355462"/>
                  <a:pt x="3230295" y="5350269"/>
                </a:cubicBezTo>
                <a:cubicBezTo>
                  <a:pt x="3228547" y="5343003"/>
                  <a:pt x="3228851" y="5333798"/>
                  <a:pt x="3216505" y="5339454"/>
                </a:cubicBezTo>
                <a:cubicBezTo>
                  <a:pt x="3210887" y="5342022"/>
                  <a:pt x="3206000" y="5340946"/>
                  <a:pt x="3206248" y="5332836"/>
                </a:cubicBezTo>
                <a:cubicBezTo>
                  <a:pt x="3206455" y="5325601"/>
                  <a:pt x="3200654" y="5320741"/>
                  <a:pt x="3198507" y="5314403"/>
                </a:cubicBezTo>
                <a:cubicBezTo>
                  <a:pt x="3186265" y="5316157"/>
                  <a:pt x="3182337" y="5311886"/>
                  <a:pt x="3180841" y="5305680"/>
                </a:cubicBezTo>
                <a:cubicBezTo>
                  <a:pt x="3179345" y="5299474"/>
                  <a:pt x="3180281" y="5291332"/>
                  <a:pt x="3177769" y="5285343"/>
                </a:cubicBezTo>
                <a:cubicBezTo>
                  <a:pt x="3186088" y="5283978"/>
                  <a:pt x="3193186" y="5292077"/>
                  <a:pt x="3201182" y="5288118"/>
                </a:cubicBezTo>
                <a:cubicBezTo>
                  <a:pt x="3205071" y="5284294"/>
                  <a:pt x="3199643" y="5276104"/>
                  <a:pt x="3210076" y="5274144"/>
                </a:cubicBezTo>
                <a:cubicBezTo>
                  <a:pt x="3219133" y="5272443"/>
                  <a:pt x="3218616" y="5280636"/>
                  <a:pt x="3223811" y="5282373"/>
                </a:cubicBezTo>
                <a:cubicBezTo>
                  <a:pt x="3228010" y="5283759"/>
                  <a:pt x="3226041" y="5291509"/>
                  <a:pt x="3231359" y="5293487"/>
                </a:cubicBezTo>
                <a:cubicBezTo>
                  <a:pt x="3231538" y="5290092"/>
                  <a:pt x="3228228" y="5284174"/>
                  <a:pt x="3234352" y="5284619"/>
                </a:cubicBezTo>
                <a:cubicBezTo>
                  <a:pt x="3239416" y="5284977"/>
                  <a:pt x="3237763" y="5291903"/>
                  <a:pt x="3239223" y="5295873"/>
                </a:cubicBezTo>
                <a:cubicBezTo>
                  <a:pt x="3244354" y="5291299"/>
                  <a:pt x="3249328" y="5289820"/>
                  <a:pt x="3253845" y="5296667"/>
                </a:cubicBezTo>
                <a:cubicBezTo>
                  <a:pt x="3253845" y="5296667"/>
                  <a:pt x="3253847" y="5296676"/>
                  <a:pt x="3253847" y="5296676"/>
                </a:cubicBezTo>
                <a:cubicBezTo>
                  <a:pt x="3272474" y="5293744"/>
                  <a:pt x="3257241" y="5306133"/>
                  <a:pt x="3260030" y="5310369"/>
                </a:cubicBezTo>
                <a:cubicBezTo>
                  <a:pt x="3270018" y="5307429"/>
                  <a:pt x="3279676" y="5308815"/>
                  <a:pt x="3289156" y="5312593"/>
                </a:cubicBezTo>
                <a:cubicBezTo>
                  <a:pt x="3299896" y="5318141"/>
                  <a:pt x="3302289" y="5323260"/>
                  <a:pt x="3288373" y="5327534"/>
                </a:cubicBezTo>
                <a:cubicBezTo>
                  <a:pt x="3288740" y="5333114"/>
                  <a:pt x="3294303" y="5333340"/>
                  <a:pt x="3297311" y="5336199"/>
                </a:cubicBezTo>
                <a:cubicBezTo>
                  <a:pt x="3306086" y="5323920"/>
                  <a:pt x="3316427" y="5332702"/>
                  <a:pt x="3325928" y="5334496"/>
                </a:cubicBezTo>
                <a:cubicBezTo>
                  <a:pt x="3330266" y="5335315"/>
                  <a:pt x="3331261" y="5340406"/>
                  <a:pt x="3330999" y="5344747"/>
                </a:cubicBezTo>
                <a:cubicBezTo>
                  <a:pt x="3330525" y="5352345"/>
                  <a:pt x="3324805" y="5353909"/>
                  <a:pt x="3318799" y="5355035"/>
                </a:cubicBezTo>
                <a:cubicBezTo>
                  <a:pt x="3322428" y="5361020"/>
                  <a:pt x="3327738" y="5363710"/>
                  <a:pt x="3333463" y="5365587"/>
                </a:cubicBezTo>
                <a:lnTo>
                  <a:pt x="3346294" y="5369831"/>
                </a:lnTo>
                <a:lnTo>
                  <a:pt x="3345072" y="5361358"/>
                </a:lnTo>
                <a:cubicBezTo>
                  <a:pt x="3343802" y="5358972"/>
                  <a:pt x="3341159" y="5357354"/>
                  <a:pt x="3335589" y="5357379"/>
                </a:cubicBezTo>
                <a:cubicBezTo>
                  <a:pt x="3345264" y="5351361"/>
                  <a:pt x="3353120" y="5352159"/>
                  <a:pt x="3356312" y="5359336"/>
                </a:cubicBezTo>
                <a:cubicBezTo>
                  <a:pt x="3358093" y="5363348"/>
                  <a:pt x="3357278" y="5368912"/>
                  <a:pt x="3352482" y="5370240"/>
                </a:cubicBezTo>
                <a:lnTo>
                  <a:pt x="3346682" y="5369960"/>
                </a:lnTo>
                <a:lnTo>
                  <a:pt x="3350617" y="5371262"/>
                </a:lnTo>
                <a:cubicBezTo>
                  <a:pt x="3346352" y="5388726"/>
                  <a:pt x="3336887" y="5376281"/>
                  <a:pt x="3329361" y="5374940"/>
                </a:cubicBezTo>
                <a:cubicBezTo>
                  <a:pt x="3329336" y="5374954"/>
                  <a:pt x="3329318" y="5374957"/>
                  <a:pt x="3329301" y="5374960"/>
                </a:cubicBezTo>
                <a:cubicBezTo>
                  <a:pt x="3329310" y="5374968"/>
                  <a:pt x="3329337" y="5374963"/>
                  <a:pt x="3329349" y="5374978"/>
                </a:cubicBezTo>
                <a:cubicBezTo>
                  <a:pt x="3329349" y="5374978"/>
                  <a:pt x="3329349" y="5374978"/>
                  <a:pt x="3329351" y="5374987"/>
                </a:cubicBezTo>
                <a:cubicBezTo>
                  <a:pt x="3329406" y="5374987"/>
                  <a:pt x="3329446" y="5375007"/>
                  <a:pt x="3329503" y="5375015"/>
                </a:cubicBezTo>
                <a:cubicBezTo>
                  <a:pt x="3329442" y="5375035"/>
                  <a:pt x="3329390" y="5375053"/>
                  <a:pt x="3329336" y="5375062"/>
                </a:cubicBezTo>
                <a:cubicBezTo>
                  <a:pt x="3328061" y="5384373"/>
                  <a:pt x="3324269" y="5395072"/>
                  <a:pt x="3340292" y="5394916"/>
                </a:cubicBezTo>
                <a:cubicBezTo>
                  <a:pt x="3342637" y="5394544"/>
                  <a:pt x="3344984" y="5394182"/>
                  <a:pt x="3347339" y="5393817"/>
                </a:cubicBezTo>
                <a:cubicBezTo>
                  <a:pt x="3354324" y="5386254"/>
                  <a:pt x="3360707" y="5374337"/>
                  <a:pt x="3369622" y="5392520"/>
                </a:cubicBezTo>
                <a:cubicBezTo>
                  <a:pt x="3373768" y="5400970"/>
                  <a:pt x="3379777" y="5390645"/>
                  <a:pt x="3384914" y="5392682"/>
                </a:cubicBezTo>
                <a:close/>
                <a:moveTo>
                  <a:pt x="3392265" y="5436567"/>
                </a:moveTo>
                <a:cubicBezTo>
                  <a:pt x="3392844" y="5453282"/>
                  <a:pt x="3372896" y="5455124"/>
                  <a:pt x="3370448" y="5469216"/>
                </a:cubicBezTo>
                <a:cubicBezTo>
                  <a:pt x="3361974" y="5448495"/>
                  <a:pt x="3378764" y="5443997"/>
                  <a:pt x="3392265" y="5436567"/>
                </a:cubicBezTo>
                <a:close/>
                <a:moveTo>
                  <a:pt x="3419589" y="5501389"/>
                </a:moveTo>
                <a:cubicBezTo>
                  <a:pt x="3419331" y="5502773"/>
                  <a:pt x="3417755" y="5504767"/>
                  <a:pt x="3416554" y="5504940"/>
                </a:cubicBezTo>
                <a:cubicBezTo>
                  <a:pt x="3414102" y="5505288"/>
                  <a:pt x="3411846" y="5503701"/>
                  <a:pt x="3411634" y="5501093"/>
                </a:cubicBezTo>
                <a:cubicBezTo>
                  <a:pt x="3411420" y="5498467"/>
                  <a:pt x="3413251" y="5496881"/>
                  <a:pt x="3415919" y="5496499"/>
                </a:cubicBezTo>
                <a:cubicBezTo>
                  <a:pt x="3418925" y="5496798"/>
                  <a:pt x="3420039" y="5498901"/>
                  <a:pt x="3419589" y="5501389"/>
                </a:cubicBezTo>
                <a:close/>
                <a:moveTo>
                  <a:pt x="3516094" y="5245106"/>
                </a:moveTo>
                <a:cubicBezTo>
                  <a:pt x="3516571" y="5248255"/>
                  <a:pt x="3516472" y="5251418"/>
                  <a:pt x="3514551" y="5254602"/>
                </a:cubicBezTo>
                <a:cubicBezTo>
                  <a:pt x="3510889" y="5233386"/>
                  <a:pt x="3507229" y="5212169"/>
                  <a:pt x="3503575" y="5190951"/>
                </a:cubicBezTo>
                <a:cubicBezTo>
                  <a:pt x="3508885" y="5196023"/>
                  <a:pt x="3522481" y="5196493"/>
                  <a:pt x="3510937" y="5210161"/>
                </a:cubicBezTo>
                <a:cubicBezTo>
                  <a:pt x="3507200" y="5214584"/>
                  <a:pt x="3513091" y="5226927"/>
                  <a:pt x="3514175" y="5235695"/>
                </a:cubicBezTo>
                <a:cubicBezTo>
                  <a:pt x="3514562" y="5238822"/>
                  <a:pt x="3515617" y="5241957"/>
                  <a:pt x="3516094" y="5245106"/>
                </a:cubicBezTo>
                <a:close/>
                <a:moveTo>
                  <a:pt x="3529486" y="5092517"/>
                </a:moveTo>
                <a:lnTo>
                  <a:pt x="3523919" y="5083437"/>
                </a:lnTo>
                <a:lnTo>
                  <a:pt x="3522860" y="5080874"/>
                </a:lnTo>
                <a:lnTo>
                  <a:pt x="3510087" y="5083462"/>
                </a:lnTo>
                <a:lnTo>
                  <a:pt x="3514478" y="5086730"/>
                </a:lnTo>
                <a:lnTo>
                  <a:pt x="3514766" y="5088345"/>
                </a:lnTo>
                <a:lnTo>
                  <a:pt x="3519492" y="5089793"/>
                </a:lnTo>
                <a:close/>
                <a:moveTo>
                  <a:pt x="3548519" y="5113785"/>
                </a:moveTo>
                <a:cubicBezTo>
                  <a:pt x="3548446" y="5112580"/>
                  <a:pt x="3548264" y="5111530"/>
                  <a:pt x="3547925" y="5110371"/>
                </a:cubicBezTo>
                <a:lnTo>
                  <a:pt x="3547362" y="5110469"/>
                </a:lnTo>
                <a:lnTo>
                  <a:pt x="3547640" y="5111821"/>
                </a:lnTo>
                <a:lnTo>
                  <a:pt x="3547400" y="5114640"/>
                </a:lnTo>
                <a:close/>
                <a:moveTo>
                  <a:pt x="3590324" y="5169580"/>
                </a:moveTo>
                <a:cubicBezTo>
                  <a:pt x="3591454" y="5175756"/>
                  <a:pt x="3590166" y="5182142"/>
                  <a:pt x="3582544" y="5184453"/>
                </a:cubicBezTo>
                <a:cubicBezTo>
                  <a:pt x="3582901" y="5179511"/>
                  <a:pt x="3583260" y="5174569"/>
                  <a:pt x="3583618" y="5169629"/>
                </a:cubicBezTo>
                <a:cubicBezTo>
                  <a:pt x="3585940" y="5168773"/>
                  <a:pt x="3589556" y="5165414"/>
                  <a:pt x="3590324" y="5169580"/>
                </a:cubicBezTo>
                <a:close/>
                <a:moveTo>
                  <a:pt x="3593458" y="5229299"/>
                </a:moveTo>
                <a:cubicBezTo>
                  <a:pt x="3594609" y="5232973"/>
                  <a:pt x="3593549" y="5236888"/>
                  <a:pt x="3589921" y="5241495"/>
                </a:cubicBezTo>
                <a:cubicBezTo>
                  <a:pt x="3586019" y="5238814"/>
                  <a:pt x="3584205" y="5235643"/>
                  <a:pt x="3583500" y="5231859"/>
                </a:cubicBezTo>
                <a:cubicBezTo>
                  <a:pt x="3582794" y="5228076"/>
                  <a:pt x="3583198" y="5223679"/>
                  <a:pt x="3583729" y="5218544"/>
                </a:cubicBezTo>
                <a:cubicBezTo>
                  <a:pt x="3588945" y="5222190"/>
                  <a:pt x="3592307" y="5225624"/>
                  <a:pt x="3593458" y="5229299"/>
                </a:cubicBezTo>
                <a:close/>
                <a:moveTo>
                  <a:pt x="3650649" y="5227506"/>
                </a:moveTo>
                <a:cubicBezTo>
                  <a:pt x="3647905" y="5228916"/>
                  <a:pt x="3646541" y="5233813"/>
                  <a:pt x="3642308" y="5231171"/>
                </a:cubicBezTo>
                <a:cubicBezTo>
                  <a:pt x="3641398" y="5230603"/>
                  <a:pt x="3640963" y="5227941"/>
                  <a:pt x="3641454" y="5226706"/>
                </a:cubicBezTo>
                <a:cubicBezTo>
                  <a:pt x="3643285" y="5222133"/>
                  <a:pt x="3646977" y="5224197"/>
                  <a:pt x="3650179" y="5224761"/>
                </a:cubicBezTo>
                <a:lnTo>
                  <a:pt x="3650445" y="5226129"/>
                </a:lnTo>
                <a:close/>
                <a:moveTo>
                  <a:pt x="3660627" y="5211073"/>
                </a:moveTo>
                <a:cubicBezTo>
                  <a:pt x="3659336" y="5214005"/>
                  <a:pt x="3656944" y="5215362"/>
                  <a:pt x="3653891" y="5215779"/>
                </a:cubicBezTo>
                <a:cubicBezTo>
                  <a:pt x="3650611" y="5211400"/>
                  <a:pt x="3646332" y="5214311"/>
                  <a:pt x="3642469" y="5214209"/>
                </a:cubicBezTo>
                <a:cubicBezTo>
                  <a:pt x="3635651" y="5212087"/>
                  <a:pt x="3627512" y="5211909"/>
                  <a:pt x="3625530" y="5202686"/>
                </a:cubicBezTo>
                <a:cubicBezTo>
                  <a:pt x="3618828" y="5198953"/>
                  <a:pt x="3612127" y="5195220"/>
                  <a:pt x="3605434" y="5191486"/>
                </a:cubicBezTo>
                <a:lnTo>
                  <a:pt x="3605433" y="5191482"/>
                </a:lnTo>
                <a:cubicBezTo>
                  <a:pt x="3598826" y="5187719"/>
                  <a:pt x="3596380" y="5183264"/>
                  <a:pt x="3596217" y="5178428"/>
                </a:cubicBezTo>
                <a:cubicBezTo>
                  <a:pt x="3596055" y="5173593"/>
                  <a:pt x="3598175" y="5168377"/>
                  <a:pt x="3600702" y="5163091"/>
                </a:cubicBezTo>
                <a:cubicBezTo>
                  <a:pt x="3602305" y="5158719"/>
                  <a:pt x="3603916" y="5154343"/>
                  <a:pt x="3606704" y="5146757"/>
                </a:cubicBezTo>
                <a:cubicBezTo>
                  <a:pt x="3612007" y="5160376"/>
                  <a:pt x="3619545" y="5163033"/>
                  <a:pt x="3630851" y="5157307"/>
                </a:cubicBezTo>
                <a:cubicBezTo>
                  <a:pt x="3626182" y="5162061"/>
                  <a:pt x="3621512" y="5166816"/>
                  <a:pt x="3616843" y="5171570"/>
                </a:cubicBezTo>
                <a:lnTo>
                  <a:pt x="3617139" y="5173190"/>
                </a:lnTo>
                <a:cubicBezTo>
                  <a:pt x="3617139" y="5173190"/>
                  <a:pt x="3617407" y="5174812"/>
                  <a:pt x="3617407" y="5174812"/>
                </a:cubicBezTo>
                <a:cubicBezTo>
                  <a:pt x="3620355" y="5174490"/>
                  <a:pt x="3623142" y="5174624"/>
                  <a:pt x="3625104" y="5177312"/>
                </a:cubicBezTo>
                <a:cubicBezTo>
                  <a:pt x="3630998" y="5176087"/>
                  <a:pt x="3636051" y="5177833"/>
                  <a:pt x="3640519" y="5181660"/>
                </a:cubicBezTo>
                <a:cubicBezTo>
                  <a:pt x="3644172" y="5184036"/>
                  <a:pt x="3651825" y="5182282"/>
                  <a:pt x="3651302" y="5188529"/>
                </a:cubicBezTo>
                <a:cubicBezTo>
                  <a:pt x="3650565" y="5197298"/>
                  <a:pt x="3641747" y="5195476"/>
                  <a:pt x="3635913" y="5197350"/>
                </a:cubicBezTo>
                <a:cubicBezTo>
                  <a:pt x="3636640" y="5200173"/>
                  <a:pt x="3637674" y="5202761"/>
                  <a:pt x="3640794" y="5203763"/>
                </a:cubicBezTo>
                <a:lnTo>
                  <a:pt x="3640795" y="5203766"/>
                </a:lnTo>
                <a:cubicBezTo>
                  <a:pt x="3649038" y="5201788"/>
                  <a:pt x="3657698" y="5198650"/>
                  <a:pt x="3660627" y="5211073"/>
                </a:cubicBezTo>
                <a:close/>
                <a:moveTo>
                  <a:pt x="3727659" y="5171673"/>
                </a:moveTo>
                <a:cubicBezTo>
                  <a:pt x="3728001" y="5172372"/>
                  <a:pt x="3727046" y="5174631"/>
                  <a:pt x="3726547" y="5174683"/>
                </a:cubicBezTo>
                <a:cubicBezTo>
                  <a:pt x="3719793" y="5175330"/>
                  <a:pt x="3713019" y="5175674"/>
                  <a:pt x="3706342" y="5169280"/>
                </a:cubicBezTo>
                <a:cubicBezTo>
                  <a:pt x="3709367" y="5167560"/>
                  <a:pt x="3710919" y="5166342"/>
                  <a:pt x="3711183" y="5166575"/>
                </a:cubicBezTo>
                <a:cubicBezTo>
                  <a:pt x="3714769" y="5169760"/>
                  <a:pt x="3720217" y="5166905"/>
                  <a:pt x="3724237" y="5168376"/>
                </a:cubicBezTo>
                <a:cubicBezTo>
                  <a:pt x="3725577" y="5168867"/>
                  <a:pt x="3726758" y="5169837"/>
                  <a:pt x="3727659" y="5171673"/>
                </a:cubicBezTo>
                <a:close/>
                <a:moveTo>
                  <a:pt x="3767103" y="5054908"/>
                </a:moveTo>
                <a:cubicBezTo>
                  <a:pt x="3759124" y="5049861"/>
                  <a:pt x="3757464" y="5045494"/>
                  <a:pt x="3757132" y="5038096"/>
                </a:cubicBezTo>
                <a:cubicBezTo>
                  <a:pt x="3764498" y="5041583"/>
                  <a:pt x="3765735" y="5046330"/>
                  <a:pt x="3767103" y="5054908"/>
                </a:cubicBezTo>
                <a:close/>
                <a:moveTo>
                  <a:pt x="3795521" y="5065258"/>
                </a:moveTo>
                <a:cubicBezTo>
                  <a:pt x="3794515" y="5066440"/>
                  <a:pt x="3792906" y="5067342"/>
                  <a:pt x="3791664" y="5068390"/>
                </a:cubicBezTo>
                <a:lnTo>
                  <a:pt x="3790443" y="5067719"/>
                </a:lnTo>
                <a:lnTo>
                  <a:pt x="3789254" y="5066993"/>
                </a:lnTo>
                <a:cubicBezTo>
                  <a:pt x="3789930" y="5063982"/>
                  <a:pt x="3787044" y="5059798"/>
                  <a:pt x="3791784" y="5058240"/>
                </a:cubicBezTo>
                <a:cubicBezTo>
                  <a:pt x="3792804" y="5057905"/>
                  <a:pt x="3795126" y="5059277"/>
                  <a:pt x="3795761" y="5060445"/>
                </a:cubicBezTo>
                <a:cubicBezTo>
                  <a:pt x="3796930" y="5062613"/>
                  <a:pt x="3796526" y="5064075"/>
                  <a:pt x="3795521" y="5065258"/>
                </a:cubicBezTo>
                <a:close/>
                <a:moveTo>
                  <a:pt x="3870266" y="5169589"/>
                </a:moveTo>
                <a:cubicBezTo>
                  <a:pt x="3859264" y="5183511"/>
                  <a:pt x="3845041" y="5188279"/>
                  <a:pt x="3827973" y="5186144"/>
                </a:cubicBezTo>
                <a:cubicBezTo>
                  <a:pt x="3825090" y="5185792"/>
                  <a:pt x="3822445" y="5183570"/>
                  <a:pt x="3823573" y="5182441"/>
                </a:cubicBezTo>
                <a:cubicBezTo>
                  <a:pt x="3827176" y="5178833"/>
                  <a:pt x="3826659" y="5169160"/>
                  <a:pt x="3834992" y="5172331"/>
                </a:cubicBezTo>
                <a:cubicBezTo>
                  <a:pt x="3847356" y="5177048"/>
                  <a:pt x="3858643" y="5173946"/>
                  <a:pt x="3870266" y="5169589"/>
                </a:cubicBezTo>
                <a:close/>
                <a:moveTo>
                  <a:pt x="3879410" y="5084983"/>
                </a:moveTo>
                <a:cubicBezTo>
                  <a:pt x="3865556" y="5080329"/>
                  <a:pt x="3858686" y="5084416"/>
                  <a:pt x="3855839" y="5096766"/>
                </a:cubicBezTo>
                <a:cubicBezTo>
                  <a:pt x="3855180" y="5090135"/>
                  <a:pt x="3854521" y="5083503"/>
                  <a:pt x="3853863" y="5076872"/>
                </a:cubicBezTo>
                <a:lnTo>
                  <a:pt x="3852428" y="5076062"/>
                </a:lnTo>
                <a:cubicBezTo>
                  <a:pt x="3852428" y="5076062"/>
                  <a:pt x="3851011" y="5075228"/>
                  <a:pt x="3851011" y="5075228"/>
                </a:cubicBezTo>
                <a:cubicBezTo>
                  <a:pt x="3849370" y="5077698"/>
                  <a:pt x="3847482" y="5079751"/>
                  <a:pt x="3844160" y="5079536"/>
                </a:cubicBezTo>
                <a:cubicBezTo>
                  <a:pt x="3841325" y="5084846"/>
                  <a:pt x="3836748" y="5087608"/>
                  <a:pt x="3830947" y="5088586"/>
                </a:cubicBezTo>
                <a:cubicBezTo>
                  <a:pt x="3826782" y="5089869"/>
                  <a:pt x="3823225" y="5096869"/>
                  <a:pt x="3818764" y="5092465"/>
                </a:cubicBezTo>
                <a:cubicBezTo>
                  <a:pt x="3812504" y="5086282"/>
                  <a:pt x="3819551" y="5080678"/>
                  <a:pt x="3821850" y="5074999"/>
                </a:cubicBezTo>
                <a:cubicBezTo>
                  <a:pt x="3819217" y="5073747"/>
                  <a:pt x="3816567" y="5072884"/>
                  <a:pt x="3813800" y="5074638"/>
                </a:cubicBezTo>
                <a:lnTo>
                  <a:pt x="3813797" y="5074636"/>
                </a:lnTo>
                <a:cubicBezTo>
                  <a:pt x="3810035" y="5082232"/>
                  <a:pt x="3806896" y="5090892"/>
                  <a:pt x="3795480" y="5085182"/>
                </a:cubicBezTo>
                <a:cubicBezTo>
                  <a:pt x="3794057" y="5082313"/>
                  <a:pt x="3794546" y="5079607"/>
                  <a:pt x="3796182" y="5076996"/>
                </a:cubicBezTo>
                <a:cubicBezTo>
                  <a:pt x="3801645" y="5077282"/>
                  <a:pt x="3802152" y="5072132"/>
                  <a:pt x="3804705" y="5069231"/>
                </a:cubicBezTo>
                <a:cubicBezTo>
                  <a:pt x="3810703" y="5065356"/>
                  <a:pt x="3816055" y="5059220"/>
                  <a:pt x="3824405" y="5063607"/>
                </a:cubicBezTo>
                <a:cubicBezTo>
                  <a:pt x="3831565" y="5060852"/>
                  <a:pt x="3838724" y="5058099"/>
                  <a:pt x="3845880" y="5055351"/>
                </a:cubicBezTo>
                <a:lnTo>
                  <a:pt x="3845883" y="5055354"/>
                </a:lnTo>
                <a:cubicBezTo>
                  <a:pt x="3853006" y="5052692"/>
                  <a:pt x="3857993" y="5053668"/>
                  <a:pt x="3861811" y="5056641"/>
                </a:cubicBezTo>
                <a:cubicBezTo>
                  <a:pt x="3865628" y="5059614"/>
                  <a:pt x="3868274" y="5064583"/>
                  <a:pt x="3870714" y="5069910"/>
                </a:cubicBezTo>
                <a:cubicBezTo>
                  <a:pt x="3873043" y="5073943"/>
                  <a:pt x="3875372" y="5077983"/>
                  <a:pt x="3879410" y="5084983"/>
                </a:cubicBezTo>
                <a:close/>
                <a:moveTo>
                  <a:pt x="3959763" y="5157347"/>
                </a:moveTo>
                <a:lnTo>
                  <a:pt x="3959104" y="5156837"/>
                </a:lnTo>
                <a:lnTo>
                  <a:pt x="3957317" y="5156949"/>
                </a:lnTo>
                <a:close/>
                <a:moveTo>
                  <a:pt x="4011639" y="5101940"/>
                </a:moveTo>
                <a:lnTo>
                  <a:pt x="4008689" y="5096667"/>
                </a:lnTo>
                <a:lnTo>
                  <a:pt x="4012025" y="5092820"/>
                </a:lnTo>
                <a:lnTo>
                  <a:pt x="4010400" y="5092406"/>
                </a:lnTo>
                <a:cubicBezTo>
                  <a:pt x="4005590" y="5091209"/>
                  <a:pt x="4001581" y="5089092"/>
                  <a:pt x="3999882" y="5082969"/>
                </a:cubicBezTo>
                <a:cubicBezTo>
                  <a:pt x="3987133" y="5081071"/>
                  <a:pt x="3974383" y="5079172"/>
                  <a:pt x="3961633" y="5077273"/>
                </a:cubicBezTo>
                <a:cubicBezTo>
                  <a:pt x="3960313" y="5080096"/>
                  <a:pt x="3958877" y="5082852"/>
                  <a:pt x="3957374" y="5085725"/>
                </a:cubicBezTo>
                <a:cubicBezTo>
                  <a:pt x="3955585" y="5083759"/>
                  <a:pt x="3953912" y="5081859"/>
                  <a:pt x="3952124" y="5079892"/>
                </a:cubicBezTo>
                <a:cubicBezTo>
                  <a:pt x="3951085" y="5079293"/>
                  <a:pt x="3949863" y="5078744"/>
                  <a:pt x="3948824" y="5078145"/>
                </a:cubicBezTo>
                <a:cubicBezTo>
                  <a:pt x="3946091" y="5078750"/>
                  <a:pt x="3943378" y="5079718"/>
                  <a:pt x="3940715" y="5079936"/>
                </a:cubicBezTo>
                <a:lnTo>
                  <a:pt x="3934289" y="5077702"/>
                </a:lnTo>
                <a:lnTo>
                  <a:pt x="3934142" y="5078023"/>
                </a:lnTo>
                <a:cubicBezTo>
                  <a:pt x="3933885" y="5081069"/>
                  <a:pt x="3935454" y="5083884"/>
                  <a:pt x="3940687" y="5086279"/>
                </a:cubicBezTo>
                <a:cubicBezTo>
                  <a:pt x="3940966" y="5086595"/>
                  <a:pt x="3941082" y="5086662"/>
                  <a:pt x="3941177" y="5087029"/>
                </a:cubicBezTo>
                <a:cubicBezTo>
                  <a:pt x="3943523" y="5089629"/>
                  <a:pt x="3943791" y="5092900"/>
                  <a:pt x="3943462" y="5096139"/>
                </a:cubicBezTo>
                <a:cubicBezTo>
                  <a:pt x="3946425" y="5103536"/>
                  <a:pt x="3943469" y="5105728"/>
                  <a:pt x="3939473" y="5106988"/>
                </a:cubicBezTo>
                <a:lnTo>
                  <a:pt x="3933129" y="5110253"/>
                </a:lnTo>
                <a:lnTo>
                  <a:pt x="3947010" y="5109828"/>
                </a:lnTo>
                <a:cubicBezTo>
                  <a:pt x="3953876" y="5104592"/>
                  <a:pt x="3961106" y="5101125"/>
                  <a:pt x="3969706" y="5105151"/>
                </a:cubicBezTo>
                <a:cubicBezTo>
                  <a:pt x="3979643" y="5109791"/>
                  <a:pt x="3988793" y="5109731"/>
                  <a:pt x="3997885" y="5107436"/>
                </a:cubicBezTo>
                <a:close/>
                <a:moveTo>
                  <a:pt x="4102033" y="5459996"/>
                </a:moveTo>
                <a:cubicBezTo>
                  <a:pt x="4102349" y="5461247"/>
                  <a:pt x="4101609" y="5462895"/>
                  <a:pt x="4100296" y="5464606"/>
                </a:cubicBezTo>
                <a:cubicBezTo>
                  <a:pt x="4085988" y="5483323"/>
                  <a:pt x="4076145" y="5504570"/>
                  <a:pt x="4065329" y="5525265"/>
                </a:cubicBezTo>
                <a:cubicBezTo>
                  <a:pt x="4060094" y="5535305"/>
                  <a:pt x="4052162" y="5539498"/>
                  <a:pt x="4041843" y="5533308"/>
                </a:cubicBezTo>
                <a:cubicBezTo>
                  <a:pt x="4031482" y="5527093"/>
                  <a:pt x="4017690" y="5532304"/>
                  <a:pt x="4008657" y="5522590"/>
                </a:cubicBezTo>
                <a:cubicBezTo>
                  <a:pt x="4006085" y="5521258"/>
                  <a:pt x="4003488" y="5520485"/>
                  <a:pt x="4000774" y="5522219"/>
                </a:cubicBezTo>
                <a:cubicBezTo>
                  <a:pt x="3992468" y="5537399"/>
                  <a:pt x="3984866" y="5522220"/>
                  <a:pt x="3976076" y="5521778"/>
                </a:cubicBezTo>
                <a:cubicBezTo>
                  <a:pt x="3975588" y="5526920"/>
                  <a:pt x="3978296" y="5530340"/>
                  <a:pt x="3982706" y="5531839"/>
                </a:cubicBezTo>
                <a:cubicBezTo>
                  <a:pt x="3987068" y="5533321"/>
                  <a:pt x="3992388" y="5532195"/>
                  <a:pt x="3988881" y="5540250"/>
                </a:cubicBezTo>
                <a:cubicBezTo>
                  <a:pt x="3986468" y="5545795"/>
                  <a:pt x="3983677" y="5551812"/>
                  <a:pt x="3978045" y="5548998"/>
                </a:cubicBezTo>
                <a:cubicBezTo>
                  <a:pt x="3966123" y="5543050"/>
                  <a:pt x="3953242" y="5541204"/>
                  <a:pt x="3940908" y="5537213"/>
                </a:cubicBezTo>
                <a:cubicBezTo>
                  <a:pt x="3936367" y="5535744"/>
                  <a:pt x="3931499" y="5531688"/>
                  <a:pt x="3934309" y="5526452"/>
                </a:cubicBezTo>
                <a:cubicBezTo>
                  <a:pt x="3937146" y="5521134"/>
                  <a:pt x="3941479" y="5526085"/>
                  <a:pt x="3945045" y="5527469"/>
                </a:cubicBezTo>
                <a:cubicBezTo>
                  <a:pt x="3949225" y="5529100"/>
                  <a:pt x="3953115" y="5534255"/>
                  <a:pt x="3957907" y="5529879"/>
                </a:cubicBezTo>
                <a:cubicBezTo>
                  <a:pt x="3962161" y="5525988"/>
                  <a:pt x="3958870" y="5520941"/>
                  <a:pt x="3958592" y="5516329"/>
                </a:cubicBezTo>
                <a:cubicBezTo>
                  <a:pt x="3957920" y="5505129"/>
                  <a:pt x="3951440" y="5496136"/>
                  <a:pt x="3945849" y="5487576"/>
                </a:cubicBezTo>
                <a:cubicBezTo>
                  <a:pt x="3940050" y="5478710"/>
                  <a:pt x="3932236" y="5472080"/>
                  <a:pt x="3944778" y="5463246"/>
                </a:cubicBezTo>
                <a:cubicBezTo>
                  <a:pt x="3943768" y="5461894"/>
                  <a:pt x="3942747" y="5460544"/>
                  <a:pt x="3941733" y="5459198"/>
                </a:cubicBezTo>
                <a:cubicBezTo>
                  <a:pt x="3938293" y="5457993"/>
                  <a:pt x="3928726" y="5467463"/>
                  <a:pt x="3932425" y="5453847"/>
                </a:cubicBezTo>
                <a:cubicBezTo>
                  <a:pt x="3928874" y="5452569"/>
                  <a:pt x="3925425" y="5451411"/>
                  <a:pt x="3924781" y="5457092"/>
                </a:cubicBezTo>
                <a:cubicBezTo>
                  <a:pt x="3924283" y="5461424"/>
                  <a:pt x="3933186" y="5470133"/>
                  <a:pt x="3920402" y="5468767"/>
                </a:cubicBezTo>
                <a:cubicBezTo>
                  <a:pt x="3911611" y="5467829"/>
                  <a:pt x="3907199" y="5461904"/>
                  <a:pt x="3910511" y="5452294"/>
                </a:cubicBezTo>
                <a:cubicBezTo>
                  <a:pt x="3913190" y="5444514"/>
                  <a:pt x="3915497" y="5436598"/>
                  <a:pt x="3917970" y="5428725"/>
                </a:cubicBezTo>
                <a:cubicBezTo>
                  <a:pt x="3920075" y="5427250"/>
                  <a:pt x="3922176" y="5425763"/>
                  <a:pt x="3924289" y="5424274"/>
                </a:cubicBezTo>
                <a:cubicBezTo>
                  <a:pt x="3920581" y="5418870"/>
                  <a:pt x="3922638" y="5416881"/>
                  <a:pt x="3928154" y="5413806"/>
                </a:cubicBezTo>
                <a:cubicBezTo>
                  <a:pt x="3934177" y="5410449"/>
                  <a:pt x="3949331" y="5413102"/>
                  <a:pt x="3941772" y="5397116"/>
                </a:cubicBezTo>
                <a:cubicBezTo>
                  <a:pt x="3940086" y="5393534"/>
                  <a:pt x="3946157" y="5390276"/>
                  <a:pt x="3950697" y="5391018"/>
                </a:cubicBezTo>
                <a:cubicBezTo>
                  <a:pt x="3959754" y="5392508"/>
                  <a:pt x="3968736" y="5390593"/>
                  <a:pt x="3972018" y="5382496"/>
                </a:cubicBezTo>
                <a:cubicBezTo>
                  <a:pt x="3975433" y="5374069"/>
                  <a:pt x="3961225" y="5374856"/>
                  <a:pt x="3959763" y="5365624"/>
                </a:cubicBezTo>
                <a:cubicBezTo>
                  <a:pt x="3971679" y="5364994"/>
                  <a:pt x="3977934" y="5375309"/>
                  <a:pt x="3987099" y="5378736"/>
                </a:cubicBezTo>
                <a:cubicBezTo>
                  <a:pt x="3991027" y="5380205"/>
                  <a:pt x="3988879" y="5385125"/>
                  <a:pt x="3985794" y="5387504"/>
                </a:cubicBezTo>
                <a:cubicBezTo>
                  <a:pt x="3979525" y="5392348"/>
                  <a:pt x="3979544" y="5399268"/>
                  <a:pt x="3984978" y="5402376"/>
                </a:cubicBezTo>
                <a:cubicBezTo>
                  <a:pt x="3990434" y="5405496"/>
                  <a:pt x="3995857" y="5401785"/>
                  <a:pt x="3997645" y="5394189"/>
                </a:cubicBezTo>
                <a:cubicBezTo>
                  <a:pt x="3999122" y="5387927"/>
                  <a:pt x="4004707" y="5388167"/>
                  <a:pt x="4009234" y="5390725"/>
                </a:cubicBezTo>
                <a:cubicBezTo>
                  <a:pt x="4036983" y="5406420"/>
                  <a:pt x="4064679" y="5422226"/>
                  <a:pt x="4092176" y="5438343"/>
                </a:cubicBezTo>
                <a:cubicBezTo>
                  <a:pt x="4098089" y="5441815"/>
                  <a:pt x="4109108" y="5444782"/>
                  <a:pt x="4097526" y="5454541"/>
                </a:cubicBezTo>
                <a:cubicBezTo>
                  <a:pt x="4096836" y="5455604"/>
                  <a:pt x="4096803" y="5456673"/>
                  <a:pt x="4097434" y="5457770"/>
                </a:cubicBezTo>
                <a:cubicBezTo>
                  <a:pt x="4100345" y="5457892"/>
                  <a:pt x="4101717" y="5458746"/>
                  <a:pt x="4102033" y="5459996"/>
                </a:cubicBezTo>
                <a:close/>
                <a:moveTo>
                  <a:pt x="4207457" y="5306538"/>
                </a:moveTo>
                <a:lnTo>
                  <a:pt x="4207457" y="5306537"/>
                </a:lnTo>
                <a:lnTo>
                  <a:pt x="4207111" y="5306337"/>
                </a:lnTo>
                <a:lnTo>
                  <a:pt x="4207111" y="5306338"/>
                </a:lnTo>
                <a:cubicBezTo>
                  <a:pt x="4207226" y="5306404"/>
                  <a:pt x="4207342" y="5306471"/>
                  <a:pt x="4207457" y="5306538"/>
                </a:cubicBezTo>
                <a:close/>
                <a:moveTo>
                  <a:pt x="4228791" y="5219409"/>
                </a:moveTo>
                <a:lnTo>
                  <a:pt x="4228790" y="5219408"/>
                </a:lnTo>
                <a:lnTo>
                  <a:pt x="4228473" y="5219692"/>
                </a:lnTo>
                <a:lnTo>
                  <a:pt x="4227983" y="5218943"/>
                </a:lnTo>
                <a:lnTo>
                  <a:pt x="4227983" y="5218943"/>
                </a:lnTo>
                <a:cubicBezTo>
                  <a:pt x="4228146" y="5219193"/>
                  <a:pt x="4228425" y="5219509"/>
                  <a:pt x="4228473" y="5219693"/>
                </a:cubicBezTo>
                <a:cubicBezTo>
                  <a:pt x="4228656" y="5219643"/>
                  <a:pt x="4228608" y="5219460"/>
                  <a:pt x="4228791" y="5219409"/>
                </a:cubicBezTo>
                <a:close/>
                <a:moveTo>
                  <a:pt x="4580059" y="5233347"/>
                </a:moveTo>
                <a:cubicBezTo>
                  <a:pt x="4571587" y="5231132"/>
                  <a:pt x="4567205" y="5227261"/>
                  <a:pt x="4563658" y="5222462"/>
                </a:cubicBezTo>
                <a:cubicBezTo>
                  <a:pt x="4560499" y="5218186"/>
                  <a:pt x="4557730" y="5213505"/>
                  <a:pt x="4558443" y="5207923"/>
                </a:cubicBezTo>
                <a:cubicBezTo>
                  <a:pt x="4558801" y="5205100"/>
                  <a:pt x="4561655" y="5204139"/>
                  <a:pt x="4563716" y="5205627"/>
                </a:cubicBezTo>
                <a:cubicBezTo>
                  <a:pt x="4566335" y="5207519"/>
                  <a:pt x="4569983" y="5208218"/>
                  <a:pt x="4572993" y="5209683"/>
                </a:cubicBezTo>
                <a:cubicBezTo>
                  <a:pt x="4576004" y="5211148"/>
                  <a:pt x="4578378" y="5213379"/>
                  <a:pt x="4578450" y="5218336"/>
                </a:cubicBezTo>
                <a:cubicBezTo>
                  <a:pt x="4578516" y="5222917"/>
                  <a:pt x="4579400" y="5227485"/>
                  <a:pt x="4580059" y="5233347"/>
                </a:cubicBezTo>
                <a:close/>
                <a:moveTo>
                  <a:pt x="4602835" y="5229447"/>
                </a:moveTo>
                <a:cubicBezTo>
                  <a:pt x="4601811" y="5231367"/>
                  <a:pt x="4599926" y="5233007"/>
                  <a:pt x="4598136" y="5234465"/>
                </a:cubicBezTo>
                <a:cubicBezTo>
                  <a:pt x="4593139" y="5238538"/>
                  <a:pt x="4591077" y="5234798"/>
                  <a:pt x="4589546" y="5230539"/>
                </a:cubicBezTo>
                <a:cubicBezTo>
                  <a:pt x="4587697" y="5227869"/>
                  <a:pt x="4585112" y="5225519"/>
                  <a:pt x="4585801" y="5221771"/>
                </a:cubicBezTo>
                <a:cubicBezTo>
                  <a:pt x="4582888" y="5218026"/>
                  <a:pt x="4581585" y="5213785"/>
                  <a:pt x="4582282" y="5209102"/>
                </a:cubicBezTo>
                <a:cubicBezTo>
                  <a:pt x="4582326" y="5208836"/>
                  <a:pt x="4585223" y="5208416"/>
                  <a:pt x="4586272" y="5209005"/>
                </a:cubicBezTo>
                <a:cubicBezTo>
                  <a:pt x="4589986" y="5211083"/>
                  <a:pt x="4589671" y="5214464"/>
                  <a:pt x="4588478" y="5217930"/>
                </a:cubicBezTo>
                <a:cubicBezTo>
                  <a:pt x="4590601" y="5219017"/>
                  <a:pt x="4588767" y="5225943"/>
                  <a:pt x="4594356" y="5221911"/>
                </a:cubicBezTo>
                <a:cubicBezTo>
                  <a:pt x="4597850" y="5213546"/>
                  <a:pt x="4600679" y="5220101"/>
                  <a:pt x="4602366" y="5222742"/>
                </a:cubicBezTo>
                <a:cubicBezTo>
                  <a:pt x="4604021" y="5225324"/>
                  <a:pt x="4603858" y="5227526"/>
                  <a:pt x="4602835" y="5229447"/>
                </a:cubicBezTo>
                <a:close/>
                <a:moveTo>
                  <a:pt x="4630638" y="5446300"/>
                </a:moveTo>
                <a:cubicBezTo>
                  <a:pt x="4631843" y="5453278"/>
                  <a:pt x="4624327" y="5454961"/>
                  <a:pt x="4619441" y="5458296"/>
                </a:cubicBezTo>
                <a:cubicBezTo>
                  <a:pt x="4608426" y="5465805"/>
                  <a:pt x="4599996" y="5466563"/>
                  <a:pt x="4587708" y="5457897"/>
                </a:cubicBezTo>
                <a:cubicBezTo>
                  <a:pt x="4578602" y="5451470"/>
                  <a:pt x="4566926" y="5446971"/>
                  <a:pt x="4556478" y="5441456"/>
                </a:cubicBezTo>
                <a:cubicBezTo>
                  <a:pt x="4555610" y="5440898"/>
                  <a:pt x="4554743" y="5440357"/>
                  <a:pt x="4553854" y="5439837"/>
                </a:cubicBezTo>
                <a:cubicBezTo>
                  <a:pt x="4543317" y="5424414"/>
                  <a:pt x="4545670" y="5405618"/>
                  <a:pt x="4558350" y="5402939"/>
                </a:cubicBezTo>
                <a:cubicBezTo>
                  <a:pt x="4564482" y="5401641"/>
                  <a:pt x="4569322" y="5401761"/>
                  <a:pt x="4569483" y="5409628"/>
                </a:cubicBezTo>
                <a:cubicBezTo>
                  <a:pt x="4569790" y="5424105"/>
                  <a:pt x="4578553" y="5425344"/>
                  <a:pt x="4587283" y="5418501"/>
                </a:cubicBezTo>
                <a:cubicBezTo>
                  <a:pt x="4592706" y="5414253"/>
                  <a:pt x="4596297" y="5413602"/>
                  <a:pt x="4598589" y="5415116"/>
                </a:cubicBezTo>
                <a:cubicBezTo>
                  <a:pt x="4600880" y="5416628"/>
                  <a:pt x="4601871" y="5420304"/>
                  <a:pt x="4602096" y="5424705"/>
                </a:cubicBezTo>
                <a:cubicBezTo>
                  <a:pt x="4602579" y="5434303"/>
                  <a:pt x="4606490" y="5437085"/>
                  <a:pt x="4615074" y="5437202"/>
                </a:cubicBezTo>
                <a:cubicBezTo>
                  <a:pt x="4621777" y="5437303"/>
                  <a:pt x="4629344" y="5438826"/>
                  <a:pt x="4630638" y="5446300"/>
                </a:cubicBezTo>
                <a:close/>
                <a:moveTo>
                  <a:pt x="4668224" y="5231399"/>
                </a:moveTo>
                <a:cubicBezTo>
                  <a:pt x="4658392" y="5236626"/>
                  <a:pt x="4649650" y="5241050"/>
                  <a:pt x="4649378" y="5222148"/>
                </a:cubicBezTo>
                <a:cubicBezTo>
                  <a:pt x="4656619" y="5225700"/>
                  <a:pt x="4662140" y="5228415"/>
                  <a:pt x="4668224" y="5231399"/>
                </a:cubicBezTo>
                <a:close/>
                <a:moveTo>
                  <a:pt x="4676834" y="5274360"/>
                </a:moveTo>
                <a:cubicBezTo>
                  <a:pt x="4681213" y="5288928"/>
                  <a:pt x="4673897" y="5299873"/>
                  <a:pt x="4658203" y="5304821"/>
                </a:cubicBezTo>
                <a:cubicBezTo>
                  <a:pt x="4646932" y="5296734"/>
                  <a:pt x="4630901" y="5296929"/>
                  <a:pt x="4622315" y="5284170"/>
                </a:cubicBezTo>
                <a:cubicBezTo>
                  <a:pt x="4622055" y="5274644"/>
                  <a:pt x="4620531" y="5266039"/>
                  <a:pt x="4613370" y="5258371"/>
                </a:cubicBezTo>
                <a:cubicBezTo>
                  <a:pt x="4609614" y="5254351"/>
                  <a:pt x="4594979" y="5247909"/>
                  <a:pt x="4612475" y="5240860"/>
                </a:cubicBezTo>
                <a:cubicBezTo>
                  <a:pt x="4616378" y="5239289"/>
                  <a:pt x="4606751" y="5234432"/>
                  <a:pt x="4612259" y="5229707"/>
                </a:cubicBezTo>
                <a:cubicBezTo>
                  <a:pt x="4623920" y="5235907"/>
                  <a:pt x="4636071" y="5241708"/>
                  <a:pt x="4648944" y="5246187"/>
                </a:cubicBezTo>
                <a:cubicBezTo>
                  <a:pt x="4662261" y="5250806"/>
                  <a:pt x="4672649" y="5260457"/>
                  <a:pt x="4676834" y="5274360"/>
                </a:cubicBezTo>
                <a:close/>
                <a:moveTo>
                  <a:pt x="4699319" y="5112237"/>
                </a:moveTo>
                <a:cubicBezTo>
                  <a:pt x="4697030" y="5113054"/>
                  <a:pt x="4695498" y="5114131"/>
                  <a:pt x="4694099" y="5113979"/>
                </a:cubicBezTo>
                <a:cubicBezTo>
                  <a:pt x="4691316" y="5113687"/>
                  <a:pt x="4690141" y="5111316"/>
                  <a:pt x="4690411" y="5108848"/>
                </a:cubicBezTo>
                <a:cubicBezTo>
                  <a:pt x="4690694" y="5106202"/>
                  <a:pt x="4692576" y="5104202"/>
                  <a:pt x="4695232" y="5106042"/>
                </a:cubicBezTo>
                <a:cubicBezTo>
                  <a:pt x="4696941" y="5107206"/>
                  <a:pt x="4697729" y="5109701"/>
                  <a:pt x="4699319" y="5112237"/>
                </a:cubicBezTo>
                <a:close/>
                <a:moveTo>
                  <a:pt x="4709039" y="5263547"/>
                </a:moveTo>
                <a:cubicBezTo>
                  <a:pt x="4708969" y="5263514"/>
                  <a:pt x="4708891" y="5263502"/>
                  <a:pt x="4708820" y="5263469"/>
                </a:cubicBezTo>
                <a:cubicBezTo>
                  <a:pt x="4708742" y="5263416"/>
                  <a:pt x="4708667" y="5263348"/>
                  <a:pt x="4708591" y="5263289"/>
                </a:cubicBezTo>
                <a:cubicBezTo>
                  <a:pt x="4708628" y="5263205"/>
                  <a:pt x="4708671" y="5263124"/>
                  <a:pt x="4708707" y="5263040"/>
                </a:cubicBezTo>
                <a:cubicBezTo>
                  <a:pt x="4708830" y="5263200"/>
                  <a:pt x="4708923" y="5263382"/>
                  <a:pt x="4709039" y="5263547"/>
                </a:cubicBezTo>
                <a:close/>
                <a:moveTo>
                  <a:pt x="4733775" y="5140862"/>
                </a:moveTo>
                <a:cubicBezTo>
                  <a:pt x="4733695" y="5140874"/>
                  <a:pt x="4733606" y="5140887"/>
                  <a:pt x="4733516" y="5140902"/>
                </a:cubicBezTo>
                <a:cubicBezTo>
                  <a:pt x="4727412" y="5160262"/>
                  <a:pt x="4711279" y="5155339"/>
                  <a:pt x="4697244" y="5155468"/>
                </a:cubicBezTo>
                <a:cubicBezTo>
                  <a:pt x="4694732" y="5161634"/>
                  <a:pt x="4689335" y="5164273"/>
                  <a:pt x="4683595" y="5166076"/>
                </a:cubicBezTo>
                <a:cubicBezTo>
                  <a:pt x="4669857" y="5170395"/>
                  <a:pt x="4655761" y="5173582"/>
                  <a:pt x="4642861" y="5180424"/>
                </a:cubicBezTo>
                <a:cubicBezTo>
                  <a:pt x="4640263" y="5181794"/>
                  <a:pt x="4636277" y="5185438"/>
                  <a:pt x="4633577" y="5181370"/>
                </a:cubicBezTo>
                <a:cubicBezTo>
                  <a:pt x="4630970" y="5177452"/>
                  <a:pt x="4632470" y="5173393"/>
                  <a:pt x="4637036" y="5171108"/>
                </a:cubicBezTo>
                <a:cubicBezTo>
                  <a:pt x="4635673" y="5168669"/>
                  <a:pt x="4636300" y="5165459"/>
                  <a:pt x="4638235" y="5164898"/>
                </a:cubicBezTo>
                <a:cubicBezTo>
                  <a:pt x="4661525" y="5158170"/>
                  <a:pt x="4685405" y="5153143"/>
                  <a:pt x="4706379" y="5140042"/>
                </a:cubicBezTo>
                <a:cubicBezTo>
                  <a:pt x="4708572" y="5136238"/>
                  <a:pt x="4710773" y="5132423"/>
                  <a:pt x="4714540" y="5125891"/>
                </a:cubicBezTo>
                <a:cubicBezTo>
                  <a:pt x="4714817" y="5132681"/>
                  <a:pt x="4714969" y="5136379"/>
                  <a:pt x="4715129" y="5140077"/>
                </a:cubicBezTo>
                <a:cubicBezTo>
                  <a:pt x="4721039" y="5145072"/>
                  <a:pt x="4727097" y="5146826"/>
                  <a:pt x="4733497" y="5140906"/>
                </a:cubicBezTo>
                <a:lnTo>
                  <a:pt x="4733688" y="5140439"/>
                </a:lnTo>
                <a:cubicBezTo>
                  <a:pt x="4733686" y="5140458"/>
                  <a:pt x="4733681" y="5140468"/>
                  <a:pt x="4733674" y="5140480"/>
                </a:cubicBezTo>
                <a:cubicBezTo>
                  <a:pt x="4733700" y="5140625"/>
                  <a:pt x="4733744" y="5140719"/>
                  <a:pt x="4733775" y="5140862"/>
                </a:cubicBezTo>
                <a:close/>
                <a:moveTo>
                  <a:pt x="4746078" y="5157818"/>
                </a:moveTo>
                <a:cubicBezTo>
                  <a:pt x="4744265" y="5160149"/>
                  <a:pt x="4741580" y="5161953"/>
                  <a:pt x="4738476" y="5160414"/>
                </a:cubicBezTo>
                <a:cubicBezTo>
                  <a:pt x="4735318" y="5158843"/>
                  <a:pt x="4737280" y="5156339"/>
                  <a:pt x="4738218" y="5154418"/>
                </a:cubicBezTo>
                <a:cubicBezTo>
                  <a:pt x="4739650" y="5151487"/>
                  <a:pt x="4742058" y="5150301"/>
                  <a:pt x="4744969" y="5151291"/>
                </a:cubicBezTo>
                <a:cubicBezTo>
                  <a:pt x="4747359" y="5153479"/>
                  <a:pt x="4747593" y="5155874"/>
                  <a:pt x="4746078" y="5157818"/>
                </a:cubicBezTo>
                <a:close/>
                <a:moveTo>
                  <a:pt x="4750858" y="5139244"/>
                </a:moveTo>
                <a:cubicBezTo>
                  <a:pt x="4752194" y="5140929"/>
                  <a:pt x="4750717" y="5144078"/>
                  <a:pt x="4748170" y="5144900"/>
                </a:cubicBezTo>
                <a:cubicBezTo>
                  <a:pt x="4742489" y="5146733"/>
                  <a:pt x="4736498" y="5148696"/>
                  <a:pt x="4734789" y="5140009"/>
                </a:cubicBezTo>
                <a:cubicBezTo>
                  <a:pt x="4735873" y="5139800"/>
                  <a:pt x="4737000" y="5139713"/>
                  <a:pt x="4737993" y="5139282"/>
                </a:cubicBezTo>
                <a:cubicBezTo>
                  <a:pt x="4742335" y="5137397"/>
                  <a:pt x="4746922" y="5134260"/>
                  <a:pt x="4750858" y="5139244"/>
                </a:cubicBezTo>
                <a:close/>
                <a:moveTo>
                  <a:pt x="4755920" y="5294213"/>
                </a:moveTo>
                <a:cubicBezTo>
                  <a:pt x="4756326" y="5301770"/>
                  <a:pt x="4754683" y="5309617"/>
                  <a:pt x="4751008" y="5312333"/>
                </a:cubicBezTo>
                <a:cubicBezTo>
                  <a:pt x="4747363" y="5315032"/>
                  <a:pt x="4742056" y="5320407"/>
                  <a:pt x="4739047" y="5315505"/>
                </a:cubicBezTo>
                <a:cubicBezTo>
                  <a:pt x="4735806" y="5310218"/>
                  <a:pt x="4722723" y="5312795"/>
                  <a:pt x="4727873" y="5301491"/>
                </a:cubicBezTo>
                <a:cubicBezTo>
                  <a:pt x="4728791" y="5299478"/>
                  <a:pt x="4730480" y="5295959"/>
                  <a:pt x="4727735" y="5295395"/>
                </a:cubicBezTo>
                <a:cubicBezTo>
                  <a:pt x="4719501" y="5293699"/>
                  <a:pt x="4716042" y="5288770"/>
                  <a:pt x="4713791" y="5283037"/>
                </a:cubicBezTo>
                <a:lnTo>
                  <a:pt x="4707964" y="5268096"/>
                </a:lnTo>
                <a:lnTo>
                  <a:pt x="4706909" y="5269517"/>
                </a:lnTo>
                <a:cubicBezTo>
                  <a:pt x="4705445" y="5270396"/>
                  <a:pt x="4703626" y="5270416"/>
                  <a:pt x="4701321" y="5269021"/>
                </a:cubicBezTo>
                <a:cubicBezTo>
                  <a:pt x="4700156" y="5268317"/>
                  <a:pt x="4699537" y="5264049"/>
                  <a:pt x="4700460" y="5263002"/>
                </a:cubicBezTo>
                <a:cubicBezTo>
                  <a:pt x="4704444" y="5258489"/>
                  <a:pt x="4707338" y="5262555"/>
                  <a:pt x="4710365" y="5264860"/>
                </a:cubicBezTo>
                <a:lnTo>
                  <a:pt x="4709160" y="5266484"/>
                </a:lnTo>
                <a:lnTo>
                  <a:pt x="4727772" y="5272186"/>
                </a:lnTo>
                <a:cubicBezTo>
                  <a:pt x="4734768" y="5273915"/>
                  <a:pt x="4741779" y="5275531"/>
                  <a:pt x="4748534" y="5277845"/>
                </a:cubicBezTo>
                <a:cubicBezTo>
                  <a:pt x="4753057" y="5279393"/>
                  <a:pt x="4755513" y="5286657"/>
                  <a:pt x="4755920" y="5294213"/>
                </a:cubicBezTo>
                <a:close/>
                <a:moveTo>
                  <a:pt x="4766579" y="5123223"/>
                </a:moveTo>
                <a:cubicBezTo>
                  <a:pt x="4767193" y="5125871"/>
                  <a:pt x="4767115" y="5128695"/>
                  <a:pt x="4765559" y="5131883"/>
                </a:cubicBezTo>
                <a:cubicBezTo>
                  <a:pt x="4762418" y="5127536"/>
                  <a:pt x="4759628" y="5123676"/>
                  <a:pt x="4756841" y="5119818"/>
                </a:cubicBezTo>
                <a:cubicBezTo>
                  <a:pt x="4753300" y="5117978"/>
                  <a:pt x="4750670" y="5115594"/>
                  <a:pt x="4754931" y="5112164"/>
                </a:cubicBezTo>
                <a:cubicBezTo>
                  <a:pt x="4757141" y="5110383"/>
                  <a:pt x="4759001" y="5109871"/>
                  <a:pt x="4760442" y="5110491"/>
                </a:cubicBezTo>
                <a:cubicBezTo>
                  <a:pt x="4761884" y="5111112"/>
                  <a:pt x="4762907" y="5112866"/>
                  <a:pt x="4763446" y="5115618"/>
                </a:cubicBezTo>
                <a:cubicBezTo>
                  <a:pt x="4764658" y="5118103"/>
                  <a:pt x="4765965" y="5120575"/>
                  <a:pt x="4766579" y="5123223"/>
                </a:cubicBezTo>
                <a:close/>
                <a:moveTo>
                  <a:pt x="4942127" y="5204578"/>
                </a:moveTo>
                <a:cubicBezTo>
                  <a:pt x="4936773" y="5203247"/>
                  <a:pt x="4930113" y="5203170"/>
                  <a:pt x="4931710" y="5192666"/>
                </a:cubicBezTo>
                <a:cubicBezTo>
                  <a:pt x="4935996" y="5197568"/>
                  <a:pt x="4939062" y="5201069"/>
                  <a:pt x="4942127" y="5204578"/>
                </a:cubicBezTo>
                <a:close/>
                <a:moveTo>
                  <a:pt x="4935939" y="5354065"/>
                </a:moveTo>
                <a:cubicBezTo>
                  <a:pt x="4936281" y="5354764"/>
                  <a:pt x="4935326" y="5357023"/>
                  <a:pt x="4934827" y="5357075"/>
                </a:cubicBezTo>
                <a:cubicBezTo>
                  <a:pt x="4928072" y="5357722"/>
                  <a:pt x="4921298" y="5358066"/>
                  <a:pt x="4914622" y="5351673"/>
                </a:cubicBezTo>
                <a:cubicBezTo>
                  <a:pt x="4917646" y="5349952"/>
                  <a:pt x="4919200" y="5348734"/>
                  <a:pt x="4919463" y="5348967"/>
                </a:cubicBezTo>
                <a:cubicBezTo>
                  <a:pt x="4923048" y="5352152"/>
                  <a:pt x="4928497" y="5349297"/>
                  <a:pt x="4932517" y="5350769"/>
                </a:cubicBezTo>
                <a:cubicBezTo>
                  <a:pt x="4933857" y="5351259"/>
                  <a:pt x="4935038" y="5352230"/>
                  <a:pt x="4935939" y="5354065"/>
                </a:cubicBezTo>
                <a:close/>
                <a:moveTo>
                  <a:pt x="4952944" y="5209999"/>
                </a:moveTo>
                <a:cubicBezTo>
                  <a:pt x="4945037" y="5207276"/>
                  <a:pt x="4941638" y="5204345"/>
                  <a:pt x="4944837" y="5198659"/>
                </a:cubicBezTo>
                <a:cubicBezTo>
                  <a:pt x="4945778" y="5196983"/>
                  <a:pt x="4948764" y="5196454"/>
                  <a:pt x="4950816" y="5195395"/>
                </a:cubicBezTo>
                <a:cubicBezTo>
                  <a:pt x="4951455" y="5199771"/>
                  <a:pt x="4952092" y="5204148"/>
                  <a:pt x="4952944" y="5209999"/>
                </a:cubicBezTo>
                <a:close/>
                <a:moveTo>
                  <a:pt x="4966636" y="5110049"/>
                </a:moveTo>
                <a:lnTo>
                  <a:pt x="4966635" y="5110049"/>
                </a:lnTo>
                <a:lnTo>
                  <a:pt x="4966270" y="5110149"/>
                </a:lnTo>
                <a:lnTo>
                  <a:pt x="4966357" y="5109732"/>
                </a:lnTo>
                <a:lnTo>
                  <a:pt x="4966355" y="5109731"/>
                </a:lnTo>
                <a:lnTo>
                  <a:pt x="4963201" y="5108535"/>
                </a:lnTo>
                <a:lnTo>
                  <a:pt x="4963201" y="5108536"/>
                </a:lnTo>
                <a:cubicBezTo>
                  <a:pt x="4964346" y="5108417"/>
                  <a:pt x="4965520" y="5108782"/>
                  <a:pt x="4966357" y="5109732"/>
                </a:cubicBezTo>
                <a:cubicBezTo>
                  <a:pt x="4966289" y="5109849"/>
                  <a:pt x="4966337" y="5110033"/>
                  <a:pt x="4966270" y="5110149"/>
                </a:cubicBezTo>
                <a:cubicBezTo>
                  <a:pt x="4966452" y="5110100"/>
                  <a:pt x="4966568" y="5110166"/>
                  <a:pt x="4966636" y="5110049"/>
                </a:cubicBezTo>
                <a:close/>
                <a:moveTo>
                  <a:pt x="4975383" y="5237301"/>
                </a:moveTo>
                <a:cubicBezTo>
                  <a:pt x="4967404" y="5232253"/>
                  <a:pt x="4965744" y="5227886"/>
                  <a:pt x="4965412" y="5220488"/>
                </a:cubicBezTo>
                <a:cubicBezTo>
                  <a:pt x="4972778" y="5223975"/>
                  <a:pt x="4974015" y="5228722"/>
                  <a:pt x="4975383" y="5237301"/>
                </a:cubicBezTo>
                <a:close/>
                <a:moveTo>
                  <a:pt x="5012069" y="5211663"/>
                </a:moveTo>
                <a:cubicBezTo>
                  <a:pt x="5009752" y="5213420"/>
                  <a:pt x="5008712" y="5217274"/>
                  <a:pt x="5006218" y="5213973"/>
                </a:cubicBezTo>
                <a:cubicBezTo>
                  <a:pt x="5005144" y="5212552"/>
                  <a:pt x="5005408" y="5209441"/>
                  <a:pt x="5006139" y="5207514"/>
                </a:cubicBezTo>
                <a:cubicBezTo>
                  <a:pt x="5006934" y="5205446"/>
                  <a:pt x="5009306" y="5203187"/>
                  <a:pt x="5011473" y="5205805"/>
                </a:cubicBezTo>
                <a:cubicBezTo>
                  <a:pt x="5012590" y="5207154"/>
                  <a:pt x="5011951" y="5209959"/>
                  <a:pt x="5012069" y="5211663"/>
                </a:cubicBezTo>
                <a:close/>
                <a:moveTo>
                  <a:pt x="5078546" y="5351982"/>
                </a:moveTo>
                <a:cubicBezTo>
                  <a:pt x="5067544" y="5365903"/>
                  <a:pt x="5053321" y="5370671"/>
                  <a:pt x="5036252" y="5368536"/>
                </a:cubicBezTo>
                <a:cubicBezTo>
                  <a:pt x="5033370" y="5368185"/>
                  <a:pt x="5030725" y="5365962"/>
                  <a:pt x="5031853" y="5364833"/>
                </a:cubicBezTo>
                <a:cubicBezTo>
                  <a:pt x="5035456" y="5361226"/>
                  <a:pt x="5034939" y="5351552"/>
                  <a:pt x="5043272" y="5354723"/>
                </a:cubicBezTo>
                <a:cubicBezTo>
                  <a:pt x="5055636" y="5359440"/>
                  <a:pt x="5066923" y="5356338"/>
                  <a:pt x="5078546" y="5351982"/>
                </a:cubicBezTo>
                <a:close/>
                <a:moveTo>
                  <a:pt x="5181547" y="4917470"/>
                </a:moveTo>
                <a:lnTo>
                  <a:pt x="5181546" y="4917470"/>
                </a:lnTo>
                <a:lnTo>
                  <a:pt x="5181074" y="4918288"/>
                </a:lnTo>
                <a:lnTo>
                  <a:pt x="5181075" y="4918288"/>
                </a:lnTo>
                <a:cubicBezTo>
                  <a:pt x="5181210" y="4918054"/>
                  <a:pt x="5181412" y="4917703"/>
                  <a:pt x="5181547" y="4917470"/>
                </a:cubicBezTo>
                <a:close/>
                <a:moveTo>
                  <a:pt x="5415737" y="5488930"/>
                </a:moveTo>
                <a:lnTo>
                  <a:pt x="5415737" y="5488929"/>
                </a:lnTo>
                <a:lnTo>
                  <a:pt x="5415391" y="5488729"/>
                </a:lnTo>
                <a:lnTo>
                  <a:pt x="5415391" y="5488730"/>
                </a:lnTo>
                <a:cubicBezTo>
                  <a:pt x="5415506" y="5488797"/>
                  <a:pt x="5415622" y="5488863"/>
                  <a:pt x="5415737" y="5488930"/>
                </a:cubicBezTo>
                <a:close/>
                <a:moveTo>
                  <a:pt x="5437071" y="5401801"/>
                </a:moveTo>
                <a:lnTo>
                  <a:pt x="5437070" y="5401801"/>
                </a:lnTo>
                <a:lnTo>
                  <a:pt x="5436753" y="5402085"/>
                </a:lnTo>
                <a:lnTo>
                  <a:pt x="5436263" y="5401335"/>
                </a:lnTo>
                <a:lnTo>
                  <a:pt x="5436262" y="5401335"/>
                </a:lnTo>
                <a:cubicBezTo>
                  <a:pt x="5436426" y="5401585"/>
                  <a:pt x="5436705" y="5401902"/>
                  <a:pt x="5436753" y="5402085"/>
                </a:cubicBezTo>
                <a:cubicBezTo>
                  <a:pt x="5436936" y="5402035"/>
                  <a:pt x="5436887" y="5401852"/>
                  <a:pt x="5437071" y="5401801"/>
                </a:cubicBezTo>
                <a:close/>
                <a:moveTo>
                  <a:pt x="5942055" y="5323255"/>
                </a:moveTo>
                <a:cubicBezTo>
                  <a:pt x="5941975" y="5323267"/>
                  <a:pt x="5941886" y="5323279"/>
                  <a:pt x="5941795" y="5323294"/>
                </a:cubicBezTo>
                <a:cubicBezTo>
                  <a:pt x="5935691" y="5342654"/>
                  <a:pt x="5919558" y="5337731"/>
                  <a:pt x="5905524" y="5337861"/>
                </a:cubicBezTo>
                <a:cubicBezTo>
                  <a:pt x="5903012" y="5344026"/>
                  <a:pt x="5897614" y="5346665"/>
                  <a:pt x="5891875" y="5348468"/>
                </a:cubicBezTo>
                <a:cubicBezTo>
                  <a:pt x="5878138" y="5352788"/>
                  <a:pt x="5864041" y="5355974"/>
                  <a:pt x="5851141" y="5362816"/>
                </a:cubicBezTo>
                <a:cubicBezTo>
                  <a:pt x="5848543" y="5364187"/>
                  <a:pt x="5844557" y="5367830"/>
                  <a:pt x="5841857" y="5363762"/>
                </a:cubicBezTo>
                <a:cubicBezTo>
                  <a:pt x="5839250" y="5359844"/>
                  <a:pt x="5840750" y="5355785"/>
                  <a:pt x="5845316" y="5353500"/>
                </a:cubicBezTo>
                <a:cubicBezTo>
                  <a:pt x="5843953" y="5351061"/>
                  <a:pt x="5844580" y="5347851"/>
                  <a:pt x="5846515" y="5347290"/>
                </a:cubicBezTo>
                <a:cubicBezTo>
                  <a:pt x="5869805" y="5340562"/>
                  <a:pt x="5893685" y="5335535"/>
                  <a:pt x="5914658" y="5322434"/>
                </a:cubicBezTo>
                <a:cubicBezTo>
                  <a:pt x="5916852" y="5318630"/>
                  <a:pt x="5919053" y="5314815"/>
                  <a:pt x="5922820" y="5308283"/>
                </a:cubicBezTo>
                <a:cubicBezTo>
                  <a:pt x="5923097" y="5315073"/>
                  <a:pt x="5923249" y="5318772"/>
                  <a:pt x="5923408" y="5322469"/>
                </a:cubicBezTo>
                <a:cubicBezTo>
                  <a:pt x="5929319" y="5327464"/>
                  <a:pt x="5935377" y="5329218"/>
                  <a:pt x="5941777" y="5323298"/>
                </a:cubicBezTo>
                <a:lnTo>
                  <a:pt x="5941968" y="5322831"/>
                </a:lnTo>
                <a:cubicBezTo>
                  <a:pt x="5941966" y="5322850"/>
                  <a:pt x="5941960" y="5322861"/>
                  <a:pt x="5941953" y="5322872"/>
                </a:cubicBezTo>
                <a:cubicBezTo>
                  <a:pt x="5941980" y="5323017"/>
                  <a:pt x="5942024" y="5323111"/>
                  <a:pt x="5942055" y="5323255"/>
                </a:cubicBezTo>
                <a:close/>
                <a:moveTo>
                  <a:pt x="5959138" y="5321636"/>
                </a:moveTo>
                <a:cubicBezTo>
                  <a:pt x="5960473" y="5323321"/>
                  <a:pt x="5958997" y="5326470"/>
                  <a:pt x="5956450" y="5327292"/>
                </a:cubicBezTo>
                <a:cubicBezTo>
                  <a:pt x="5950768" y="5329125"/>
                  <a:pt x="5944778" y="5331088"/>
                  <a:pt x="5943068" y="5322401"/>
                </a:cubicBezTo>
                <a:cubicBezTo>
                  <a:pt x="5944152" y="5322192"/>
                  <a:pt x="5945280" y="5322105"/>
                  <a:pt x="5946273" y="5321674"/>
                </a:cubicBezTo>
                <a:cubicBezTo>
                  <a:pt x="5950615" y="5319790"/>
                  <a:pt x="5955202" y="5316653"/>
                  <a:pt x="5959138" y="5321636"/>
                </a:cubicBezTo>
                <a:close/>
                <a:moveTo>
                  <a:pt x="6055627" y="4659818"/>
                </a:moveTo>
                <a:lnTo>
                  <a:pt x="6055627" y="4659816"/>
                </a:lnTo>
                <a:cubicBezTo>
                  <a:pt x="6055560" y="4659934"/>
                  <a:pt x="6055675" y="4660000"/>
                  <a:pt x="6055608" y="4660116"/>
                </a:cubicBezTo>
                <a:lnTo>
                  <a:pt x="6055608" y="4660116"/>
                </a:lnTo>
                <a:close/>
                <a:moveTo>
                  <a:pt x="6079198" y="4669355"/>
                </a:moveTo>
                <a:lnTo>
                  <a:pt x="6079007" y="4668625"/>
                </a:lnTo>
                <a:lnTo>
                  <a:pt x="6079006" y="4668624"/>
                </a:lnTo>
                <a:cubicBezTo>
                  <a:pt x="6079054" y="4668808"/>
                  <a:pt x="6079217" y="4669058"/>
                  <a:pt x="6079198" y="4669359"/>
                </a:cubicBezTo>
                <a:close/>
                <a:moveTo>
                  <a:pt x="6086351" y="4715098"/>
                </a:moveTo>
                <a:lnTo>
                  <a:pt x="6086350" y="4715096"/>
                </a:lnTo>
                <a:lnTo>
                  <a:pt x="6085939" y="4715013"/>
                </a:lnTo>
                <a:lnTo>
                  <a:pt x="6085938" y="4715015"/>
                </a:lnTo>
                <a:cubicBezTo>
                  <a:pt x="6086053" y="4715082"/>
                  <a:pt x="6086169" y="4715149"/>
                  <a:pt x="6086351" y="4715098"/>
                </a:cubicBezTo>
                <a:close/>
                <a:moveTo>
                  <a:pt x="6097907" y="4925769"/>
                </a:moveTo>
                <a:cubicBezTo>
                  <a:pt x="6097878" y="4925285"/>
                  <a:pt x="6097898" y="4924985"/>
                  <a:pt x="6097802" y="4924618"/>
                </a:cubicBezTo>
                <a:lnTo>
                  <a:pt x="6097801" y="4924619"/>
                </a:lnTo>
                <a:lnTo>
                  <a:pt x="6097906" y="4925769"/>
                </a:lnTo>
                <a:close/>
                <a:moveTo>
                  <a:pt x="6100539" y="4905469"/>
                </a:moveTo>
                <a:lnTo>
                  <a:pt x="6100539" y="4905469"/>
                </a:lnTo>
                <a:lnTo>
                  <a:pt x="6100202" y="4906053"/>
                </a:lnTo>
                <a:lnTo>
                  <a:pt x="6100202" y="4906054"/>
                </a:lnTo>
                <a:cubicBezTo>
                  <a:pt x="6100270" y="4905937"/>
                  <a:pt x="6100404" y="4905703"/>
                  <a:pt x="6100539" y="4905469"/>
                </a:cubicBezTo>
                <a:close/>
                <a:moveTo>
                  <a:pt x="6096997" y="4970287"/>
                </a:moveTo>
                <a:cubicBezTo>
                  <a:pt x="6096949" y="4970103"/>
                  <a:pt x="6096901" y="4969919"/>
                  <a:pt x="6096738" y="4969669"/>
                </a:cubicBezTo>
                <a:lnTo>
                  <a:pt x="6096738" y="4969669"/>
                </a:lnTo>
                <a:lnTo>
                  <a:pt x="6096997" y="4970286"/>
                </a:lnTo>
                <a:close/>
                <a:moveTo>
                  <a:pt x="6101755" y="4939367"/>
                </a:moveTo>
                <a:lnTo>
                  <a:pt x="6101754" y="4939369"/>
                </a:lnTo>
                <a:lnTo>
                  <a:pt x="6101534" y="4940017"/>
                </a:lnTo>
                <a:lnTo>
                  <a:pt x="6101351" y="4940067"/>
                </a:lnTo>
                <a:lnTo>
                  <a:pt x="6101350" y="4940068"/>
                </a:lnTo>
                <a:cubicBezTo>
                  <a:pt x="6101418" y="4939951"/>
                  <a:pt x="6101534" y="4940018"/>
                  <a:pt x="6101534" y="4940018"/>
                </a:cubicBezTo>
                <a:cubicBezTo>
                  <a:pt x="6101485" y="4939835"/>
                  <a:pt x="6101620" y="4939600"/>
                  <a:pt x="6101755" y="4939367"/>
                </a:cubicBezTo>
                <a:close/>
                <a:moveTo>
                  <a:pt x="6137186" y="4569085"/>
                </a:moveTo>
                <a:lnTo>
                  <a:pt x="6136977" y="4569342"/>
                </a:lnTo>
                <a:lnTo>
                  <a:pt x="6136668" y="4569719"/>
                </a:lnTo>
                <a:lnTo>
                  <a:pt x="6136639" y="4569237"/>
                </a:lnTo>
                <a:lnTo>
                  <a:pt x="6136638" y="4569237"/>
                </a:lnTo>
                <a:cubicBezTo>
                  <a:pt x="6136570" y="4569354"/>
                  <a:pt x="6136618" y="4569538"/>
                  <a:pt x="6136666" y="4569722"/>
                </a:cubicBezTo>
                <a:lnTo>
                  <a:pt x="6136977" y="4569342"/>
                </a:lnTo>
                <a:lnTo>
                  <a:pt x="6137186" y="4569086"/>
                </a:lnTo>
                <a:close/>
                <a:moveTo>
                  <a:pt x="6149444" y="5189273"/>
                </a:moveTo>
                <a:lnTo>
                  <a:pt x="6149444" y="5189273"/>
                </a:lnTo>
                <a:lnTo>
                  <a:pt x="6147914" y="5189792"/>
                </a:lnTo>
                <a:lnTo>
                  <a:pt x="6147876" y="5188525"/>
                </a:lnTo>
                <a:lnTo>
                  <a:pt x="6147876" y="5188525"/>
                </a:lnTo>
                <a:cubicBezTo>
                  <a:pt x="6147904" y="5189008"/>
                  <a:pt x="6147885" y="5189309"/>
                  <a:pt x="6147913" y="5189793"/>
                </a:cubicBezTo>
                <a:cubicBezTo>
                  <a:pt x="6148462" y="5189642"/>
                  <a:pt x="6149011" y="5189490"/>
                  <a:pt x="6149444" y="5189273"/>
                </a:cubicBezTo>
                <a:close/>
                <a:moveTo>
                  <a:pt x="6151096" y="5286377"/>
                </a:moveTo>
                <a:cubicBezTo>
                  <a:pt x="6140317" y="5284554"/>
                  <a:pt x="6130636" y="5281069"/>
                  <a:pt x="6125819" y="5292492"/>
                </a:cubicBezTo>
                <a:cubicBezTo>
                  <a:pt x="6124741" y="5295054"/>
                  <a:pt x="6122538" y="5296598"/>
                  <a:pt x="6120251" y="5295563"/>
                </a:cubicBezTo>
                <a:cubicBezTo>
                  <a:pt x="6107998" y="5289989"/>
                  <a:pt x="6098421" y="5297222"/>
                  <a:pt x="6088247" y="5301787"/>
                </a:cubicBezTo>
                <a:cubicBezTo>
                  <a:pt x="6084182" y="5303602"/>
                  <a:pt x="6080260" y="5304532"/>
                  <a:pt x="6077182" y="5300059"/>
                </a:cubicBezTo>
                <a:cubicBezTo>
                  <a:pt x="6075615" y="5299308"/>
                  <a:pt x="6074110" y="5298337"/>
                  <a:pt x="6072460" y="5297870"/>
                </a:cubicBezTo>
                <a:cubicBezTo>
                  <a:pt x="6067872" y="5296573"/>
                  <a:pt x="6062694" y="5303678"/>
                  <a:pt x="6058593" y="5297044"/>
                </a:cubicBezTo>
                <a:cubicBezTo>
                  <a:pt x="6058028" y="5296129"/>
                  <a:pt x="6058910" y="5293648"/>
                  <a:pt x="6059874" y="5292563"/>
                </a:cubicBezTo>
                <a:cubicBezTo>
                  <a:pt x="6064181" y="5287708"/>
                  <a:pt x="6069123" y="5289444"/>
                  <a:pt x="6074000" y="5291704"/>
                </a:cubicBezTo>
                <a:cubicBezTo>
                  <a:pt x="6098151" y="5281741"/>
                  <a:pt x="6119004" y="5266360"/>
                  <a:pt x="6141237" y="5251847"/>
                </a:cubicBezTo>
                <a:cubicBezTo>
                  <a:pt x="6141179" y="5263101"/>
                  <a:pt x="6142912" y="5274610"/>
                  <a:pt x="6151096" y="5286377"/>
                </a:cubicBezTo>
                <a:close/>
                <a:moveTo>
                  <a:pt x="6275385" y="5126945"/>
                </a:moveTo>
                <a:lnTo>
                  <a:pt x="6275380" y="5126954"/>
                </a:lnTo>
                <a:lnTo>
                  <a:pt x="6269045" y="5139090"/>
                </a:lnTo>
                <a:lnTo>
                  <a:pt x="6268609" y="5139927"/>
                </a:lnTo>
                <a:lnTo>
                  <a:pt x="6268099" y="5140666"/>
                </a:lnTo>
                <a:lnTo>
                  <a:pt x="6262409" y="5148908"/>
                </a:lnTo>
                <a:lnTo>
                  <a:pt x="6262405" y="5148914"/>
                </a:lnTo>
                <a:lnTo>
                  <a:pt x="6268099" y="5140666"/>
                </a:lnTo>
                <a:lnTo>
                  <a:pt x="6268609" y="5139927"/>
                </a:lnTo>
                <a:lnTo>
                  <a:pt x="6269045" y="5139090"/>
                </a:lnTo>
                <a:close/>
                <a:moveTo>
                  <a:pt x="6336677" y="5024680"/>
                </a:moveTo>
                <a:lnTo>
                  <a:pt x="6336676" y="5024679"/>
                </a:lnTo>
                <a:lnTo>
                  <a:pt x="6334555" y="5029690"/>
                </a:lnTo>
                <a:lnTo>
                  <a:pt x="6334556" y="5029690"/>
                </a:lnTo>
                <a:cubicBezTo>
                  <a:pt x="6335433" y="5028170"/>
                  <a:pt x="6336079" y="5026516"/>
                  <a:pt x="6336677" y="5024680"/>
                </a:cubicBezTo>
                <a:close/>
                <a:moveTo>
                  <a:pt x="6351322" y="5210432"/>
                </a:moveTo>
                <a:cubicBezTo>
                  <a:pt x="6349799" y="5213522"/>
                  <a:pt x="6347439" y="5212250"/>
                  <a:pt x="6345382" y="5211379"/>
                </a:cubicBezTo>
                <a:cubicBezTo>
                  <a:pt x="6343182" y="5210450"/>
                  <a:pt x="6341060" y="5208764"/>
                  <a:pt x="6341890" y="5206175"/>
                </a:cubicBezTo>
                <a:cubicBezTo>
                  <a:pt x="6342948" y="5202881"/>
                  <a:pt x="6345665" y="5204319"/>
                  <a:pt x="6347718" y="5205196"/>
                </a:cubicBezTo>
                <a:cubicBezTo>
                  <a:pt x="6349894" y="5206127"/>
                  <a:pt x="6351620" y="5207640"/>
                  <a:pt x="6351322" y="5210432"/>
                </a:cubicBezTo>
                <a:close/>
                <a:moveTo>
                  <a:pt x="6365042" y="5018441"/>
                </a:moveTo>
                <a:lnTo>
                  <a:pt x="6365041" y="5018440"/>
                </a:lnTo>
                <a:lnTo>
                  <a:pt x="6355969" y="5017103"/>
                </a:lnTo>
                <a:lnTo>
                  <a:pt x="6355968" y="5017104"/>
                </a:lnTo>
                <a:cubicBezTo>
                  <a:pt x="6358854" y="5018768"/>
                  <a:pt x="6361692" y="5020249"/>
                  <a:pt x="6365042" y="5018441"/>
                </a:cubicBezTo>
                <a:close/>
                <a:moveTo>
                  <a:pt x="6388046" y="5232888"/>
                </a:moveTo>
                <a:cubicBezTo>
                  <a:pt x="6385762" y="5234462"/>
                  <a:pt x="6383591" y="5233760"/>
                  <a:pt x="6381720" y="5232316"/>
                </a:cubicBezTo>
                <a:cubicBezTo>
                  <a:pt x="6379956" y="5230966"/>
                  <a:pt x="6377417" y="5229275"/>
                  <a:pt x="6379781" y="5226776"/>
                </a:cubicBezTo>
                <a:cubicBezTo>
                  <a:pt x="6381639" y="5224820"/>
                  <a:pt x="6384112" y="5225865"/>
                  <a:pt x="6386007" y="5227298"/>
                </a:cubicBezTo>
                <a:cubicBezTo>
                  <a:pt x="6387787" y="5228649"/>
                  <a:pt x="6390014" y="5230079"/>
                  <a:pt x="6388046" y="5232888"/>
                </a:cubicBezTo>
                <a:close/>
                <a:moveTo>
                  <a:pt x="6396120" y="5125225"/>
                </a:moveTo>
                <a:cubicBezTo>
                  <a:pt x="6395247" y="5127440"/>
                  <a:pt x="6393718" y="5129186"/>
                  <a:pt x="6393014" y="5131164"/>
                </a:cubicBezTo>
                <a:cubicBezTo>
                  <a:pt x="6392199" y="5130386"/>
                  <a:pt x="6391182" y="5129735"/>
                  <a:pt x="6390603" y="5128802"/>
                </a:cubicBezTo>
                <a:cubicBezTo>
                  <a:pt x="6387204" y="5123311"/>
                  <a:pt x="6391327" y="5120864"/>
                  <a:pt x="6395288" y="5116467"/>
                </a:cubicBezTo>
                <a:cubicBezTo>
                  <a:pt x="6397209" y="5120325"/>
                  <a:pt x="6396992" y="5123009"/>
                  <a:pt x="6396120" y="5125225"/>
                </a:cubicBezTo>
                <a:close/>
                <a:moveTo>
                  <a:pt x="6412680" y="5015059"/>
                </a:moveTo>
                <a:lnTo>
                  <a:pt x="6412680" y="5015059"/>
                </a:lnTo>
                <a:lnTo>
                  <a:pt x="6410964" y="5019367"/>
                </a:lnTo>
                <a:lnTo>
                  <a:pt x="6402764" y="5020249"/>
                </a:lnTo>
                <a:lnTo>
                  <a:pt x="6402764" y="5020249"/>
                </a:lnTo>
                <a:cubicBezTo>
                  <a:pt x="6405469" y="5020095"/>
                  <a:pt x="6408193" y="5019640"/>
                  <a:pt x="6410964" y="5019368"/>
                </a:cubicBezTo>
                <a:cubicBezTo>
                  <a:pt x="6411754" y="5018265"/>
                  <a:pt x="6412217" y="5016662"/>
                  <a:pt x="6412680" y="5015059"/>
                </a:cubicBezTo>
                <a:close/>
                <a:moveTo>
                  <a:pt x="6471728" y="5070972"/>
                </a:moveTo>
                <a:cubicBezTo>
                  <a:pt x="6471677" y="5071145"/>
                  <a:pt x="6467619" y="5070180"/>
                  <a:pt x="6465435" y="5069755"/>
                </a:cubicBezTo>
                <a:cubicBezTo>
                  <a:pt x="6464799" y="5068837"/>
                  <a:pt x="6464014" y="5068077"/>
                  <a:pt x="6463069" y="5067483"/>
                </a:cubicBezTo>
                <a:cubicBezTo>
                  <a:pt x="6464620" y="5060022"/>
                  <a:pt x="6457941" y="5058518"/>
                  <a:pt x="6453805" y="5055047"/>
                </a:cubicBezTo>
                <a:cubicBezTo>
                  <a:pt x="6458544" y="5053849"/>
                  <a:pt x="6463639" y="5055683"/>
                  <a:pt x="6467242" y="5058889"/>
                </a:cubicBezTo>
                <a:cubicBezTo>
                  <a:pt x="6470844" y="5062095"/>
                  <a:pt x="6472955" y="5066676"/>
                  <a:pt x="6471728" y="5070972"/>
                </a:cubicBezTo>
                <a:close/>
                <a:moveTo>
                  <a:pt x="6472254" y="5088948"/>
                </a:moveTo>
                <a:cubicBezTo>
                  <a:pt x="6473438" y="5092108"/>
                  <a:pt x="6472489" y="5095908"/>
                  <a:pt x="6468662" y="5100620"/>
                </a:cubicBezTo>
                <a:cubicBezTo>
                  <a:pt x="6464105" y="5106162"/>
                  <a:pt x="6460159" y="5116178"/>
                  <a:pt x="6451057" y="5110297"/>
                </a:cubicBezTo>
                <a:cubicBezTo>
                  <a:pt x="6440524" y="5103485"/>
                  <a:pt x="6440876" y="5092531"/>
                  <a:pt x="6446619" y="5081900"/>
                </a:cubicBezTo>
                <a:cubicBezTo>
                  <a:pt x="6451690" y="5072516"/>
                  <a:pt x="6457372" y="5078529"/>
                  <a:pt x="6463048" y="5081125"/>
                </a:cubicBezTo>
                <a:cubicBezTo>
                  <a:pt x="6467754" y="5083271"/>
                  <a:pt x="6471071" y="5085789"/>
                  <a:pt x="6472254" y="5088948"/>
                </a:cubicBezTo>
                <a:close/>
                <a:moveTo>
                  <a:pt x="6495629" y="4752291"/>
                </a:moveTo>
                <a:lnTo>
                  <a:pt x="6491858" y="4751362"/>
                </a:lnTo>
                <a:lnTo>
                  <a:pt x="6491857" y="4751365"/>
                </a:lnTo>
                <a:cubicBezTo>
                  <a:pt x="6492867" y="4751480"/>
                  <a:pt x="6494224" y="4751795"/>
                  <a:pt x="6495628" y="4752293"/>
                </a:cubicBezTo>
                <a:close/>
                <a:moveTo>
                  <a:pt x="6488676" y="5012966"/>
                </a:moveTo>
                <a:cubicBezTo>
                  <a:pt x="6489069" y="5013323"/>
                  <a:pt x="6488533" y="5015264"/>
                  <a:pt x="6487913" y="5016057"/>
                </a:cubicBezTo>
                <a:cubicBezTo>
                  <a:pt x="6484281" y="5020699"/>
                  <a:pt x="6480279" y="5019719"/>
                  <a:pt x="6476248" y="5016543"/>
                </a:cubicBezTo>
                <a:cubicBezTo>
                  <a:pt x="6476777" y="5015626"/>
                  <a:pt x="6477245" y="5014674"/>
                  <a:pt x="6477656" y="5013695"/>
                </a:cubicBezTo>
                <a:cubicBezTo>
                  <a:pt x="6481388" y="5013808"/>
                  <a:pt x="6484850" y="5009464"/>
                  <a:pt x="6488676" y="5012966"/>
                </a:cubicBezTo>
                <a:close/>
                <a:moveTo>
                  <a:pt x="6492840" y="5045552"/>
                </a:moveTo>
                <a:cubicBezTo>
                  <a:pt x="6488652" y="5054709"/>
                  <a:pt x="6480486" y="5044889"/>
                  <a:pt x="6474861" y="5049475"/>
                </a:cubicBezTo>
                <a:cubicBezTo>
                  <a:pt x="6477068" y="5041128"/>
                  <a:pt x="6481014" y="5035662"/>
                  <a:pt x="6489800" y="5038511"/>
                </a:cubicBezTo>
                <a:cubicBezTo>
                  <a:pt x="6493243" y="5039631"/>
                  <a:pt x="6494329" y="5042298"/>
                  <a:pt x="6492840" y="5045552"/>
                </a:cubicBezTo>
                <a:close/>
                <a:moveTo>
                  <a:pt x="6498133" y="5071342"/>
                </a:moveTo>
                <a:cubicBezTo>
                  <a:pt x="6497599" y="5072642"/>
                  <a:pt x="6496174" y="5073793"/>
                  <a:pt x="6494793" y="5074952"/>
                </a:cubicBezTo>
                <a:cubicBezTo>
                  <a:pt x="6491851" y="5074057"/>
                  <a:pt x="6486440" y="5076855"/>
                  <a:pt x="6486231" y="5072670"/>
                </a:cubicBezTo>
                <a:cubicBezTo>
                  <a:pt x="6485958" y="5066966"/>
                  <a:pt x="6491601" y="5066868"/>
                  <a:pt x="6496127" y="5066840"/>
                </a:cubicBezTo>
                <a:cubicBezTo>
                  <a:pt x="6498311" y="5068593"/>
                  <a:pt x="6498668" y="5070042"/>
                  <a:pt x="6498133" y="5071342"/>
                </a:cubicBezTo>
                <a:close/>
                <a:moveTo>
                  <a:pt x="6505172" y="5033204"/>
                </a:moveTo>
                <a:cubicBezTo>
                  <a:pt x="6505341" y="5035713"/>
                  <a:pt x="6503509" y="5038713"/>
                  <a:pt x="6499949" y="5042247"/>
                </a:cubicBezTo>
                <a:cubicBezTo>
                  <a:pt x="6497711" y="5036454"/>
                  <a:pt x="6496100" y="5032269"/>
                  <a:pt x="6494386" y="5027815"/>
                </a:cubicBezTo>
                <a:cubicBezTo>
                  <a:pt x="6496472" y="5027415"/>
                  <a:pt x="6497587" y="5026827"/>
                  <a:pt x="6498394" y="5027114"/>
                </a:cubicBezTo>
                <a:cubicBezTo>
                  <a:pt x="6502834" y="5028679"/>
                  <a:pt x="6505003" y="5030696"/>
                  <a:pt x="6505172" y="5033204"/>
                </a:cubicBezTo>
                <a:close/>
                <a:moveTo>
                  <a:pt x="6508010" y="4990779"/>
                </a:moveTo>
                <a:cubicBezTo>
                  <a:pt x="6512648" y="5000280"/>
                  <a:pt x="6501546" y="4999698"/>
                  <a:pt x="6499117" y="5004670"/>
                </a:cubicBezTo>
                <a:cubicBezTo>
                  <a:pt x="6489047" y="4991688"/>
                  <a:pt x="6503982" y="4994731"/>
                  <a:pt x="6508010" y="4990779"/>
                </a:cubicBezTo>
                <a:close/>
                <a:moveTo>
                  <a:pt x="6513768" y="4952646"/>
                </a:moveTo>
                <a:cubicBezTo>
                  <a:pt x="6509287" y="4960736"/>
                  <a:pt x="6505670" y="4962164"/>
                  <a:pt x="6500537" y="4959649"/>
                </a:cubicBezTo>
                <a:lnTo>
                  <a:pt x="6500544" y="4959638"/>
                </a:lnTo>
                <a:cubicBezTo>
                  <a:pt x="6503989" y="4957819"/>
                  <a:pt x="6507429" y="4955998"/>
                  <a:pt x="6513768" y="4952646"/>
                </a:cubicBezTo>
                <a:close/>
                <a:moveTo>
                  <a:pt x="6529502" y="4774154"/>
                </a:moveTo>
                <a:cubicBezTo>
                  <a:pt x="6528115" y="4775532"/>
                  <a:pt x="6526730" y="4776911"/>
                  <a:pt x="6525349" y="4778292"/>
                </a:cubicBezTo>
                <a:cubicBezTo>
                  <a:pt x="6521288" y="4774582"/>
                  <a:pt x="6517226" y="4770872"/>
                  <a:pt x="6512441" y="4766504"/>
                </a:cubicBezTo>
                <a:cubicBezTo>
                  <a:pt x="6515446" y="4765204"/>
                  <a:pt x="6517609" y="4764978"/>
                  <a:pt x="6519267" y="4765381"/>
                </a:cubicBezTo>
                <a:cubicBezTo>
                  <a:pt x="6524239" y="4766595"/>
                  <a:pt x="6524650" y="4773490"/>
                  <a:pt x="6529502" y="4774154"/>
                </a:cubicBezTo>
                <a:close/>
                <a:moveTo>
                  <a:pt x="6543361" y="4673537"/>
                </a:moveTo>
                <a:lnTo>
                  <a:pt x="6543358" y="4673535"/>
                </a:lnTo>
                <a:lnTo>
                  <a:pt x="6541466" y="4674154"/>
                </a:lnTo>
                <a:lnTo>
                  <a:pt x="6535256" y="4676651"/>
                </a:lnTo>
                <a:lnTo>
                  <a:pt x="6535255" y="4676654"/>
                </a:lnTo>
                <a:cubicBezTo>
                  <a:pt x="6537287" y="4675800"/>
                  <a:pt x="6539318" y="4674945"/>
                  <a:pt x="6541465" y="4674157"/>
                </a:cubicBezTo>
                <a:cubicBezTo>
                  <a:pt x="6542080" y="4673889"/>
                  <a:pt x="6542745" y="4673804"/>
                  <a:pt x="6543361" y="4673537"/>
                </a:cubicBezTo>
                <a:close/>
                <a:moveTo>
                  <a:pt x="6543465" y="4833648"/>
                </a:moveTo>
                <a:lnTo>
                  <a:pt x="6543351" y="4833583"/>
                </a:lnTo>
                <a:lnTo>
                  <a:pt x="6543349" y="4833584"/>
                </a:lnTo>
                <a:cubicBezTo>
                  <a:pt x="6543349" y="4833584"/>
                  <a:pt x="6543464" y="4833650"/>
                  <a:pt x="6543464" y="4833650"/>
                </a:cubicBezTo>
                <a:close/>
                <a:moveTo>
                  <a:pt x="6553228" y="4928981"/>
                </a:moveTo>
                <a:cubicBezTo>
                  <a:pt x="6550821" y="4934812"/>
                  <a:pt x="6546000" y="4928611"/>
                  <a:pt x="6542709" y="4930878"/>
                </a:cubicBezTo>
                <a:cubicBezTo>
                  <a:pt x="6544173" y="4924730"/>
                  <a:pt x="6547606" y="4923539"/>
                  <a:pt x="6551744" y="4924816"/>
                </a:cubicBezTo>
                <a:cubicBezTo>
                  <a:pt x="6552638" y="4925092"/>
                  <a:pt x="6553666" y="4927913"/>
                  <a:pt x="6553228" y="4928981"/>
                </a:cubicBezTo>
                <a:close/>
                <a:moveTo>
                  <a:pt x="6566051" y="4994578"/>
                </a:moveTo>
                <a:cubicBezTo>
                  <a:pt x="6563306" y="4997063"/>
                  <a:pt x="6561380" y="4995434"/>
                  <a:pt x="6559484" y="4994341"/>
                </a:cubicBezTo>
                <a:cubicBezTo>
                  <a:pt x="6557421" y="4993144"/>
                  <a:pt x="6555345" y="4991282"/>
                  <a:pt x="6558680" y="4989752"/>
                </a:cubicBezTo>
                <a:cubicBezTo>
                  <a:pt x="6560440" y="4988949"/>
                  <a:pt x="6563279" y="4989825"/>
                  <a:pt x="6565322" y="4990676"/>
                </a:cubicBezTo>
                <a:cubicBezTo>
                  <a:pt x="6566048" y="4990977"/>
                  <a:pt x="6565875" y="4993452"/>
                  <a:pt x="6566051" y="4994578"/>
                </a:cubicBezTo>
                <a:close/>
                <a:moveTo>
                  <a:pt x="6589851" y="4574263"/>
                </a:moveTo>
                <a:lnTo>
                  <a:pt x="6589775" y="4573600"/>
                </a:lnTo>
                <a:lnTo>
                  <a:pt x="6589773" y="4573598"/>
                </a:lnTo>
                <a:cubicBezTo>
                  <a:pt x="6589821" y="4573782"/>
                  <a:pt x="6589802" y="4574082"/>
                  <a:pt x="6589850" y="4574265"/>
                </a:cubicBezTo>
                <a:close/>
                <a:moveTo>
                  <a:pt x="6575547" y="4903285"/>
                </a:moveTo>
                <a:cubicBezTo>
                  <a:pt x="6573383" y="4905002"/>
                  <a:pt x="6571018" y="4907460"/>
                  <a:pt x="6568155" y="4904590"/>
                </a:cubicBezTo>
                <a:cubicBezTo>
                  <a:pt x="6567345" y="4903778"/>
                  <a:pt x="6567345" y="4900941"/>
                  <a:pt x="6568132" y="4899998"/>
                </a:cubicBezTo>
                <a:cubicBezTo>
                  <a:pt x="6569942" y="4897814"/>
                  <a:pt x="6572543" y="4895439"/>
                  <a:pt x="6575619" y="4897112"/>
                </a:cubicBezTo>
                <a:cubicBezTo>
                  <a:pt x="6578399" y="4898622"/>
                  <a:pt x="6577004" y="4901097"/>
                  <a:pt x="6575547" y="4903285"/>
                </a:cubicBezTo>
                <a:close/>
                <a:moveTo>
                  <a:pt x="6601906" y="4522156"/>
                </a:moveTo>
                <a:lnTo>
                  <a:pt x="6601902" y="4522153"/>
                </a:lnTo>
                <a:lnTo>
                  <a:pt x="6601543" y="4522253"/>
                </a:lnTo>
                <a:lnTo>
                  <a:pt x="6601562" y="4521958"/>
                </a:lnTo>
                <a:lnTo>
                  <a:pt x="6601560" y="4521957"/>
                </a:lnTo>
                <a:cubicBezTo>
                  <a:pt x="6601608" y="4522141"/>
                  <a:pt x="6601540" y="4522259"/>
                  <a:pt x="6601540" y="4522259"/>
                </a:cubicBezTo>
                <a:cubicBezTo>
                  <a:pt x="6601656" y="4522325"/>
                  <a:pt x="6601723" y="4522208"/>
                  <a:pt x="6601906" y="4522156"/>
                </a:cubicBezTo>
                <a:close/>
                <a:moveTo>
                  <a:pt x="6588416" y="4973632"/>
                </a:moveTo>
                <a:cubicBezTo>
                  <a:pt x="6588371" y="4984491"/>
                  <a:pt x="6580162" y="4986567"/>
                  <a:pt x="6572091" y="4988360"/>
                </a:cubicBezTo>
                <a:cubicBezTo>
                  <a:pt x="6564194" y="4990119"/>
                  <a:pt x="6559992" y="4985667"/>
                  <a:pt x="6556543" y="4977552"/>
                </a:cubicBezTo>
                <a:cubicBezTo>
                  <a:pt x="6566887" y="4975959"/>
                  <a:pt x="6580038" y="4983763"/>
                  <a:pt x="6584398" y="4968509"/>
                </a:cubicBezTo>
                <a:cubicBezTo>
                  <a:pt x="6585744" y="4970220"/>
                  <a:pt x="6587072" y="4971918"/>
                  <a:pt x="6588416" y="4973632"/>
                </a:cubicBezTo>
                <a:close/>
                <a:moveTo>
                  <a:pt x="6604640" y="4748023"/>
                </a:moveTo>
                <a:cubicBezTo>
                  <a:pt x="6603965" y="4748829"/>
                  <a:pt x="6603475" y="4749734"/>
                  <a:pt x="6603166" y="4750733"/>
                </a:cubicBezTo>
                <a:cubicBezTo>
                  <a:pt x="6601514" y="4751140"/>
                  <a:pt x="6599436" y="4752371"/>
                  <a:pt x="6598285" y="4751784"/>
                </a:cubicBezTo>
                <a:cubicBezTo>
                  <a:pt x="6595160" y="4750197"/>
                  <a:pt x="6591592" y="4759571"/>
                  <a:pt x="6589496" y="4751609"/>
                </a:cubicBezTo>
                <a:cubicBezTo>
                  <a:pt x="6587957" y="4745754"/>
                  <a:pt x="6592954" y="4745021"/>
                  <a:pt x="6596993" y="4745193"/>
                </a:cubicBezTo>
                <a:cubicBezTo>
                  <a:pt x="6599577" y="4745302"/>
                  <a:pt x="6602097" y="4747028"/>
                  <a:pt x="6604640" y="4748023"/>
                </a:cubicBezTo>
                <a:close/>
                <a:moveTo>
                  <a:pt x="6592354" y="4973175"/>
                </a:moveTo>
                <a:cubicBezTo>
                  <a:pt x="6592337" y="4973149"/>
                  <a:pt x="6592313" y="4973122"/>
                  <a:pt x="6592293" y="4973099"/>
                </a:cubicBezTo>
                <a:cubicBezTo>
                  <a:pt x="6592294" y="4973084"/>
                  <a:pt x="6592298" y="4973077"/>
                  <a:pt x="6592297" y="4973065"/>
                </a:cubicBezTo>
                <a:cubicBezTo>
                  <a:pt x="6592297" y="4973065"/>
                  <a:pt x="6592354" y="4973175"/>
                  <a:pt x="6592354" y="4973175"/>
                </a:cubicBezTo>
                <a:close/>
                <a:moveTo>
                  <a:pt x="6591589" y="5085872"/>
                </a:moveTo>
                <a:cubicBezTo>
                  <a:pt x="6588812" y="5089113"/>
                  <a:pt x="6584714" y="5091025"/>
                  <a:pt x="6580488" y="5089802"/>
                </a:cubicBezTo>
                <a:cubicBezTo>
                  <a:pt x="6578202" y="5089148"/>
                  <a:pt x="6577942" y="5086115"/>
                  <a:pt x="6580116" y="5080438"/>
                </a:cubicBezTo>
                <a:cubicBezTo>
                  <a:pt x="6582186" y="5080287"/>
                  <a:pt x="6586430" y="5079318"/>
                  <a:pt x="6590408" y="5079945"/>
                </a:cubicBezTo>
                <a:cubicBezTo>
                  <a:pt x="6592918" y="5080339"/>
                  <a:pt x="6593062" y="5084147"/>
                  <a:pt x="6591589" y="5085872"/>
                </a:cubicBezTo>
                <a:close/>
                <a:moveTo>
                  <a:pt x="6600009" y="5088994"/>
                </a:moveTo>
                <a:cubicBezTo>
                  <a:pt x="6598021" y="5092034"/>
                  <a:pt x="6595998" y="5092972"/>
                  <a:pt x="6593948" y="5091206"/>
                </a:cubicBezTo>
                <a:cubicBezTo>
                  <a:pt x="6593082" y="5090448"/>
                  <a:pt x="6592767" y="5088242"/>
                  <a:pt x="6593170" y="5087009"/>
                </a:cubicBezTo>
                <a:cubicBezTo>
                  <a:pt x="6593796" y="5085095"/>
                  <a:pt x="6595170" y="5082405"/>
                  <a:pt x="6597640" y="5083935"/>
                </a:cubicBezTo>
                <a:cubicBezTo>
                  <a:pt x="6599097" y="5084832"/>
                  <a:pt x="6599405" y="5087584"/>
                  <a:pt x="6600009" y="5088994"/>
                </a:cubicBezTo>
                <a:close/>
                <a:moveTo>
                  <a:pt x="6631678" y="4722163"/>
                </a:moveTo>
                <a:cubicBezTo>
                  <a:pt x="6629155" y="4730482"/>
                  <a:pt x="6624815" y="4733501"/>
                  <a:pt x="6618341" y="4733464"/>
                </a:cubicBezTo>
                <a:cubicBezTo>
                  <a:pt x="6617760" y="4733460"/>
                  <a:pt x="6616548" y="4731519"/>
                  <a:pt x="6616720" y="4730715"/>
                </a:cubicBezTo>
                <a:cubicBezTo>
                  <a:pt x="6618314" y="4723291"/>
                  <a:pt x="6623970" y="4722386"/>
                  <a:pt x="6631678" y="4722163"/>
                </a:cubicBezTo>
                <a:close/>
                <a:moveTo>
                  <a:pt x="6622122" y="5035121"/>
                </a:moveTo>
                <a:cubicBezTo>
                  <a:pt x="6623199" y="5045334"/>
                  <a:pt x="6614375" y="5036373"/>
                  <a:pt x="6611804" y="5039986"/>
                </a:cubicBezTo>
                <a:cubicBezTo>
                  <a:pt x="6612248" y="5044071"/>
                  <a:pt x="6612692" y="5048165"/>
                  <a:pt x="6613132" y="5052257"/>
                </a:cubicBezTo>
                <a:cubicBezTo>
                  <a:pt x="6610639" y="5057784"/>
                  <a:pt x="6617558" y="5069206"/>
                  <a:pt x="6603563" y="5067514"/>
                </a:cubicBezTo>
                <a:cubicBezTo>
                  <a:pt x="6594691" y="5062891"/>
                  <a:pt x="6585679" y="5058511"/>
                  <a:pt x="6576985" y="5053579"/>
                </a:cubicBezTo>
                <a:cubicBezTo>
                  <a:pt x="6565172" y="5046877"/>
                  <a:pt x="6564206" y="5037059"/>
                  <a:pt x="6573860" y="5025782"/>
                </a:cubicBezTo>
                <a:cubicBezTo>
                  <a:pt x="6571647" y="5024461"/>
                  <a:pt x="6569440" y="5023120"/>
                  <a:pt x="6567231" y="5021792"/>
                </a:cubicBezTo>
                <a:cubicBezTo>
                  <a:pt x="6560200" y="5022157"/>
                  <a:pt x="6561723" y="5035058"/>
                  <a:pt x="6556963" y="5032338"/>
                </a:cubicBezTo>
                <a:cubicBezTo>
                  <a:pt x="6545270" y="5025633"/>
                  <a:pt x="6531934" y="5031789"/>
                  <a:pt x="6520797" y="5025405"/>
                </a:cubicBezTo>
                <a:cubicBezTo>
                  <a:pt x="6522130" y="5023008"/>
                  <a:pt x="6523469" y="5020607"/>
                  <a:pt x="6524797" y="5018215"/>
                </a:cubicBezTo>
                <a:cubicBezTo>
                  <a:pt x="6537878" y="5023151"/>
                  <a:pt x="6551598" y="5017025"/>
                  <a:pt x="6564761" y="5020553"/>
                </a:cubicBezTo>
                <a:cubicBezTo>
                  <a:pt x="6569699" y="5011285"/>
                  <a:pt x="6575816" y="5013478"/>
                  <a:pt x="6582247" y="5018752"/>
                </a:cubicBezTo>
                <a:cubicBezTo>
                  <a:pt x="6587966" y="5017016"/>
                  <a:pt x="6595629" y="5027011"/>
                  <a:pt x="6599784" y="5015845"/>
                </a:cubicBezTo>
                <a:cubicBezTo>
                  <a:pt x="6598041" y="5012631"/>
                  <a:pt x="6598232" y="5009633"/>
                  <a:pt x="6602441" y="5012081"/>
                </a:cubicBezTo>
                <a:cubicBezTo>
                  <a:pt x="6605645" y="5013941"/>
                  <a:pt x="6607471" y="5018189"/>
                  <a:pt x="6609911" y="5021372"/>
                </a:cubicBezTo>
                <a:cubicBezTo>
                  <a:pt x="6610773" y="5022064"/>
                  <a:pt x="6611729" y="5022583"/>
                  <a:pt x="6612780" y="5022938"/>
                </a:cubicBezTo>
                <a:cubicBezTo>
                  <a:pt x="6625228" y="5019742"/>
                  <a:pt x="6621546" y="5029636"/>
                  <a:pt x="6622122" y="5035121"/>
                </a:cubicBezTo>
                <a:close/>
                <a:moveTo>
                  <a:pt x="6648415" y="4576455"/>
                </a:moveTo>
                <a:cubicBezTo>
                  <a:pt x="6644495" y="4576428"/>
                  <a:pt x="6643047" y="4582729"/>
                  <a:pt x="6638238" y="4580425"/>
                </a:cubicBezTo>
                <a:cubicBezTo>
                  <a:pt x="6638779" y="4579319"/>
                  <a:pt x="6638966" y="4578153"/>
                  <a:pt x="6638811" y="4576933"/>
                </a:cubicBezTo>
                <a:cubicBezTo>
                  <a:pt x="6640365" y="4574364"/>
                  <a:pt x="6640544" y="4569437"/>
                  <a:pt x="6645572" y="4572652"/>
                </a:cubicBezTo>
                <a:cubicBezTo>
                  <a:pt x="6646819" y="4573452"/>
                  <a:pt x="6647483" y="4575164"/>
                  <a:pt x="6648415" y="4576455"/>
                </a:cubicBezTo>
                <a:close/>
                <a:moveTo>
                  <a:pt x="6651987" y="4712008"/>
                </a:moveTo>
                <a:cubicBezTo>
                  <a:pt x="6648095" y="4717772"/>
                  <a:pt x="6642439" y="4716489"/>
                  <a:pt x="6633156" y="4715341"/>
                </a:cubicBezTo>
                <a:cubicBezTo>
                  <a:pt x="6639943" y="4709037"/>
                  <a:pt x="6643563" y="4704571"/>
                  <a:pt x="6650104" y="4707917"/>
                </a:cubicBezTo>
                <a:cubicBezTo>
                  <a:pt x="6651202" y="4708483"/>
                  <a:pt x="6652447" y="4711323"/>
                  <a:pt x="6651987" y="4712008"/>
                </a:cubicBezTo>
                <a:close/>
                <a:moveTo>
                  <a:pt x="6647181" y="4868699"/>
                </a:moveTo>
                <a:cubicBezTo>
                  <a:pt x="6646057" y="4869159"/>
                  <a:pt x="6645127" y="4869875"/>
                  <a:pt x="6644378" y="4870836"/>
                </a:cubicBezTo>
                <a:cubicBezTo>
                  <a:pt x="6640906" y="4869696"/>
                  <a:pt x="6638158" y="4867790"/>
                  <a:pt x="6638865" y="4863686"/>
                </a:cubicBezTo>
                <a:cubicBezTo>
                  <a:pt x="6639038" y="4862727"/>
                  <a:pt x="6641252" y="4861260"/>
                  <a:pt x="6642235" y="4861466"/>
                </a:cubicBezTo>
                <a:cubicBezTo>
                  <a:pt x="6644087" y="4861849"/>
                  <a:pt x="6645550" y="4862619"/>
                  <a:pt x="6646436" y="4863813"/>
                </a:cubicBezTo>
                <a:cubicBezTo>
                  <a:pt x="6647323" y="4865007"/>
                  <a:pt x="6647633" y="4866624"/>
                  <a:pt x="6647181" y="4868699"/>
                </a:cubicBezTo>
                <a:close/>
                <a:moveTo>
                  <a:pt x="6654783" y="4815618"/>
                </a:moveTo>
                <a:cubicBezTo>
                  <a:pt x="6657063" y="4820174"/>
                  <a:pt x="6657489" y="4825584"/>
                  <a:pt x="6653586" y="4831768"/>
                </a:cubicBezTo>
                <a:cubicBezTo>
                  <a:pt x="6647429" y="4841546"/>
                  <a:pt x="6638738" y="4845467"/>
                  <a:pt x="6628015" y="4840501"/>
                </a:cubicBezTo>
                <a:cubicBezTo>
                  <a:pt x="6613637" y="4833844"/>
                  <a:pt x="6618853" y="4824531"/>
                  <a:pt x="6625504" y="4816161"/>
                </a:cubicBezTo>
                <a:cubicBezTo>
                  <a:pt x="6629874" y="4807558"/>
                  <a:pt x="6634779" y="4796681"/>
                  <a:pt x="6644857" y="4804604"/>
                </a:cubicBezTo>
                <a:cubicBezTo>
                  <a:pt x="6648370" y="4807365"/>
                  <a:pt x="6652504" y="4811064"/>
                  <a:pt x="6654783" y="4815618"/>
                </a:cubicBezTo>
                <a:close/>
                <a:moveTo>
                  <a:pt x="6650824" y="4960389"/>
                </a:moveTo>
                <a:cubicBezTo>
                  <a:pt x="6648453" y="4960540"/>
                  <a:pt x="6646741" y="4961151"/>
                  <a:pt x="6645563" y="4960610"/>
                </a:cubicBezTo>
                <a:cubicBezTo>
                  <a:pt x="6643408" y="4959615"/>
                  <a:pt x="6641994" y="4957502"/>
                  <a:pt x="6644110" y="4955435"/>
                </a:cubicBezTo>
                <a:cubicBezTo>
                  <a:pt x="6644852" y="4954710"/>
                  <a:pt x="6647387" y="4955033"/>
                  <a:pt x="6648547" y="4955759"/>
                </a:cubicBezTo>
                <a:cubicBezTo>
                  <a:pt x="6649577" y="4956402"/>
                  <a:pt x="6649852" y="4958270"/>
                  <a:pt x="6650824" y="4960389"/>
                </a:cubicBezTo>
                <a:close/>
                <a:moveTo>
                  <a:pt x="6660206" y="4943885"/>
                </a:moveTo>
                <a:cubicBezTo>
                  <a:pt x="6658703" y="4945999"/>
                  <a:pt x="6656539" y="4946240"/>
                  <a:pt x="6653193" y="4945120"/>
                </a:cubicBezTo>
                <a:cubicBezTo>
                  <a:pt x="6653142" y="4943382"/>
                  <a:pt x="6652305" y="4940819"/>
                  <a:pt x="6653221" y="4939314"/>
                </a:cubicBezTo>
                <a:cubicBezTo>
                  <a:pt x="6654655" y="4936940"/>
                  <a:pt x="6657332" y="4935107"/>
                  <a:pt x="6660240" y="4937816"/>
                </a:cubicBezTo>
                <a:cubicBezTo>
                  <a:pt x="6662272" y="4939713"/>
                  <a:pt x="6661583" y="4941947"/>
                  <a:pt x="6660206" y="4943885"/>
                </a:cubicBezTo>
                <a:close/>
                <a:moveTo>
                  <a:pt x="6679880" y="4701340"/>
                </a:moveTo>
                <a:cubicBezTo>
                  <a:pt x="6676251" y="4705175"/>
                  <a:pt x="6672516" y="4713362"/>
                  <a:pt x="6667013" y="4706786"/>
                </a:cubicBezTo>
                <a:cubicBezTo>
                  <a:pt x="6661802" y="4700561"/>
                  <a:pt x="6672629" y="4697134"/>
                  <a:pt x="6673970" y="4688518"/>
                </a:cubicBezTo>
                <a:cubicBezTo>
                  <a:pt x="6676649" y="4694334"/>
                  <a:pt x="6678278" y="4697870"/>
                  <a:pt x="6679880" y="4701340"/>
                </a:cubicBezTo>
                <a:close/>
                <a:moveTo>
                  <a:pt x="6693933" y="4700096"/>
                </a:moveTo>
                <a:cubicBezTo>
                  <a:pt x="6694664" y="4700627"/>
                  <a:pt x="6694042" y="4704933"/>
                  <a:pt x="6692809" y="4705865"/>
                </a:cubicBezTo>
                <a:cubicBezTo>
                  <a:pt x="6687922" y="4709563"/>
                  <a:pt x="6685030" y="4705536"/>
                  <a:pt x="6682032" y="4702479"/>
                </a:cubicBezTo>
                <a:cubicBezTo>
                  <a:pt x="6685621" y="4699655"/>
                  <a:pt x="6689365" y="4696770"/>
                  <a:pt x="6693933" y="4700096"/>
                </a:cubicBezTo>
                <a:close/>
                <a:moveTo>
                  <a:pt x="6700533" y="4703653"/>
                </a:moveTo>
                <a:cubicBezTo>
                  <a:pt x="6698062" y="4700678"/>
                  <a:pt x="6688754" y="4701275"/>
                  <a:pt x="6696270" y="4693087"/>
                </a:cubicBezTo>
                <a:cubicBezTo>
                  <a:pt x="6698338" y="4696270"/>
                  <a:pt x="6702097" y="4698541"/>
                  <a:pt x="6700533" y="4703653"/>
                </a:cubicBezTo>
                <a:close/>
                <a:moveTo>
                  <a:pt x="6702198" y="4696506"/>
                </a:moveTo>
                <a:cubicBezTo>
                  <a:pt x="6702161" y="4696542"/>
                  <a:pt x="6702155" y="4696567"/>
                  <a:pt x="6702126" y="4696604"/>
                </a:cubicBezTo>
                <a:cubicBezTo>
                  <a:pt x="6702104" y="4696570"/>
                  <a:pt x="6702079" y="4696544"/>
                  <a:pt x="6702058" y="4696511"/>
                </a:cubicBezTo>
                <a:cubicBezTo>
                  <a:pt x="6702058" y="4696511"/>
                  <a:pt x="6702198" y="4696506"/>
                  <a:pt x="6702198" y="4696506"/>
                </a:cubicBezTo>
                <a:close/>
                <a:moveTo>
                  <a:pt x="6726463" y="4468186"/>
                </a:moveTo>
                <a:cubicBezTo>
                  <a:pt x="6724654" y="4471500"/>
                  <a:pt x="6721534" y="4473659"/>
                  <a:pt x="6717893" y="4475571"/>
                </a:cubicBezTo>
                <a:cubicBezTo>
                  <a:pt x="6714162" y="4466120"/>
                  <a:pt x="6723843" y="4463428"/>
                  <a:pt x="6727168" y="4453875"/>
                </a:cubicBezTo>
                <a:cubicBezTo>
                  <a:pt x="6728770" y="4460405"/>
                  <a:pt x="6728272" y="4464873"/>
                  <a:pt x="6726463" y="4468186"/>
                </a:cubicBezTo>
                <a:close/>
                <a:moveTo>
                  <a:pt x="6695530" y="5037737"/>
                </a:moveTo>
                <a:cubicBezTo>
                  <a:pt x="6696454" y="5042031"/>
                  <a:pt x="6692119" y="5045389"/>
                  <a:pt x="6689392" y="5045149"/>
                </a:cubicBezTo>
                <a:cubicBezTo>
                  <a:pt x="6678736" y="5044223"/>
                  <a:pt x="6682563" y="5032505"/>
                  <a:pt x="6677464" y="5026662"/>
                </a:cubicBezTo>
                <a:cubicBezTo>
                  <a:pt x="6681851" y="5026750"/>
                  <a:pt x="6685882" y="5027271"/>
                  <a:pt x="6689059" y="5028894"/>
                </a:cubicBezTo>
                <a:cubicBezTo>
                  <a:pt x="6692236" y="5030517"/>
                  <a:pt x="6694559" y="5033243"/>
                  <a:pt x="6695530" y="5037737"/>
                </a:cubicBezTo>
                <a:close/>
                <a:moveTo>
                  <a:pt x="6727347" y="4566517"/>
                </a:moveTo>
                <a:cubicBezTo>
                  <a:pt x="6726481" y="4568551"/>
                  <a:pt x="6725328" y="4570635"/>
                  <a:pt x="6722274" y="4569991"/>
                </a:cubicBezTo>
                <a:cubicBezTo>
                  <a:pt x="6720337" y="4568561"/>
                  <a:pt x="6719639" y="4566487"/>
                  <a:pt x="6720510" y="4564092"/>
                </a:cubicBezTo>
                <a:cubicBezTo>
                  <a:pt x="6721390" y="4561681"/>
                  <a:pt x="6723285" y="4560404"/>
                  <a:pt x="6725848" y="4561098"/>
                </a:cubicBezTo>
                <a:cubicBezTo>
                  <a:pt x="6729114" y="4561980"/>
                  <a:pt x="6728219" y="4564485"/>
                  <a:pt x="6727347" y="4566517"/>
                </a:cubicBezTo>
                <a:close/>
                <a:moveTo>
                  <a:pt x="6737876" y="4741484"/>
                </a:moveTo>
                <a:cubicBezTo>
                  <a:pt x="6736355" y="4745369"/>
                  <a:pt x="6734125" y="4749684"/>
                  <a:pt x="6729223" y="4748411"/>
                </a:cubicBezTo>
                <a:cubicBezTo>
                  <a:pt x="6724650" y="4747216"/>
                  <a:pt x="6725732" y="4742867"/>
                  <a:pt x="6727311" y="4739766"/>
                </a:cubicBezTo>
                <a:cubicBezTo>
                  <a:pt x="6729017" y="4736416"/>
                  <a:pt x="6729930" y="4731659"/>
                  <a:pt x="6735382" y="4732230"/>
                </a:cubicBezTo>
                <a:cubicBezTo>
                  <a:pt x="6739250" y="4734623"/>
                  <a:pt x="6739222" y="4738040"/>
                  <a:pt x="6737876" y="4741484"/>
                </a:cubicBezTo>
                <a:close/>
                <a:moveTo>
                  <a:pt x="6812377" y="4478880"/>
                </a:moveTo>
                <a:cubicBezTo>
                  <a:pt x="6812439" y="4482276"/>
                  <a:pt x="6811302" y="4485648"/>
                  <a:pt x="6808433" y="4489640"/>
                </a:cubicBezTo>
                <a:cubicBezTo>
                  <a:pt x="6804653" y="4482252"/>
                  <a:pt x="6802959" y="4476975"/>
                  <a:pt x="6809121" y="4467978"/>
                </a:cubicBezTo>
                <a:cubicBezTo>
                  <a:pt x="6811051" y="4472065"/>
                  <a:pt x="6812314" y="4475485"/>
                  <a:pt x="6812377" y="4478880"/>
                </a:cubicBezTo>
                <a:close/>
                <a:moveTo>
                  <a:pt x="6832617" y="4440069"/>
                </a:moveTo>
                <a:cubicBezTo>
                  <a:pt x="6823900" y="4451039"/>
                  <a:pt x="6820698" y="4460510"/>
                  <a:pt x="6807372" y="4458400"/>
                </a:cubicBezTo>
                <a:cubicBezTo>
                  <a:pt x="6796098" y="4456608"/>
                  <a:pt x="6793175" y="4470086"/>
                  <a:pt x="6784645" y="4474091"/>
                </a:cubicBezTo>
                <a:cubicBezTo>
                  <a:pt x="6778957" y="4474631"/>
                  <a:pt x="6771256" y="4478510"/>
                  <a:pt x="6768642" y="4471655"/>
                </a:cubicBezTo>
                <a:cubicBezTo>
                  <a:pt x="6766733" y="4466666"/>
                  <a:pt x="6770362" y="4460206"/>
                  <a:pt x="6778567" y="4461550"/>
                </a:cubicBezTo>
                <a:cubicBezTo>
                  <a:pt x="6778293" y="4451583"/>
                  <a:pt x="6786690" y="4453782"/>
                  <a:pt x="6792110" y="4452096"/>
                </a:cubicBezTo>
                <a:cubicBezTo>
                  <a:pt x="6804225" y="4448313"/>
                  <a:pt x="6816442" y="4444849"/>
                  <a:pt x="6832617" y="4440069"/>
                </a:cubicBezTo>
                <a:close/>
                <a:moveTo>
                  <a:pt x="6842805" y="4911124"/>
                </a:moveTo>
                <a:cubicBezTo>
                  <a:pt x="6841855" y="4913026"/>
                  <a:pt x="6840916" y="4914935"/>
                  <a:pt x="6839972" y="4916836"/>
                </a:cubicBezTo>
                <a:cubicBezTo>
                  <a:pt x="6837561" y="4920663"/>
                  <a:pt x="6834069" y="4923154"/>
                  <a:pt x="6829593" y="4922407"/>
                </a:cubicBezTo>
                <a:cubicBezTo>
                  <a:pt x="6817111" y="4920323"/>
                  <a:pt x="6806804" y="4919537"/>
                  <a:pt x="6809899" y="4938007"/>
                </a:cubicBezTo>
                <a:cubicBezTo>
                  <a:pt x="6810741" y="4943048"/>
                  <a:pt x="6805416" y="4945540"/>
                  <a:pt x="6799518" y="4943051"/>
                </a:cubicBezTo>
                <a:cubicBezTo>
                  <a:pt x="6782224" y="4935761"/>
                  <a:pt x="6776308" y="4917463"/>
                  <a:pt x="6786092" y="4901409"/>
                </a:cubicBezTo>
                <a:cubicBezTo>
                  <a:pt x="6788213" y="4897931"/>
                  <a:pt x="6789864" y="4894058"/>
                  <a:pt x="6791073" y="4890165"/>
                </a:cubicBezTo>
                <a:cubicBezTo>
                  <a:pt x="6792672" y="4885032"/>
                  <a:pt x="6793331" y="4878584"/>
                  <a:pt x="6800627" y="4879958"/>
                </a:cubicBezTo>
                <a:cubicBezTo>
                  <a:pt x="6806875" y="4881130"/>
                  <a:pt x="6808334" y="4885507"/>
                  <a:pt x="6804740" y="4891373"/>
                </a:cubicBezTo>
                <a:cubicBezTo>
                  <a:pt x="6804338" y="4892015"/>
                  <a:pt x="6806413" y="4897583"/>
                  <a:pt x="6810436" y="4893907"/>
                </a:cubicBezTo>
                <a:cubicBezTo>
                  <a:pt x="6810838" y="4893545"/>
                  <a:pt x="6810936" y="4892847"/>
                  <a:pt x="6811148" y="4892297"/>
                </a:cubicBezTo>
                <a:cubicBezTo>
                  <a:pt x="6813329" y="4886591"/>
                  <a:pt x="6821032" y="4888649"/>
                  <a:pt x="6820901" y="4889549"/>
                </a:cubicBezTo>
                <a:cubicBezTo>
                  <a:pt x="6818318" y="4907180"/>
                  <a:pt x="6846234" y="4893472"/>
                  <a:pt x="6842805" y="4911124"/>
                </a:cubicBezTo>
                <a:close/>
                <a:moveTo>
                  <a:pt x="6928764" y="4436766"/>
                </a:moveTo>
                <a:cubicBezTo>
                  <a:pt x="6926764" y="4439025"/>
                  <a:pt x="6923870" y="4440166"/>
                  <a:pt x="6921145" y="4437773"/>
                </a:cubicBezTo>
                <a:cubicBezTo>
                  <a:pt x="6918958" y="4435851"/>
                  <a:pt x="6920079" y="4433542"/>
                  <a:pt x="6921244" y="4431494"/>
                </a:cubicBezTo>
                <a:cubicBezTo>
                  <a:pt x="6922808" y="4428755"/>
                  <a:pt x="6924794" y="4426912"/>
                  <a:pt x="6928188" y="4428861"/>
                </a:cubicBezTo>
                <a:cubicBezTo>
                  <a:pt x="6930110" y="4431383"/>
                  <a:pt x="6931007" y="4434237"/>
                  <a:pt x="6928764" y="4436766"/>
                </a:cubicBezTo>
                <a:close/>
                <a:moveTo>
                  <a:pt x="7290587" y="424173"/>
                </a:moveTo>
                <a:lnTo>
                  <a:pt x="7085601" y="3775334"/>
                </a:lnTo>
                <a:lnTo>
                  <a:pt x="7086690" y="3774616"/>
                </a:lnTo>
                <a:cubicBezTo>
                  <a:pt x="7088543" y="3774999"/>
                  <a:pt x="7090005" y="3775770"/>
                  <a:pt x="7090892" y="3776963"/>
                </a:cubicBezTo>
                <a:cubicBezTo>
                  <a:pt x="7091778" y="3778158"/>
                  <a:pt x="7092089" y="3779774"/>
                  <a:pt x="7091636" y="3781850"/>
                </a:cubicBezTo>
                <a:cubicBezTo>
                  <a:pt x="7090513" y="3782309"/>
                  <a:pt x="7089582" y="3783025"/>
                  <a:pt x="7088833" y="3783987"/>
                </a:cubicBezTo>
                <a:lnTo>
                  <a:pt x="7085349" y="3779466"/>
                </a:lnTo>
                <a:lnTo>
                  <a:pt x="7079732" y="3871296"/>
                </a:lnTo>
                <a:lnTo>
                  <a:pt x="7083188" y="3871550"/>
                </a:lnTo>
                <a:cubicBezTo>
                  <a:pt x="7084218" y="3872192"/>
                  <a:pt x="7084494" y="3874060"/>
                  <a:pt x="7085466" y="3876178"/>
                </a:cubicBezTo>
                <a:cubicBezTo>
                  <a:pt x="7083096" y="3876329"/>
                  <a:pt x="7081383" y="3876940"/>
                  <a:pt x="7080205" y="3876398"/>
                </a:cubicBezTo>
                <a:lnTo>
                  <a:pt x="7079560" y="3874102"/>
                </a:lnTo>
                <a:lnTo>
                  <a:pt x="7047095" y="4404841"/>
                </a:lnTo>
                <a:cubicBezTo>
                  <a:pt x="7048331" y="4402514"/>
                  <a:pt x="7037313" y="4402742"/>
                  <a:pt x="7015064" y="4405321"/>
                </a:cubicBezTo>
                <a:lnTo>
                  <a:pt x="6996688" y="4407793"/>
                </a:lnTo>
                <a:lnTo>
                  <a:pt x="6991053" y="4421488"/>
                </a:lnTo>
                <a:cubicBezTo>
                  <a:pt x="6988599" y="4427500"/>
                  <a:pt x="6985309" y="4433055"/>
                  <a:pt x="6978490" y="4437085"/>
                </a:cubicBezTo>
                <a:cubicBezTo>
                  <a:pt x="6972162" y="4440835"/>
                  <a:pt x="6975545" y="4448075"/>
                  <a:pt x="6980778" y="4453702"/>
                </a:cubicBezTo>
                <a:cubicBezTo>
                  <a:pt x="6989691" y="4463289"/>
                  <a:pt x="7001998" y="4466295"/>
                  <a:pt x="7012915" y="4471912"/>
                </a:cubicBezTo>
                <a:cubicBezTo>
                  <a:pt x="7022845" y="4477015"/>
                  <a:pt x="7025165" y="4483423"/>
                  <a:pt x="7016922" y="4491101"/>
                </a:cubicBezTo>
                <a:cubicBezTo>
                  <a:pt x="7009007" y="4498475"/>
                  <a:pt x="7009233" y="4509597"/>
                  <a:pt x="7002867" y="4517515"/>
                </a:cubicBezTo>
                <a:cubicBezTo>
                  <a:pt x="7000291" y="4520719"/>
                  <a:pt x="7001628" y="4528822"/>
                  <a:pt x="6994352" y="4525686"/>
                </a:cubicBezTo>
                <a:cubicBezTo>
                  <a:pt x="6988827" y="4523309"/>
                  <a:pt x="6995914" y="4518298"/>
                  <a:pt x="6993495" y="4513679"/>
                </a:cubicBezTo>
                <a:cubicBezTo>
                  <a:pt x="6971846" y="4526493"/>
                  <a:pt x="6959125" y="4506584"/>
                  <a:pt x="6944522" y="4497904"/>
                </a:cubicBezTo>
                <a:cubicBezTo>
                  <a:pt x="6931494" y="4490152"/>
                  <a:pt x="6917066" y="4484694"/>
                  <a:pt x="6904836" y="4474974"/>
                </a:cubicBezTo>
                <a:cubicBezTo>
                  <a:pt x="6898013" y="4469560"/>
                  <a:pt x="6899917" y="4467730"/>
                  <a:pt x="6903521" y="4463228"/>
                </a:cubicBezTo>
                <a:cubicBezTo>
                  <a:pt x="6914152" y="4449918"/>
                  <a:pt x="6926221" y="4440984"/>
                  <a:pt x="6944361" y="4448730"/>
                </a:cubicBezTo>
                <a:cubicBezTo>
                  <a:pt x="6948453" y="4450473"/>
                  <a:pt x="6952645" y="4448403"/>
                  <a:pt x="6952210" y="4444491"/>
                </a:cubicBezTo>
                <a:cubicBezTo>
                  <a:pt x="6950466" y="4428578"/>
                  <a:pt x="6963475" y="4430622"/>
                  <a:pt x="6972028" y="4427175"/>
                </a:cubicBezTo>
                <a:cubicBezTo>
                  <a:pt x="6972098" y="4427253"/>
                  <a:pt x="6972155" y="4427319"/>
                  <a:pt x="6972222" y="4427401"/>
                </a:cubicBezTo>
                <a:lnTo>
                  <a:pt x="6972221" y="4427398"/>
                </a:lnTo>
                <a:lnTo>
                  <a:pt x="6972030" y="4427176"/>
                </a:lnTo>
                <a:lnTo>
                  <a:pt x="6972028" y="4427175"/>
                </a:lnTo>
                <a:cubicBezTo>
                  <a:pt x="6965676" y="4419811"/>
                  <a:pt x="6962524" y="4416109"/>
                  <a:pt x="6963496" y="4412582"/>
                </a:cubicBezTo>
                <a:lnTo>
                  <a:pt x="6963665" y="4412441"/>
                </a:lnTo>
                <a:lnTo>
                  <a:pt x="6915642" y="4419909"/>
                </a:lnTo>
                <a:cubicBezTo>
                  <a:pt x="6893796" y="4423448"/>
                  <a:pt x="6869398" y="4427524"/>
                  <a:pt x="6842575" y="4432111"/>
                </a:cubicBezTo>
                <a:lnTo>
                  <a:pt x="6778143" y="4443341"/>
                </a:lnTo>
                <a:lnTo>
                  <a:pt x="6778116" y="4443362"/>
                </a:lnTo>
                <a:lnTo>
                  <a:pt x="6778108" y="4443347"/>
                </a:lnTo>
                <a:lnTo>
                  <a:pt x="6754957" y="4447382"/>
                </a:lnTo>
                <a:lnTo>
                  <a:pt x="6683336" y="4460227"/>
                </a:lnTo>
                <a:lnTo>
                  <a:pt x="6684608" y="4462784"/>
                </a:lnTo>
                <a:cubicBezTo>
                  <a:pt x="6686551" y="4464217"/>
                  <a:pt x="6688493" y="4465650"/>
                  <a:pt x="6690388" y="4466899"/>
                </a:cubicBezTo>
                <a:cubicBezTo>
                  <a:pt x="6691196" y="4467365"/>
                  <a:pt x="6691956" y="4467647"/>
                  <a:pt x="6692851" y="4467695"/>
                </a:cubicBezTo>
                <a:cubicBezTo>
                  <a:pt x="6694449" y="4467059"/>
                  <a:pt x="6696152" y="4465707"/>
                  <a:pt x="6697509" y="4466021"/>
                </a:cubicBezTo>
                <a:cubicBezTo>
                  <a:pt x="6704062" y="4467462"/>
                  <a:pt x="6695430" y="4452822"/>
                  <a:pt x="6705357" y="4458548"/>
                </a:cubicBezTo>
                <a:cubicBezTo>
                  <a:pt x="6713832" y="4463592"/>
                  <a:pt x="6709218" y="4469190"/>
                  <a:pt x="6705453" y="4474653"/>
                </a:cubicBezTo>
                <a:cubicBezTo>
                  <a:pt x="6705180" y="4480726"/>
                  <a:pt x="6702926" y="4484102"/>
                  <a:pt x="6696200" y="4481627"/>
                </a:cubicBezTo>
                <a:cubicBezTo>
                  <a:pt x="6693573" y="4482447"/>
                  <a:pt x="6691013" y="4483152"/>
                  <a:pt x="6688453" y="4483856"/>
                </a:cubicBezTo>
                <a:cubicBezTo>
                  <a:pt x="6687527" y="4485195"/>
                  <a:pt x="6686669" y="4486415"/>
                  <a:pt x="6685813" y="4487633"/>
                </a:cubicBezTo>
                <a:cubicBezTo>
                  <a:pt x="6685571" y="4488586"/>
                  <a:pt x="6685945" y="4489271"/>
                  <a:pt x="6686869" y="4489803"/>
                </a:cubicBezTo>
                <a:cubicBezTo>
                  <a:pt x="6698634" y="4495809"/>
                  <a:pt x="6711648" y="4490849"/>
                  <a:pt x="6723675" y="4493733"/>
                </a:cubicBezTo>
                <a:cubicBezTo>
                  <a:pt x="6724100" y="4492730"/>
                  <a:pt x="6724821" y="4491746"/>
                  <a:pt x="6725593" y="4490942"/>
                </a:cubicBezTo>
                <a:cubicBezTo>
                  <a:pt x="6740138" y="4481727"/>
                  <a:pt x="6742467" y="4482756"/>
                  <a:pt x="6749115" y="4500302"/>
                </a:cubicBezTo>
                <a:cubicBezTo>
                  <a:pt x="6751268" y="4500301"/>
                  <a:pt x="6753472" y="4500482"/>
                  <a:pt x="6755677" y="4500659"/>
                </a:cubicBezTo>
                <a:cubicBezTo>
                  <a:pt x="6754106" y="4503650"/>
                  <a:pt x="6752604" y="4506521"/>
                  <a:pt x="6751033" y="4509512"/>
                </a:cubicBezTo>
                <a:cubicBezTo>
                  <a:pt x="6746347" y="4510702"/>
                  <a:pt x="6741659" y="4511895"/>
                  <a:pt x="6736903" y="4513206"/>
                </a:cubicBezTo>
                <a:cubicBezTo>
                  <a:pt x="6729673" y="4516673"/>
                  <a:pt x="6729366" y="4527873"/>
                  <a:pt x="6719839" y="4528923"/>
                </a:cubicBezTo>
                <a:cubicBezTo>
                  <a:pt x="6718746" y="4535618"/>
                  <a:pt x="6719039" y="4543112"/>
                  <a:pt x="6716080" y="4549042"/>
                </a:cubicBezTo>
                <a:cubicBezTo>
                  <a:pt x="6711126" y="4558964"/>
                  <a:pt x="6712279" y="4547630"/>
                  <a:pt x="6710183" y="4546731"/>
                </a:cubicBezTo>
                <a:cubicBezTo>
                  <a:pt x="6701156" y="4545579"/>
                  <a:pt x="6697534" y="4537722"/>
                  <a:pt x="6697760" y="4531463"/>
                </a:cubicBezTo>
                <a:cubicBezTo>
                  <a:pt x="6698807" y="4508846"/>
                  <a:pt x="6679219" y="4500665"/>
                  <a:pt x="6667604" y="4487732"/>
                </a:cubicBezTo>
                <a:cubicBezTo>
                  <a:pt x="6663469" y="4483166"/>
                  <a:pt x="6657631" y="4478083"/>
                  <a:pt x="6651823" y="4473485"/>
                </a:cubicBezTo>
                <a:cubicBezTo>
                  <a:pt x="6642081" y="4489842"/>
                  <a:pt x="6635783" y="4508497"/>
                  <a:pt x="6620588" y="4521239"/>
                </a:cubicBezTo>
                <a:cubicBezTo>
                  <a:pt x="6619981" y="4522292"/>
                  <a:pt x="6619488" y="4523412"/>
                  <a:pt x="6619296" y="4524546"/>
                </a:cubicBezTo>
                <a:cubicBezTo>
                  <a:pt x="6621421" y="4527797"/>
                  <a:pt x="6619521" y="4530290"/>
                  <a:pt x="6617922" y="4532795"/>
                </a:cubicBezTo>
                <a:cubicBezTo>
                  <a:pt x="6614984" y="4536556"/>
                  <a:pt x="6613480" y="4541297"/>
                  <a:pt x="6611235" y="4545456"/>
                </a:cubicBezTo>
                <a:cubicBezTo>
                  <a:pt x="6618344" y="4561402"/>
                  <a:pt x="6606407" y="4566363"/>
                  <a:pt x="6595624" y="4571988"/>
                </a:cubicBezTo>
                <a:cubicBezTo>
                  <a:pt x="6595105" y="4572623"/>
                  <a:pt x="6594768" y="4573207"/>
                  <a:pt x="6594247" y="4573842"/>
                </a:cubicBezTo>
                <a:cubicBezTo>
                  <a:pt x="6592485" y="4576097"/>
                  <a:pt x="6591069" y="4578552"/>
                  <a:pt x="6589652" y="4581009"/>
                </a:cubicBezTo>
                <a:cubicBezTo>
                  <a:pt x="6593088" y="4580652"/>
                  <a:pt x="6596948" y="4579294"/>
                  <a:pt x="6600748" y="4580707"/>
                </a:cubicBezTo>
                <a:cubicBezTo>
                  <a:pt x="6593703" y="4592388"/>
                  <a:pt x="6594281" y="4606589"/>
                  <a:pt x="6580590" y="4614591"/>
                </a:cubicBezTo>
                <a:cubicBezTo>
                  <a:pt x="6574235" y="4618407"/>
                  <a:pt x="6577598" y="4625646"/>
                  <a:pt x="6582868" y="4631178"/>
                </a:cubicBezTo>
                <a:cubicBezTo>
                  <a:pt x="6587002" y="4635745"/>
                  <a:pt x="6591898" y="4638725"/>
                  <a:pt x="6597064" y="4641237"/>
                </a:cubicBezTo>
                <a:cubicBezTo>
                  <a:pt x="6597748" y="4640852"/>
                  <a:pt x="6598432" y="4640467"/>
                  <a:pt x="6599394" y="4640398"/>
                </a:cubicBezTo>
                <a:cubicBezTo>
                  <a:pt x="6599924" y="4638678"/>
                  <a:pt x="6600600" y="4635640"/>
                  <a:pt x="6600899" y="4635655"/>
                </a:cubicBezTo>
                <a:cubicBezTo>
                  <a:pt x="6618199" y="4638465"/>
                  <a:pt x="6637304" y="4636548"/>
                  <a:pt x="6649782" y="4652785"/>
                </a:cubicBezTo>
                <a:cubicBezTo>
                  <a:pt x="6653959" y="4641010"/>
                  <a:pt x="6653959" y="4641010"/>
                  <a:pt x="6662874" y="4650358"/>
                </a:cubicBezTo>
                <a:cubicBezTo>
                  <a:pt x="6665286" y="4652843"/>
                  <a:pt x="6668558" y="4652237"/>
                  <a:pt x="6671092" y="4651047"/>
                </a:cubicBezTo>
                <a:cubicBezTo>
                  <a:pt x="6687590" y="4644044"/>
                  <a:pt x="6682569" y="4654084"/>
                  <a:pt x="6679099" y="4661433"/>
                </a:cubicBezTo>
                <a:cubicBezTo>
                  <a:pt x="6689981" y="4664436"/>
                  <a:pt x="6680742" y="4638848"/>
                  <a:pt x="6697112" y="4650472"/>
                </a:cubicBezTo>
                <a:cubicBezTo>
                  <a:pt x="6706281" y="4643912"/>
                  <a:pt x="6714695" y="4635991"/>
                  <a:pt x="6726562" y="4634886"/>
                </a:cubicBezTo>
                <a:cubicBezTo>
                  <a:pt x="6732648" y="4629668"/>
                  <a:pt x="6727969" y="4621511"/>
                  <a:pt x="6731813" y="4614846"/>
                </a:cubicBezTo>
                <a:cubicBezTo>
                  <a:pt x="6738980" y="4617890"/>
                  <a:pt x="6738110" y="4623933"/>
                  <a:pt x="6738538" y="4629324"/>
                </a:cubicBezTo>
                <a:cubicBezTo>
                  <a:pt x="6739510" y="4630040"/>
                  <a:pt x="6740549" y="4630639"/>
                  <a:pt x="6741520" y="4631356"/>
                </a:cubicBezTo>
                <a:cubicBezTo>
                  <a:pt x="6756430" y="4627643"/>
                  <a:pt x="6772919" y="4633725"/>
                  <a:pt x="6786958" y="4624055"/>
                </a:cubicBezTo>
                <a:cubicBezTo>
                  <a:pt x="6808862" y="4622350"/>
                  <a:pt x="6817549" y="4613957"/>
                  <a:pt x="6819548" y="4592355"/>
                </a:cubicBezTo>
                <a:cubicBezTo>
                  <a:pt x="6827437" y="4594413"/>
                  <a:pt x="6823426" y="4604567"/>
                  <a:pt x="6829766" y="4607445"/>
                </a:cubicBezTo>
                <a:cubicBezTo>
                  <a:pt x="6840895" y="4614020"/>
                  <a:pt x="6853751" y="4603200"/>
                  <a:pt x="6864687" y="4610911"/>
                </a:cubicBezTo>
                <a:cubicBezTo>
                  <a:pt x="6873060" y="4609195"/>
                  <a:pt x="6882114" y="4610833"/>
                  <a:pt x="6889222" y="4604644"/>
                </a:cubicBezTo>
                <a:cubicBezTo>
                  <a:pt x="6894489" y="4586178"/>
                  <a:pt x="6893721" y="4583242"/>
                  <a:pt x="6879640" y="4587118"/>
                </a:cubicBezTo>
                <a:cubicBezTo>
                  <a:pt x="6860438" y="4592407"/>
                  <a:pt x="6868260" y="4582578"/>
                  <a:pt x="6870671" y="4574931"/>
                </a:cubicBezTo>
                <a:cubicBezTo>
                  <a:pt x="6871818" y="4571075"/>
                  <a:pt x="6873975" y="4567335"/>
                  <a:pt x="6875651" y="4563628"/>
                </a:cubicBezTo>
                <a:cubicBezTo>
                  <a:pt x="6870525" y="4560515"/>
                  <a:pt x="6866081" y="4557017"/>
                  <a:pt x="6866714" y="4550053"/>
                </a:cubicBezTo>
                <a:cubicBezTo>
                  <a:pt x="6879398" y="4536329"/>
                  <a:pt x="6861361" y="4527328"/>
                  <a:pt x="6861438" y="4514126"/>
                </a:cubicBezTo>
                <a:cubicBezTo>
                  <a:pt x="6875513" y="4519595"/>
                  <a:pt x="6893147" y="4515425"/>
                  <a:pt x="6901737" y="4532538"/>
                </a:cubicBezTo>
                <a:cubicBezTo>
                  <a:pt x="6904526" y="4523702"/>
                  <a:pt x="6917144" y="4522096"/>
                  <a:pt x="6917286" y="4510646"/>
                </a:cubicBezTo>
                <a:cubicBezTo>
                  <a:pt x="6917298" y="4507692"/>
                  <a:pt x="6924932" y="4505392"/>
                  <a:pt x="6927990" y="4508091"/>
                </a:cubicBezTo>
                <a:cubicBezTo>
                  <a:pt x="6932856" y="4512456"/>
                  <a:pt x="6924837" y="4515158"/>
                  <a:pt x="6924874" y="4516427"/>
                </a:cubicBezTo>
                <a:cubicBezTo>
                  <a:pt x="6925002" y="4527407"/>
                  <a:pt x="6910563" y="4532172"/>
                  <a:pt x="6910676" y="4534109"/>
                </a:cubicBezTo>
                <a:cubicBezTo>
                  <a:pt x="6912345" y="4553619"/>
                  <a:pt x="6901977" y="4571328"/>
                  <a:pt x="6903917" y="4590368"/>
                </a:cubicBezTo>
                <a:cubicBezTo>
                  <a:pt x="6904318" y="4593407"/>
                  <a:pt x="6907675" y="4596122"/>
                  <a:pt x="6909589" y="4598937"/>
                </a:cubicBezTo>
                <a:cubicBezTo>
                  <a:pt x="6915857" y="4609408"/>
                  <a:pt x="6908210" y="4616531"/>
                  <a:pt x="6901201" y="4619348"/>
                </a:cubicBezTo>
                <a:cubicBezTo>
                  <a:pt x="6892913" y="4622515"/>
                  <a:pt x="6884497" y="4630440"/>
                  <a:pt x="6874020" y="4624865"/>
                </a:cubicBezTo>
                <a:cubicBezTo>
                  <a:pt x="6874884" y="4642039"/>
                  <a:pt x="6855506" y="4624161"/>
                  <a:pt x="6852099" y="4637002"/>
                </a:cubicBezTo>
                <a:cubicBezTo>
                  <a:pt x="6851569" y="4638721"/>
                  <a:pt x="6852725" y="4625516"/>
                  <a:pt x="6844736" y="4624963"/>
                </a:cubicBezTo>
                <a:cubicBezTo>
                  <a:pt x="6842618" y="4626235"/>
                  <a:pt x="6840433" y="4627624"/>
                  <a:pt x="6838315" y="4628895"/>
                </a:cubicBezTo>
                <a:cubicBezTo>
                  <a:pt x="6827989" y="4628394"/>
                  <a:pt x="6818905" y="4640143"/>
                  <a:pt x="6807757" y="4632001"/>
                </a:cubicBezTo>
                <a:cubicBezTo>
                  <a:pt x="6801698" y="4639572"/>
                  <a:pt x="6793976" y="4646027"/>
                  <a:pt x="6792997" y="4656525"/>
                </a:cubicBezTo>
                <a:cubicBezTo>
                  <a:pt x="6787720" y="4660339"/>
                  <a:pt x="6782984" y="4661350"/>
                  <a:pt x="6780671" y="4653625"/>
                </a:cubicBezTo>
                <a:cubicBezTo>
                  <a:pt x="6778453" y="4646268"/>
                  <a:pt x="6772805" y="4645659"/>
                  <a:pt x="6766521" y="4645619"/>
                </a:cubicBezTo>
                <a:cubicBezTo>
                  <a:pt x="6769141" y="4654145"/>
                  <a:pt x="6766839" y="4657336"/>
                  <a:pt x="6758055" y="4653362"/>
                </a:cubicBezTo>
                <a:cubicBezTo>
                  <a:pt x="6739623" y="4659716"/>
                  <a:pt x="6718655" y="4655262"/>
                  <a:pt x="6701259" y="4665953"/>
                </a:cubicBezTo>
                <a:cubicBezTo>
                  <a:pt x="6689801" y="4672750"/>
                  <a:pt x="6677933" y="4675723"/>
                  <a:pt x="6665119" y="4670203"/>
                </a:cubicBezTo>
                <a:cubicBezTo>
                  <a:pt x="6661403" y="4672111"/>
                  <a:pt x="6657571" y="4673953"/>
                  <a:pt x="6653855" y="4675862"/>
                </a:cubicBezTo>
                <a:cubicBezTo>
                  <a:pt x="6651487" y="4677302"/>
                  <a:pt x="6649185" y="4678625"/>
                  <a:pt x="6646884" y="4679947"/>
                </a:cubicBezTo>
                <a:cubicBezTo>
                  <a:pt x="6644333" y="4681437"/>
                  <a:pt x="6640254" y="4679707"/>
                  <a:pt x="6636742" y="4679396"/>
                </a:cubicBezTo>
                <a:cubicBezTo>
                  <a:pt x="6636797" y="4684101"/>
                  <a:pt x="6634022" y="4686244"/>
                  <a:pt x="6629933" y="4687467"/>
                </a:cubicBezTo>
                <a:cubicBezTo>
                  <a:pt x="6629914" y="4687767"/>
                  <a:pt x="6629893" y="4688068"/>
                  <a:pt x="6629874" y="4688369"/>
                </a:cubicBezTo>
                <a:cubicBezTo>
                  <a:pt x="6629959" y="4689821"/>
                  <a:pt x="6628006" y="4689474"/>
                  <a:pt x="6626093" y="4688524"/>
                </a:cubicBezTo>
                <a:cubicBezTo>
                  <a:pt x="6623782" y="4689064"/>
                  <a:pt x="6621125" y="4689402"/>
                  <a:pt x="6618700" y="4689872"/>
                </a:cubicBezTo>
                <a:cubicBezTo>
                  <a:pt x="6621479" y="4692255"/>
                  <a:pt x="6627734" y="4693680"/>
                  <a:pt x="6625402" y="4698257"/>
                </a:cubicBezTo>
                <a:cubicBezTo>
                  <a:pt x="6622212" y="4704055"/>
                  <a:pt x="6618906" y="4697783"/>
                  <a:pt x="6615635" y="4696520"/>
                </a:cubicBezTo>
                <a:cubicBezTo>
                  <a:pt x="6613327" y="4695189"/>
                  <a:pt x="6610950" y="4693974"/>
                  <a:pt x="6608574" y="4692759"/>
                </a:cubicBezTo>
                <a:cubicBezTo>
                  <a:pt x="6608130" y="4694063"/>
                  <a:pt x="6607225" y="4695099"/>
                  <a:pt x="6605656" y="4696219"/>
                </a:cubicBezTo>
                <a:cubicBezTo>
                  <a:pt x="6605704" y="4696403"/>
                  <a:pt x="6605704" y="4696403"/>
                  <a:pt x="6605636" y="4696521"/>
                </a:cubicBezTo>
                <a:cubicBezTo>
                  <a:pt x="6606933" y="4699605"/>
                  <a:pt x="6606873" y="4702377"/>
                  <a:pt x="6605668" y="4705266"/>
                </a:cubicBezTo>
                <a:cubicBezTo>
                  <a:pt x="6605562" y="4705983"/>
                  <a:pt x="6605272" y="4706752"/>
                  <a:pt x="6604820" y="4707270"/>
                </a:cubicBezTo>
                <a:cubicBezTo>
                  <a:pt x="6604838" y="4708839"/>
                  <a:pt x="6604740" y="4710341"/>
                  <a:pt x="6604711" y="4711726"/>
                </a:cubicBezTo>
                <a:cubicBezTo>
                  <a:pt x="6607913" y="4714976"/>
                  <a:pt x="6608439" y="4718865"/>
                  <a:pt x="6605310" y="4721890"/>
                </a:cubicBezTo>
                <a:cubicBezTo>
                  <a:pt x="6604356" y="4722743"/>
                  <a:pt x="6600479" y="4720663"/>
                  <a:pt x="6597949" y="4719983"/>
                </a:cubicBezTo>
                <a:cubicBezTo>
                  <a:pt x="6593744" y="4719271"/>
                  <a:pt x="6593443" y="4722994"/>
                  <a:pt x="6591979" y="4725267"/>
                </a:cubicBezTo>
                <a:cubicBezTo>
                  <a:pt x="6574227" y="4707236"/>
                  <a:pt x="6560611" y="4731643"/>
                  <a:pt x="6544513" y="4729683"/>
                </a:cubicBezTo>
                <a:cubicBezTo>
                  <a:pt x="6543609" y="4728849"/>
                  <a:pt x="6542713" y="4728801"/>
                  <a:pt x="6541876" y="4729721"/>
                </a:cubicBezTo>
                <a:cubicBezTo>
                  <a:pt x="6525297" y="4713923"/>
                  <a:pt x="6526462" y="4737507"/>
                  <a:pt x="6518357" y="4740624"/>
                </a:cubicBezTo>
                <a:cubicBezTo>
                  <a:pt x="6515894" y="4741695"/>
                  <a:pt x="6514591" y="4746087"/>
                  <a:pt x="6512789" y="4748944"/>
                </a:cubicBezTo>
                <a:cubicBezTo>
                  <a:pt x="6510130" y="4753021"/>
                  <a:pt x="6511780" y="4760829"/>
                  <a:pt x="6503331" y="4760009"/>
                </a:cubicBezTo>
                <a:cubicBezTo>
                  <a:pt x="6498489" y="4761736"/>
                  <a:pt x="6495691" y="4759654"/>
                  <a:pt x="6494009" y="4755100"/>
                </a:cubicBezTo>
                <a:cubicBezTo>
                  <a:pt x="6490562" y="4758410"/>
                  <a:pt x="6493397" y="4763630"/>
                  <a:pt x="6491412" y="4766538"/>
                </a:cubicBezTo>
                <a:cubicBezTo>
                  <a:pt x="6488589" y="4770365"/>
                  <a:pt x="6483938" y="4774695"/>
                  <a:pt x="6482683" y="4767269"/>
                </a:cubicBezTo>
                <a:cubicBezTo>
                  <a:pt x="6467999" y="4792460"/>
                  <a:pt x="6453430" y="4817721"/>
                  <a:pt x="6438860" y="4842982"/>
                </a:cubicBezTo>
                <a:cubicBezTo>
                  <a:pt x="6438117" y="4844269"/>
                  <a:pt x="6437375" y="4845555"/>
                  <a:pt x="6436701" y="4846725"/>
                </a:cubicBezTo>
                <a:cubicBezTo>
                  <a:pt x="6438867" y="4845637"/>
                  <a:pt x="6441302" y="4845950"/>
                  <a:pt x="6443791" y="4850969"/>
                </a:cubicBezTo>
                <a:cubicBezTo>
                  <a:pt x="6445857" y="4855122"/>
                  <a:pt x="6449764" y="4853948"/>
                  <a:pt x="6451596" y="4849705"/>
                </a:cubicBezTo>
                <a:cubicBezTo>
                  <a:pt x="6454479" y="4843107"/>
                  <a:pt x="6462496" y="4842276"/>
                  <a:pt x="6466013" y="4836979"/>
                </a:cubicBezTo>
                <a:cubicBezTo>
                  <a:pt x="6471649" y="4828540"/>
                  <a:pt x="6474331" y="4832425"/>
                  <a:pt x="6478638" y="4838026"/>
                </a:cubicBezTo>
                <a:cubicBezTo>
                  <a:pt x="6480686" y="4840611"/>
                  <a:pt x="6480469" y="4847655"/>
                  <a:pt x="6486698" y="4844857"/>
                </a:cubicBezTo>
                <a:cubicBezTo>
                  <a:pt x="6491260" y="4842813"/>
                  <a:pt x="6495948" y="4841621"/>
                  <a:pt x="6495444" y="4833693"/>
                </a:cubicBezTo>
                <a:cubicBezTo>
                  <a:pt x="6494759" y="4822078"/>
                  <a:pt x="6500017" y="4830565"/>
                  <a:pt x="6503067" y="4832479"/>
                </a:cubicBezTo>
                <a:cubicBezTo>
                  <a:pt x="6505899" y="4827568"/>
                  <a:pt x="6505914" y="4820875"/>
                  <a:pt x="6511911" y="4817944"/>
                </a:cubicBezTo>
                <a:cubicBezTo>
                  <a:pt x="6520210" y="4811823"/>
                  <a:pt x="6525503" y="4825317"/>
                  <a:pt x="6533436" y="4821166"/>
                </a:cubicBezTo>
                <a:cubicBezTo>
                  <a:pt x="6529323" y="4812561"/>
                  <a:pt x="6536555" y="4805356"/>
                  <a:pt x="6541098" y="4805481"/>
                </a:cubicBezTo>
                <a:cubicBezTo>
                  <a:pt x="6549287" y="4805685"/>
                  <a:pt x="6558352" y="4806238"/>
                  <a:pt x="6564420" y="4811453"/>
                </a:cubicBezTo>
                <a:cubicBezTo>
                  <a:pt x="6565383" y="4811384"/>
                  <a:pt x="6566345" y="4811317"/>
                  <a:pt x="6567105" y="4811598"/>
                </a:cubicBezTo>
                <a:cubicBezTo>
                  <a:pt x="6567865" y="4811881"/>
                  <a:pt x="6568412" y="4813600"/>
                  <a:pt x="6568286" y="4814618"/>
                </a:cubicBezTo>
                <a:cubicBezTo>
                  <a:pt x="6568200" y="4815035"/>
                  <a:pt x="6568132" y="4815152"/>
                  <a:pt x="6567998" y="4815386"/>
                </a:cubicBezTo>
                <a:cubicBezTo>
                  <a:pt x="6569421" y="4817453"/>
                  <a:pt x="6570458" y="4819922"/>
                  <a:pt x="6571273" y="4823042"/>
                </a:cubicBezTo>
                <a:cubicBezTo>
                  <a:pt x="6573930" y="4822703"/>
                  <a:pt x="6576702" y="4822432"/>
                  <a:pt x="6579472" y="4822161"/>
                </a:cubicBezTo>
                <a:cubicBezTo>
                  <a:pt x="6582883" y="4817582"/>
                  <a:pt x="6580084" y="4803499"/>
                  <a:pt x="6593059" y="4813008"/>
                </a:cubicBezTo>
                <a:cubicBezTo>
                  <a:pt x="6597000" y="4818710"/>
                  <a:pt x="6596120" y="4823970"/>
                  <a:pt x="6591844" y="4828984"/>
                </a:cubicBezTo>
                <a:cubicBezTo>
                  <a:pt x="6586219" y="4836337"/>
                  <a:pt x="6599557" y="4835614"/>
                  <a:pt x="6597080" y="4841509"/>
                </a:cubicBezTo>
                <a:cubicBezTo>
                  <a:pt x="6598736" y="4851973"/>
                  <a:pt x="6612446" y="4843672"/>
                  <a:pt x="6614778" y="4852965"/>
                </a:cubicBezTo>
                <a:cubicBezTo>
                  <a:pt x="6614400" y="4856020"/>
                  <a:pt x="6614023" y="4859075"/>
                  <a:pt x="6613645" y="4862130"/>
                </a:cubicBezTo>
                <a:cubicBezTo>
                  <a:pt x="6613761" y="4862197"/>
                  <a:pt x="6613761" y="4862197"/>
                  <a:pt x="6613761" y="4862197"/>
                </a:cubicBezTo>
                <a:cubicBezTo>
                  <a:pt x="6611247" y="4864954"/>
                  <a:pt x="6611157" y="4870978"/>
                  <a:pt x="6609085" y="4874304"/>
                </a:cubicBezTo>
                <a:cubicBezTo>
                  <a:pt x="6609768" y="4873919"/>
                  <a:pt x="6610702" y="4873366"/>
                  <a:pt x="6610886" y="4873316"/>
                </a:cubicBezTo>
                <a:cubicBezTo>
                  <a:pt x="6614098" y="4875480"/>
                  <a:pt x="6616677" y="4876344"/>
                  <a:pt x="6615606" y="4879000"/>
                </a:cubicBezTo>
                <a:cubicBezTo>
                  <a:pt x="6615250" y="4879885"/>
                  <a:pt x="6612323" y="4880691"/>
                  <a:pt x="6611698" y="4880174"/>
                </a:cubicBezTo>
                <a:cubicBezTo>
                  <a:pt x="6610285" y="4878891"/>
                  <a:pt x="6609276" y="4876907"/>
                  <a:pt x="6608565" y="4874939"/>
                </a:cubicBezTo>
                <a:cubicBezTo>
                  <a:pt x="6606870" y="4877078"/>
                  <a:pt x="6603963" y="4877583"/>
                  <a:pt x="6598191" y="4874254"/>
                </a:cubicBezTo>
                <a:cubicBezTo>
                  <a:pt x="6588119" y="4869848"/>
                  <a:pt x="6598951" y="4862537"/>
                  <a:pt x="6595885" y="4857184"/>
                </a:cubicBezTo>
                <a:cubicBezTo>
                  <a:pt x="6581221" y="4854336"/>
                  <a:pt x="6586714" y="4869349"/>
                  <a:pt x="6587377" y="4871134"/>
                </a:cubicBezTo>
                <a:cubicBezTo>
                  <a:pt x="6591460" y="4881125"/>
                  <a:pt x="6587101" y="4880948"/>
                  <a:pt x="6579247" y="4882029"/>
                </a:cubicBezTo>
                <a:cubicBezTo>
                  <a:pt x="6563954" y="4884273"/>
                  <a:pt x="6548839" y="4892076"/>
                  <a:pt x="6534384" y="4879532"/>
                </a:cubicBezTo>
                <a:cubicBezTo>
                  <a:pt x="6531512" y="4885044"/>
                  <a:pt x="6527836" y="4884483"/>
                  <a:pt x="6523489" y="4881352"/>
                </a:cubicBezTo>
                <a:cubicBezTo>
                  <a:pt x="6519536" y="4878604"/>
                  <a:pt x="6515882" y="4874003"/>
                  <a:pt x="6510028" y="4877484"/>
                </a:cubicBezTo>
                <a:cubicBezTo>
                  <a:pt x="6512182" y="4881220"/>
                  <a:pt x="6514151" y="4885006"/>
                  <a:pt x="6516304" y="4888741"/>
                </a:cubicBezTo>
                <a:cubicBezTo>
                  <a:pt x="6518082" y="4891793"/>
                  <a:pt x="6524982" y="4891565"/>
                  <a:pt x="6522706" y="4897110"/>
                </a:cubicBezTo>
                <a:cubicBezTo>
                  <a:pt x="6521347" y="4900534"/>
                  <a:pt x="6517577" y="4897736"/>
                  <a:pt x="6514969" y="4898258"/>
                </a:cubicBezTo>
                <a:cubicBezTo>
                  <a:pt x="6510791" y="4899900"/>
                  <a:pt x="6507761" y="4897685"/>
                  <a:pt x="6504664" y="4895588"/>
                </a:cubicBezTo>
                <a:cubicBezTo>
                  <a:pt x="6491902" y="4884642"/>
                  <a:pt x="6482415" y="4895223"/>
                  <a:pt x="6472479" y="4900713"/>
                </a:cubicBezTo>
                <a:cubicBezTo>
                  <a:pt x="6469379" y="4902355"/>
                  <a:pt x="6469307" y="4908080"/>
                  <a:pt x="6463653" y="4902948"/>
                </a:cubicBezTo>
                <a:cubicBezTo>
                  <a:pt x="6451439" y="4891852"/>
                  <a:pt x="6442642" y="4894569"/>
                  <a:pt x="6439809" y="4911482"/>
                </a:cubicBezTo>
                <a:cubicBezTo>
                  <a:pt x="6426813" y="4904142"/>
                  <a:pt x="6414868" y="4894447"/>
                  <a:pt x="6402932" y="4911408"/>
                </a:cubicBezTo>
                <a:cubicBezTo>
                  <a:pt x="6400766" y="4914364"/>
                  <a:pt x="6398226" y="4912899"/>
                  <a:pt x="6396534" y="4911300"/>
                </a:cubicBezTo>
                <a:cubicBezTo>
                  <a:pt x="6395588" y="4914807"/>
                  <a:pt x="6394690" y="4918496"/>
                  <a:pt x="6390580" y="4920022"/>
                </a:cubicBezTo>
                <a:cubicBezTo>
                  <a:pt x="6389307" y="4923029"/>
                  <a:pt x="6387919" y="4925969"/>
                  <a:pt x="6386714" y="4928858"/>
                </a:cubicBezTo>
                <a:cubicBezTo>
                  <a:pt x="6401144" y="4923309"/>
                  <a:pt x="6415464" y="4922218"/>
                  <a:pt x="6430414" y="4928036"/>
                </a:cubicBezTo>
                <a:cubicBezTo>
                  <a:pt x="6431406" y="4928452"/>
                  <a:pt x="6435356" y="4921070"/>
                  <a:pt x="6438785" y="4916191"/>
                </a:cubicBezTo>
                <a:cubicBezTo>
                  <a:pt x="6444734" y="4926947"/>
                  <a:pt x="6452105" y="4927770"/>
                  <a:pt x="6461358" y="4920795"/>
                </a:cubicBezTo>
                <a:cubicBezTo>
                  <a:pt x="6466702" y="4916864"/>
                  <a:pt x="6465623" y="4918734"/>
                  <a:pt x="6469275" y="4925205"/>
                </a:cubicBezTo>
                <a:cubicBezTo>
                  <a:pt x="6472062" y="4930241"/>
                  <a:pt x="6477279" y="4941198"/>
                  <a:pt x="6483856" y="4936732"/>
                </a:cubicBezTo>
                <a:cubicBezTo>
                  <a:pt x="6492049" y="4931327"/>
                  <a:pt x="6491525" y="4937570"/>
                  <a:pt x="6493601" y="4940638"/>
                </a:cubicBezTo>
                <a:cubicBezTo>
                  <a:pt x="6498100" y="4946974"/>
                  <a:pt x="6491438" y="4949989"/>
                  <a:pt x="6488243" y="4951262"/>
                </a:cubicBezTo>
                <a:cubicBezTo>
                  <a:pt x="6476278" y="4955736"/>
                  <a:pt x="6471855" y="4963939"/>
                  <a:pt x="6474752" y="4976519"/>
                </a:cubicBezTo>
                <a:cubicBezTo>
                  <a:pt x="6467873" y="4974577"/>
                  <a:pt x="6458536" y="4964361"/>
                  <a:pt x="6457784" y="4978733"/>
                </a:cubicBezTo>
                <a:cubicBezTo>
                  <a:pt x="6457092" y="4990334"/>
                  <a:pt x="6454199" y="4998017"/>
                  <a:pt x="6443870" y="5003125"/>
                </a:cubicBezTo>
                <a:cubicBezTo>
                  <a:pt x="6442820" y="5003611"/>
                  <a:pt x="6442684" y="5005714"/>
                  <a:pt x="6442317" y="5007684"/>
                </a:cubicBezTo>
                <a:cubicBezTo>
                  <a:pt x="6442682" y="5007583"/>
                  <a:pt x="6442866" y="5007533"/>
                  <a:pt x="6443279" y="5007616"/>
                </a:cubicBezTo>
                <a:cubicBezTo>
                  <a:pt x="6454162" y="5008750"/>
                  <a:pt x="6435168" y="5018211"/>
                  <a:pt x="6446176" y="5020196"/>
                </a:cubicBezTo>
                <a:cubicBezTo>
                  <a:pt x="6452439" y="5022406"/>
                  <a:pt x="6451119" y="5025229"/>
                  <a:pt x="6447286" y="5028940"/>
                </a:cubicBezTo>
                <a:cubicBezTo>
                  <a:pt x="6444608" y="5031448"/>
                  <a:pt x="6441670" y="5035209"/>
                  <a:pt x="6438477" y="5032744"/>
                </a:cubicBezTo>
                <a:cubicBezTo>
                  <a:pt x="6433736" y="5029229"/>
                  <a:pt x="6433990" y="5023454"/>
                  <a:pt x="6436544" y="5018225"/>
                </a:cubicBezTo>
                <a:cubicBezTo>
                  <a:pt x="6435786" y="5016073"/>
                  <a:pt x="6435604" y="5014254"/>
                  <a:pt x="6435769" y="5012635"/>
                </a:cubicBezTo>
                <a:cubicBezTo>
                  <a:pt x="6435240" y="5012486"/>
                  <a:pt x="6434643" y="5012453"/>
                  <a:pt x="6434297" y="5012254"/>
                </a:cubicBezTo>
                <a:cubicBezTo>
                  <a:pt x="6431189" y="5011240"/>
                  <a:pt x="6428091" y="5011012"/>
                  <a:pt x="6425136" y="5011334"/>
                </a:cubicBezTo>
                <a:cubicBezTo>
                  <a:pt x="6428202" y="5016686"/>
                  <a:pt x="6427342" y="5021645"/>
                  <a:pt x="6423383" y="5026375"/>
                </a:cubicBezTo>
                <a:cubicBezTo>
                  <a:pt x="6417825" y="5033612"/>
                  <a:pt x="6431163" y="5032889"/>
                  <a:pt x="6428619" y="5038902"/>
                </a:cubicBezTo>
                <a:cubicBezTo>
                  <a:pt x="6430227" y="5049181"/>
                  <a:pt x="6443937" y="5040880"/>
                  <a:pt x="6446384" y="5050240"/>
                </a:cubicBezTo>
                <a:cubicBezTo>
                  <a:pt x="6446007" y="5053295"/>
                  <a:pt x="6445629" y="5056349"/>
                  <a:pt x="6445251" y="5059406"/>
                </a:cubicBezTo>
                <a:cubicBezTo>
                  <a:pt x="6445251" y="5059406"/>
                  <a:pt x="6445367" y="5059472"/>
                  <a:pt x="6445367" y="5059472"/>
                </a:cubicBezTo>
                <a:cubicBezTo>
                  <a:pt x="6440744" y="5064286"/>
                  <a:pt x="6444293" y="5079737"/>
                  <a:pt x="6429797" y="5071531"/>
                </a:cubicBezTo>
                <a:cubicBezTo>
                  <a:pt x="6419609" y="5067058"/>
                  <a:pt x="6430556" y="5059812"/>
                  <a:pt x="6427490" y="5054460"/>
                </a:cubicBezTo>
                <a:cubicBezTo>
                  <a:pt x="6412759" y="5051729"/>
                  <a:pt x="6418204" y="5066559"/>
                  <a:pt x="6418982" y="5068411"/>
                </a:cubicBezTo>
                <a:cubicBezTo>
                  <a:pt x="6423064" y="5078402"/>
                  <a:pt x="6418705" y="5078226"/>
                  <a:pt x="6410852" y="5079306"/>
                </a:cubicBezTo>
                <a:cubicBezTo>
                  <a:pt x="6395558" y="5081551"/>
                  <a:pt x="6380328" y="5089287"/>
                  <a:pt x="6365922" y="5076926"/>
                </a:cubicBezTo>
                <a:cubicBezTo>
                  <a:pt x="6363117" y="5082321"/>
                  <a:pt x="6359442" y="5081760"/>
                  <a:pt x="6354911" y="5078679"/>
                </a:cubicBezTo>
                <a:cubicBezTo>
                  <a:pt x="6351026" y="5075815"/>
                  <a:pt x="6347487" y="5071281"/>
                  <a:pt x="6341634" y="5074761"/>
                </a:cubicBezTo>
                <a:cubicBezTo>
                  <a:pt x="6343344" y="5077930"/>
                  <a:pt x="6345123" y="5080981"/>
                  <a:pt x="6346833" y="5084151"/>
                </a:cubicBezTo>
                <a:cubicBezTo>
                  <a:pt x="6349461" y="5083328"/>
                  <a:pt x="6351847" y="5083458"/>
                  <a:pt x="6354078" y="5085991"/>
                </a:cubicBezTo>
                <a:cubicBezTo>
                  <a:pt x="6360145" y="5093075"/>
                  <a:pt x="6351980" y="5098964"/>
                  <a:pt x="6349444" y="5105761"/>
                </a:cubicBezTo>
                <a:cubicBezTo>
                  <a:pt x="6337615" y="5120135"/>
                  <a:pt x="6331740" y="5139656"/>
                  <a:pt x="6314804" y="5150616"/>
                </a:cubicBezTo>
                <a:cubicBezTo>
                  <a:pt x="6308796" y="5154632"/>
                  <a:pt x="6306839" y="5159893"/>
                  <a:pt x="6308854" y="5167600"/>
                </a:cubicBezTo>
                <a:cubicBezTo>
                  <a:pt x="6311013" y="5175859"/>
                  <a:pt x="6307186" y="5184095"/>
                  <a:pt x="6299370" y="5186444"/>
                </a:cubicBezTo>
                <a:cubicBezTo>
                  <a:pt x="6293085" y="5188273"/>
                  <a:pt x="6289085" y="5183472"/>
                  <a:pt x="6287109" y="5175163"/>
                </a:cubicBezTo>
                <a:cubicBezTo>
                  <a:pt x="6285852" y="5169607"/>
                  <a:pt x="6277061" y="5162978"/>
                  <a:pt x="6267974" y="5166465"/>
                </a:cubicBezTo>
                <a:cubicBezTo>
                  <a:pt x="6261717" y="5168779"/>
                  <a:pt x="6257398" y="5166131"/>
                  <a:pt x="6254918" y="5161896"/>
                </a:cubicBezTo>
                <a:cubicBezTo>
                  <a:pt x="6251498" y="5167560"/>
                  <a:pt x="6248193" y="5173290"/>
                  <a:pt x="6244955" y="5178904"/>
                </a:cubicBezTo>
                <a:cubicBezTo>
                  <a:pt x="6242858" y="5178005"/>
                  <a:pt x="6240876" y="5177174"/>
                  <a:pt x="6238894" y="5176343"/>
                </a:cubicBezTo>
                <a:cubicBezTo>
                  <a:pt x="6230272" y="5188357"/>
                  <a:pt x="6218817" y="5193284"/>
                  <a:pt x="6203930" y="5191088"/>
                </a:cubicBezTo>
                <a:cubicBezTo>
                  <a:pt x="6187140" y="5188728"/>
                  <a:pt x="6176214" y="5205804"/>
                  <a:pt x="6159902" y="5205280"/>
                </a:cubicBezTo>
                <a:cubicBezTo>
                  <a:pt x="6146436" y="5208890"/>
                  <a:pt x="6132260" y="5210532"/>
                  <a:pt x="6121906" y="5221548"/>
                </a:cubicBezTo>
                <a:cubicBezTo>
                  <a:pt x="6119460" y="5224189"/>
                  <a:pt x="6116469" y="5221374"/>
                  <a:pt x="6113958" y="5220393"/>
                </a:cubicBezTo>
                <a:cubicBezTo>
                  <a:pt x="6113188" y="5221195"/>
                  <a:pt x="6112532" y="5222064"/>
                  <a:pt x="6112109" y="5223066"/>
                </a:cubicBezTo>
                <a:cubicBezTo>
                  <a:pt x="6114212" y="5228488"/>
                  <a:pt x="6112853" y="5231911"/>
                  <a:pt x="6106433" y="5232105"/>
                </a:cubicBezTo>
                <a:cubicBezTo>
                  <a:pt x="6095990" y="5221407"/>
                  <a:pt x="6083736" y="5226650"/>
                  <a:pt x="6071965" y="5228122"/>
                </a:cubicBezTo>
                <a:cubicBezTo>
                  <a:pt x="6055336" y="5227881"/>
                  <a:pt x="6038208" y="5226107"/>
                  <a:pt x="6026907" y="5242499"/>
                </a:cubicBezTo>
                <a:cubicBezTo>
                  <a:pt x="6025462" y="5244471"/>
                  <a:pt x="6024469" y="5245924"/>
                  <a:pt x="6021342" y="5245212"/>
                </a:cubicBezTo>
                <a:cubicBezTo>
                  <a:pt x="6000165" y="5240322"/>
                  <a:pt x="5983361" y="5254787"/>
                  <a:pt x="5963996" y="5257956"/>
                </a:cubicBezTo>
                <a:cubicBezTo>
                  <a:pt x="5957905" y="5256781"/>
                  <a:pt x="5952758" y="5267839"/>
                  <a:pt x="5946124" y="5259337"/>
                </a:cubicBezTo>
                <a:cubicBezTo>
                  <a:pt x="5943547" y="5256604"/>
                  <a:pt x="5940970" y="5253871"/>
                  <a:pt x="5938393" y="5251138"/>
                </a:cubicBezTo>
                <a:cubicBezTo>
                  <a:pt x="5929956" y="5247363"/>
                  <a:pt x="5924853" y="5264212"/>
                  <a:pt x="5915458" y="5254897"/>
                </a:cubicBezTo>
                <a:lnTo>
                  <a:pt x="5914101" y="5254582"/>
                </a:lnTo>
                <a:lnTo>
                  <a:pt x="5912899" y="5253732"/>
                </a:lnTo>
                <a:cubicBezTo>
                  <a:pt x="5910482" y="5254988"/>
                  <a:pt x="5908133" y="5256127"/>
                  <a:pt x="5905832" y="5257450"/>
                </a:cubicBezTo>
                <a:cubicBezTo>
                  <a:pt x="5901545" y="5263548"/>
                  <a:pt x="5894627" y="5262208"/>
                  <a:pt x="5888659" y="5263753"/>
                </a:cubicBezTo>
                <a:cubicBezTo>
                  <a:pt x="5886155" y="5267295"/>
                  <a:pt x="5882594" y="5266801"/>
                  <a:pt x="5878947" y="5266723"/>
                </a:cubicBezTo>
                <a:cubicBezTo>
                  <a:pt x="5872054" y="5269605"/>
                  <a:pt x="5868063" y="5279459"/>
                  <a:pt x="5858269" y="5275370"/>
                </a:cubicBezTo>
                <a:lnTo>
                  <a:pt x="5856710" y="5275405"/>
                </a:lnTo>
                <a:lnTo>
                  <a:pt x="5855440" y="5274673"/>
                </a:lnTo>
                <a:cubicBezTo>
                  <a:pt x="5849440" y="5281342"/>
                  <a:pt x="5829262" y="5277652"/>
                  <a:pt x="5842873" y="5298594"/>
                </a:cubicBezTo>
                <a:cubicBezTo>
                  <a:pt x="5834639" y="5294468"/>
                  <a:pt x="5832191" y="5286978"/>
                  <a:pt x="5825115" y="5289910"/>
                </a:cubicBezTo>
                <a:cubicBezTo>
                  <a:pt x="5821906" y="5296008"/>
                  <a:pt x="5817072" y="5300389"/>
                  <a:pt x="5810564" y="5302870"/>
                </a:cubicBezTo>
                <a:cubicBezTo>
                  <a:pt x="5794860" y="5301293"/>
                  <a:pt x="5782660" y="5311244"/>
                  <a:pt x="5768741" y="5315372"/>
                </a:cubicBezTo>
                <a:cubicBezTo>
                  <a:pt x="5755374" y="5315611"/>
                  <a:pt x="5749737" y="5337919"/>
                  <a:pt x="5732903" y="5327898"/>
                </a:cubicBezTo>
                <a:cubicBezTo>
                  <a:pt x="5729686" y="5331342"/>
                  <a:pt x="5728046" y="5338188"/>
                  <a:pt x="5721284" y="5332574"/>
                </a:cubicBezTo>
                <a:cubicBezTo>
                  <a:pt x="5716253" y="5329828"/>
                  <a:pt x="5712612" y="5334274"/>
                  <a:pt x="5708262" y="5334882"/>
                </a:cubicBezTo>
                <a:cubicBezTo>
                  <a:pt x="5703136" y="5355770"/>
                  <a:pt x="5679222" y="5356160"/>
                  <a:pt x="5668210" y="5371784"/>
                </a:cubicBezTo>
                <a:cubicBezTo>
                  <a:pt x="5661669" y="5381259"/>
                  <a:pt x="5657417" y="5366494"/>
                  <a:pt x="5652751" y="5363647"/>
                </a:cubicBezTo>
                <a:cubicBezTo>
                  <a:pt x="5641472" y="5377870"/>
                  <a:pt x="5624823" y="5377930"/>
                  <a:pt x="5611274" y="5376350"/>
                </a:cubicBezTo>
                <a:cubicBezTo>
                  <a:pt x="5597081" y="5374553"/>
                  <a:pt x="5582213" y="5387796"/>
                  <a:pt x="5569193" y="5374364"/>
                </a:cubicBezTo>
                <a:cubicBezTo>
                  <a:pt x="5569125" y="5374482"/>
                  <a:pt x="5569125" y="5374482"/>
                  <a:pt x="5569125" y="5374482"/>
                </a:cubicBezTo>
                <a:cubicBezTo>
                  <a:pt x="5558913" y="5375917"/>
                  <a:pt x="5549531" y="5387648"/>
                  <a:pt x="5538444" y="5376734"/>
                </a:cubicBezTo>
                <a:cubicBezTo>
                  <a:pt x="5538376" y="5376851"/>
                  <a:pt x="5538376" y="5376851"/>
                  <a:pt x="5538376" y="5376851"/>
                </a:cubicBezTo>
                <a:cubicBezTo>
                  <a:pt x="5525700" y="5379358"/>
                  <a:pt x="5514042" y="5384635"/>
                  <a:pt x="5502058" y="5389411"/>
                </a:cubicBezTo>
                <a:cubicBezTo>
                  <a:pt x="5498071" y="5391788"/>
                  <a:pt x="5493903" y="5394215"/>
                  <a:pt x="5488550" y="5397362"/>
                </a:cubicBezTo>
                <a:cubicBezTo>
                  <a:pt x="5494255" y="5398938"/>
                  <a:pt x="5495353" y="5410637"/>
                  <a:pt x="5504560" y="5401609"/>
                </a:cubicBezTo>
                <a:cubicBezTo>
                  <a:pt x="5506601" y="5399669"/>
                  <a:pt x="5510260" y="5398662"/>
                  <a:pt x="5512519" y="5401679"/>
                </a:cubicBezTo>
                <a:cubicBezTo>
                  <a:pt x="5515152" y="5405380"/>
                  <a:pt x="5512417" y="5408790"/>
                  <a:pt x="5510106" y="5411197"/>
                </a:cubicBezTo>
                <a:cubicBezTo>
                  <a:pt x="5497874" y="5424403"/>
                  <a:pt x="5483777" y="5434975"/>
                  <a:pt x="5465615" y="5438992"/>
                </a:cubicBezTo>
                <a:cubicBezTo>
                  <a:pt x="5463861" y="5442034"/>
                  <a:pt x="5461992" y="5445008"/>
                  <a:pt x="5460306" y="5447931"/>
                </a:cubicBezTo>
                <a:lnTo>
                  <a:pt x="5460304" y="5447933"/>
                </a:lnTo>
                <a:lnTo>
                  <a:pt x="5460035" y="5448399"/>
                </a:lnTo>
                <a:lnTo>
                  <a:pt x="5460036" y="5448399"/>
                </a:lnTo>
                <a:cubicBezTo>
                  <a:pt x="5460103" y="5448282"/>
                  <a:pt x="5460306" y="5447931"/>
                  <a:pt x="5460306" y="5447931"/>
                </a:cubicBezTo>
                <a:cubicBezTo>
                  <a:pt x="5466836" y="5453412"/>
                  <a:pt x="5473842" y="5452466"/>
                  <a:pt x="5480120" y="5447983"/>
                </a:cubicBezTo>
                <a:cubicBezTo>
                  <a:pt x="5489469" y="5441374"/>
                  <a:pt x="5496502" y="5444651"/>
                  <a:pt x="5503214" y="5451951"/>
                </a:cubicBezTo>
                <a:cubicBezTo>
                  <a:pt x="5503753" y="5451016"/>
                  <a:pt x="5504523" y="5450213"/>
                  <a:pt x="5505179" y="5449344"/>
                </a:cubicBezTo>
                <a:cubicBezTo>
                  <a:pt x="5510680" y="5441140"/>
                  <a:pt x="5516072" y="5437393"/>
                  <a:pt x="5520961" y="5449720"/>
                </a:cubicBezTo>
                <a:cubicBezTo>
                  <a:pt x="5526184" y="5439329"/>
                  <a:pt x="5537309" y="5439511"/>
                  <a:pt x="5546069" y="5435525"/>
                </a:cubicBezTo>
                <a:cubicBezTo>
                  <a:pt x="5546493" y="5434523"/>
                  <a:pt x="5547216" y="5433537"/>
                  <a:pt x="5547939" y="5432550"/>
                </a:cubicBezTo>
                <a:cubicBezTo>
                  <a:pt x="5552659" y="5426234"/>
                  <a:pt x="5559367" y="5425272"/>
                  <a:pt x="5562327" y="5431342"/>
                </a:cubicBezTo>
                <a:cubicBezTo>
                  <a:pt x="5564412" y="5435195"/>
                  <a:pt x="5566381" y="5440849"/>
                  <a:pt x="5570339" y="5436120"/>
                </a:cubicBezTo>
                <a:cubicBezTo>
                  <a:pt x="5576562" y="5428799"/>
                  <a:pt x="5587185" y="5429316"/>
                  <a:pt x="5592195" y="5422231"/>
                </a:cubicBezTo>
                <a:cubicBezTo>
                  <a:pt x="5601337" y="5409581"/>
                  <a:pt x="5611651" y="5413036"/>
                  <a:pt x="5622532" y="5417909"/>
                </a:cubicBezTo>
                <a:cubicBezTo>
                  <a:pt x="5625775" y="5416818"/>
                  <a:pt x="5629019" y="5415729"/>
                  <a:pt x="5632263" y="5414638"/>
                </a:cubicBezTo>
                <a:cubicBezTo>
                  <a:pt x="5633709" y="5412667"/>
                  <a:pt x="5635086" y="5410812"/>
                  <a:pt x="5636416" y="5408773"/>
                </a:cubicBezTo>
                <a:cubicBezTo>
                  <a:pt x="5642240" y="5392807"/>
                  <a:pt x="5646699" y="5413613"/>
                  <a:pt x="5651995" y="5409499"/>
                </a:cubicBezTo>
                <a:cubicBezTo>
                  <a:pt x="5652063" y="5409382"/>
                  <a:pt x="5651948" y="5409315"/>
                  <a:pt x="5651948" y="5409315"/>
                </a:cubicBezTo>
                <a:cubicBezTo>
                  <a:pt x="5654462" y="5404688"/>
                  <a:pt x="5658987" y="5403245"/>
                  <a:pt x="5663587" y="5402470"/>
                </a:cubicBezTo>
                <a:cubicBezTo>
                  <a:pt x="5669882" y="5401425"/>
                  <a:pt x="5679702" y="5395868"/>
                  <a:pt x="5681726" y="5404360"/>
                </a:cubicBezTo>
                <a:cubicBezTo>
                  <a:pt x="5683434" y="5411268"/>
                  <a:pt x="5673087" y="5412937"/>
                  <a:pt x="5666359" y="5414200"/>
                </a:cubicBezTo>
                <a:cubicBezTo>
                  <a:pt x="5663459" y="5419228"/>
                  <a:pt x="5660674" y="5424323"/>
                  <a:pt x="5657774" y="5429352"/>
                </a:cubicBezTo>
                <a:cubicBezTo>
                  <a:pt x="5659669" y="5430601"/>
                  <a:pt x="5661631" y="5431733"/>
                  <a:pt x="5663641" y="5433047"/>
                </a:cubicBezTo>
                <a:cubicBezTo>
                  <a:pt x="5674363" y="5432062"/>
                  <a:pt x="5679538" y="5421489"/>
                  <a:pt x="5689135" y="5418452"/>
                </a:cubicBezTo>
                <a:cubicBezTo>
                  <a:pt x="5691235" y="5415612"/>
                  <a:pt x="5692941" y="5412387"/>
                  <a:pt x="5695435" y="5409929"/>
                </a:cubicBezTo>
                <a:cubicBezTo>
                  <a:pt x="5698449" y="5406836"/>
                  <a:pt x="5702734" y="5404476"/>
                  <a:pt x="5706379" y="5408292"/>
                </a:cubicBezTo>
                <a:cubicBezTo>
                  <a:pt x="5711042" y="5413009"/>
                  <a:pt x="5705728" y="5415554"/>
                  <a:pt x="5702983" y="5418179"/>
                </a:cubicBezTo>
                <a:cubicBezTo>
                  <a:pt x="5699940" y="5420788"/>
                  <a:pt x="5696388" y="5422947"/>
                  <a:pt x="5693114" y="5425422"/>
                </a:cubicBezTo>
                <a:cubicBezTo>
                  <a:pt x="5686852" y="5435214"/>
                  <a:pt x="5676176" y="5438252"/>
                  <a:pt x="5666578" y="5443158"/>
                </a:cubicBezTo>
                <a:cubicBezTo>
                  <a:pt x="5663264" y="5448104"/>
                  <a:pt x="5657835" y="5450583"/>
                  <a:pt x="5652735" y="5449824"/>
                </a:cubicBezTo>
                <a:cubicBezTo>
                  <a:pt x="5634789" y="5446798"/>
                  <a:pt x="5620839" y="5454181"/>
                  <a:pt x="5609378" y="5466585"/>
                </a:cubicBezTo>
                <a:cubicBezTo>
                  <a:pt x="5601201" y="5475428"/>
                  <a:pt x="5591807" y="5478113"/>
                  <a:pt x="5580596" y="5476479"/>
                </a:cubicBezTo>
                <a:cubicBezTo>
                  <a:pt x="5577372" y="5477269"/>
                  <a:pt x="5574147" y="5478058"/>
                  <a:pt x="5570923" y="5478848"/>
                </a:cubicBezTo>
                <a:cubicBezTo>
                  <a:pt x="5565922" y="5486718"/>
                  <a:pt x="5558846" y="5479518"/>
                  <a:pt x="5552973" y="5481431"/>
                </a:cubicBezTo>
                <a:cubicBezTo>
                  <a:pt x="5552434" y="5482366"/>
                  <a:pt x="5551731" y="5483052"/>
                  <a:pt x="5550845" y="5483787"/>
                </a:cubicBezTo>
                <a:cubicBezTo>
                  <a:pt x="5537848" y="5490319"/>
                  <a:pt x="5525542" y="5499118"/>
                  <a:pt x="5511846" y="5502595"/>
                </a:cubicBezTo>
                <a:cubicBezTo>
                  <a:pt x="5501306" y="5505399"/>
                  <a:pt x="5509273" y="5520125"/>
                  <a:pt x="5497658" y="5519192"/>
                </a:cubicBezTo>
                <a:cubicBezTo>
                  <a:pt x="5490899" y="5523710"/>
                  <a:pt x="5482807" y="5522004"/>
                  <a:pt x="5475443" y="5523835"/>
                </a:cubicBezTo>
                <a:cubicBezTo>
                  <a:pt x="5468745" y="5525581"/>
                  <a:pt x="5461978" y="5527445"/>
                  <a:pt x="5455211" y="5529308"/>
                </a:cubicBezTo>
                <a:cubicBezTo>
                  <a:pt x="5442477" y="5532718"/>
                  <a:pt x="5436350" y="5528405"/>
                  <a:pt x="5438188" y="5514815"/>
                </a:cubicBezTo>
                <a:cubicBezTo>
                  <a:pt x="5436147" y="5516755"/>
                  <a:pt x="5433738" y="5520664"/>
                  <a:pt x="5431900" y="5520383"/>
                </a:cubicBezTo>
                <a:cubicBezTo>
                  <a:pt x="5411433" y="5517462"/>
                  <a:pt x="5398663" y="5529734"/>
                  <a:pt x="5385807" y="5542423"/>
                </a:cubicBezTo>
                <a:cubicBezTo>
                  <a:pt x="5383765" y="5544363"/>
                  <a:pt x="5379146" y="5543569"/>
                  <a:pt x="5375643" y="5544042"/>
                </a:cubicBezTo>
                <a:cubicBezTo>
                  <a:pt x="5375643" y="5544042"/>
                  <a:pt x="5375643" y="5544042"/>
                  <a:pt x="5375575" y="5544159"/>
                </a:cubicBezTo>
                <a:cubicBezTo>
                  <a:pt x="5371939" y="5542997"/>
                  <a:pt x="5368689" y="5539564"/>
                  <a:pt x="5364385" y="5542224"/>
                </a:cubicBezTo>
                <a:cubicBezTo>
                  <a:pt x="5366008" y="5545810"/>
                  <a:pt x="5365833" y="5548515"/>
                  <a:pt x="5360877" y="5548305"/>
                </a:cubicBezTo>
                <a:cubicBezTo>
                  <a:pt x="5347781" y="5558208"/>
                  <a:pt x="5340065" y="5543315"/>
                  <a:pt x="5329539" y="5541296"/>
                </a:cubicBezTo>
                <a:cubicBezTo>
                  <a:pt x="5328875" y="5541380"/>
                  <a:pt x="5328095" y="5541398"/>
                  <a:pt x="5327335" y="5541116"/>
                </a:cubicBezTo>
                <a:cubicBezTo>
                  <a:pt x="5324844" y="5539835"/>
                  <a:pt x="5322805" y="5538036"/>
                  <a:pt x="5322952" y="5534847"/>
                </a:cubicBezTo>
                <a:cubicBezTo>
                  <a:pt x="5325077" y="5524228"/>
                  <a:pt x="5307178" y="5523255"/>
                  <a:pt x="5311584" y="5511615"/>
                </a:cubicBezTo>
                <a:cubicBezTo>
                  <a:pt x="5311254" y="5502853"/>
                  <a:pt x="5310809" y="5494023"/>
                  <a:pt x="5310373" y="5484110"/>
                </a:cubicBezTo>
                <a:cubicBezTo>
                  <a:pt x="5288294" y="5488519"/>
                  <a:pt x="5268708" y="5504339"/>
                  <a:pt x="5244876" y="5497919"/>
                </a:cubicBezTo>
                <a:cubicBezTo>
                  <a:pt x="5210313" y="5503700"/>
                  <a:pt x="5180003" y="5486373"/>
                  <a:pt x="5147798" y="5479799"/>
                </a:cubicBezTo>
                <a:cubicBezTo>
                  <a:pt x="5132364" y="5489755"/>
                  <a:pt x="5123638" y="5472878"/>
                  <a:pt x="5111226" y="5470394"/>
                </a:cubicBezTo>
                <a:cubicBezTo>
                  <a:pt x="5104539" y="5469186"/>
                  <a:pt x="5098721" y="5463805"/>
                  <a:pt x="5092487" y="5460209"/>
                </a:cubicBezTo>
                <a:cubicBezTo>
                  <a:pt x="5086135" y="5474157"/>
                  <a:pt x="5074956" y="5457267"/>
                  <a:pt x="5066934" y="5463706"/>
                </a:cubicBezTo>
                <a:cubicBezTo>
                  <a:pt x="5066299" y="5464275"/>
                  <a:pt x="5061059" y="5457356"/>
                  <a:pt x="5060821" y="5466570"/>
                </a:cubicBezTo>
                <a:cubicBezTo>
                  <a:pt x="5060573" y="5476869"/>
                  <a:pt x="5055273" y="5486591"/>
                  <a:pt x="5043256" y="5482622"/>
                </a:cubicBezTo>
                <a:cubicBezTo>
                  <a:pt x="5030480" y="5478370"/>
                  <a:pt x="5030401" y="5467571"/>
                  <a:pt x="5036376" y="5456679"/>
                </a:cubicBezTo>
                <a:cubicBezTo>
                  <a:pt x="5029628" y="5446241"/>
                  <a:pt x="5039323" y="5439832"/>
                  <a:pt x="5042418" y="5431798"/>
                </a:cubicBezTo>
                <a:cubicBezTo>
                  <a:pt x="5038477" y="5426096"/>
                  <a:pt x="5040570" y="5420602"/>
                  <a:pt x="5042845" y="5415057"/>
                </a:cubicBezTo>
                <a:cubicBezTo>
                  <a:pt x="5040300" y="5409069"/>
                  <a:pt x="5034922" y="5406123"/>
                  <a:pt x="5029930" y="5402776"/>
                </a:cubicBezTo>
                <a:cubicBezTo>
                  <a:pt x="5022663" y="5404974"/>
                  <a:pt x="5015655" y="5407790"/>
                  <a:pt x="5008311" y="5409321"/>
                </a:cubicBezTo>
                <a:cubicBezTo>
                  <a:pt x="5004124" y="5410179"/>
                  <a:pt x="4999170" y="5408101"/>
                  <a:pt x="4998682" y="5403612"/>
                </a:cubicBezTo>
                <a:cubicBezTo>
                  <a:pt x="4998012" y="5399172"/>
                  <a:pt x="5002920" y="5399198"/>
                  <a:pt x="5006307" y="5398659"/>
                </a:cubicBezTo>
                <a:cubicBezTo>
                  <a:pt x="5014411" y="5397410"/>
                  <a:pt x="5022467" y="5395978"/>
                  <a:pt x="5030523" y="5394546"/>
                </a:cubicBezTo>
                <a:cubicBezTo>
                  <a:pt x="5037127" y="5390563"/>
                  <a:pt x="5043684" y="5386397"/>
                  <a:pt x="5051778" y="5386234"/>
                </a:cubicBezTo>
                <a:cubicBezTo>
                  <a:pt x="5053309" y="5385713"/>
                  <a:pt x="5054656" y="5385244"/>
                  <a:pt x="5056119" y="5384841"/>
                </a:cubicBezTo>
                <a:lnTo>
                  <a:pt x="5056187" y="5384724"/>
                </a:lnTo>
                <a:cubicBezTo>
                  <a:pt x="5061474" y="5379825"/>
                  <a:pt x="5062125" y="5370694"/>
                  <a:pt x="5070470" y="5368494"/>
                </a:cubicBezTo>
                <a:cubicBezTo>
                  <a:pt x="5074990" y="5360659"/>
                  <a:pt x="5081586" y="5355891"/>
                  <a:pt x="5090700" y="5354758"/>
                </a:cubicBezTo>
                <a:cubicBezTo>
                  <a:pt x="5118131" y="5349072"/>
                  <a:pt x="5143032" y="5328835"/>
                  <a:pt x="5173463" y="5340620"/>
                </a:cubicBezTo>
                <a:cubicBezTo>
                  <a:pt x="5179979" y="5338924"/>
                  <a:pt x="5186447" y="5337044"/>
                  <a:pt x="5192964" y="5335348"/>
                </a:cubicBezTo>
                <a:cubicBezTo>
                  <a:pt x="5195284" y="5333725"/>
                  <a:pt x="5197605" y="5332102"/>
                  <a:pt x="5199925" y="5330480"/>
                </a:cubicBezTo>
                <a:cubicBezTo>
                  <a:pt x="5209249" y="5319648"/>
                  <a:pt x="5222949" y="5312432"/>
                  <a:pt x="5227271" y="5297470"/>
                </a:cubicBezTo>
                <a:cubicBezTo>
                  <a:pt x="5221664" y="5292522"/>
                  <a:pt x="5217107" y="5287088"/>
                  <a:pt x="5216968" y="5279059"/>
                </a:cubicBezTo>
                <a:cubicBezTo>
                  <a:pt x="5217956" y="5271213"/>
                  <a:pt x="5224574" y="5274407"/>
                  <a:pt x="5228848" y="5273132"/>
                </a:cubicBezTo>
                <a:cubicBezTo>
                  <a:pt x="5236540" y="5269931"/>
                  <a:pt x="5239000" y="5262466"/>
                  <a:pt x="5234470" y="5257517"/>
                </a:cubicBezTo>
                <a:cubicBezTo>
                  <a:pt x="5226875" y="5249083"/>
                  <a:pt x="5226074" y="5263271"/>
                  <a:pt x="5225565" y="5262822"/>
                </a:cubicBezTo>
                <a:cubicBezTo>
                  <a:pt x="5219072" y="5258609"/>
                  <a:pt x="5213077" y="5257801"/>
                  <a:pt x="5204685" y="5257948"/>
                </a:cubicBezTo>
                <a:cubicBezTo>
                  <a:pt x="5185448" y="5258230"/>
                  <a:pt x="5165624" y="5257394"/>
                  <a:pt x="5146835" y="5250764"/>
                </a:cubicBezTo>
                <a:cubicBezTo>
                  <a:pt x="5142691" y="5257415"/>
                  <a:pt x="5138500" y="5263881"/>
                  <a:pt x="5148967" y="5268671"/>
                </a:cubicBezTo>
                <a:cubicBezTo>
                  <a:pt x="5149246" y="5268988"/>
                  <a:pt x="5149361" y="5269054"/>
                  <a:pt x="5149457" y="5269421"/>
                </a:cubicBezTo>
                <a:cubicBezTo>
                  <a:pt x="5151804" y="5272021"/>
                  <a:pt x="5152071" y="5275292"/>
                  <a:pt x="5151741" y="5278531"/>
                </a:cubicBezTo>
                <a:cubicBezTo>
                  <a:pt x="5157668" y="5293326"/>
                  <a:pt x="5139917" y="5287296"/>
                  <a:pt x="5137525" y="5294644"/>
                </a:cubicBezTo>
                <a:cubicBezTo>
                  <a:pt x="5132176" y="5292183"/>
                  <a:pt x="5125412" y="5290307"/>
                  <a:pt x="5128873" y="5282173"/>
                </a:cubicBezTo>
                <a:cubicBezTo>
                  <a:pt x="5133472" y="5271266"/>
                  <a:pt x="5118594" y="5271725"/>
                  <a:pt x="5118570" y="5263763"/>
                </a:cubicBezTo>
                <a:lnTo>
                  <a:pt x="5118455" y="5263696"/>
                </a:lnTo>
                <a:cubicBezTo>
                  <a:pt x="5110126" y="5257334"/>
                  <a:pt x="5111725" y="5242826"/>
                  <a:pt x="5099101" y="5239910"/>
                </a:cubicBezTo>
                <a:cubicBezTo>
                  <a:pt x="5091338" y="5222964"/>
                  <a:pt x="5077028" y="5222970"/>
                  <a:pt x="5061475" y="5224597"/>
                </a:cubicBezTo>
                <a:cubicBezTo>
                  <a:pt x="5050984" y="5225716"/>
                  <a:pt x="5042556" y="5210724"/>
                  <a:pt x="5030674" y="5220391"/>
                </a:cubicBezTo>
                <a:cubicBezTo>
                  <a:pt x="5026530" y="5215040"/>
                  <a:pt x="5025369" y="5209851"/>
                  <a:pt x="5031830" y="5205316"/>
                </a:cubicBezTo>
                <a:cubicBezTo>
                  <a:pt x="5031581" y="5203615"/>
                  <a:pt x="5031264" y="5202030"/>
                  <a:pt x="5030948" y="5200444"/>
                </a:cubicBezTo>
                <a:cubicBezTo>
                  <a:pt x="5031594" y="5186790"/>
                  <a:pt x="5013344" y="5179225"/>
                  <a:pt x="5019428" y="5163876"/>
                </a:cubicBezTo>
                <a:cubicBezTo>
                  <a:pt x="5015521" y="5163181"/>
                  <a:pt x="5011499" y="5162420"/>
                  <a:pt x="5007592" y="5161725"/>
                </a:cubicBezTo>
                <a:cubicBezTo>
                  <a:pt x="5005593" y="5159325"/>
                  <a:pt x="5006229" y="5156887"/>
                  <a:pt x="5007463" y="5154482"/>
                </a:cubicBezTo>
                <a:cubicBezTo>
                  <a:pt x="4998938" y="5152994"/>
                  <a:pt x="5004982" y="5140115"/>
                  <a:pt x="4995618" y="5139546"/>
                </a:cubicBezTo>
                <a:cubicBezTo>
                  <a:pt x="4985307" y="5146222"/>
                  <a:pt x="4981512" y="5137332"/>
                  <a:pt x="4979148" y="5133162"/>
                </a:cubicBezTo>
                <a:cubicBezTo>
                  <a:pt x="4962482" y="5129785"/>
                  <a:pt x="4984038" y="5157490"/>
                  <a:pt x="4962083" y="5148880"/>
                </a:cubicBezTo>
                <a:cubicBezTo>
                  <a:pt x="4958336" y="5154043"/>
                  <a:pt x="4955642" y="5153113"/>
                  <a:pt x="4953606" y="5147575"/>
                </a:cubicBezTo>
                <a:cubicBezTo>
                  <a:pt x="4950642" y="5147112"/>
                  <a:pt x="4945764" y="5157702"/>
                  <a:pt x="4944974" y="5146805"/>
                </a:cubicBezTo>
                <a:cubicBezTo>
                  <a:pt x="4944239" y="5138744"/>
                  <a:pt x="4939945" y="5142189"/>
                  <a:pt x="4936365" y="5141995"/>
                </a:cubicBezTo>
                <a:cubicBezTo>
                  <a:pt x="4935680" y="5156250"/>
                  <a:pt x="4927542" y="5152491"/>
                  <a:pt x="4919519" y="5148798"/>
                </a:cubicBezTo>
                <a:cubicBezTo>
                  <a:pt x="4913702" y="5141547"/>
                  <a:pt x="4907424" y="5134030"/>
                  <a:pt x="4922189" y="5129767"/>
                </a:cubicBezTo>
                <a:cubicBezTo>
                  <a:pt x="4918465" y="5129021"/>
                  <a:pt x="4914741" y="5128276"/>
                  <a:pt x="4911066" y="5127715"/>
                </a:cubicBezTo>
                <a:cubicBezTo>
                  <a:pt x="4906782" y="5130075"/>
                  <a:pt x="4903560" y="5127126"/>
                  <a:pt x="4900078" y="5125429"/>
                </a:cubicBezTo>
                <a:cubicBezTo>
                  <a:pt x="4891887" y="5127095"/>
                  <a:pt x="4884015" y="5126607"/>
                  <a:pt x="4876232" y="5123832"/>
                </a:cubicBezTo>
                <a:cubicBezTo>
                  <a:pt x="4871834" y="5124256"/>
                  <a:pt x="4867618" y="5124630"/>
                  <a:pt x="4863335" y="5125122"/>
                </a:cubicBezTo>
                <a:cubicBezTo>
                  <a:pt x="4848933" y="5133022"/>
                  <a:pt x="4837543" y="5127700"/>
                  <a:pt x="4827349" y="5116834"/>
                </a:cubicBezTo>
                <a:cubicBezTo>
                  <a:pt x="4815263" y="5128721"/>
                  <a:pt x="4804304" y="5126919"/>
                  <a:pt x="4794247" y="5113949"/>
                </a:cubicBezTo>
                <a:cubicBezTo>
                  <a:pt x="4790348" y="5117778"/>
                  <a:pt x="4790157" y="5127175"/>
                  <a:pt x="4780912" y="5122934"/>
                </a:cubicBezTo>
                <a:cubicBezTo>
                  <a:pt x="4777324" y="5121955"/>
                  <a:pt x="4771230" y="5124519"/>
                  <a:pt x="4772631" y="5116755"/>
                </a:cubicBezTo>
                <a:cubicBezTo>
                  <a:pt x="4769730" y="5109783"/>
                  <a:pt x="4767012" y="5102760"/>
                  <a:pt x="4764178" y="5095671"/>
                </a:cubicBezTo>
                <a:cubicBezTo>
                  <a:pt x="4761850" y="5094640"/>
                  <a:pt x="4759522" y="5093609"/>
                  <a:pt x="4757194" y="5092578"/>
                </a:cubicBezTo>
                <a:cubicBezTo>
                  <a:pt x="4748536" y="5101455"/>
                  <a:pt x="4739544" y="5093308"/>
                  <a:pt x="4736487" y="5088739"/>
                </a:cubicBezTo>
                <a:cubicBezTo>
                  <a:pt x="4730258" y="5079536"/>
                  <a:pt x="4723619" y="5078512"/>
                  <a:pt x="4714494" y="5080730"/>
                </a:cubicBezTo>
                <a:cubicBezTo>
                  <a:pt x="4707322" y="5083295"/>
                  <a:pt x="4700266" y="5085927"/>
                  <a:pt x="4693095" y="5088492"/>
                </a:cubicBezTo>
                <a:cubicBezTo>
                  <a:pt x="4686476" y="5088765"/>
                  <a:pt x="4678210" y="5091596"/>
                  <a:pt x="4675125" y="5085930"/>
                </a:cubicBezTo>
                <a:lnTo>
                  <a:pt x="4674771" y="5083076"/>
                </a:lnTo>
                <a:lnTo>
                  <a:pt x="4670667" y="5084331"/>
                </a:lnTo>
                <a:cubicBezTo>
                  <a:pt x="4663775" y="5087213"/>
                  <a:pt x="4659784" y="5097067"/>
                  <a:pt x="4649989" y="5092977"/>
                </a:cubicBezTo>
                <a:lnTo>
                  <a:pt x="4648430" y="5093013"/>
                </a:lnTo>
                <a:lnTo>
                  <a:pt x="4647160" y="5092280"/>
                </a:lnTo>
                <a:cubicBezTo>
                  <a:pt x="4641161" y="5098950"/>
                  <a:pt x="4620983" y="5095260"/>
                  <a:pt x="4634594" y="5116202"/>
                </a:cubicBezTo>
                <a:cubicBezTo>
                  <a:pt x="4626359" y="5112076"/>
                  <a:pt x="4623911" y="5104586"/>
                  <a:pt x="4616836" y="5107518"/>
                </a:cubicBezTo>
                <a:cubicBezTo>
                  <a:pt x="4613626" y="5113616"/>
                  <a:pt x="4608792" y="5117996"/>
                  <a:pt x="4602284" y="5120477"/>
                </a:cubicBezTo>
                <a:cubicBezTo>
                  <a:pt x="4586580" y="5118901"/>
                  <a:pt x="4574380" y="5128851"/>
                  <a:pt x="4560461" y="5132980"/>
                </a:cubicBezTo>
                <a:cubicBezTo>
                  <a:pt x="4547094" y="5133219"/>
                  <a:pt x="4541458" y="5155527"/>
                  <a:pt x="4524623" y="5145506"/>
                </a:cubicBezTo>
                <a:cubicBezTo>
                  <a:pt x="4521406" y="5148950"/>
                  <a:pt x="4519766" y="5155796"/>
                  <a:pt x="4513005" y="5150182"/>
                </a:cubicBezTo>
                <a:cubicBezTo>
                  <a:pt x="4507973" y="5147436"/>
                  <a:pt x="4504333" y="5151882"/>
                  <a:pt x="4499982" y="5152490"/>
                </a:cubicBezTo>
                <a:cubicBezTo>
                  <a:pt x="4494857" y="5173378"/>
                  <a:pt x="4470942" y="5173768"/>
                  <a:pt x="4459931" y="5189392"/>
                </a:cubicBezTo>
                <a:cubicBezTo>
                  <a:pt x="4453389" y="5198866"/>
                  <a:pt x="4449137" y="5184101"/>
                  <a:pt x="4444472" y="5181255"/>
                </a:cubicBezTo>
                <a:cubicBezTo>
                  <a:pt x="4433192" y="5195477"/>
                  <a:pt x="4416543" y="5195538"/>
                  <a:pt x="4402995" y="5193957"/>
                </a:cubicBezTo>
                <a:cubicBezTo>
                  <a:pt x="4388801" y="5192161"/>
                  <a:pt x="4373933" y="5205404"/>
                  <a:pt x="4360913" y="5191972"/>
                </a:cubicBezTo>
                <a:cubicBezTo>
                  <a:pt x="4360845" y="5192089"/>
                  <a:pt x="4360845" y="5192089"/>
                  <a:pt x="4360845" y="5192089"/>
                </a:cubicBezTo>
                <a:cubicBezTo>
                  <a:pt x="4350634" y="5193524"/>
                  <a:pt x="4341251" y="5205256"/>
                  <a:pt x="4330164" y="5194342"/>
                </a:cubicBezTo>
                <a:cubicBezTo>
                  <a:pt x="4330097" y="5194459"/>
                  <a:pt x="4330097" y="5194459"/>
                  <a:pt x="4330097" y="5194459"/>
                </a:cubicBezTo>
                <a:cubicBezTo>
                  <a:pt x="4317420" y="5196966"/>
                  <a:pt x="4305762" y="5202243"/>
                  <a:pt x="4293778" y="5207019"/>
                </a:cubicBezTo>
                <a:cubicBezTo>
                  <a:pt x="4289791" y="5209395"/>
                  <a:pt x="4285623" y="5211823"/>
                  <a:pt x="4280270" y="5214970"/>
                </a:cubicBezTo>
                <a:cubicBezTo>
                  <a:pt x="4285976" y="5216546"/>
                  <a:pt x="4287073" y="5228244"/>
                  <a:pt x="4296280" y="5219217"/>
                </a:cubicBezTo>
                <a:cubicBezTo>
                  <a:pt x="4298322" y="5217277"/>
                  <a:pt x="4301980" y="5216269"/>
                  <a:pt x="4304239" y="5219287"/>
                </a:cubicBezTo>
                <a:cubicBezTo>
                  <a:pt x="4306872" y="5222988"/>
                  <a:pt x="4304137" y="5226398"/>
                  <a:pt x="4301826" y="5228805"/>
                </a:cubicBezTo>
                <a:cubicBezTo>
                  <a:pt x="4289594" y="5242011"/>
                  <a:pt x="4275497" y="5252582"/>
                  <a:pt x="4257335" y="5256600"/>
                </a:cubicBezTo>
                <a:cubicBezTo>
                  <a:pt x="4255580" y="5259641"/>
                  <a:pt x="4253712" y="5262616"/>
                  <a:pt x="4252026" y="5265539"/>
                </a:cubicBezTo>
                <a:lnTo>
                  <a:pt x="4252024" y="5265540"/>
                </a:lnTo>
                <a:lnTo>
                  <a:pt x="4251756" y="5266006"/>
                </a:lnTo>
                <a:lnTo>
                  <a:pt x="4251756" y="5266007"/>
                </a:lnTo>
                <a:cubicBezTo>
                  <a:pt x="4251823" y="5265890"/>
                  <a:pt x="4252026" y="5265539"/>
                  <a:pt x="4252026" y="5265539"/>
                </a:cubicBezTo>
                <a:cubicBezTo>
                  <a:pt x="4258556" y="5271020"/>
                  <a:pt x="4265563" y="5270074"/>
                  <a:pt x="4271840" y="5265591"/>
                </a:cubicBezTo>
                <a:cubicBezTo>
                  <a:pt x="4281189" y="5258982"/>
                  <a:pt x="4288222" y="5262259"/>
                  <a:pt x="4294934" y="5269559"/>
                </a:cubicBezTo>
                <a:cubicBezTo>
                  <a:pt x="4295474" y="5268624"/>
                  <a:pt x="4296244" y="5267821"/>
                  <a:pt x="4296899" y="5266952"/>
                </a:cubicBezTo>
                <a:cubicBezTo>
                  <a:pt x="4302400" y="5258748"/>
                  <a:pt x="4307792" y="5255000"/>
                  <a:pt x="4312681" y="5267327"/>
                </a:cubicBezTo>
                <a:cubicBezTo>
                  <a:pt x="4317905" y="5256937"/>
                  <a:pt x="4329030" y="5257119"/>
                  <a:pt x="4337789" y="5253133"/>
                </a:cubicBezTo>
                <a:cubicBezTo>
                  <a:pt x="4338214" y="5252130"/>
                  <a:pt x="4338936" y="5251145"/>
                  <a:pt x="4339659" y="5250158"/>
                </a:cubicBezTo>
                <a:cubicBezTo>
                  <a:pt x="4344379" y="5243841"/>
                  <a:pt x="4351087" y="5242879"/>
                  <a:pt x="4354047" y="5248950"/>
                </a:cubicBezTo>
                <a:cubicBezTo>
                  <a:pt x="4356133" y="5252803"/>
                  <a:pt x="4358101" y="5258457"/>
                  <a:pt x="4362060" y="5253728"/>
                </a:cubicBezTo>
                <a:cubicBezTo>
                  <a:pt x="4368282" y="5246407"/>
                  <a:pt x="4378906" y="5246924"/>
                  <a:pt x="4383915" y="5239839"/>
                </a:cubicBezTo>
                <a:cubicBezTo>
                  <a:pt x="4393057" y="5227188"/>
                  <a:pt x="4403371" y="5230643"/>
                  <a:pt x="4414252" y="5235517"/>
                </a:cubicBezTo>
                <a:cubicBezTo>
                  <a:pt x="4417495" y="5234426"/>
                  <a:pt x="4420740" y="5233337"/>
                  <a:pt x="4423983" y="5232246"/>
                </a:cubicBezTo>
                <a:cubicBezTo>
                  <a:pt x="4425429" y="5230274"/>
                  <a:pt x="4426806" y="5228419"/>
                  <a:pt x="4428136" y="5226381"/>
                </a:cubicBezTo>
                <a:cubicBezTo>
                  <a:pt x="4433961" y="5210414"/>
                  <a:pt x="4438420" y="5231221"/>
                  <a:pt x="4443715" y="5227106"/>
                </a:cubicBezTo>
                <a:cubicBezTo>
                  <a:pt x="4443783" y="5226989"/>
                  <a:pt x="4443668" y="5226923"/>
                  <a:pt x="4443668" y="5226923"/>
                </a:cubicBezTo>
                <a:cubicBezTo>
                  <a:pt x="4446183" y="5222296"/>
                  <a:pt x="4450707" y="5220853"/>
                  <a:pt x="4455308" y="5220078"/>
                </a:cubicBezTo>
                <a:cubicBezTo>
                  <a:pt x="4461602" y="5219033"/>
                  <a:pt x="4471422" y="5213475"/>
                  <a:pt x="4473446" y="5221968"/>
                </a:cubicBezTo>
                <a:cubicBezTo>
                  <a:pt x="4475154" y="5228876"/>
                  <a:pt x="4464808" y="5230544"/>
                  <a:pt x="4458079" y="5231807"/>
                </a:cubicBezTo>
                <a:cubicBezTo>
                  <a:pt x="4455179" y="5236836"/>
                  <a:pt x="4452395" y="5241931"/>
                  <a:pt x="4449494" y="5246960"/>
                </a:cubicBezTo>
                <a:cubicBezTo>
                  <a:pt x="4451389" y="5248209"/>
                  <a:pt x="4453351" y="5249340"/>
                  <a:pt x="4455361" y="5250655"/>
                </a:cubicBezTo>
                <a:cubicBezTo>
                  <a:pt x="4466083" y="5249670"/>
                  <a:pt x="4471259" y="5239096"/>
                  <a:pt x="4480855" y="5236060"/>
                </a:cubicBezTo>
                <a:cubicBezTo>
                  <a:pt x="4482956" y="5233219"/>
                  <a:pt x="4484661" y="5229995"/>
                  <a:pt x="4487155" y="5227537"/>
                </a:cubicBezTo>
                <a:cubicBezTo>
                  <a:pt x="4490170" y="5224444"/>
                  <a:pt x="4494454" y="5222084"/>
                  <a:pt x="4498099" y="5225900"/>
                </a:cubicBezTo>
                <a:cubicBezTo>
                  <a:pt x="4502763" y="5230616"/>
                  <a:pt x="4497448" y="5233162"/>
                  <a:pt x="4494703" y="5235787"/>
                </a:cubicBezTo>
                <a:cubicBezTo>
                  <a:pt x="4491661" y="5238396"/>
                  <a:pt x="4488108" y="5240555"/>
                  <a:pt x="4484834" y="5243030"/>
                </a:cubicBezTo>
                <a:cubicBezTo>
                  <a:pt x="4478572" y="5252822"/>
                  <a:pt x="4467896" y="5255860"/>
                  <a:pt x="4458299" y="5260766"/>
                </a:cubicBezTo>
                <a:cubicBezTo>
                  <a:pt x="4454984" y="5265712"/>
                  <a:pt x="4449555" y="5268191"/>
                  <a:pt x="4444455" y="5267431"/>
                </a:cubicBezTo>
                <a:cubicBezTo>
                  <a:pt x="4426509" y="5264406"/>
                  <a:pt x="4412559" y="5271789"/>
                  <a:pt x="4401098" y="5284192"/>
                </a:cubicBezTo>
                <a:cubicBezTo>
                  <a:pt x="4392921" y="5293035"/>
                  <a:pt x="4383527" y="5295721"/>
                  <a:pt x="4372317" y="5294087"/>
                </a:cubicBezTo>
                <a:cubicBezTo>
                  <a:pt x="4369092" y="5294877"/>
                  <a:pt x="4365868" y="5295666"/>
                  <a:pt x="4362643" y="5296456"/>
                </a:cubicBezTo>
                <a:cubicBezTo>
                  <a:pt x="4357643" y="5304326"/>
                  <a:pt x="4350566" y="5297126"/>
                  <a:pt x="4344694" y="5299038"/>
                </a:cubicBezTo>
                <a:cubicBezTo>
                  <a:pt x="4344154" y="5299974"/>
                  <a:pt x="4343451" y="5300659"/>
                  <a:pt x="4342565" y="5301395"/>
                </a:cubicBezTo>
                <a:cubicBezTo>
                  <a:pt x="4329568" y="5307926"/>
                  <a:pt x="4317263" y="5316725"/>
                  <a:pt x="4303566" y="5320202"/>
                </a:cubicBezTo>
                <a:cubicBezTo>
                  <a:pt x="4293026" y="5323007"/>
                  <a:pt x="4300993" y="5337733"/>
                  <a:pt x="4289378" y="5336800"/>
                </a:cubicBezTo>
                <a:cubicBezTo>
                  <a:pt x="4282619" y="5341317"/>
                  <a:pt x="4274527" y="5339611"/>
                  <a:pt x="4267164" y="5341443"/>
                </a:cubicBezTo>
                <a:cubicBezTo>
                  <a:pt x="4260465" y="5343189"/>
                  <a:pt x="4253698" y="5345053"/>
                  <a:pt x="4246931" y="5346916"/>
                </a:cubicBezTo>
                <a:cubicBezTo>
                  <a:pt x="4234197" y="5350326"/>
                  <a:pt x="4228070" y="5346012"/>
                  <a:pt x="4229909" y="5332423"/>
                </a:cubicBezTo>
                <a:cubicBezTo>
                  <a:pt x="4227867" y="5334362"/>
                  <a:pt x="4225458" y="5338272"/>
                  <a:pt x="4223621" y="5337991"/>
                </a:cubicBezTo>
                <a:cubicBezTo>
                  <a:pt x="4203154" y="5335070"/>
                  <a:pt x="4190384" y="5347342"/>
                  <a:pt x="4177527" y="5360031"/>
                </a:cubicBezTo>
                <a:cubicBezTo>
                  <a:pt x="4175485" y="5361971"/>
                  <a:pt x="4170866" y="5361177"/>
                  <a:pt x="4167363" y="5361650"/>
                </a:cubicBezTo>
                <a:cubicBezTo>
                  <a:pt x="4167363" y="5361650"/>
                  <a:pt x="4167363" y="5361650"/>
                  <a:pt x="4167295" y="5361767"/>
                </a:cubicBezTo>
                <a:cubicBezTo>
                  <a:pt x="4163659" y="5360604"/>
                  <a:pt x="4160409" y="5357171"/>
                  <a:pt x="4156105" y="5359832"/>
                </a:cubicBezTo>
                <a:cubicBezTo>
                  <a:pt x="4157728" y="5363418"/>
                  <a:pt x="4157553" y="5366123"/>
                  <a:pt x="4152597" y="5365913"/>
                </a:cubicBezTo>
                <a:cubicBezTo>
                  <a:pt x="4139501" y="5375816"/>
                  <a:pt x="4131785" y="5360923"/>
                  <a:pt x="4121259" y="5358904"/>
                </a:cubicBezTo>
                <a:cubicBezTo>
                  <a:pt x="4120595" y="5358988"/>
                  <a:pt x="4119815" y="5359006"/>
                  <a:pt x="4119056" y="5358724"/>
                </a:cubicBezTo>
                <a:cubicBezTo>
                  <a:pt x="4116564" y="5357443"/>
                  <a:pt x="4114525" y="5355643"/>
                  <a:pt x="4114672" y="5352455"/>
                </a:cubicBezTo>
                <a:cubicBezTo>
                  <a:pt x="4116797" y="5341836"/>
                  <a:pt x="4098898" y="5340863"/>
                  <a:pt x="4103305" y="5329222"/>
                </a:cubicBezTo>
                <a:cubicBezTo>
                  <a:pt x="4102974" y="5320460"/>
                  <a:pt x="4102528" y="5311631"/>
                  <a:pt x="4102094" y="5301718"/>
                </a:cubicBezTo>
                <a:cubicBezTo>
                  <a:pt x="4080014" y="5306126"/>
                  <a:pt x="4060428" y="5321947"/>
                  <a:pt x="4036596" y="5315527"/>
                </a:cubicBezTo>
                <a:cubicBezTo>
                  <a:pt x="4002033" y="5321308"/>
                  <a:pt x="3971723" y="5303981"/>
                  <a:pt x="3939518" y="5297407"/>
                </a:cubicBezTo>
                <a:cubicBezTo>
                  <a:pt x="3924084" y="5307363"/>
                  <a:pt x="3915359" y="5290486"/>
                  <a:pt x="3902946" y="5288002"/>
                </a:cubicBezTo>
                <a:cubicBezTo>
                  <a:pt x="3896259" y="5286794"/>
                  <a:pt x="3890440" y="5281412"/>
                  <a:pt x="3884207" y="5277817"/>
                </a:cubicBezTo>
                <a:cubicBezTo>
                  <a:pt x="3877855" y="5291764"/>
                  <a:pt x="3866676" y="5274875"/>
                  <a:pt x="3858654" y="5281314"/>
                </a:cubicBezTo>
                <a:cubicBezTo>
                  <a:pt x="3858019" y="5281882"/>
                  <a:pt x="3852779" y="5274964"/>
                  <a:pt x="3852541" y="5284178"/>
                </a:cubicBezTo>
                <a:cubicBezTo>
                  <a:pt x="3852293" y="5294476"/>
                  <a:pt x="3846993" y="5304199"/>
                  <a:pt x="3834976" y="5300230"/>
                </a:cubicBezTo>
                <a:cubicBezTo>
                  <a:pt x="3822199" y="5295978"/>
                  <a:pt x="3822121" y="5285179"/>
                  <a:pt x="3828096" y="5274286"/>
                </a:cubicBezTo>
                <a:cubicBezTo>
                  <a:pt x="3821348" y="5263849"/>
                  <a:pt x="3831044" y="5257440"/>
                  <a:pt x="3834139" y="5249406"/>
                </a:cubicBezTo>
                <a:cubicBezTo>
                  <a:pt x="3830197" y="5243704"/>
                  <a:pt x="3832290" y="5238210"/>
                  <a:pt x="3834565" y="5232665"/>
                </a:cubicBezTo>
                <a:cubicBezTo>
                  <a:pt x="3832020" y="5226677"/>
                  <a:pt x="3826642" y="5223731"/>
                  <a:pt x="3821650" y="5220384"/>
                </a:cubicBezTo>
                <a:cubicBezTo>
                  <a:pt x="3814383" y="5222582"/>
                  <a:pt x="3807375" y="5225398"/>
                  <a:pt x="3800031" y="5226929"/>
                </a:cubicBezTo>
                <a:cubicBezTo>
                  <a:pt x="3795844" y="5227786"/>
                  <a:pt x="3790890" y="5225708"/>
                  <a:pt x="3790402" y="5221219"/>
                </a:cubicBezTo>
                <a:cubicBezTo>
                  <a:pt x="3789732" y="5216780"/>
                  <a:pt x="3794640" y="5216806"/>
                  <a:pt x="3798028" y="5216267"/>
                </a:cubicBezTo>
                <a:cubicBezTo>
                  <a:pt x="3806131" y="5215017"/>
                  <a:pt x="3814188" y="5213586"/>
                  <a:pt x="3822243" y="5212154"/>
                </a:cubicBezTo>
                <a:cubicBezTo>
                  <a:pt x="3828848" y="5208171"/>
                  <a:pt x="3835405" y="5204004"/>
                  <a:pt x="3843498" y="5203841"/>
                </a:cubicBezTo>
                <a:cubicBezTo>
                  <a:pt x="3845029" y="5203321"/>
                  <a:pt x="3846376" y="5202852"/>
                  <a:pt x="3847839" y="5202449"/>
                </a:cubicBezTo>
                <a:lnTo>
                  <a:pt x="3847907" y="5202332"/>
                </a:lnTo>
                <a:cubicBezTo>
                  <a:pt x="3853194" y="5197433"/>
                  <a:pt x="3853845" y="5188302"/>
                  <a:pt x="3862191" y="5186102"/>
                </a:cubicBezTo>
                <a:cubicBezTo>
                  <a:pt x="3866710" y="5178266"/>
                  <a:pt x="3873306" y="5173499"/>
                  <a:pt x="3882420" y="5172366"/>
                </a:cubicBezTo>
                <a:cubicBezTo>
                  <a:pt x="3896136" y="5169523"/>
                  <a:pt x="3909218" y="5163042"/>
                  <a:pt x="3922677" y="5158745"/>
                </a:cubicBezTo>
                <a:lnTo>
                  <a:pt x="3923299" y="5158622"/>
                </a:lnTo>
                <a:lnTo>
                  <a:pt x="3916635" y="5156904"/>
                </a:lnTo>
                <a:cubicBezTo>
                  <a:pt x="3913146" y="5156406"/>
                  <a:pt x="3909658" y="5156586"/>
                  <a:pt x="3906151" y="5158265"/>
                </a:cubicBezTo>
                <a:cubicBezTo>
                  <a:pt x="3904668" y="5158968"/>
                  <a:pt x="3900697" y="5154652"/>
                  <a:pt x="3897831" y="5152686"/>
                </a:cubicBezTo>
                <a:cubicBezTo>
                  <a:pt x="3897831" y="5152686"/>
                  <a:pt x="3897687" y="5152136"/>
                  <a:pt x="3897687" y="5152136"/>
                </a:cubicBezTo>
                <a:cubicBezTo>
                  <a:pt x="3891837" y="5150009"/>
                  <a:pt x="3890486" y="5135826"/>
                  <a:pt x="3880075" y="5145874"/>
                </a:cubicBezTo>
                <a:cubicBezTo>
                  <a:pt x="3877128" y="5148850"/>
                  <a:pt x="3874917" y="5146016"/>
                  <a:pt x="3873485" y="5143164"/>
                </a:cubicBezTo>
                <a:cubicBezTo>
                  <a:pt x="3871717" y="5139028"/>
                  <a:pt x="3874784" y="5130510"/>
                  <a:pt x="3865910" y="5132561"/>
                </a:cubicBezTo>
                <a:cubicBezTo>
                  <a:pt x="3857449" y="5134695"/>
                  <a:pt x="3862640" y="5143298"/>
                  <a:pt x="3860421" y="5149811"/>
                </a:cubicBezTo>
                <a:cubicBezTo>
                  <a:pt x="3853996" y="5145482"/>
                  <a:pt x="3851979" y="5139644"/>
                  <a:pt x="3850512" y="5133654"/>
                </a:cubicBezTo>
                <a:cubicBezTo>
                  <a:pt x="3841575" y="5128344"/>
                  <a:pt x="3841338" y="5137558"/>
                  <a:pt x="3837803" y="5141285"/>
                </a:cubicBezTo>
                <a:cubicBezTo>
                  <a:pt x="3835626" y="5143459"/>
                  <a:pt x="3833151" y="5145616"/>
                  <a:pt x="3830226" y="5144552"/>
                </a:cubicBezTo>
                <a:cubicBezTo>
                  <a:pt x="3827023" y="5143172"/>
                  <a:pt x="3825755" y="5140571"/>
                  <a:pt x="3826278" y="5136197"/>
                </a:cubicBezTo>
                <a:cubicBezTo>
                  <a:pt x="3827072" y="5129486"/>
                  <a:pt x="3826293" y="5129503"/>
                  <a:pt x="3818873" y="5128497"/>
                </a:cubicBezTo>
                <a:cubicBezTo>
                  <a:pt x="3817681" y="5128433"/>
                  <a:pt x="3815872" y="5126767"/>
                  <a:pt x="3815767" y="5125615"/>
                </a:cubicBezTo>
                <a:cubicBezTo>
                  <a:pt x="3814943" y="5121711"/>
                  <a:pt x="3816369" y="5118170"/>
                  <a:pt x="3820652" y="5117678"/>
                </a:cubicBezTo>
                <a:cubicBezTo>
                  <a:pt x="3825166" y="5117321"/>
                  <a:pt x="3829166" y="5122121"/>
                  <a:pt x="3834094" y="5119977"/>
                </a:cubicBezTo>
                <a:cubicBezTo>
                  <a:pt x="3836997" y="5113079"/>
                  <a:pt x="3844010" y="5114787"/>
                  <a:pt x="3849083" y="5113193"/>
                </a:cubicBezTo>
                <a:cubicBezTo>
                  <a:pt x="3858478" y="5110507"/>
                  <a:pt x="3870228" y="5123207"/>
                  <a:pt x="3878342" y="5108872"/>
                </a:cubicBezTo>
                <a:cubicBezTo>
                  <a:pt x="3878477" y="5108639"/>
                  <a:pt x="3886114" y="5112733"/>
                  <a:pt x="3890290" y="5114829"/>
                </a:cubicBezTo>
                <a:cubicBezTo>
                  <a:pt x="3896334" y="5113951"/>
                  <a:pt x="3902263" y="5113007"/>
                  <a:pt x="3908240" y="5112246"/>
                </a:cubicBezTo>
                <a:lnTo>
                  <a:pt x="3926105" y="5110561"/>
                </a:lnTo>
                <a:lnTo>
                  <a:pt x="3921615" y="5108143"/>
                </a:lnTo>
                <a:cubicBezTo>
                  <a:pt x="3919688" y="5106350"/>
                  <a:pt x="3918863" y="5103847"/>
                  <a:pt x="3920594" y="5099780"/>
                </a:cubicBezTo>
                <a:cubicBezTo>
                  <a:pt x="3925192" y="5088874"/>
                  <a:pt x="3910314" y="5089332"/>
                  <a:pt x="3910291" y="5081370"/>
                </a:cubicBezTo>
                <a:lnTo>
                  <a:pt x="3910176" y="5081304"/>
                </a:lnTo>
                <a:cubicBezTo>
                  <a:pt x="3901846" y="5074941"/>
                  <a:pt x="3903445" y="5060434"/>
                  <a:pt x="3890821" y="5057517"/>
                </a:cubicBezTo>
                <a:cubicBezTo>
                  <a:pt x="3886939" y="5049045"/>
                  <a:pt x="3881421" y="5044810"/>
                  <a:pt x="3874929" y="5042896"/>
                </a:cubicBezTo>
                <a:lnTo>
                  <a:pt x="3866296" y="5042622"/>
                </a:lnTo>
                <a:lnTo>
                  <a:pt x="3876638" y="5052605"/>
                </a:lnTo>
                <a:cubicBezTo>
                  <a:pt x="3875808" y="5054936"/>
                  <a:pt x="3876070" y="5059864"/>
                  <a:pt x="3872380" y="5057784"/>
                </a:cubicBezTo>
                <a:cubicBezTo>
                  <a:pt x="3869647" y="5056240"/>
                  <a:pt x="3867260" y="5054198"/>
                  <a:pt x="3865946" y="5051625"/>
                </a:cubicBezTo>
                <a:lnTo>
                  <a:pt x="3865944" y="5042611"/>
                </a:lnTo>
                <a:lnTo>
                  <a:pt x="3853195" y="5042205"/>
                </a:lnTo>
                <a:cubicBezTo>
                  <a:pt x="3842704" y="5043323"/>
                  <a:pt x="3834276" y="5028332"/>
                  <a:pt x="3822393" y="5037999"/>
                </a:cubicBezTo>
                <a:cubicBezTo>
                  <a:pt x="3818250" y="5032648"/>
                  <a:pt x="3817090" y="5027458"/>
                  <a:pt x="3823550" y="5022924"/>
                </a:cubicBezTo>
                <a:lnTo>
                  <a:pt x="3823030" y="5020053"/>
                </a:lnTo>
                <a:lnTo>
                  <a:pt x="3803259" y="5024059"/>
                </a:lnTo>
                <a:lnTo>
                  <a:pt x="3803789" y="5029271"/>
                </a:lnTo>
                <a:cubicBezTo>
                  <a:pt x="3801472" y="5031028"/>
                  <a:pt x="3800432" y="5034882"/>
                  <a:pt x="3797939" y="5031581"/>
                </a:cubicBezTo>
                <a:lnTo>
                  <a:pt x="3797860" y="5025153"/>
                </a:lnTo>
                <a:lnTo>
                  <a:pt x="3630195" y="5059125"/>
                </a:lnTo>
                <a:lnTo>
                  <a:pt x="3633434" y="5062311"/>
                </a:lnTo>
                <a:cubicBezTo>
                  <a:pt x="3636348" y="5069024"/>
                  <a:pt x="3638768" y="5076042"/>
                  <a:pt x="3645839" y="5079276"/>
                </a:cubicBezTo>
                <a:cubicBezTo>
                  <a:pt x="3647329" y="5079964"/>
                  <a:pt x="3646559" y="5085778"/>
                  <a:pt x="3646886" y="5089238"/>
                </a:cubicBezTo>
                <a:cubicBezTo>
                  <a:pt x="3646886" y="5089238"/>
                  <a:pt x="3646555" y="5089701"/>
                  <a:pt x="3646555" y="5089701"/>
                </a:cubicBezTo>
                <a:cubicBezTo>
                  <a:pt x="3648670" y="5095556"/>
                  <a:pt x="3638646" y="5105680"/>
                  <a:pt x="3653031" y="5107236"/>
                </a:cubicBezTo>
                <a:cubicBezTo>
                  <a:pt x="3657204" y="5107592"/>
                  <a:pt x="3656445" y="5111105"/>
                  <a:pt x="3655172" y="5114032"/>
                </a:cubicBezTo>
                <a:cubicBezTo>
                  <a:pt x="3653129" y="5118040"/>
                  <a:pt x="3644624" y="5121142"/>
                  <a:pt x="3651884" y="5126642"/>
                </a:cubicBezTo>
                <a:cubicBezTo>
                  <a:pt x="3658943" y="5131771"/>
                  <a:pt x="3662223" y="5122273"/>
                  <a:pt x="3668646" y="5119804"/>
                </a:cubicBezTo>
                <a:cubicBezTo>
                  <a:pt x="3669438" y="5127511"/>
                  <a:pt x="3666247" y="5132800"/>
                  <a:pt x="3662588" y="5137764"/>
                </a:cubicBezTo>
                <a:cubicBezTo>
                  <a:pt x="3664237" y="5148028"/>
                  <a:pt x="3671464" y="5142308"/>
                  <a:pt x="3676590" y="5142633"/>
                </a:cubicBezTo>
                <a:cubicBezTo>
                  <a:pt x="3679654" y="5142912"/>
                  <a:pt x="3682895" y="5143431"/>
                  <a:pt x="3683953" y="5146357"/>
                </a:cubicBezTo>
                <a:cubicBezTo>
                  <a:pt x="3684945" y="5149702"/>
                  <a:pt x="3683760" y="5152342"/>
                  <a:pt x="3680067" y="5154743"/>
                </a:cubicBezTo>
                <a:cubicBezTo>
                  <a:pt x="3674405" y="5158433"/>
                  <a:pt x="3674917" y="5159020"/>
                  <a:pt x="3678899" y="5165361"/>
                </a:cubicBezTo>
                <a:cubicBezTo>
                  <a:pt x="3679613" y="5166318"/>
                  <a:pt x="3679492" y="5168774"/>
                  <a:pt x="3678675" y="5169593"/>
                </a:cubicBezTo>
                <a:cubicBezTo>
                  <a:pt x="3676206" y="5172727"/>
                  <a:pt x="3672573" y="5173900"/>
                  <a:pt x="3669452" y="5170926"/>
                </a:cubicBezTo>
                <a:cubicBezTo>
                  <a:pt x="3666285" y="5167690"/>
                  <a:pt x="3667409" y="5161543"/>
                  <a:pt x="3662605" y="5159132"/>
                </a:cubicBezTo>
                <a:cubicBezTo>
                  <a:pt x="3655449" y="5161324"/>
                  <a:pt x="3652267" y="5154844"/>
                  <a:pt x="3647793" y="5151970"/>
                </a:cubicBezTo>
                <a:cubicBezTo>
                  <a:pt x="3639712" y="5146477"/>
                  <a:pt x="3641935" y="5129319"/>
                  <a:pt x="3625731" y="5132272"/>
                </a:cubicBezTo>
                <a:cubicBezTo>
                  <a:pt x="3625465" y="5132318"/>
                  <a:pt x="3623715" y="5123831"/>
                  <a:pt x="3622650" y="5119282"/>
                </a:cubicBezTo>
                <a:cubicBezTo>
                  <a:pt x="3618104" y="5115203"/>
                  <a:pt x="3613580" y="5111257"/>
                  <a:pt x="3609167" y="5107155"/>
                </a:cubicBezTo>
                <a:cubicBezTo>
                  <a:pt x="3596979" y="5100894"/>
                  <a:pt x="3593490" y="5086352"/>
                  <a:pt x="3582471" y="5078935"/>
                </a:cubicBezTo>
                <a:cubicBezTo>
                  <a:pt x="3578262" y="5077977"/>
                  <a:pt x="3574334" y="5076664"/>
                  <a:pt x="3571156" y="5074444"/>
                </a:cubicBezTo>
                <a:lnTo>
                  <a:pt x="3569135" y="5071498"/>
                </a:lnTo>
                <a:lnTo>
                  <a:pt x="3541158" y="5077166"/>
                </a:lnTo>
                <a:lnTo>
                  <a:pt x="3548107" y="5088564"/>
                </a:lnTo>
                <a:cubicBezTo>
                  <a:pt x="3551120" y="5087769"/>
                  <a:pt x="3554156" y="5087106"/>
                  <a:pt x="3557326" y="5086419"/>
                </a:cubicBezTo>
                <a:cubicBezTo>
                  <a:pt x="3556961" y="5089052"/>
                  <a:pt x="3556575" y="5091554"/>
                  <a:pt x="3556210" y="5094187"/>
                </a:cubicBezTo>
                <a:cubicBezTo>
                  <a:pt x="3556415" y="5095369"/>
                  <a:pt x="3556777" y="5096658"/>
                  <a:pt x="3556983" y="5097840"/>
                </a:cubicBezTo>
                <a:cubicBezTo>
                  <a:pt x="3561414" y="5101263"/>
                  <a:pt x="3566907" y="5103689"/>
                  <a:pt x="3566475" y="5110661"/>
                </a:cubicBezTo>
                <a:cubicBezTo>
                  <a:pt x="3564902" y="5115800"/>
                  <a:pt x="3564710" y="5121785"/>
                  <a:pt x="3557838" y="5123250"/>
                </a:cubicBezTo>
                <a:cubicBezTo>
                  <a:pt x="3558075" y="5126184"/>
                  <a:pt x="3558133" y="5128880"/>
                  <a:pt x="3555457" y="5130832"/>
                </a:cubicBezTo>
                <a:cubicBezTo>
                  <a:pt x="3552506" y="5130805"/>
                  <a:pt x="3549279" y="5130960"/>
                  <a:pt x="3546532" y="5130238"/>
                </a:cubicBezTo>
                <a:lnTo>
                  <a:pt x="3543947" y="5127727"/>
                </a:lnTo>
                <a:lnTo>
                  <a:pt x="3542729" y="5129941"/>
                </a:lnTo>
                <a:cubicBezTo>
                  <a:pt x="3539083" y="5132640"/>
                  <a:pt x="3533776" y="5138015"/>
                  <a:pt x="3530767" y="5133113"/>
                </a:cubicBezTo>
                <a:cubicBezTo>
                  <a:pt x="3527526" y="5127826"/>
                  <a:pt x="3514444" y="5130403"/>
                  <a:pt x="3519593" y="5119099"/>
                </a:cubicBezTo>
                <a:cubicBezTo>
                  <a:pt x="3520511" y="5117086"/>
                  <a:pt x="3522201" y="5113567"/>
                  <a:pt x="3519455" y="5113003"/>
                </a:cubicBezTo>
                <a:lnTo>
                  <a:pt x="3510408" y="5104984"/>
                </a:lnTo>
                <a:lnTo>
                  <a:pt x="3509810" y="5106315"/>
                </a:lnTo>
                <a:cubicBezTo>
                  <a:pt x="3506513" y="5112568"/>
                  <a:pt x="3503646" y="5107116"/>
                  <a:pt x="3501049" y="5102428"/>
                </a:cubicBezTo>
                <a:cubicBezTo>
                  <a:pt x="3495251" y="5091940"/>
                  <a:pt x="3488931" y="5092633"/>
                  <a:pt x="3483993" y="5103636"/>
                </a:cubicBezTo>
                <a:cubicBezTo>
                  <a:pt x="3479597" y="5107511"/>
                  <a:pt x="3475131" y="5106259"/>
                  <a:pt x="3471520" y="5102829"/>
                </a:cubicBezTo>
                <a:cubicBezTo>
                  <a:pt x="3466882" y="5098226"/>
                  <a:pt x="3472195" y="5095679"/>
                  <a:pt x="3474733" y="5092938"/>
                </a:cubicBezTo>
                <a:lnTo>
                  <a:pt x="3475304" y="5090510"/>
                </a:lnTo>
                <a:lnTo>
                  <a:pt x="3469974" y="5091590"/>
                </a:lnTo>
                <a:lnTo>
                  <a:pt x="3468508" y="5092462"/>
                </a:lnTo>
                <a:lnTo>
                  <a:pt x="3466766" y="5110806"/>
                </a:lnTo>
                <a:cubicBezTo>
                  <a:pt x="3463523" y="5115981"/>
                  <a:pt x="3457770" y="5119955"/>
                  <a:pt x="3449923" y="5122429"/>
                </a:cubicBezTo>
                <a:lnTo>
                  <a:pt x="3437027" y="5116595"/>
                </a:lnTo>
                <a:lnTo>
                  <a:pt x="3432731" y="5120210"/>
                </a:lnTo>
                <a:cubicBezTo>
                  <a:pt x="3429990" y="5122867"/>
                  <a:pt x="3427321" y="5124854"/>
                  <a:pt x="3423104" y="5124640"/>
                </a:cubicBezTo>
                <a:cubicBezTo>
                  <a:pt x="3419178" y="5124917"/>
                  <a:pt x="3416311" y="5114731"/>
                  <a:pt x="3411540" y="5123541"/>
                </a:cubicBezTo>
                <a:cubicBezTo>
                  <a:pt x="3409594" y="5124961"/>
                  <a:pt x="3407515" y="5126405"/>
                  <a:pt x="3405460" y="5127979"/>
                </a:cubicBezTo>
                <a:cubicBezTo>
                  <a:pt x="3405639" y="5132952"/>
                  <a:pt x="3409125" y="5138027"/>
                  <a:pt x="3404756" y="5142840"/>
                </a:cubicBezTo>
                <a:cubicBezTo>
                  <a:pt x="3407439" y="5147242"/>
                  <a:pt x="3414272" y="5147136"/>
                  <a:pt x="3410972" y="5157313"/>
                </a:cubicBezTo>
                <a:cubicBezTo>
                  <a:pt x="3404961" y="5175536"/>
                  <a:pt x="3414925" y="5194227"/>
                  <a:pt x="3416815" y="5212969"/>
                </a:cubicBezTo>
                <a:cubicBezTo>
                  <a:pt x="3430003" y="5219468"/>
                  <a:pt x="3417387" y="5225719"/>
                  <a:pt x="3416576" y="5232082"/>
                </a:cubicBezTo>
                <a:lnTo>
                  <a:pt x="3416960" y="5233503"/>
                </a:lnTo>
                <a:lnTo>
                  <a:pt x="3416923" y="5234862"/>
                </a:lnTo>
                <a:cubicBezTo>
                  <a:pt x="3414042" y="5235633"/>
                  <a:pt x="3411290" y="5235571"/>
                  <a:pt x="3409082" y="5233115"/>
                </a:cubicBezTo>
                <a:cubicBezTo>
                  <a:pt x="3404370" y="5235963"/>
                  <a:pt x="3399433" y="5238107"/>
                  <a:pt x="3395678" y="5241533"/>
                </a:cubicBezTo>
                <a:lnTo>
                  <a:pt x="3394553" y="5244405"/>
                </a:lnTo>
                <a:lnTo>
                  <a:pt x="3397267" y="5252117"/>
                </a:lnTo>
                <a:lnTo>
                  <a:pt x="3405012" y="5254306"/>
                </a:lnTo>
                <a:lnTo>
                  <a:pt x="3408661" y="5255150"/>
                </a:lnTo>
                <a:lnTo>
                  <a:pt x="3416605" y="5256594"/>
                </a:lnTo>
                <a:cubicBezTo>
                  <a:pt x="3419496" y="5257922"/>
                  <a:pt x="3421711" y="5260171"/>
                  <a:pt x="3422358" y="5263908"/>
                </a:cubicBezTo>
                <a:cubicBezTo>
                  <a:pt x="3423564" y="5270886"/>
                  <a:pt x="3416047" y="5272569"/>
                  <a:pt x="3411162" y="5275903"/>
                </a:cubicBezTo>
                <a:cubicBezTo>
                  <a:pt x="3400147" y="5283413"/>
                  <a:pt x="3391716" y="5284171"/>
                  <a:pt x="3379429" y="5275504"/>
                </a:cubicBezTo>
                <a:lnTo>
                  <a:pt x="3372516" y="5271865"/>
                </a:lnTo>
                <a:lnTo>
                  <a:pt x="3371798" y="5272145"/>
                </a:lnTo>
                <a:lnTo>
                  <a:pt x="3372244" y="5271722"/>
                </a:lnTo>
                <a:lnTo>
                  <a:pt x="3348198" y="5259064"/>
                </a:lnTo>
                <a:lnTo>
                  <a:pt x="3346758" y="5258175"/>
                </a:lnTo>
                <a:lnTo>
                  <a:pt x="3344849" y="5260111"/>
                </a:lnTo>
                <a:cubicBezTo>
                  <a:pt x="3344471" y="5264234"/>
                  <a:pt x="3342837" y="5270605"/>
                  <a:pt x="3338790" y="5268603"/>
                </a:cubicBezTo>
                <a:cubicBezTo>
                  <a:pt x="3333720" y="5266239"/>
                  <a:pt x="3331111" y="5259119"/>
                  <a:pt x="3324141" y="5258437"/>
                </a:cubicBezTo>
                <a:cubicBezTo>
                  <a:pt x="3326812" y="5255674"/>
                  <a:pt x="3329461" y="5252778"/>
                  <a:pt x="3332131" y="5250014"/>
                </a:cubicBezTo>
                <a:cubicBezTo>
                  <a:pt x="3331792" y="5248856"/>
                  <a:pt x="3331587" y="5247674"/>
                  <a:pt x="3331381" y="5246492"/>
                </a:cubicBezTo>
                <a:cubicBezTo>
                  <a:pt x="3328371" y="5243364"/>
                  <a:pt x="3325361" y="5240236"/>
                  <a:pt x="3322460" y="5236953"/>
                </a:cubicBezTo>
                <a:cubicBezTo>
                  <a:pt x="3319023" y="5232952"/>
                  <a:pt x="3316799" y="5227252"/>
                  <a:pt x="3309837" y="5228193"/>
                </a:cubicBezTo>
                <a:cubicBezTo>
                  <a:pt x="3306921" y="5239791"/>
                  <a:pt x="3296334" y="5243525"/>
                  <a:pt x="3287449" y="5246018"/>
                </a:cubicBezTo>
                <a:cubicBezTo>
                  <a:pt x="3278720" y="5248617"/>
                  <a:pt x="3270280" y="5251303"/>
                  <a:pt x="3262269" y="5255672"/>
                </a:cubicBezTo>
                <a:cubicBezTo>
                  <a:pt x="3259370" y="5257123"/>
                  <a:pt x="3256490" y="5257894"/>
                  <a:pt x="3254456" y="5254867"/>
                </a:cubicBezTo>
                <a:cubicBezTo>
                  <a:pt x="3252065" y="5251360"/>
                  <a:pt x="3254740" y="5249407"/>
                  <a:pt x="3257730" y="5248481"/>
                </a:cubicBezTo>
                <a:cubicBezTo>
                  <a:pt x="3262359" y="5246729"/>
                  <a:pt x="3267900" y="5245495"/>
                  <a:pt x="3266538" y="5239239"/>
                </a:cubicBezTo>
                <a:cubicBezTo>
                  <a:pt x="3265061" y="5232328"/>
                  <a:pt x="3258126" y="5234211"/>
                  <a:pt x="3253174" y="5233313"/>
                </a:cubicBezTo>
                <a:cubicBezTo>
                  <a:pt x="3247933" y="5232331"/>
                  <a:pt x="3235974" y="5236845"/>
                  <a:pt x="3247008" y="5224647"/>
                </a:cubicBezTo>
                <a:cubicBezTo>
                  <a:pt x="3246730" y="5222261"/>
                  <a:pt x="3246341" y="5220029"/>
                  <a:pt x="3245930" y="5217666"/>
                </a:cubicBezTo>
                <a:cubicBezTo>
                  <a:pt x="3239788" y="5213865"/>
                  <a:pt x="3227954" y="5212000"/>
                  <a:pt x="3231748" y="5203090"/>
                </a:cubicBezTo>
                <a:cubicBezTo>
                  <a:pt x="3234730" y="5195809"/>
                  <a:pt x="3243279" y="5188236"/>
                  <a:pt x="3254773" y="5197598"/>
                </a:cubicBezTo>
                <a:cubicBezTo>
                  <a:pt x="3258137" y="5200395"/>
                  <a:pt x="3268226" y="5194582"/>
                  <a:pt x="3267085" y="5206142"/>
                </a:cubicBezTo>
                <a:cubicBezTo>
                  <a:pt x="3276179" y="5205642"/>
                  <a:pt x="3282494" y="5199404"/>
                  <a:pt x="3288079" y="5193699"/>
                </a:cubicBezTo>
                <a:cubicBezTo>
                  <a:pt x="3292847" y="5188812"/>
                  <a:pt x="3296099" y="5182296"/>
                  <a:pt x="3289584" y="5174772"/>
                </a:cubicBezTo>
                <a:cubicBezTo>
                  <a:pt x="3282510" y="5166399"/>
                  <a:pt x="3280174" y="5156125"/>
                  <a:pt x="3284425" y="5145106"/>
                </a:cubicBezTo>
                <a:cubicBezTo>
                  <a:pt x="3284147" y="5142720"/>
                  <a:pt x="3283736" y="5140357"/>
                  <a:pt x="3283457" y="5137970"/>
                </a:cubicBezTo>
                <a:lnTo>
                  <a:pt x="3281939" y="5129863"/>
                </a:lnTo>
                <a:lnTo>
                  <a:pt x="3234150" y="5139642"/>
                </a:lnTo>
                <a:lnTo>
                  <a:pt x="3232963" y="5143101"/>
                </a:lnTo>
                <a:cubicBezTo>
                  <a:pt x="3233301" y="5144259"/>
                  <a:pt x="3233617" y="5145286"/>
                  <a:pt x="3233823" y="5146468"/>
                </a:cubicBezTo>
                <a:cubicBezTo>
                  <a:pt x="3237715" y="5148361"/>
                  <a:pt x="3241607" y="5150254"/>
                  <a:pt x="3245499" y="5152146"/>
                </a:cubicBezTo>
                <a:cubicBezTo>
                  <a:pt x="3260134" y="5150413"/>
                  <a:pt x="3260901" y="5171375"/>
                  <a:pt x="3275206" y="5170104"/>
                </a:cubicBezTo>
                <a:cubicBezTo>
                  <a:pt x="3274617" y="5172235"/>
                  <a:pt x="3274496" y="5174691"/>
                  <a:pt x="3273284" y="5176390"/>
                </a:cubicBezTo>
                <a:cubicBezTo>
                  <a:pt x="3270993" y="5179763"/>
                  <a:pt x="3267695" y="5181284"/>
                  <a:pt x="3264680" y="5177345"/>
                </a:cubicBezTo>
                <a:cubicBezTo>
                  <a:pt x="3258138" y="5168879"/>
                  <a:pt x="3247106" y="5167692"/>
                  <a:pt x="3239618" y="5160879"/>
                </a:cubicBezTo>
                <a:cubicBezTo>
                  <a:pt x="3234574" y="5159456"/>
                  <a:pt x="3230841" y="5153749"/>
                  <a:pt x="3224575" y="5156327"/>
                </a:cubicBezTo>
                <a:cubicBezTo>
                  <a:pt x="3210723" y="5159412"/>
                  <a:pt x="3213863" y="5166440"/>
                  <a:pt x="3220534" y="5174067"/>
                </a:cubicBezTo>
                <a:cubicBezTo>
                  <a:pt x="3220557" y="5174198"/>
                  <a:pt x="3220557" y="5174198"/>
                  <a:pt x="3220557" y="5174198"/>
                </a:cubicBezTo>
                <a:cubicBezTo>
                  <a:pt x="3228757" y="5185892"/>
                  <a:pt x="3217403" y="5191518"/>
                  <a:pt x="3213122" y="5200783"/>
                </a:cubicBezTo>
                <a:cubicBezTo>
                  <a:pt x="3209659" y="5195841"/>
                  <a:pt x="3206956" y="5192117"/>
                  <a:pt x="3204386" y="5188372"/>
                </a:cubicBezTo>
                <a:cubicBezTo>
                  <a:pt x="3195692" y="5180145"/>
                  <a:pt x="3187023" y="5172054"/>
                  <a:pt x="3178329" y="5163828"/>
                </a:cubicBezTo>
                <a:lnTo>
                  <a:pt x="3165964" y="5153595"/>
                </a:lnTo>
                <a:lnTo>
                  <a:pt x="3110527" y="5164939"/>
                </a:lnTo>
                <a:lnTo>
                  <a:pt x="3131029" y="5182604"/>
                </a:lnTo>
                <a:cubicBezTo>
                  <a:pt x="3135815" y="5185694"/>
                  <a:pt x="3138631" y="5190069"/>
                  <a:pt x="3140233" y="5195336"/>
                </a:cubicBezTo>
                <a:cubicBezTo>
                  <a:pt x="3143736" y="5194997"/>
                  <a:pt x="3149988" y="5193910"/>
                  <a:pt x="3148844" y="5191268"/>
                </a:cubicBezTo>
                <a:cubicBezTo>
                  <a:pt x="3141125" y="5173680"/>
                  <a:pt x="3158604" y="5172534"/>
                  <a:pt x="3165264" y="5164342"/>
                </a:cubicBezTo>
                <a:cubicBezTo>
                  <a:pt x="3170992" y="5169703"/>
                  <a:pt x="3159788" y="5183284"/>
                  <a:pt x="3175612" y="5184449"/>
                </a:cubicBezTo>
                <a:cubicBezTo>
                  <a:pt x="3179941" y="5184913"/>
                  <a:pt x="3176735" y="5191692"/>
                  <a:pt x="3173941" y="5192178"/>
                </a:cubicBezTo>
                <a:cubicBezTo>
                  <a:pt x="3163035" y="5194075"/>
                  <a:pt x="3162175" y="5204099"/>
                  <a:pt x="3157505" y="5211132"/>
                </a:cubicBezTo>
                <a:cubicBezTo>
                  <a:pt x="3161273" y="5219405"/>
                  <a:pt x="3160538" y="5227783"/>
                  <a:pt x="3158183" y="5236307"/>
                </a:cubicBezTo>
                <a:cubicBezTo>
                  <a:pt x="3162641" y="5235938"/>
                  <a:pt x="3167224" y="5233923"/>
                  <a:pt x="3173633" y="5237678"/>
                </a:cubicBezTo>
                <a:cubicBezTo>
                  <a:pt x="3166948" y="5241005"/>
                  <a:pt x="3160275" y="5242030"/>
                  <a:pt x="3164450" y="5251854"/>
                </a:cubicBezTo>
                <a:cubicBezTo>
                  <a:pt x="3166739" y="5257137"/>
                  <a:pt x="3163021" y="5268063"/>
                  <a:pt x="3155672" y="5271505"/>
                </a:cubicBezTo>
                <a:cubicBezTo>
                  <a:pt x="3147194" y="5275549"/>
                  <a:pt x="3138065" y="5273485"/>
                  <a:pt x="3130820" y="5266495"/>
                </a:cubicBezTo>
                <a:cubicBezTo>
                  <a:pt x="3124987" y="5266832"/>
                  <a:pt x="3130082" y="5247281"/>
                  <a:pt x="3116962" y="5259301"/>
                </a:cubicBezTo>
                <a:cubicBezTo>
                  <a:pt x="3113672" y="5262444"/>
                  <a:pt x="3108760" y="5256264"/>
                  <a:pt x="3106167" y="5252387"/>
                </a:cubicBezTo>
                <a:cubicBezTo>
                  <a:pt x="3092648" y="5232962"/>
                  <a:pt x="3066994" y="5222545"/>
                  <a:pt x="3063534" y="5195560"/>
                </a:cubicBezTo>
                <a:cubicBezTo>
                  <a:pt x="3063488" y="5195297"/>
                  <a:pt x="3061314" y="5195404"/>
                  <a:pt x="3060071" y="5195350"/>
                </a:cubicBezTo>
                <a:cubicBezTo>
                  <a:pt x="3056839" y="5201187"/>
                  <a:pt x="3065577" y="5209672"/>
                  <a:pt x="3056081" y="5214164"/>
                </a:cubicBezTo>
                <a:cubicBezTo>
                  <a:pt x="3056516" y="5221392"/>
                  <a:pt x="3052419" y="5223051"/>
                  <a:pt x="3045247" y="5221999"/>
                </a:cubicBezTo>
                <a:cubicBezTo>
                  <a:pt x="3045968" y="5215111"/>
                  <a:pt x="3051448" y="5215105"/>
                  <a:pt x="3055925" y="5214056"/>
                </a:cubicBezTo>
                <a:cubicBezTo>
                  <a:pt x="3053426" y="5206781"/>
                  <a:pt x="3046754" y="5212540"/>
                  <a:pt x="3042083" y="5210106"/>
                </a:cubicBezTo>
                <a:cubicBezTo>
                  <a:pt x="3047019" y="5203031"/>
                  <a:pt x="3057933" y="5198021"/>
                  <a:pt x="3052648" y="5188120"/>
                </a:cubicBezTo>
                <a:cubicBezTo>
                  <a:pt x="3050229" y="5183671"/>
                  <a:pt x="3047123" y="5192598"/>
                  <a:pt x="3042859" y="5191716"/>
                </a:cubicBezTo>
                <a:lnTo>
                  <a:pt x="3045616" y="5178221"/>
                </a:lnTo>
                <a:lnTo>
                  <a:pt x="3017805" y="5183912"/>
                </a:lnTo>
                <a:lnTo>
                  <a:pt x="3016205" y="5185802"/>
                </a:lnTo>
                <a:lnTo>
                  <a:pt x="3015978" y="5184286"/>
                </a:lnTo>
                <a:lnTo>
                  <a:pt x="2982087" y="5191221"/>
                </a:lnTo>
                <a:lnTo>
                  <a:pt x="2918059" y="5204414"/>
                </a:lnTo>
                <a:lnTo>
                  <a:pt x="2931243" y="5215817"/>
                </a:lnTo>
                <a:cubicBezTo>
                  <a:pt x="2938249" y="5222604"/>
                  <a:pt x="2945595" y="5228948"/>
                  <a:pt x="2955314" y="5232218"/>
                </a:cubicBezTo>
                <a:cubicBezTo>
                  <a:pt x="2955314" y="5232218"/>
                  <a:pt x="2955314" y="5232218"/>
                  <a:pt x="2955317" y="5232236"/>
                </a:cubicBezTo>
                <a:cubicBezTo>
                  <a:pt x="2967766" y="5236704"/>
                  <a:pt x="2977692" y="5243871"/>
                  <a:pt x="2981689" y="5257264"/>
                </a:cubicBezTo>
                <a:cubicBezTo>
                  <a:pt x="2985552" y="5258946"/>
                  <a:pt x="2989418" y="5260646"/>
                  <a:pt x="2993260" y="5262332"/>
                </a:cubicBezTo>
                <a:cubicBezTo>
                  <a:pt x="2993260" y="5262332"/>
                  <a:pt x="2993260" y="5262332"/>
                  <a:pt x="2993284" y="5262347"/>
                </a:cubicBezTo>
                <a:cubicBezTo>
                  <a:pt x="2995811" y="5263234"/>
                  <a:pt x="2998321" y="5264143"/>
                  <a:pt x="3000851" y="5265048"/>
                </a:cubicBezTo>
                <a:cubicBezTo>
                  <a:pt x="3006610" y="5267186"/>
                  <a:pt x="3006090" y="5282877"/>
                  <a:pt x="3018206" y="5272642"/>
                </a:cubicBezTo>
                <a:cubicBezTo>
                  <a:pt x="3020199" y="5270951"/>
                  <a:pt x="3022055" y="5278550"/>
                  <a:pt x="3020446" y="5280605"/>
                </a:cubicBezTo>
                <a:cubicBezTo>
                  <a:pt x="3015466" y="5287001"/>
                  <a:pt x="3016214" y="5292289"/>
                  <a:pt x="3021469" y="5297672"/>
                </a:cubicBezTo>
                <a:cubicBezTo>
                  <a:pt x="3029373" y="5296410"/>
                  <a:pt x="3030187" y="5282161"/>
                  <a:pt x="3041338" y="5286780"/>
                </a:cubicBezTo>
                <a:cubicBezTo>
                  <a:pt x="3044789" y="5282780"/>
                  <a:pt x="3046879" y="5275989"/>
                  <a:pt x="3054398" y="5282099"/>
                </a:cubicBezTo>
                <a:cubicBezTo>
                  <a:pt x="3060828" y="5287352"/>
                  <a:pt x="3059696" y="5291416"/>
                  <a:pt x="3053767" y="5295680"/>
                </a:cubicBezTo>
                <a:cubicBezTo>
                  <a:pt x="3047753" y="5307563"/>
                  <a:pt x="3054222" y="5315629"/>
                  <a:pt x="3062175" y="5323252"/>
                </a:cubicBezTo>
                <a:cubicBezTo>
                  <a:pt x="3067440" y="5322542"/>
                  <a:pt x="3067657" y="5318263"/>
                  <a:pt x="3069207" y="5314387"/>
                </a:cubicBezTo>
                <a:cubicBezTo>
                  <a:pt x="3070655" y="5310791"/>
                  <a:pt x="3075939" y="5308845"/>
                  <a:pt x="3076994" y="5313314"/>
                </a:cubicBezTo>
                <a:cubicBezTo>
                  <a:pt x="3078636" y="5320296"/>
                  <a:pt x="3082214" y="5320589"/>
                  <a:pt x="3087998" y="5321396"/>
                </a:cubicBezTo>
                <a:cubicBezTo>
                  <a:pt x="3093542" y="5322169"/>
                  <a:pt x="3096995" y="5327398"/>
                  <a:pt x="3095808" y="5333228"/>
                </a:cubicBezTo>
                <a:cubicBezTo>
                  <a:pt x="3093594" y="5344226"/>
                  <a:pt x="3087125" y="5330385"/>
                  <a:pt x="3082977" y="5336899"/>
                </a:cubicBezTo>
                <a:cubicBezTo>
                  <a:pt x="3086858" y="5341511"/>
                  <a:pt x="3094250" y="5346522"/>
                  <a:pt x="3090323" y="5355781"/>
                </a:cubicBezTo>
                <a:cubicBezTo>
                  <a:pt x="3097778" y="5356726"/>
                  <a:pt x="3099032" y="5346363"/>
                  <a:pt x="3107797" y="5350051"/>
                </a:cubicBezTo>
                <a:cubicBezTo>
                  <a:pt x="3107413" y="5354845"/>
                  <a:pt x="3099876" y="5365965"/>
                  <a:pt x="3115417" y="5363375"/>
                </a:cubicBezTo>
                <a:cubicBezTo>
                  <a:pt x="3119822" y="5362646"/>
                  <a:pt x="3118926" y="5368313"/>
                  <a:pt x="3118100" y="5371801"/>
                </a:cubicBezTo>
                <a:cubicBezTo>
                  <a:pt x="3125423" y="5372976"/>
                  <a:pt x="3132169" y="5386189"/>
                  <a:pt x="3140450" y="5372717"/>
                </a:cubicBezTo>
                <a:cubicBezTo>
                  <a:pt x="3141269" y="5371397"/>
                  <a:pt x="3147263" y="5371195"/>
                  <a:pt x="3148440" y="5372560"/>
                </a:cubicBezTo>
                <a:cubicBezTo>
                  <a:pt x="3152536" y="5377304"/>
                  <a:pt x="3145936" y="5380899"/>
                  <a:pt x="3145893" y="5385446"/>
                </a:cubicBezTo>
                <a:cubicBezTo>
                  <a:pt x="3147178" y="5386568"/>
                  <a:pt x="3148481" y="5387668"/>
                  <a:pt x="3149784" y="5388768"/>
                </a:cubicBezTo>
                <a:cubicBezTo>
                  <a:pt x="3150705" y="5390253"/>
                  <a:pt x="3151626" y="5391736"/>
                  <a:pt x="3152546" y="5393220"/>
                </a:cubicBezTo>
                <a:cubicBezTo>
                  <a:pt x="3161372" y="5383614"/>
                  <a:pt x="3168125" y="5394659"/>
                  <a:pt x="3175857" y="5395724"/>
                </a:cubicBezTo>
                <a:cubicBezTo>
                  <a:pt x="3187229" y="5397315"/>
                  <a:pt x="3172032" y="5405937"/>
                  <a:pt x="3179025" y="5409018"/>
                </a:cubicBezTo>
                <a:cubicBezTo>
                  <a:pt x="3185761" y="5407436"/>
                  <a:pt x="3193724" y="5411918"/>
                  <a:pt x="3192802" y="5415833"/>
                </a:cubicBezTo>
                <a:cubicBezTo>
                  <a:pt x="3191290" y="5422262"/>
                  <a:pt x="3186068" y="5428009"/>
                  <a:pt x="3186676" y="5435563"/>
                </a:cubicBezTo>
                <a:cubicBezTo>
                  <a:pt x="3181665" y="5435389"/>
                  <a:pt x="3179954" y="5431819"/>
                  <a:pt x="3178719" y="5427793"/>
                </a:cubicBezTo>
                <a:cubicBezTo>
                  <a:pt x="3173317" y="5428694"/>
                  <a:pt x="3167926" y="5432846"/>
                  <a:pt x="3162735" y="5426724"/>
                </a:cubicBezTo>
                <a:cubicBezTo>
                  <a:pt x="3155695" y="5418456"/>
                  <a:pt x="3167856" y="5414623"/>
                  <a:pt x="3165510" y="5401503"/>
                </a:cubicBezTo>
                <a:cubicBezTo>
                  <a:pt x="3161583" y="5415060"/>
                  <a:pt x="3146551" y="5411975"/>
                  <a:pt x="3147843" y="5426530"/>
                </a:cubicBezTo>
                <a:cubicBezTo>
                  <a:pt x="3148089" y="5429177"/>
                  <a:pt x="3142598" y="5431160"/>
                  <a:pt x="3140520" y="5425972"/>
                </a:cubicBezTo>
                <a:cubicBezTo>
                  <a:pt x="3138780" y="5421623"/>
                  <a:pt x="3137481" y="5417103"/>
                  <a:pt x="3136001" y="5412652"/>
                </a:cubicBezTo>
                <a:cubicBezTo>
                  <a:pt x="3130396" y="5409927"/>
                  <a:pt x="3127919" y="5405762"/>
                  <a:pt x="3129911" y="5399511"/>
                </a:cubicBezTo>
                <a:cubicBezTo>
                  <a:pt x="3127751" y="5400372"/>
                  <a:pt x="3125438" y="5400962"/>
                  <a:pt x="3123487" y="5402160"/>
                </a:cubicBezTo>
                <a:cubicBezTo>
                  <a:pt x="3119509" y="5404609"/>
                  <a:pt x="3116771" y="5403123"/>
                  <a:pt x="3114779" y="5399658"/>
                </a:cubicBezTo>
                <a:cubicBezTo>
                  <a:pt x="3113986" y="5398301"/>
                  <a:pt x="3113170" y="5395939"/>
                  <a:pt x="3113793" y="5394972"/>
                </a:cubicBezTo>
                <a:cubicBezTo>
                  <a:pt x="3117280" y="5389582"/>
                  <a:pt x="3119209" y="5396739"/>
                  <a:pt x="3122227" y="5396270"/>
                </a:cubicBezTo>
                <a:cubicBezTo>
                  <a:pt x="3124540" y="5395924"/>
                  <a:pt x="3126857" y="5395596"/>
                  <a:pt x="3129172" y="5395268"/>
                </a:cubicBezTo>
                <a:cubicBezTo>
                  <a:pt x="3128981" y="5394292"/>
                  <a:pt x="3128814" y="5393330"/>
                  <a:pt x="3128644" y="5392351"/>
                </a:cubicBezTo>
                <a:cubicBezTo>
                  <a:pt x="3128641" y="5392333"/>
                  <a:pt x="3128641" y="5392333"/>
                  <a:pt x="3128641" y="5392333"/>
                </a:cubicBezTo>
                <a:cubicBezTo>
                  <a:pt x="3122700" y="5389891"/>
                  <a:pt x="3117054" y="5387173"/>
                  <a:pt x="3115612" y="5379988"/>
                </a:cubicBezTo>
                <a:cubicBezTo>
                  <a:pt x="3109933" y="5380770"/>
                  <a:pt x="3104370" y="5376936"/>
                  <a:pt x="3098370" y="5380539"/>
                </a:cubicBezTo>
                <a:cubicBezTo>
                  <a:pt x="3090728" y="5385157"/>
                  <a:pt x="3082946" y="5377411"/>
                  <a:pt x="3083311" y="5373853"/>
                </a:cubicBezTo>
                <a:cubicBezTo>
                  <a:pt x="3084910" y="5358217"/>
                  <a:pt x="3073876" y="5355129"/>
                  <a:pt x="3063897" y="5349745"/>
                </a:cubicBezTo>
                <a:cubicBezTo>
                  <a:pt x="3059934" y="5347614"/>
                  <a:pt x="3057258" y="5343165"/>
                  <a:pt x="3053999" y="5339789"/>
                </a:cubicBezTo>
                <a:cubicBezTo>
                  <a:pt x="3041605" y="5346093"/>
                  <a:pt x="3036670" y="5335666"/>
                  <a:pt x="3030049" y="5329064"/>
                </a:cubicBezTo>
                <a:cubicBezTo>
                  <a:pt x="3025063" y="5329894"/>
                  <a:pt x="3021296" y="5328026"/>
                  <a:pt x="3018563" y="5323868"/>
                </a:cubicBezTo>
                <a:cubicBezTo>
                  <a:pt x="3012191" y="5322136"/>
                  <a:pt x="3007857" y="5332493"/>
                  <a:pt x="3000820" y="5326823"/>
                </a:cubicBezTo>
                <a:cubicBezTo>
                  <a:pt x="2999247" y="5327489"/>
                  <a:pt x="2996416" y="5328915"/>
                  <a:pt x="2996296" y="5328712"/>
                </a:cubicBezTo>
                <a:cubicBezTo>
                  <a:pt x="2987364" y="5313618"/>
                  <a:pt x="2973624" y="5300257"/>
                  <a:pt x="2978145" y="5280151"/>
                </a:cubicBezTo>
                <a:cubicBezTo>
                  <a:pt x="2966350" y="5284613"/>
                  <a:pt x="2966391" y="5284606"/>
                  <a:pt x="2967852" y="5271740"/>
                </a:cubicBezTo>
                <a:cubicBezTo>
                  <a:pt x="2968247" y="5268233"/>
                  <a:pt x="2965711" y="5266190"/>
                  <a:pt x="2963177" y="5264892"/>
                </a:cubicBezTo>
                <a:cubicBezTo>
                  <a:pt x="2947216" y="5256832"/>
                  <a:pt x="2958073" y="5254234"/>
                  <a:pt x="2966022" y="5252122"/>
                </a:cubicBezTo>
                <a:cubicBezTo>
                  <a:pt x="2961295" y="5241902"/>
                  <a:pt x="2947537" y="5265314"/>
                  <a:pt x="2945971" y="5245371"/>
                </a:cubicBezTo>
                <a:cubicBezTo>
                  <a:pt x="2935179" y="5242446"/>
                  <a:pt x="2923671" y="5241178"/>
                  <a:pt x="2915142" y="5232703"/>
                </a:cubicBezTo>
                <a:cubicBezTo>
                  <a:pt x="2907280" y="5231379"/>
                  <a:pt x="2904022" y="5240185"/>
                  <a:pt x="2896386" y="5241513"/>
                </a:cubicBezTo>
                <a:cubicBezTo>
                  <a:pt x="2894134" y="5234095"/>
                  <a:pt x="2899396" y="5230919"/>
                  <a:pt x="2903266" y="5227112"/>
                </a:cubicBezTo>
                <a:cubicBezTo>
                  <a:pt x="2903124" y="5225922"/>
                  <a:pt x="2903002" y="5224729"/>
                  <a:pt x="2902859" y="5223539"/>
                </a:cubicBezTo>
                <a:lnTo>
                  <a:pt x="2890248" y="5210145"/>
                </a:lnTo>
                <a:lnTo>
                  <a:pt x="2839954" y="5220508"/>
                </a:lnTo>
                <a:lnTo>
                  <a:pt x="2835615" y="5228231"/>
                </a:lnTo>
                <a:lnTo>
                  <a:pt x="2883896" y="5255951"/>
                </a:lnTo>
                <a:cubicBezTo>
                  <a:pt x="2889809" y="5259423"/>
                  <a:pt x="2900828" y="5262390"/>
                  <a:pt x="2889246" y="5272149"/>
                </a:cubicBezTo>
                <a:cubicBezTo>
                  <a:pt x="2888557" y="5273211"/>
                  <a:pt x="2888524" y="5274280"/>
                  <a:pt x="2889154" y="5275378"/>
                </a:cubicBezTo>
                <a:cubicBezTo>
                  <a:pt x="2894977" y="5275622"/>
                  <a:pt x="2894642" y="5278792"/>
                  <a:pt x="2892017" y="5282214"/>
                </a:cubicBezTo>
                <a:cubicBezTo>
                  <a:pt x="2877709" y="5300930"/>
                  <a:pt x="2867866" y="5322178"/>
                  <a:pt x="2857049" y="5342873"/>
                </a:cubicBezTo>
                <a:cubicBezTo>
                  <a:pt x="2851814" y="5352913"/>
                  <a:pt x="2843882" y="5357106"/>
                  <a:pt x="2833564" y="5350916"/>
                </a:cubicBezTo>
                <a:cubicBezTo>
                  <a:pt x="2828383" y="5347808"/>
                  <a:pt x="2822345" y="5347557"/>
                  <a:pt x="2816472" y="5346869"/>
                </a:cubicBezTo>
                <a:lnTo>
                  <a:pt x="2809534" y="5343993"/>
                </a:lnTo>
                <a:lnTo>
                  <a:pt x="2808803" y="5344544"/>
                </a:lnTo>
                <a:cubicBezTo>
                  <a:pt x="2809009" y="5345726"/>
                  <a:pt x="2809324" y="5346753"/>
                  <a:pt x="2809529" y="5347934"/>
                </a:cubicBezTo>
                <a:cubicBezTo>
                  <a:pt x="2822910" y="5343714"/>
                  <a:pt x="2821109" y="5360934"/>
                  <a:pt x="2830325" y="5362713"/>
                </a:cubicBezTo>
                <a:cubicBezTo>
                  <a:pt x="2841859" y="5362060"/>
                  <a:pt x="2852722" y="5369368"/>
                  <a:pt x="2865061" y="5365463"/>
                </a:cubicBezTo>
                <a:cubicBezTo>
                  <a:pt x="2868694" y="5364290"/>
                  <a:pt x="2870535" y="5368569"/>
                  <a:pt x="2865446" y="5371618"/>
                </a:cubicBezTo>
                <a:cubicBezTo>
                  <a:pt x="2859386" y="5375377"/>
                  <a:pt x="2865125" y="5378437"/>
                  <a:pt x="2866517" y="5381711"/>
                </a:cubicBezTo>
                <a:cubicBezTo>
                  <a:pt x="2869345" y="5383789"/>
                  <a:pt x="2872017" y="5385759"/>
                  <a:pt x="2874822" y="5387706"/>
                </a:cubicBezTo>
                <a:cubicBezTo>
                  <a:pt x="2876019" y="5387498"/>
                  <a:pt x="2877083" y="5387313"/>
                  <a:pt x="2878303" y="5387236"/>
                </a:cubicBezTo>
                <a:cubicBezTo>
                  <a:pt x="2881568" y="5387886"/>
                  <a:pt x="2884813" y="5389214"/>
                  <a:pt x="2885453" y="5392891"/>
                </a:cubicBezTo>
                <a:cubicBezTo>
                  <a:pt x="2885959" y="5396590"/>
                  <a:pt x="2882744" y="5397014"/>
                  <a:pt x="2880129" y="5397739"/>
                </a:cubicBezTo>
                <a:cubicBezTo>
                  <a:pt x="2877587" y="5399669"/>
                  <a:pt x="2877489" y="5402255"/>
                  <a:pt x="2877703" y="5405059"/>
                </a:cubicBezTo>
                <a:cubicBezTo>
                  <a:pt x="2882597" y="5403261"/>
                  <a:pt x="2890730" y="5401170"/>
                  <a:pt x="2887463" y="5409178"/>
                </a:cubicBezTo>
                <a:cubicBezTo>
                  <a:pt x="2882970" y="5420373"/>
                  <a:pt x="2894188" y="5418693"/>
                  <a:pt x="2896078" y="5424045"/>
                </a:cubicBezTo>
                <a:cubicBezTo>
                  <a:pt x="2901134" y="5427900"/>
                  <a:pt x="2905991" y="5432195"/>
                  <a:pt x="2911244" y="5435609"/>
                </a:cubicBezTo>
                <a:cubicBezTo>
                  <a:pt x="2920549" y="5441836"/>
                  <a:pt x="2913159" y="5445826"/>
                  <a:pt x="2908763" y="5454436"/>
                </a:cubicBezTo>
                <a:cubicBezTo>
                  <a:pt x="2908294" y="5431253"/>
                  <a:pt x="2898324" y="5438533"/>
                  <a:pt x="2888965" y="5443813"/>
                </a:cubicBezTo>
                <a:cubicBezTo>
                  <a:pt x="2891504" y="5445805"/>
                  <a:pt x="2894020" y="5447667"/>
                  <a:pt x="2896559" y="5449660"/>
                </a:cubicBezTo>
                <a:cubicBezTo>
                  <a:pt x="2900961" y="5456064"/>
                  <a:pt x="2895278" y="5464356"/>
                  <a:pt x="2900345" y="5470642"/>
                </a:cubicBezTo>
                <a:cubicBezTo>
                  <a:pt x="2926252" y="5469113"/>
                  <a:pt x="2931312" y="5491902"/>
                  <a:pt x="2942857" y="5507073"/>
                </a:cubicBezTo>
                <a:cubicBezTo>
                  <a:pt x="2950785" y="5508534"/>
                  <a:pt x="2956266" y="5513261"/>
                  <a:pt x="2960957" y="5519750"/>
                </a:cubicBezTo>
                <a:cubicBezTo>
                  <a:pt x="2957459" y="5525632"/>
                  <a:pt x="2949731" y="5519808"/>
                  <a:pt x="2946095" y="5524904"/>
                </a:cubicBezTo>
                <a:lnTo>
                  <a:pt x="2946118" y="5525036"/>
                </a:lnTo>
                <a:cubicBezTo>
                  <a:pt x="2945372" y="5535715"/>
                  <a:pt x="2950182" y="5548404"/>
                  <a:pt x="2935100" y="5553868"/>
                </a:cubicBezTo>
                <a:cubicBezTo>
                  <a:pt x="2933040" y="5554631"/>
                  <a:pt x="2934720" y="5557991"/>
                  <a:pt x="2937210" y="5558911"/>
                </a:cubicBezTo>
                <a:cubicBezTo>
                  <a:pt x="2946792" y="5549399"/>
                  <a:pt x="2958238" y="5562422"/>
                  <a:pt x="2967993" y="5556262"/>
                </a:cubicBezTo>
                <a:cubicBezTo>
                  <a:pt x="2968126" y="5556239"/>
                  <a:pt x="2968950" y="5557042"/>
                  <a:pt x="2969175" y="5557544"/>
                </a:cubicBezTo>
                <a:cubicBezTo>
                  <a:pt x="2970719" y="5564851"/>
                  <a:pt x="2965671" y="5576007"/>
                  <a:pt x="2980823" y="5575672"/>
                </a:cubicBezTo>
                <a:cubicBezTo>
                  <a:pt x="2983685" y="5575580"/>
                  <a:pt x="2982273" y="5581641"/>
                  <a:pt x="2980046" y="5584598"/>
                </a:cubicBezTo>
                <a:cubicBezTo>
                  <a:pt x="2977645" y="5588127"/>
                  <a:pt x="2975799" y="5591694"/>
                  <a:pt x="2976575" y="5596158"/>
                </a:cubicBezTo>
                <a:cubicBezTo>
                  <a:pt x="2982998" y="5598422"/>
                  <a:pt x="2989445" y="5600817"/>
                  <a:pt x="2995890" y="5603213"/>
                </a:cubicBezTo>
                <a:cubicBezTo>
                  <a:pt x="2992784" y="5612139"/>
                  <a:pt x="3000257" y="5615710"/>
                  <a:pt x="3005368" y="5617525"/>
                </a:cubicBezTo>
                <a:cubicBezTo>
                  <a:pt x="3020104" y="5622673"/>
                  <a:pt x="3030235" y="5634435"/>
                  <a:pt x="3043294" y="5641767"/>
                </a:cubicBezTo>
                <a:cubicBezTo>
                  <a:pt x="3051664" y="5647346"/>
                  <a:pt x="3057104" y="5657356"/>
                  <a:pt x="3070185" y="5655351"/>
                </a:cubicBezTo>
                <a:cubicBezTo>
                  <a:pt x="3076060" y="5654464"/>
                  <a:pt x="3074625" y="5660394"/>
                  <a:pt x="3072027" y="5664363"/>
                </a:cubicBezTo>
                <a:cubicBezTo>
                  <a:pt x="3069625" y="5667891"/>
                  <a:pt x="3058663" y="5658436"/>
                  <a:pt x="3062648" y="5670323"/>
                </a:cubicBezTo>
                <a:cubicBezTo>
                  <a:pt x="3065349" y="5677968"/>
                  <a:pt x="3072866" y="5677066"/>
                  <a:pt x="3079428" y="5676196"/>
                </a:cubicBezTo>
                <a:cubicBezTo>
                  <a:pt x="3081180" y="5676027"/>
                  <a:pt x="3082819" y="5675201"/>
                  <a:pt x="3084524" y="5674768"/>
                </a:cubicBezTo>
                <a:cubicBezTo>
                  <a:pt x="3090767" y="5667326"/>
                  <a:pt x="3094801" y="5675552"/>
                  <a:pt x="3099932" y="5676688"/>
                </a:cubicBezTo>
                <a:cubicBezTo>
                  <a:pt x="3103569" y="5676326"/>
                  <a:pt x="3107205" y="5675963"/>
                  <a:pt x="3110843" y="5675602"/>
                </a:cubicBezTo>
                <a:cubicBezTo>
                  <a:pt x="3103512" y="5691754"/>
                  <a:pt x="3103025" y="5692110"/>
                  <a:pt x="3093606" y="5685227"/>
                </a:cubicBezTo>
                <a:cubicBezTo>
                  <a:pt x="3091345" y="5685620"/>
                  <a:pt x="3089194" y="5685859"/>
                  <a:pt x="3086933" y="5686252"/>
                </a:cubicBezTo>
                <a:cubicBezTo>
                  <a:pt x="3086025" y="5686545"/>
                  <a:pt x="3085116" y="5686838"/>
                  <a:pt x="3084208" y="5687132"/>
                </a:cubicBezTo>
                <a:cubicBezTo>
                  <a:pt x="3087607" y="5692492"/>
                  <a:pt x="3097812" y="5696803"/>
                  <a:pt x="3086979" y="5704639"/>
                </a:cubicBezTo>
                <a:cubicBezTo>
                  <a:pt x="3084916" y="5709326"/>
                  <a:pt x="3082922" y="5714406"/>
                  <a:pt x="3076409" y="5716351"/>
                </a:cubicBezTo>
                <a:cubicBezTo>
                  <a:pt x="3076141" y="5711663"/>
                  <a:pt x="3075810" y="5707393"/>
                  <a:pt x="3075589" y="5702968"/>
                </a:cubicBezTo>
                <a:cubicBezTo>
                  <a:pt x="3066520" y="5699676"/>
                  <a:pt x="3066427" y="5689683"/>
                  <a:pt x="3060873" y="5683751"/>
                </a:cubicBezTo>
                <a:cubicBezTo>
                  <a:pt x="3059653" y="5683828"/>
                  <a:pt x="3058277" y="5683797"/>
                  <a:pt x="3057057" y="5683874"/>
                </a:cubicBezTo>
                <a:cubicBezTo>
                  <a:pt x="3057693" y="5673348"/>
                  <a:pt x="3047853" y="5671137"/>
                  <a:pt x="3042346" y="5665467"/>
                </a:cubicBezTo>
                <a:cubicBezTo>
                  <a:pt x="3037663" y="5665335"/>
                  <a:pt x="3033669" y="5665218"/>
                  <a:pt x="3030559" y="5659942"/>
                </a:cubicBezTo>
                <a:cubicBezTo>
                  <a:pt x="3025434" y="5650960"/>
                  <a:pt x="3019181" y="5642580"/>
                  <a:pt x="3007350" y="5641527"/>
                </a:cubicBezTo>
                <a:cubicBezTo>
                  <a:pt x="3006218" y="5641318"/>
                  <a:pt x="3004260" y="5640306"/>
                  <a:pt x="3004347" y="5640020"/>
                </a:cubicBezTo>
                <a:cubicBezTo>
                  <a:pt x="3009564" y="5618013"/>
                  <a:pt x="2986290" y="5618138"/>
                  <a:pt x="2978246" y="5606553"/>
                </a:cubicBezTo>
                <a:lnTo>
                  <a:pt x="2907273" y="5618588"/>
                </a:lnTo>
                <a:lnTo>
                  <a:pt x="2908562" y="5621617"/>
                </a:lnTo>
                <a:cubicBezTo>
                  <a:pt x="2910422" y="5631698"/>
                  <a:pt x="2924813" y="5628562"/>
                  <a:pt x="2928072" y="5640920"/>
                </a:cubicBezTo>
                <a:cubicBezTo>
                  <a:pt x="2916348" y="5641290"/>
                  <a:pt x="2907018" y="5636281"/>
                  <a:pt x="2896836" y="5636888"/>
                </a:cubicBezTo>
                <a:cubicBezTo>
                  <a:pt x="2891644" y="5637199"/>
                  <a:pt x="2886936" y="5632242"/>
                  <a:pt x="2886728" y="5626258"/>
                </a:cubicBezTo>
                <a:lnTo>
                  <a:pt x="2888994" y="5621687"/>
                </a:lnTo>
                <a:lnTo>
                  <a:pt x="2822379" y="5632984"/>
                </a:lnTo>
                <a:cubicBezTo>
                  <a:pt x="2820388" y="5638874"/>
                  <a:pt x="2809040" y="5636656"/>
                  <a:pt x="2811106" y="5646170"/>
                </a:cubicBezTo>
                <a:cubicBezTo>
                  <a:pt x="2818650" y="5646211"/>
                  <a:pt x="2826880" y="5641534"/>
                  <a:pt x="2832891" y="5650091"/>
                </a:cubicBezTo>
                <a:cubicBezTo>
                  <a:pt x="2839877" y="5654016"/>
                  <a:pt x="2848569" y="5657509"/>
                  <a:pt x="2835338" y="5664950"/>
                </a:cubicBezTo>
                <a:cubicBezTo>
                  <a:pt x="2834589" y="5666162"/>
                  <a:pt x="2833708" y="5667397"/>
                  <a:pt x="2832826" y="5668633"/>
                </a:cubicBezTo>
                <a:cubicBezTo>
                  <a:pt x="2827107" y="5669628"/>
                  <a:pt x="2822018" y="5667942"/>
                  <a:pt x="2817540" y="5664258"/>
                </a:cubicBezTo>
                <a:cubicBezTo>
                  <a:pt x="2813405" y="5662542"/>
                  <a:pt x="2809292" y="5660958"/>
                  <a:pt x="2805157" y="5659243"/>
                </a:cubicBezTo>
                <a:cubicBezTo>
                  <a:pt x="2802668" y="5658323"/>
                  <a:pt x="2800156" y="5657272"/>
                  <a:pt x="2797666" y="5656353"/>
                </a:cubicBezTo>
                <a:cubicBezTo>
                  <a:pt x="2796197" y="5646328"/>
                  <a:pt x="2785837" y="5646642"/>
                  <a:pt x="2780155" y="5641544"/>
                </a:cubicBezTo>
                <a:cubicBezTo>
                  <a:pt x="2773237" y="5642747"/>
                  <a:pt x="2766322" y="5643950"/>
                  <a:pt x="2759405" y="5645153"/>
                </a:cubicBezTo>
                <a:cubicBezTo>
                  <a:pt x="2761283" y="5648073"/>
                  <a:pt x="2763230" y="5651386"/>
                  <a:pt x="2758358" y="5653315"/>
                </a:cubicBezTo>
                <a:cubicBezTo>
                  <a:pt x="2751005" y="5655947"/>
                  <a:pt x="2753766" y="5648974"/>
                  <a:pt x="2751800" y="5646340"/>
                </a:cubicBezTo>
                <a:cubicBezTo>
                  <a:pt x="2741381" y="5647882"/>
                  <a:pt x="2730849" y="5649578"/>
                  <a:pt x="2720429" y="5651119"/>
                </a:cubicBezTo>
                <a:cubicBezTo>
                  <a:pt x="2717675" y="5654979"/>
                  <a:pt x="2709227" y="5656043"/>
                  <a:pt x="2712945" y="5663241"/>
                </a:cubicBezTo>
                <a:cubicBezTo>
                  <a:pt x="2716732" y="5670833"/>
                  <a:pt x="2711385" y="5670817"/>
                  <a:pt x="2706799" y="5672020"/>
                </a:cubicBezTo>
                <a:cubicBezTo>
                  <a:pt x="2702211" y="5673224"/>
                  <a:pt x="2698038" y="5672868"/>
                  <a:pt x="2697456" y="5667153"/>
                </a:cubicBezTo>
                <a:cubicBezTo>
                  <a:pt x="2696828" y="5661175"/>
                  <a:pt x="2695230" y="5656719"/>
                  <a:pt x="2688021" y="5657027"/>
                </a:cubicBezTo>
                <a:cubicBezTo>
                  <a:pt x="2683476" y="5657681"/>
                  <a:pt x="2678908" y="5658205"/>
                  <a:pt x="2674230" y="5658883"/>
                </a:cubicBezTo>
                <a:cubicBezTo>
                  <a:pt x="2669441" y="5659716"/>
                  <a:pt x="2664676" y="5660680"/>
                  <a:pt x="2659911" y="5661644"/>
                </a:cubicBezTo>
                <a:cubicBezTo>
                  <a:pt x="2659887" y="5661513"/>
                  <a:pt x="2659887" y="5661513"/>
                  <a:pt x="2659887" y="5661513"/>
                </a:cubicBezTo>
                <a:cubicBezTo>
                  <a:pt x="2645903" y="5664622"/>
                  <a:pt x="2631918" y="5667730"/>
                  <a:pt x="2617910" y="5670707"/>
                </a:cubicBezTo>
                <a:cubicBezTo>
                  <a:pt x="2615677" y="5676776"/>
                  <a:pt x="2613242" y="5682474"/>
                  <a:pt x="2605345" y="5682766"/>
                </a:cubicBezTo>
                <a:cubicBezTo>
                  <a:pt x="2604234" y="5691345"/>
                  <a:pt x="2614600" y="5701310"/>
                  <a:pt x="2602299" y="5708589"/>
                </a:cubicBezTo>
                <a:cubicBezTo>
                  <a:pt x="2592956" y="5717112"/>
                  <a:pt x="2603251" y="5717215"/>
                  <a:pt x="2607299" y="5719215"/>
                </a:cubicBezTo>
                <a:cubicBezTo>
                  <a:pt x="2624004" y="5727807"/>
                  <a:pt x="2624620" y="5731352"/>
                  <a:pt x="2610353" y="5744654"/>
                </a:cubicBezTo>
                <a:cubicBezTo>
                  <a:pt x="2609160" y="5745673"/>
                  <a:pt x="2607461" y="5747726"/>
                  <a:pt x="2608283" y="5747719"/>
                </a:cubicBezTo>
                <a:cubicBezTo>
                  <a:pt x="2616757" y="5747598"/>
                  <a:pt x="2614297" y="5761822"/>
                  <a:pt x="2624292" y="5759407"/>
                </a:cubicBezTo>
                <a:cubicBezTo>
                  <a:pt x="2629434" y="5758243"/>
                  <a:pt x="2634846" y="5757842"/>
                  <a:pt x="2640078" y="5757203"/>
                </a:cubicBezTo>
                <a:cubicBezTo>
                  <a:pt x="2640867" y="5764099"/>
                  <a:pt x="2646881" y="5773468"/>
                  <a:pt x="2631721" y="5772182"/>
                </a:cubicBezTo>
                <a:cubicBezTo>
                  <a:pt x="2629791" y="5772112"/>
                  <a:pt x="2626721" y="5779678"/>
                  <a:pt x="2625012" y="5784034"/>
                </a:cubicBezTo>
                <a:cubicBezTo>
                  <a:pt x="2621548" y="5792481"/>
                  <a:pt x="2615426" y="5792734"/>
                  <a:pt x="2607567" y="5791667"/>
                </a:cubicBezTo>
                <a:cubicBezTo>
                  <a:pt x="2598019" y="5790351"/>
                  <a:pt x="2600412" y="5785201"/>
                  <a:pt x="2601224" y="5778838"/>
                </a:cubicBezTo>
                <a:cubicBezTo>
                  <a:pt x="2602461" y="5768614"/>
                  <a:pt x="2595342" y="5764713"/>
                  <a:pt x="2586855" y="5762401"/>
                </a:cubicBezTo>
                <a:cubicBezTo>
                  <a:pt x="2585552" y="5763575"/>
                  <a:pt x="2584248" y="5764748"/>
                  <a:pt x="2582835" y="5766076"/>
                </a:cubicBezTo>
                <a:cubicBezTo>
                  <a:pt x="2582215" y="5761721"/>
                  <a:pt x="2578402" y="5757920"/>
                  <a:pt x="2580575" y="5753078"/>
                </a:cubicBezTo>
                <a:cubicBezTo>
                  <a:pt x="2578287" y="5752530"/>
                  <a:pt x="2574247" y="5752150"/>
                  <a:pt x="2574155" y="5751625"/>
                </a:cubicBezTo>
                <a:cubicBezTo>
                  <a:pt x="2573541" y="5739424"/>
                  <a:pt x="2561687" y="5738239"/>
                  <a:pt x="2555221" y="5731790"/>
                </a:cubicBezTo>
                <a:cubicBezTo>
                  <a:pt x="2549689" y="5734645"/>
                  <a:pt x="2550865" y="5743774"/>
                  <a:pt x="2543014" y="5744327"/>
                </a:cubicBezTo>
                <a:cubicBezTo>
                  <a:pt x="2538506" y="5743623"/>
                  <a:pt x="2534132" y="5742896"/>
                  <a:pt x="2528514" y="5742115"/>
                </a:cubicBezTo>
                <a:cubicBezTo>
                  <a:pt x="2530687" y="5750664"/>
                  <a:pt x="2536229" y="5758898"/>
                  <a:pt x="2527115" y="5768733"/>
                </a:cubicBezTo>
                <a:cubicBezTo>
                  <a:pt x="2526538" y="5759906"/>
                  <a:pt x="2514167" y="5757324"/>
                  <a:pt x="2521610" y="5745750"/>
                </a:cubicBezTo>
                <a:cubicBezTo>
                  <a:pt x="2523988" y="5742091"/>
                  <a:pt x="2514563" y="5743053"/>
                  <a:pt x="2510322" y="5742303"/>
                </a:cubicBezTo>
                <a:cubicBezTo>
                  <a:pt x="2499684" y="5740231"/>
                  <a:pt x="2491725" y="5737016"/>
                  <a:pt x="2503918" y="5725968"/>
                </a:cubicBezTo>
                <a:cubicBezTo>
                  <a:pt x="2506024" y="5725468"/>
                  <a:pt x="2508129" y="5724966"/>
                  <a:pt x="2510234" y="5724465"/>
                </a:cubicBezTo>
                <a:cubicBezTo>
                  <a:pt x="2510465" y="5721855"/>
                  <a:pt x="2513490" y="5718759"/>
                  <a:pt x="2508800" y="5717005"/>
                </a:cubicBezTo>
                <a:cubicBezTo>
                  <a:pt x="2505536" y="5716355"/>
                  <a:pt x="2502138" y="5715729"/>
                  <a:pt x="2498873" y="5715079"/>
                </a:cubicBezTo>
                <a:cubicBezTo>
                  <a:pt x="2487733" y="5710118"/>
                  <a:pt x="2485704" y="5699245"/>
                  <a:pt x="2481818" y="5689506"/>
                </a:cubicBezTo>
                <a:cubicBezTo>
                  <a:pt x="2478421" y="5688879"/>
                  <a:pt x="2474913" y="5688408"/>
                  <a:pt x="2471515" y="5687781"/>
                </a:cubicBezTo>
                <a:cubicBezTo>
                  <a:pt x="2469884" y="5685495"/>
                  <a:pt x="2468254" y="5683209"/>
                  <a:pt x="2466489" y="5680945"/>
                </a:cubicBezTo>
                <a:cubicBezTo>
                  <a:pt x="2458086" y="5677538"/>
                  <a:pt x="2450332" y="5670771"/>
                  <a:pt x="2440125" y="5675116"/>
                </a:cubicBezTo>
                <a:cubicBezTo>
                  <a:pt x="2439050" y="5677603"/>
                  <a:pt x="2436744" y="5682467"/>
                  <a:pt x="2436497" y="5681834"/>
                </a:cubicBezTo>
                <a:cubicBezTo>
                  <a:pt x="2434256" y="5672890"/>
                  <a:pt x="2416511" y="5682740"/>
                  <a:pt x="2419966" y="5667936"/>
                </a:cubicBezTo>
                <a:cubicBezTo>
                  <a:pt x="2409031" y="5664158"/>
                  <a:pt x="2402063" y="5654819"/>
                  <a:pt x="2392648" y="5648747"/>
                </a:cubicBezTo>
                <a:cubicBezTo>
                  <a:pt x="2389087" y="5646391"/>
                  <a:pt x="2383982" y="5628072"/>
                  <a:pt x="2377469" y="5648141"/>
                </a:cubicBezTo>
                <a:cubicBezTo>
                  <a:pt x="2376049" y="5652581"/>
                  <a:pt x="2367258" y="5651675"/>
                  <a:pt x="2364102" y="5646137"/>
                </a:cubicBezTo>
                <a:cubicBezTo>
                  <a:pt x="2353605" y="5627540"/>
                  <a:pt x="2348420" y="5637909"/>
                  <a:pt x="2343577" y="5650248"/>
                </a:cubicBezTo>
                <a:cubicBezTo>
                  <a:pt x="2334752" y="5646779"/>
                  <a:pt x="2333352" y="5637149"/>
                  <a:pt x="2326806" y="5632606"/>
                </a:cubicBezTo>
                <a:cubicBezTo>
                  <a:pt x="2324412" y="5633022"/>
                  <a:pt x="2322151" y="5633415"/>
                  <a:pt x="2319890" y="5633809"/>
                </a:cubicBezTo>
                <a:cubicBezTo>
                  <a:pt x="2319199" y="5637717"/>
                  <a:pt x="2312032" y="5637475"/>
                  <a:pt x="2315218" y="5644765"/>
                </a:cubicBezTo>
                <a:cubicBezTo>
                  <a:pt x="2321975" y="5660768"/>
                  <a:pt x="2317420" y="5668458"/>
                  <a:pt x="2300737" y="5673388"/>
                </a:cubicBezTo>
                <a:cubicBezTo>
                  <a:pt x="2299070" y="5677195"/>
                  <a:pt x="2297402" y="5681002"/>
                  <a:pt x="2295712" y="5684676"/>
                </a:cubicBezTo>
                <a:cubicBezTo>
                  <a:pt x="2302511" y="5686740"/>
                  <a:pt x="2302428" y="5692571"/>
                  <a:pt x="2301902" y="5698208"/>
                </a:cubicBezTo>
                <a:cubicBezTo>
                  <a:pt x="2301227" y="5705359"/>
                  <a:pt x="2301570" y="5712061"/>
                  <a:pt x="2306414" y="5717847"/>
                </a:cubicBezTo>
                <a:cubicBezTo>
                  <a:pt x="2306771" y="5718326"/>
                  <a:pt x="2307018" y="5718959"/>
                  <a:pt x="2307242" y="5719461"/>
                </a:cubicBezTo>
                <a:cubicBezTo>
                  <a:pt x="2311096" y="5717979"/>
                  <a:pt x="2314949" y="5716498"/>
                  <a:pt x="2318779" y="5714885"/>
                </a:cubicBezTo>
                <a:cubicBezTo>
                  <a:pt x="2319598" y="5723534"/>
                  <a:pt x="2312780" y="5722149"/>
                  <a:pt x="2308083" y="5723508"/>
                </a:cubicBezTo>
                <a:cubicBezTo>
                  <a:pt x="2307890" y="5724759"/>
                  <a:pt x="2307407" y="5725924"/>
                  <a:pt x="2306636" y="5727005"/>
                </a:cubicBezTo>
                <a:cubicBezTo>
                  <a:pt x="2305594" y="5727323"/>
                  <a:pt x="2304554" y="5727638"/>
                  <a:pt x="2303512" y="5727954"/>
                </a:cubicBezTo>
                <a:cubicBezTo>
                  <a:pt x="2303643" y="5731855"/>
                  <a:pt x="2304460" y="5735770"/>
                  <a:pt x="2301771" y="5739213"/>
                </a:cubicBezTo>
                <a:lnTo>
                  <a:pt x="2301816" y="5739475"/>
                </a:lnTo>
                <a:cubicBezTo>
                  <a:pt x="2311629" y="5740745"/>
                  <a:pt x="2315940" y="5746623"/>
                  <a:pt x="2315190" y="5756492"/>
                </a:cubicBezTo>
                <a:cubicBezTo>
                  <a:pt x="2315510" y="5758330"/>
                  <a:pt x="2316426" y="5759658"/>
                  <a:pt x="2317452" y="5760833"/>
                </a:cubicBezTo>
                <a:cubicBezTo>
                  <a:pt x="2323833" y="5763645"/>
                  <a:pt x="2332464" y="5763632"/>
                  <a:pt x="2333443" y="5773200"/>
                </a:cubicBezTo>
                <a:cubicBezTo>
                  <a:pt x="2338594" y="5778390"/>
                  <a:pt x="2344231" y="5783226"/>
                  <a:pt x="2344514" y="5791157"/>
                </a:cubicBezTo>
                <a:cubicBezTo>
                  <a:pt x="2344802" y="5791241"/>
                  <a:pt x="2345202" y="5791172"/>
                  <a:pt x="2345468" y="5791126"/>
                </a:cubicBezTo>
                <a:cubicBezTo>
                  <a:pt x="2346779" y="5791574"/>
                  <a:pt x="2347691" y="5792092"/>
                  <a:pt x="2348649" y="5792873"/>
                </a:cubicBezTo>
                <a:cubicBezTo>
                  <a:pt x="2352213" y="5791306"/>
                  <a:pt x="2357082" y="5788566"/>
                  <a:pt x="2358374" y="5789693"/>
                </a:cubicBezTo>
                <a:cubicBezTo>
                  <a:pt x="2362897" y="5793641"/>
                  <a:pt x="2359257" y="5797926"/>
                  <a:pt x="2357836" y="5802365"/>
                </a:cubicBezTo>
                <a:cubicBezTo>
                  <a:pt x="2360106" y="5803595"/>
                  <a:pt x="2362398" y="5804954"/>
                  <a:pt x="2363652" y="5807440"/>
                </a:cubicBezTo>
                <a:cubicBezTo>
                  <a:pt x="2369233" y="5809582"/>
                  <a:pt x="2374678" y="5811745"/>
                  <a:pt x="2381413" y="5814225"/>
                </a:cubicBezTo>
                <a:cubicBezTo>
                  <a:pt x="2375042" y="5822502"/>
                  <a:pt x="2362054" y="5829765"/>
                  <a:pt x="2379143" y="5839778"/>
                </a:cubicBezTo>
                <a:cubicBezTo>
                  <a:pt x="2382635" y="5841740"/>
                  <a:pt x="2375398" y="5849761"/>
                  <a:pt x="2371180" y="5853876"/>
                </a:cubicBezTo>
                <a:lnTo>
                  <a:pt x="2370649" y="5853969"/>
                </a:lnTo>
                <a:cubicBezTo>
                  <a:pt x="2354600" y="5857030"/>
                  <a:pt x="2338529" y="5859961"/>
                  <a:pt x="2322457" y="5862891"/>
                </a:cubicBezTo>
                <a:cubicBezTo>
                  <a:pt x="2317293" y="5863925"/>
                  <a:pt x="2313010" y="5863723"/>
                  <a:pt x="2311029" y="5857846"/>
                </a:cubicBezTo>
                <a:cubicBezTo>
                  <a:pt x="2311029" y="5857846"/>
                  <a:pt x="2311557" y="5856942"/>
                  <a:pt x="2311557" y="5856942"/>
                </a:cubicBezTo>
                <a:cubicBezTo>
                  <a:pt x="2309439" y="5855011"/>
                  <a:pt x="2306558" y="5851049"/>
                  <a:pt x="2305117" y="5851435"/>
                </a:cubicBezTo>
                <a:cubicBezTo>
                  <a:pt x="2283208" y="5857814"/>
                  <a:pt x="2276631" y="5833395"/>
                  <a:pt x="2260149" y="5829229"/>
                </a:cubicBezTo>
                <a:cubicBezTo>
                  <a:pt x="2259016" y="5829020"/>
                  <a:pt x="2258426" y="5826417"/>
                  <a:pt x="2257597" y="5824803"/>
                </a:cubicBezTo>
                <a:cubicBezTo>
                  <a:pt x="2254180" y="5824856"/>
                  <a:pt x="2250742" y="5824778"/>
                  <a:pt x="2247435" y="5824677"/>
                </a:cubicBezTo>
                <a:cubicBezTo>
                  <a:pt x="2254864" y="5805936"/>
                  <a:pt x="2234562" y="5801081"/>
                  <a:pt x="2229397" y="5788724"/>
                </a:cubicBezTo>
                <a:cubicBezTo>
                  <a:pt x="2229397" y="5788724"/>
                  <a:pt x="2229640" y="5788547"/>
                  <a:pt x="2229640" y="5788547"/>
                </a:cubicBezTo>
                <a:cubicBezTo>
                  <a:pt x="2222894" y="5788368"/>
                  <a:pt x="2213707" y="5792265"/>
                  <a:pt x="2213602" y="5779841"/>
                </a:cubicBezTo>
                <a:cubicBezTo>
                  <a:pt x="2211039" y="5777716"/>
                  <a:pt x="2208344" y="5775615"/>
                  <a:pt x="2205648" y="5773514"/>
                </a:cubicBezTo>
                <a:cubicBezTo>
                  <a:pt x="2201066" y="5775528"/>
                  <a:pt x="2196482" y="5777543"/>
                  <a:pt x="2191923" y="5779688"/>
                </a:cubicBezTo>
                <a:cubicBezTo>
                  <a:pt x="2184171" y="5787122"/>
                  <a:pt x="2178700" y="5780094"/>
                  <a:pt x="2172759" y="5776664"/>
                </a:cubicBezTo>
                <a:cubicBezTo>
                  <a:pt x="2170270" y="5775744"/>
                  <a:pt x="2167804" y="5774956"/>
                  <a:pt x="2165315" y="5774036"/>
                </a:cubicBezTo>
                <a:cubicBezTo>
                  <a:pt x="2156483" y="5773678"/>
                  <a:pt x="2149206" y="5778325"/>
                  <a:pt x="2141458" y="5781837"/>
                </a:cubicBezTo>
                <a:cubicBezTo>
                  <a:pt x="2143993" y="5783019"/>
                  <a:pt x="2146528" y="5784201"/>
                  <a:pt x="2149063" y="5785384"/>
                </a:cubicBezTo>
                <a:cubicBezTo>
                  <a:pt x="2120252" y="5786742"/>
                  <a:pt x="2098539" y="5765901"/>
                  <a:pt x="2071757" y="5760821"/>
                </a:cubicBezTo>
                <a:cubicBezTo>
                  <a:pt x="2063154" y="5752309"/>
                  <a:pt x="2054414" y="5743819"/>
                  <a:pt x="2045807" y="5735307"/>
                </a:cubicBezTo>
                <a:cubicBezTo>
                  <a:pt x="2038121" y="5733668"/>
                  <a:pt x="2030019" y="5732777"/>
                  <a:pt x="2024572" y="5725880"/>
                </a:cubicBezTo>
                <a:cubicBezTo>
                  <a:pt x="2023457" y="5724992"/>
                  <a:pt x="2022454" y="5723949"/>
                  <a:pt x="2021318" y="5722929"/>
                </a:cubicBezTo>
                <a:cubicBezTo>
                  <a:pt x="1989769" y="5709345"/>
                  <a:pt x="1962710" y="5688487"/>
                  <a:pt x="1935542" y="5667785"/>
                </a:cubicBezTo>
                <a:cubicBezTo>
                  <a:pt x="1925492" y="5663581"/>
                  <a:pt x="1915287" y="5659269"/>
                  <a:pt x="1905081" y="5654958"/>
                </a:cubicBezTo>
                <a:cubicBezTo>
                  <a:pt x="1900384" y="5656316"/>
                  <a:pt x="1896201" y="5654338"/>
                  <a:pt x="1892067" y="5652622"/>
                </a:cubicBezTo>
                <a:cubicBezTo>
                  <a:pt x="1887207" y="5643188"/>
                  <a:pt x="1880717" y="5635221"/>
                  <a:pt x="1873650" y="5627777"/>
                </a:cubicBezTo>
                <a:lnTo>
                  <a:pt x="1872013" y="5626152"/>
                </a:lnTo>
                <a:lnTo>
                  <a:pt x="1871909" y="5629260"/>
                </a:lnTo>
                <a:cubicBezTo>
                  <a:pt x="1876839" y="5638305"/>
                  <a:pt x="1877106" y="5649375"/>
                  <a:pt x="1864713" y="5651941"/>
                </a:cubicBezTo>
                <a:cubicBezTo>
                  <a:pt x="1851521" y="5654641"/>
                  <a:pt x="1846058" y="5645326"/>
                  <a:pt x="1845791" y="5632905"/>
                </a:cubicBezTo>
                <a:cubicBezTo>
                  <a:pt x="1834731" y="5627235"/>
                  <a:pt x="1839927" y="5616839"/>
                  <a:pt x="1838595" y="5608334"/>
                </a:cubicBezTo>
                <a:lnTo>
                  <a:pt x="1833244" y="5598485"/>
                </a:lnTo>
                <a:lnTo>
                  <a:pt x="1827478" y="5599761"/>
                </a:lnTo>
                <a:lnTo>
                  <a:pt x="1824706" y="5592195"/>
                </a:lnTo>
                <a:lnTo>
                  <a:pt x="1813277" y="5589433"/>
                </a:lnTo>
                <a:cubicBezTo>
                  <a:pt x="1808080" y="5594969"/>
                  <a:pt x="1803416" y="5600909"/>
                  <a:pt x="1797819" y="5605904"/>
                </a:cubicBezTo>
                <a:cubicBezTo>
                  <a:pt x="1794621" y="5608739"/>
                  <a:pt x="1789291" y="5609414"/>
                  <a:pt x="1786625" y="5605769"/>
                </a:cubicBezTo>
                <a:cubicBezTo>
                  <a:pt x="1783827" y="5602259"/>
                  <a:pt x="1788091" y="5599829"/>
                  <a:pt x="1790757" y="5597669"/>
                </a:cubicBezTo>
                <a:lnTo>
                  <a:pt x="1804779" y="5586063"/>
                </a:lnTo>
                <a:lnTo>
                  <a:pt x="1803841" y="5582805"/>
                </a:lnTo>
                <a:cubicBezTo>
                  <a:pt x="1804956" y="5581140"/>
                  <a:pt x="1806790" y="5579469"/>
                  <a:pt x="1806679" y="5577663"/>
                </a:cubicBezTo>
                <a:cubicBezTo>
                  <a:pt x="1805498" y="5576380"/>
                  <a:pt x="1804339" y="5575229"/>
                  <a:pt x="1803157" y="5573946"/>
                </a:cubicBezTo>
                <a:cubicBezTo>
                  <a:pt x="1799996" y="5572332"/>
                  <a:pt x="1796813" y="5570586"/>
                  <a:pt x="1793790" y="5568948"/>
                </a:cubicBezTo>
                <a:cubicBezTo>
                  <a:pt x="1789993" y="5568391"/>
                  <a:pt x="1787212" y="5566575"/>
                  <a:pt x="1785994" y="5562729"/>
                </a:cubicBezTo>
                <a:cubicBezTo>
                  <a:pt x="1783187" y="5560783"/>
                  <a:pt x="1780494" y="5558682"/>
                  <a:pt x="1777799" y="5556580"/>
                </a:cubicBezTo>
                <a:cubicBezTo>
                  <a:pt x="1771276" y="5556903"/>
                  <a:pt x="1768885" y="5553396"/>
                  <a:pt x="1769476" y="5547342"/>
                </a:cubicBezTo>
                <a:cubicBezTo>
                  <a:pt x="1769065" y="5544980"/>
                  <a:pt x="1768654" y="5542616"/>
                  <a:pt x="1768243" y="5540253"/>
                </a:cubicBezTo>
                <a:cubicBezTo>
                  <a:pt x="1767569" y="5537936"/>
                  <a:pt x="1766890" y="5535619"/>
                  <a:pt x="1766212" y="5533302"/>
                </a:cubicBezTo>
                <a:cubicBezTo>
                  <a:pt x="1763810" y="5532097"/>
                  <a:pt x="1761275" y="5530915"/>
                  <a:pt x="1758764" y="5529864"/>
                </a:cubicBezTo>
                <a:cubicBezTo>
                  <a:pt x="1748151" y="5528734"/>
                  <a:pt x="1748367" y="5513412"/>
                  <a:pt x="1736961" y="5513232"/>
                </a:cubicBezTo>
                <a:cubicBezTo>
                  <a:pt x="1735557" y="5512259"/>
                  <a:pt x="1734157" y="5511285"/>
                  <a:pt x="1732731" y="5510181"/>
                </a:cubicBezTo>
                <a:cubicBezTo>
                  <a:pt x="1729398" y="5509137"/>
                  <a:pt x="1726262" y="5507653"/>
                  <a:pt x="1724424" y="5504186"/>
                </a:cubicBezTo>
                <a:cubicBezTo>
                  <a:pt x="1720350" y="5501243"/>
                  <a:pt x="1716142" y="5498322"/>
                  <a:pt x="1711932" y="5495403"/>
                </a:cubicBezTo>
                <a:cubicBezTo>
                  <a:pt x="1701218" y="5499160"/>
                  <a:pt x="1696536" y="5494294"/>
                  <a:pt x="1695705" y="5484023"/>
                </a:cubicBezTo>
                <a:cubicBezTo>
                  <a:pt x="1687453" y="5492492"/>
                  <a:pt x="1684241" y="5488992"/>
                  <a:pt x="1683591" y="5478961"/>
                </a:cubicBezTo>
                <a:cubicBezTo>
                  <a:pt x="1682528" y="5479146"/>
                  <a:pt x="1681419" y="5479068"/>
                  <a:pt x="1680372" y="5478574"/>
                </a:cubicBezTo>
                <a:cubicBezTo>
                  <a:pt x="1679219" y="5479045"/>
                  <a:pt x="1678091" y="5479647"/>
                  <a:pt x="1676939" y="5480118"/>
                </a:cubicBezTo>
                <a:cubicBezTo>
                  <a:pt x="1675983" y="5484072"/>
                  <a:pt x="1674114" y="5487507"/>
                  <a:pt x="1669797" y="5489475"/>
                </a:cubicBezTo>
                <a:cubicBezTo>
                  <a:pt x="1666072" y="5485390"/>
                  <a:pt x="1671332" y="5480958"/>
                  <a:pt x="1669270" y="5476988"/>
                </a:cubicBezTo>
                <a:cubicBezTo>
                  <a:pt x="1668625" y="5476424"/>
                  <a:pt x="1668221" y="5475683"/>
                  <a:pt x="1667928" y="5474787"/>
                </a:cubicBezTo>
                <a:cubicBezTo>
                  <a:pt x="1664462" y="5473766"/>
                  <a:pt x="1660863" y="5472770"/>
                  <a:pt x="1657287" y="5471904"/>
                </a:cubicBezTo>
                <a:lnTo>
                  <a:pt x="1644905" y="5469769"/>
                </a:lnTo>
                <a:lnTo>
                  <a:pt x="1426288" y="5516245"/>
                </a:lnTo>
                <a:lnTo>
                  <a:pt x="1267223" y="5550430"/>
                </a:lnTo>
                <a:lnTo>
                  <a:pt x="1264930" y="5552982"/>
                </a:lnTo>
                <a:lnTo>
                  <a:pt x="1261204" y="5551724"/>
                </a:lnTo>
                <a:lnTo>
                  <a:pt x="1171514" y="5571000"/>
                </a:lnTo>
                <a:lnTo>
                  <a:pt x="1168186" y="5574988"/>
                </a:lnTo>
                <a:cubicBezTo>
                  <a:pt x="1163655" y="5583359"/>
                  <a:pt x="1156726" y="5588084"/>
                  <a:pt x="1146732" y="5586734"/>
                </a:cubicBezTo>
                <a:cubicBezTo>
                  <a:pt x="1149264" y="5588893"/>
                  <a:pt x="1151796" y="5591053"/>
                  <a:pt x="1158725" y="5596859"/>
                </a:cubicBezTo>
                <a:cubicBezTo>
                  <a:pt x="1144467" y="5591864"/>
                  <a:pt x="1136871" y="5599289"/>
                  <a:pt x="1127543" y="5599424"/>
                </a:cubicBezTo>
                <a:cubicBezTo>
                  <a:pt x="1119281" y="5600504"/>
                  <a:pt x="1118482" y="5611574"/>
                  <a:pt x="1110087" y="5612519"/>
                </a:cubicBezTo>
                <a:cubicBezTo>
                  <a:pt x="1106889" y="5616435"/>
                  <a:pt x="1103557" y="5620214"/>
                  <a:pt x="1098493" y="5621835"/>
                </a:cubicBezTo>
                <a:cubicBezTo>
                  <a:pt x="1094229" y="5627775"/>
                  <a:pt x="1089432" y="5621564"/>
                  <a:pt x="1084901" y="5622240"/>
                </a:cubicBezTo>
                <a:cubicBezTo>
                  <a:pt x="1086767" y="5625345"/>
                  <a:pt x="1088499" y="5628450"/>
                  <a:pt x="1090365" y="5631825"/>
                </a:cubicBezTo>
                <a:cubicBezTo>
                  <a:pt x="1084368" y="5633715"/>
                  <a:pt x="1082769" y="5629530"/>
                  <a:pt x="1080504" y="5626425"/>
                </a:cubicBezTo>
                <a:cubicBezTo>
                  <a:pt x="1079571" y="5626290"/>
                  <a:pt x="1078772" y="5626155"/>
                  <a:pt x="1077972" y="5625750"/>
                </a:cubicBezTo>
                <a:cubicBezTo>
                  <a:pt x="1077705" y="5626830"/>
                  <a:pt x="1077305" y="5627910"/>
                  <a:pt x="1077039" y="5628855"/>
                </a:cubicBezTo>
                <a:cubicBezTo>
                  <a:pt x="1076906" y="5631825"/>
                  <a:pt x="1076773" y="5634795"/>
                  <a:pt x="1076507" y="5637766"/>
                </a:cubicBezTo>
                <a:cubicBezTo>
                  <a:pt x="1081303" y="5649781"/>
                  <a:pt x="1067312" y="5649916"/>
                  <a:pt x="1063847" y="5656666"/>
                </a:cubicBezTo>
                <a:cubicBezTo>
                  <a:pt x="1063714" y="5657341"/>
                  <a:pt x="1063581" y="5657881"/>
                  <a:pt x="1063314" y="5658421"/>
                </a:cubicBezTo>
                <a:lnTo>
                  <a:pt x="1063580" y="5658421"/>
                </a:lnTo>
                <a:cubicBezTo>
                  <a:pt x="1059316" y="5672462"/>
                  <a:pt x="1048523" y="5661661"/>
                  <a:pt x="1041327" y="5664227"/>
                </a:cubicBezTo>
                <a:cubicBezTo>
                  <a:pt x="1032665" y="5667061"/>
                  <a:pt x="1033998" y="5673542"/>
                  <a:pt x="1034398" y="5679752"/>
                </a:cubicBezTo>
                <a:cubicBezTo>
                  <a:pt x="1048655" y="5679617"/>
                  <a:pt x="1060516" y="5675027"/>
                  <a:pt x="1071975" y="5664632"/>
                </a:cubicBezTo>
                <a:cubicBezTo>
                  <a:pt x="1079438" y="5657746"/>
                  <a:pt x="1092896" y="5657341"/>
                  <a:pt x="1102225" y="5667602"/>
                </a:cubicBezTo>
                <a:cubicBezTo>
                  <a:pt x="1107955" y="5665307"/>
                  <a:pt x="1113818" y="5663012"/>
                  <a:pt x="1120347" y="5665172"/>
                </a:cubicBezTo>
                <a:cubicBezTo>
                  <a:pt x="1121813" y="5669491"/>
                  <a:pt x="1122346" y="5673812"/>
                  <a:pt x="1118082" y="5676782"/>
                </a:cubicBezTo>
                <a:cubicBezTo>
                  <a:pt x="1117816" y="5677052"/>
                  <a:pt x="1115150" y="5674217"/>
                  <a:pt x="1113685" y="5672732"/>
                </a:cubicBezTo>
                <a:cubicBezTo>
                  <a:pt x="1113418" y="5672732"/>
                  <a:pt x="1113285" y="5672732"/>
                  <a:pt x="1113018" y="5672732"/>
                </a:cubicBezTo>
                <a:cubicBezTo>
                  <a:pt x="1114084" y="5678806"/>
                  <a:pt x="1109154" y="5679887"/>
                  <a:pt x="1104489" y="5681102"/>
                </a:cubicBezTo>
                <a:cubicBezTo>
                  <a:pt x="1103691" y="5682993"/>
                  <a:pt x="1102757" y="5684747"/>
                  <a:pt x="1101958" y="5686637"/>
                </a:cubicBezTo>
                <a:cubicBezTo>
                  <a:pt x="1098360" y="5690688"/>
                  <a:pt x="1093830" y="5694197"/>
                  <a:pt x="1094362" y="5700408"/>
                </a:cubicBezTo>
                <a:cubicBezTo>
                  <a:pt x="1093296" y="5702702"/>
                  <a:pt x="1092230" y="5704863"/>
                  <a:pt x="1091164" y="5707158"/>
                </a:cubicBezTo>
                <a:cubicBezTo>
                  <a:pt x="1081037" y="5708103"/>
                  <a:pt x="1085434" y="5694602"/>
                  <a:pt x="1077439" y="5693387"/>
                </a:cubicBezTo>
                <a:cubicBezTo>
                  <a:pt x="1072908" y="5699733"/>
                  <a:pt x="1066779" y="5702298"/>
                  <a:pt x="1059183" y="5701218"/>
                </a:cubicBezTo>
                <a:cubicBezTo>
                  <a:pt x="1058517" y="5708373"/>
                  <a:pt x="1070110" y="5710669"/>
                  <a:pt x="1066246" y="5719038"/>
                </a:cubicBezTo>
                <a:cubicBezTo>
                  <a:pt x="1065712" y="5720388"/>
                  <a:pt x="1065046" y="5721604"/>
                  <a:pt x="1064380" y="5722819"/>
                </a:cubicBezTo>
                <a:cubicBezTo>
                  <a:pt x="1063181" y="5723359"/>
                  <a:pt x="1061981" y="5723763"/>
                  <a:pt x="1060916" y="5724034"/>
                </a:cubicBezTo>
                <a:cubicBezTo>
                  <a:pt x="1057850" y="5728354"/>
                  <a:pt x="1055319" y="5738210"/>
                  <a:pt x="1050921" y="5723899"/>
                </a:cubicBezTo>
                <a:cubicBezTo>
                  <a:pt x="1043992" y="5727409"/>
                  <a:pt x="1037329" y="5725519"/>
                  <a:pt x="1030800" y="5722684"/>
                </a:cubicBezTo>
                <a:cubicBezTo>
                  <a:pt x="1030666" y="5722684"/>
                  <a:pt x="1030666" y="5722684"/>
                  <a:pt x="1030666" y="5722819"/>
                </a:cubicBezTo>
                <a:cubicBezTo>
                  <a:pt x="1030666" y="5722819"/>
                  <a:pt x="1030533" y="5722819"/>
                  <a:pt x="1030533" y="5722819"/>
                </a:cubicBezTo>
                <a:cubicBezTo>
                  <a:pt x="1030533" y="5723899"/>
                  <a:pt x="1030666" y="5724979"/>
                  <a:pt x="1030666" y="5726059"/>
                </a:cubicBezTo>
                <a:cubicBezTo>
                  <a:pt x="1040794" y="5738885"/>
                  <a:pt x="1036930" y="5744284"/>
                  <a:pt x="1021472" y="5743744"/>
                </a:cubicBezTo>
                <a:cubicBezTo>
                  <a:pt x="1016275" y="5743475"/>
                  <a:pt x="1010944" y="5743610"/>
                  <a:pt x="1005748" y="5743475"/>
                </a:cubicBezTo>
                <a:cubicBezTo>
                  <a:pt x="1004682" y="5744960"/>
                  <a:pt x="1003482" y="5746310"/>
                  <a:pt x="1002283" y="5747660"/>
                </a:cubicBezTo>
                <a:cubicBezTo>
                  <a:pt x="1007214" y="5753329"/>
                  <a:pt x="1006414" y="5757110"/>
                  <a:pt x="998552" y="5758595"/>
                </a:cubicBezTo>
                <a:cubicBezTo>
                  <a:pt x="994821" y="5759675"/>
                  <a:pt x="991756" y="5763591"/>
                  <a:pt x="987225" y="5761430"/>
                </a:cubicBezTo>
                <a:cubicBezTo>
                  <a:pt x="988557" y="5759135"/>
                  <a:pt x="989757" y="5756975"/>
                  <a:pt x="991089" y="5754680"/>
                </a:cubicBezTo>
                <a:cubicBezTo>
                  <a:pt x="991223" y="5752385"/>
                  <a:pt x="991223" y="5750090"/>
                  <a:pt x="991223" y="5747794"/>
                </a:cubicBezTo>
                <a:cubicBezTo>
                  <a:pt x="991089" y="5746715"/>
                  <a:pt x="990823" y="5745500"/>
                  <a:pt x="990557" y="5744420"/>
                </a:cubicBezTo>
                <a:cubicBezTo>
                  <a:pt x="988291" y="5742935"/>
                  <a:pt x="985892" y="5741584"/>
                  <a:pt x="983494" y="5740235"/>
                </a:cubicBezTo>
                <a:cubicBezTo>
                  <a:pt x="979363" y="5742530"/>
                  <a:pt x="975232" y="5744420"/>
                  <a:pt x="970168" y="5744284"/>
                </a:cubicBezTo>
                <a:cubicBezTo>
                  <a:pt x="931657" y="5743744"/>
                  <a:pt x="893013" y="5743339"/>
                  <a:pt x="854503" y="5742935"/>
                </a:cubicBezTo>
                <a:cubicBezTo>
                  <a:pt x="842509" y="5745229"/>
                  <a:pt x="830650" y="5744150"/>
                  <a:pt x="818790" y="5743205"/>
                </a:cubicBezTo>
                <a:cubicBezTo>
                  <a:pt x="817324" y="5743744"/>
                  <a:pt x="815858" y="5744284"/>
                  <a:pt x="814259" y="5744824"/>
                </a:cubicBezTo>
                <a:cubicBezTo>
                  <a:pt x="814392" y="5744959"/>
                  <a:pt x="814392" y="5744959"/>
                  <a:pt x="814526" y="5744960"/>
                </a:cubicBezTo>
                <a:cubicBezTo>
                  <a:pt x="821455" y="5745634"/>
                  <a:pt x="828384" y="5746579"/>
                  <a:pt x="835180" y="5747255"/>
                </a:cubicBezTo>
                <a:cubicBezTo>
                  <a:pt x="838112" y="5747660"/>
                  <a:pt x="841177" y="5747930"/>
                  <a:pt x="844242" y="5748064"/>
                </a:cubicBezTo>
                <a:cubicBezTo>
                  <a:pt x="849571" y="5747930"/>
                  <a:pt x="854769" y="5747660"/>
                  <a:pt x="860099" y="5747795"/>
                </a:cubicBezTo>
                <a:cubicBezTo>
                  <a:pt x="895145" y="5748335"/>
                  <a:pt x="930058" y="5747930"/>
                  <a:pt x="966304" y="5747930"/>
                </a:cubicBezTo>
                <a:cubicBezTo>
                  <a:pt x="964438" y="5752925"/>
                  <a:pt x="960974" y="5755355"/>
                  <a:pt x="957242" y="5757515"/>
                </a:cubicBezTo>
                <a:cubicBezTo>
                  <a:pt x="958175" y="5759811"/>
                  <a:pt x="958309" y="5762240"/>
                  <a:pt x="957775" y="5764671"/>
                </a:cubicBezTo>
                <a:cubicBezTo>
                  <a:pt x="957642" y="5765616"/>
                  <a:pt x="957243" y="5766290"/>
                  <a:pt x="956976" y="5767100"/>
                </a:cubicBezTo>
                <a:cubicBezTo>
                  <a:pt x="961240" y="5770341"/>
                  <a:pt x="965371" y="5773581"/>
                  <a:pt x="969635" y="5776821"/>
                </a:cubicBezTo>
                <a:cubicBezTo>
                  <a:pt x="967903" y="5779386"/>
                  <a:pt x="965371" y="5780061"/>
                  <a:pt x="962573" y="5780061"/>
                </a:cubicBezTo>
                <a:cubicBezTo>
                  <a:pt x="948314" y="5783571"/>
                  <a:pt x="933123" y="5776146"/>
                  <a:pt x="919264" y="5783706"/>
                </a:cubicBezTo>
                <a:cubicBezTo>
                  <a:pt x="926327" y="5791131"/>
                  <a:pt x="927527" y="5799772"/>
                  <a:pt x="920464" y="5806792"/>
                </a:cubicBezTo>
                <a:cubicBezTo>
                  <a:pt x="916600" y="5810842"/>
                  <a:pt x="909004" y="5814352"/>
                  <a:pt x="904606" y="5805307"/>
                </a:cubicBezTo>
                <a:cubicBezTo>
                  <a:pt x="897677" y="5806387"/>
                  <a:pt x="893280" y="5808682"/>
                  <a:pt x="896345" y="5817187"/>
                </a:cubicBezTo>
                <a:cubicBezTo>
                  <a:pt x="897944" y="5821507"/>
                  <a:pt x="897011" y="5825422"/>
                  <a:pt x="890614" y="5823668"/>
                </a:cubicBezTo>
                <a:cubicBezTo>
                  <a:pt x="884618" y="5823532"/>
                  <a:pt x="878622" y="5823397"/>
                  <a:pt x="872625" y="5823263"/>
                </a:cubicBezTo>
                <a:cubicBezTo>
                  <a:pt x="855968" y="5831363"/>
                  <a:pt x="848639" y="5849724"/>
                  <a:pt x="833182" y="5859174"/>
                </a:cubicBezTo>
                <a:cubicBezTo>
                  <a:pt x="829717" y="5860524"/>
                  <a:pt x="827318" y="5862819"/>
                  <a:pt x="825853" y="5866329"/>
                </a:cubicBezTo>
                <a:cubicBezTo>
                  <a:pt x="826386" y="5894680"/>
                  <a:pt x="820122" y="5901971"/>
                  <a:pt x="790273" y="5905076"/>
                </a:cubicBezTo>
                <a:cubicBezTo>
                  <a:pt x="785210" y="5905751"/>
                  <a:pt x="778813" y="5901296"/>
                  <a:pt x="784543" y="5911556"/>
                </a:cubicBezTo>
                <a:cubicBezTo>
                  <a:pt x="786009" y="5913987"/>
                  <a:pt x="783611" y="5916011"/>
                  <a:pt x="775881" y="5913176"/>
                </a:cubicBezTo>
                <a:cubicBezTo>
                  <a:pt x="767220" y="5910071"/>
                  <a:pt x="756959" y="5910206"/>
                  <a:pt x="754028" y="5917226"/>
                </a:cubicBezTo>
                <a:cubicBezTo>
                  <a:pt x="746965" y="5934372"/>
                  <a:pt x="726444" y="5926272"/>
                  <a:pt x="717649" y="5939097"/>
                </a:cubicBezTo>
                <a:cubicBezTo>
                  <a:pt x="716716" y="5940447"/>
                  <a:pt x="711119" y="5938692"/>
                  <a:pt x="707655" y="5938422"/>
                </a:cubicBezTo>
                <a:cubicBezTo>
                  <a:pt x="707655" y="5938422"/>
                  <a:pt x="707255" y="5938017"/>
                  <a:pt x="707255" y="5938017"/>
                </a:cubicBezTo>
                <a:cubicBezTo>
                  <a:pt x="701125" y="5939097"/>
                  <a:pt x="692868" y="5927487"/>
                  <a:pt x="688870" y="5941392"/>
                </a:cubicBezTo>
                <a:cubicBezTo>
                  <a:pt x="687804" y="5945443"/>
                  <a:pt x="684473" y="5944092"/>
                  <a:pt x="681808" y="5942337"/>
                </a:cubicBezTo>
                <a:cubicBezTo>
                  <a:pt x="678209" y="5939637"/>
                  <a:pt x="676611" y="5930727"/>
                  <a:pt x="669948" y="5936937"/>
                </a:cubicBezTo>
                <a:cubicBezTo>
                  <a:pt x="663685" y="5943012"/>
                  <a:pt x="672480" y="5947872"/>
                  <a:pt x="673812" y="5954623"/>
                </a:cubicBezTo>
                <a:cubicBezTo>
                  <a:pt x="666084" y="5954082"/>
                  <a:pt x="661420" y="5950032"/>
                  <a:pt x="657155" y="5945577"/>
                </a:cubicBezTo>
                <a:cubicBezTo>
                  <a:pt x="646762" y="5945443"/>
                  <a:pt x="651159" y="5953543"/>
                  <a:pt x="649959" y="5958538"/>
                </a:cubicBezTo>
                <a:cubicBezTo>
                  <a:pt x="649160" y="5961508"/>
                  <a:pt x="648094" y="5964613"/>
                  <a:pt x="645029" y="5965153"/>
                </a:cubicBezTo>
                <a:cubicBezTo>
                  <a:pt x="641565" y="5965558"/>
                  <a:pt x="639166" y="5963939"/>
                  <a:pt x="637434" y="5959888"/>
                </a:cubicBezTo>
                <a:cubicBezTo>
                  <a:pt x="634769" y="5953678"/>
                  <a:pt x="634102" y="5954082"/>
                  <a:pt x="627173" y="5956918"/>
                </a:cubicBezTo>
                <a:cubicBezTo>
                  <a:pt x="626107" y="5957458"/>
                  <a:pt x="623708" y="5956918"/>
                  <a:pt x="623042" y="5955973"/>
                </a:cubicBezTo>
                <a:cubicBezTo>
                  <a:pt x="620377" y="5953003"/>
                  <a:pt x="619844" y="5949223"/>
                  <a:pt x="623308" y="5946657"/>
                </a:cubicBezTo>
                <a:cubicBezTo>
                  <a:pt x="627040" y="5944092"/>
                  <a:pt x="632903" y="5946253"/>
                  <a:pt x="636101" y="5941932"/>
                </a:cubicBezTo>
                <a:cubicBezTo>
                  <a:pt x="635168" y="5934507"/>
                  <a:pt x="642097" y="5932482"/>
                  <a:pt x="645695" y="5928567"/>
                </a:cubicBezTo>
                <a:cubicBezTo>
                  <a:pt x="652492" y="5921547"/>
                  <a:pt x="669015" y="5926677"/>
                  <a:pt x="668882" y="5910206"/>
                </a:cubicBezTo>
                <a:cubicBezTo>
                  <a:pt x="668882" y="5909936"/>
                  <a:pt x="677544" y="5909667"/>
                  <a:pt x="682208" y="5909396"/>
                </a:cubicBezTo>
                <a:cubicBezTo>
                  <a:pt x="687005" y="5905616"/>
                  <a:pt x="691669" y="5901836"/>
                  <a:pt x="696466" y="5898191"/>
                </a:cubicBezTo>
                <a:cubicBezTo>
                  <a:pt x="704723" y="5887255"/>
                  <a:pt x="719648" y="5886310"/>
                  <a:pt x="728843" y="5876725"/>
                </a:cubicBezTo>
                <a:cubicBezTo>
                  <a:pt x="732174" y="5868759"/>
                  <a:pt x="736705" y="5862144"/>
                  <a:pt x="746165" y="5861334"/>
                </a:cubicBezTo>
                <a:cubicBezTo>
                  <a:pt x="768020" y="5859444"/>
                  <a:pt x="777747" y="5842839"/>
                  <a:pt x="790273" y="5825693"/>
                </a:cubicBezTo>
                <a:cubicBezTo>
                  <a:pt x="779346" y="5826368"/>
                  <a:pt x="770285" y="5835953"/>
                  <a:pt x="761223" y="5827043"/>
                </a:cubicBezTo>
                <a:cubicBezTo>
                  <a:pt x="749230" y="5831768"/>
                  <a:pt x="737238" y="5836493"/>
                  <a:pt x="725244" y="5841218"/>
                </a:cubicBezTo>
                <a:cubicBezTo>
                  <a:pt x="725511" y="5844324"/>
                  <a:pt x="725644" y="5847429"/>
                  <a:pt x="725778" y="5850669"/>
                </a:cubicBezTo>
                <a:cubicBezTo>
                  <a:pt x="723246" y="5849858"/>
                  <a:pt x="720847" y="5849049"/>
                  <a:pt x="718315" y="5848238"/>
                </a:cubicBezTo>
                <a:cubicBezTo>
                  <a:pt x="717116" y="5848239"/>
                  <a:pt x="715783" y="5848374"/>
                  <a:pt x="714584" y="5848374"/>
                </a:cubicBezTo>
                <a:cubicBezTo>
                  <a:pt x="710453" y="5852154"/>
                  <a:pt x="707122" y="5857149"/>
                  <a:pt x="700326" y="5855529"/>
                </a:cubicBezTo>
                <a:cubicBezTo>
                  <a:pt x="695533" y="5853099"/>
                  <a:pt x="689670" y="5851884"/>
                  <a:pt x="689404" y="5844863"/>
                </a:cubicBezTo>
                <a:cubicBezTo>
                  <a:pt x="686472" y="5844593"/>
                  <a:pt x="683807" y="5844188"/>
                  <a:pt x="682341" y="5841218"/>
                </a:cubicBezTo>
                <a:cubicBezTo>
                  <a:pt x="683407" y="5835413"/>
                  <a:pt x="683940" y="5828393"/>
                  <a:pt x="691269" y="5827583"/>
                </a:cubicBezTo>
                <a:cubicBezTo>
                  <a:pt x="696999" y="5826908"/>
                  <a:pt x="697660" y="5833658"/>
                  <a:pt x="700326" y="5837303"/>
                </a:cubicBezTo>
                <a:cubicBezTo>
                  <a:pt x="701525" y="5837438"/>
                  <a:pt x="702591" y="5837438"/>
                  <a:pt x="703790" y="5837303"/>
                </a:cubicBezTo>
                <a:cubicBezTo>
                  <a:pt x="703790" y="5833794"/>
                  <a:pt x="703790" y="5830283"/>
                  <a:pt x="703790" y="5826772"/>
                </a:cubicBezTo>
                <a:cubicBezTo>
                  <a:pt x="704590" y="5818267"/>
                  <a:pt x="694600" y="5821643"/>
                  <a:pt x="692068" y="5816648"/>
                </a:cubicBezTo>
                <a:cubicBezTo>
                  <a:pt x="696200" y="5811112"/>
                  <a:pt x="702991" y="5810437"/>
                  <a:pt x="705656" y="5814892"/>
                </a:cubicBezTo>
                <a:cubicBezTo>
                  <a:pt x="714451" y="5829473"/>
                  <a:pt x="723645" y="5824208"/>
                  <a:pt x="734439" y="5818267"/>
                </a:cubicBezTo>
                <a:cubicBezTo>
                  <a:pt x="739236" y="5815567"/>
                  <a:pt x="745632" y="5815703"/>
                  <a:pt x="752562" y="5814217"/>
                </a:cubicBezTo>
                <a:cubicBezTo>
                  <a:pt x="749497" y="5808142"/>
                  <a:pt x="747232" y="5802607"/>
                  <a:pt x="739636" y="5801932"/>
                </a:cubicBezTo>
                <a:cubicBezTo>
                  <a:pt x="730575" y="5816108"/>
                  <a:pt x="721114" y="5805577"/>
                  <a:pt x="714318" y="5800447"/>
                </a:cubicBezTo>
                <a:cubicBezTo>
                  <a:pt x="708721" y="5796127"/>
                  <a:pt x="714584" y="5794237"/>
                  <a:pt x="719648" y="5792481"/>
                </a:cubicBezTo>
                <a:cubicBezTo>
                  <a:pt x="730975" y="5788566"/>
                  <a:pt x="731374" y="5782221"/>
                  <a:pt x="721380" y="5775471"/>
                </a:cubicBezTo>
                <a:cubicBezTo>
                  <a:pt x="718315" y="5770475"/>
                  <a:pt x="720314" y="5766290"/>
                  <a:pt x="724312" y="5763320"/>
                </a:cubicBezTo>
                <a:cubicBezTo>
                  <a:pt x="729642" y="5759540"/>
                  <a:pt x="731241" y="5765210"/>
                  <a:pt x="733507" y="5768180"/>
                </a:cubicBezTo>
                <a:cubicBezTo>
                  <a:pt x="735505" y="5770745"/>
                  <a:pt x="738437" y="5772231"/>
                  <a:pt x="741102" y="5771420"/>
                </a:cubicBezTo>
                <a:cubicBezTo>
                  <a:pt x="752428" y="5767911"/>
                  <a:pt x="763755" y="5767640"/>
                  <a:pt x="775349" y="5769261"/>
                </a:cubicBezTo>
                <a:cubicBezTo>
                  <a:pt x="778147" y="5769530"/>
                  <a:pt x="779346" y="5765345"/>
                  <a:pt x="781079" y="5763050"/>
                </a:cubicBezTo>
                <a:cubicBezTo>
                  <a:pt x="781612" y="5762105"/>
                  <a:pt x="782544" y="5761700"/>
                  <a:pt x="783344" y="5761565"/>
                </a:cubicBezTo>
                <a:cubicBezTo>
                  <a:pt x="783344" y="5761025"/>
                  <a:pt x="783344" y="5760485"/>
                  <a:pt x="783344" y="5759945"/>
                </a:cubicBezTo>
                <a:cubicBezTo>
                  <a:pt x="782278" y="5759540"/>
                  <a:pt x="781079" y="5759000"/>
                  <a:pt x="780146" y="5758190"/>
                </a:cubicBezTo>
                <a:cubicBezTo>
                  <a:pt x="778414" y="5755895"/>
                  <a:pt x="777481" y="5753600"/>
                  <a:pt x="777880" y="5751170"/>
                </a:cubicBezTo>
                <a:cubicBezTo>
                  <a:pt x="776681" y="5751170"/>
                  <a:pt x="775616" y="5751170"/>
                  <a:pt x="774549" y="5751170"/>
                </a:cubicBezTo>
                <a:cubicBezTo>
                  <a:pt x="771751" y="5758325"/>
                  <a:pt x="765621" y="5754545"/>
                  <a:pt x="760824" y="5755220"/>
                </a:cubicBezTo>
                <a:cubicBezTo>
                  <a:pt x="751496" y="5756435"/>
                  <a:pt x="741635" y="5756165"/>
                  <a:pt x="737504" y="5768586"/>
                </a:cubicBezTo>
                <a:cubicBezTo>
                  <a:pt x="730708" y="5760485"/>
                  <a:pt x="733373" y="5751980"/>
                  <a:pt x="732707" y="5744150"/>
                </a:cubicBezTo>
                <a:cubicBezTo>
                  <a:pt x="732707" y="5744150"/>
                  <a:pt x="732040" y="5744015"/>
                  <a:pt x="732040" y="5744015"/>
                </a:cubicBezTo>
                <a:cubicBezTo>
                  <a:pt x="733773" y="5738885"/>
                  <a:pt x="729642" y="5730379"/>
                  <a:pt x="739903" y="5730109"/>
                </a:cubicBezTo>
                <a:cubicBezTo>
                  <a:pt x="742168" y="5729974"/>
                  <a:pt x="744434" y="5729839"/>
                  <a:pt x="746698" y="5729839"/>
                </a:cubicBezTo>
                <a:cubicBezTo>
                  <a:pt x="749364" y="5724844"/>
                  <a:pt x="752029" y="5719848"/>
                  <a:pt x="754694" y="5714854"/>
                </a:cubicBezTo>
                <a:cubicBezTo>
                  <a:pt x="754294" y="5706888"/>
                  <a:pt x="748298" y="5708238"/>
                  <a:pt x="743367" y="5707968"/>
                </a:cubicBezTo>
                <a:cubicBezTo>
                  <a:pt x="741102" y="5710668"/>
                  <a:pt x="738970" y="5713368"/>
                  <a:pt x="736704" y="5716068"/>
                </a:cubicBezTo>
                <a:cubicBezTo>
                  <a:pt x="730574" y="5720254"/>
                  <a:pt x="721380" y="5720659"/>
                  <a:pt x="720448" y="5733484"/>
                </a:cubicBezTo>
                <a:cubicBezTo>
                  <a:pt x="717116" y="5723763"/>
                  <a:pt x="709254" y="5720119"/>
                  <a:pt x="711119" y="5711883"/>
                </a:cubicBezTo>
                <a:cubicBezTo>
                  <a:pt x="711519" y="5707968"/>
                  <a:pt x="722046" y="5706888"/>
                  <a:pt x="714184" y="5700678"/>
                </a:cubicBezTo>
                <a:cubicBezTo>
                  <a:pt x="713118" y="5698518"/>
                  <a:pt x="712052" y="5696222"/>
                  <a:pt x="710853" y="5693928"/>
                </a:cubicBezTo>
                <a:cubicBezTo>
                  <a:pt x="705923" y="5693253"/>
                  <a:pt x="700326" y="5695818"/>
                  <a:pt x="696332" y="5690688"/>
                </a:cubicBezTo>
                <a:cubicBezTo>
                  <a:pt x="691535" y="5692578"/>
                  <a:pt x="690470" y="5699327"/>
                  <a:pt x="681008" y="5694332"/>
                </a:cubicBezTo>
                <a:cubicBezTo>
                  <a:pt x="672547" y="5689810"/>
                  <a:pt x="663285" y="5689202"/>
                  <a:pt x="653791" y="5689557"/>
                </a:cubicBezTo>
                <a:lnTo>
                  <a:pt x="630696" y="5690360"/>
                </a:lnTo>
                <a:lnTo>
                  <a:pt x="623409" y="5692010"/>
                </a:lnTo>
                <a:lnTo>
                  <a:pt x="619446" y="5695282"/>
                </a:lnTo>
                <a:cubicBezTo>
                  <a:pt x="617757" y="5695657"/>
                  <a:pt x="616254" y="5695025"/>
                  <a:pt x="614830" y="5693961"/>
                </a:cubicBezTo>
                <a:lnTo>
                  <a:pt x="614822" y="5693954"/>
                </a:lnTo>
                <a:lnTo>
                  <a:pt x="537017" y="5711570"/>
                </a:lnTo>
                <a:cubicBezTo>
                  <a:pt x="249022" y="5777685"/>
                  <a:pt x="78474" y="5821863"/>
                  <a:pt x="78903" y="5833411"/>
                </a:cubicBezTo>
                <a:lnTo>
                  <a:pt x="130841" y="4840697"/>
                </a:lnTo>
                <a:lnTo>
                  <a:pt x="128543" y="4839277"/>
                </a:lnTo>
                <a:cubicBezTo>
                  <a:pt x="125706" y="4836408"/>
                  <a:pt x="120773" y="4834955"/>
                  <a:pt x="122433" y="4829891"/>
                </a:cubicBezTo>
                <a:lnTo>
                  <a:pt x="131663" y="4824994"/>
                </a:lnTo>
                <a:lnTo>
                  <a:pt x="135152" y="4758310"/>
                </a:lnTo>
                <a:lnTo>
                  <a:pt x="133187" y="4759897"/>
                </a:lnTo>
                <a:cubicBezTo>
                  <a:pt x="132275" y="4758683"/>
                  <a:pt x="131359" y="4757476"/>
                  <a:pt x="129283" y="4754727"/>
                </a:cubicBezTo>
                <a:cubicBezTo>
                  <a:pt x="130829" y="4753941"/>
                  <a:pt x="132201" y="4752693"/>
                  <a:pt x="133621" y="4752629"/>
                </a:cubicBezTo>
                <a:lnTo>
                  <a:pt x="135310" y="4755279"/>
                </a:lnTo>
                <a:lnTo>
                  <a:pt x="136930" y="4724319"/>
                </a:lnTo>
                <a:lnTo>
                  <a:pt x="136252" y="4726043"/>
                </a:lnTo>
                <a:cubicBezTo>
                  <a:pt x="129648" y="4722353"/>
                  <a:pt x="119396" y="4729451"/>
                  <a:pt x="114919" y="4717499"/>
                </a:cubicBezTo>
                <a:cubicBezTo>
                  <a:pt x="116878" y="4717204"/>
                  <a:pt x="118054" y="4716755"/>
                  <a:pt x="119156" y="4716895"/>
                </a:cubicBezTo>
                <a:cubicBezTo>
                  <a:pt x="122393" y="4717306"/>
                  <a:pt x="126003" y="4716534"/>
                  <a:pt x="129310" y="4716751"/>
                </a:cubicBezTo>
                <a:lnTo>
                  <a:pt x="137045" y="4722128"/>
                </a:lnTo>
                <a:lnTo>
                  <a:pt x="384102" y="0"/>
                </a:lnTo>
                <a:cubicBezTo>
                  <a:pt x="375165" y="64038"/>
                  <a:pt x="7319410" y="385195"/>
                  <a:pt x="7290587" y="424173"/>
                </a:cubicBezTo>
                <a:close/>
                <a:moveTo>
                  <a:pt x="7098436" y="3853453"/>
                </a:moveTo>
                <a:cubicBezTo>
                  <a:pt x="7096933" y="3855567"/>
                  <a:pt x="7094769" y="3855809"/>
                  <a:pt x="7091422" y="3854688"/>
                </a:cubicBezTo>
                <a:cubicBezTo>
                  <a:pt x="7091372" y="3852951"/>
                  <a:pt x="7090535" y="3850387"/>
                  <a:pt x="7091451" y="3848883"/>
                </a:cubicBezTo>
                <a:cubicBezTo>
                  <a:pt x="7092886" y="3846507"/>
                  <a:pt x="7095562" y="3844674"/>
                  <a:pt x="7098470" y="3847384"/>
                </a:cubicBezTo>
                <a:cubicBezTo>
                  <a:pt x="7100502" y="3849281"/>
                  <a:pt x="7099813" y="3851515"/>
                  <a:pt x="7098436" y="3853453"/>
                </a:cubicBezTo>
                <a:close/>
                <a:moveTo>
                  <a:pt x="7071283" y="4511159"/>
                </a:moveTo>
                <a:cubicBezTo>
                  <a:pt x="7069553" y="4513574"/>
                  <a:pt x="7067060" y="4515931"/>
                  <a:pt x="7067552" y="4518818"/>
                </a:cubicBezTo>
                <a:cubicBezTo>
                  <a:pt x="7067861" y="4520627"/>
                  <a:pt x="7065415" y="4522905"/>
                  <a:pt x="7064225" y="4524969"/>
                </a:cubicBezTo>
                <a:cubicBezTo>
                  <a:pt x="7062689" y="4527670"/>
                  <a:pt x="7061155" y="4530373"/>
                  <a:pt x="7059622" y="4533071"/>
                </a:cubicBezTo>
                <a:cubicBezTo>
                  <a:pt x="7056289" y="4537950"/>
                  <a:pt x="7052589" y="4542627"/>
                  <a:pt x="7049761" y="4547784"/>
                </a:cubicBezTo>
                <a:cubicBezTo>
                  <a:pt x="7047874" y="4551222"/>
                  <a:pt x="7046486" y="4554332"/>
                  <a:pt x="7041955" y="4552305"/>
                </a:cubicBezTo>
                <a:cubicBezTo>
                  <a:pt x="7038628" y="4550816"/>
                  <a:pt x="7034634" y="4548332"/>
                  <a:pt x="7036038" y="4544637"/>
                </a:cubicBezTo>
                <a:cubicBezTo>
                  <a:pt x="7036891" y="4542412"/>
                  <a:pt x="7041680" y="4541691"/>
                  <a:pt x="7044942" y="4540175"/>
                </a:cubicBezTo>
                <a:cubicBezTo>
                  <a:pt x="7038022" y="4532408"/>
                  <a:pt x="7030839" y="4542219"/>
                  <a:pt x="7022292" y="4539690"/>
                </a:cubicBezTo>
                <a:cubicBezTo>
                  <a:pt x="7025813" y="4533752"/>
                  <a:pt x="7031294" y="4528350"/>
                  <a:pt x="7022228" y="4522421"/>
                </a:cubicBezTo>
                <a:cubicBezTo>
                  <a:pt x="7018247" y="4519817"/>
                  <a:pt x="7015543" y="4511380"/>
                  <a:pt x="7019202" y="4506105"/>
                </a:cubicBezTo>
                <a:cubicBezTo>
                  <a:pt x="7023097" y="4500476"/>
                  <a:pt x="7030450" y="4500417"/>
                  <a:pt x="7037128" y="4500714"/>
                </a:cubicBezTo>
                <a:cubicBezTo>
                  <a:pt x="7041742" y="4500913"/>
                  <a:pt x="7044919" y="4508546"/>
                  <a:pt x="7051132" y="4502096"/>
                </a:cubicBezTo>
                <a:cubicBezTo>
                  <a:pt x="7056984" y="4496021"/>
                  <a:pt x="7064519" y="4497963"/>
                  <a:pt x="7070437" y="4503161"/>
                </a:cubicBezTo>
                <a:cubicBezTo>
                  <a:pt x="7073981" y="4506275"/>
                  <a:pt x="7073014" y="4508746"/>
                  <a:pt x="7071283" y="4511159"/>
                </a:cubicBezTo>
                <a:close/>
                <a:moveTo>
                  <a:pt x="7139984" y="3950888"/>
                </a:moveTo>
                <a:cubicBezTo>
                  <a:pt x="7140908" y="3955184"/>
                  <a:pt x="7136574" y="3958541"/>
                  <a:pt x="7133847" y="3958301"/>
                </a:cubicBezTo>
                <a:cubicBezTo>
                  <a:pt x="7123191" y="3957375"/>
                  <a:pt x="7127018" y="3945657"/>
                  <a:pt x="7121919" y="3939813"/>
                </a:cubicBezTo>
                <a:cubicBezTo>
                  <a:pt x="7126305" y="3939902"/>
                  <a:pt x="7130336" y="3940424"/>
                  <a:pt x="7133513" y="3942047"/>
                </a:cubicBezTo>
                <a:cubicBezTo>
                  <a:pt x="7136690" y="3943669"/>
                  <a:pt x="7139014" y="3946393"/>
                  <a:pt x="7139984" y="3950888"/>
                </a:cubicBezTo>
                <a:close/>
                <a:moveTo>
                  <a:pt x="7180724" y="4194014"/>
                </a:moveTo>
                <a:cubicBezTo>
                  <a:pt x="7180011" y="4197948"/>
                  <a:pt x="7178544" y="4201291"/>
                  <a:pt x="7176216" y="4203290"/>
                </a:cubicBezTo>
                <a:cubicBezTo>
                  <a:pt x="7170258" y="4208395"/>
                  <a:pt x="7160929" y="4208565"/>
                  <a:pt x="7156776" y="4217234"/>
                </a:cubicBezTo>
                <a:cubicBezTo>
                  <a:pt x="7155506" y="4219881"/>
                  <a:pt x="7149036" y="4217931"/>
                  <a:pt x="7147311" y="4215221"/>
                </a:cubicBezTo>
                <a:cubicBezTo>
                  <a:pt x="7135426" y="4196605"/>
                  <a:pt x="7112724" y="4197298"/>
                  <a:pt x="7096726" y="4186205"/>
                </a:cubicBezTo>
                <a:cubicBezTo>
                  <a:pt x="7092596" y="4183342"/>
                  <a:pt x="7085569" y="4182604"/>
                  <a:pt x="7086509" y="4175530"/>
                </a:cubicBezTo>
                <a:cubicBezTo>
                  <a:pt x="7087448" y="4168357"/>
                  <a:pt x="7093443" y="4165933"/>
                  <a:pt x="7099650" y="4165722"/>
                </a:cubicBezTo>
                <a:cubicBezTo>
                  <a:pt x="7113858" y="4165229"/>
                  <a:pt x="7123476" y="4160355"/>
                  <a:pt x="7129981" y="4146110"/>
                </a:cubicBezTo>
                <a:cubicBezTo>
                  <a:pt x="7132381" y="4140847"/>
                  <a:pt x="7135148" y="4141629"/>
                  <a:pt x="7137919" y="4143647"/>
                </a:cubicBezTo>
                <a:cubicBezTo>
                  <a:pt x="7140690" y="4145665"/>
                  <a:pt x="7143467" y="4148917"/>
                  <a:pt x="7145884" y="4148597"/>
                </a:cubicBezTo>
                <a:cubicBezTo>
                  <a:pt x="7155327" y="4152581"/>
                  <a:pt x="7160250" y="4160451"/>
                  <a:pt x="7169667" y="4162874"/>
                </a:cubicBezTo>
                <a:cubicBezTo>
                  <a:pt x="7178220" y="4165076"/>
                  <a:pt x="7182864" y="4182210"/>
                  <a:pt x="7180724" y="4194014"/>
                </a:cubicBezTo>
                <a:close/>
              </a:path>
            </a:pathLst>
          </a:cu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5021" y="187874"/>
            <a:ext cx="2513041" cy="4777841"/>
            <a:chOff x="6984626" y="187874"/>
            <a:chExt cx="2513041" cy="4777841"/>
          </a:xfrm>
        </p:grpSpPr>
        <p:grpSp>
          <p:nvGrpSpPr>
            <p:cNvPr id="6" name="Group 5"/>
            <p:cNvGrpSpPr/>
            <p:nvPr userDrawn="1"/>
          </p:nvGrpSpPr>
          <p:grpSpPr>
            <a:xfrm rot="1800000">
              <a:off x="6984626" y="187874"/>
              <a:ext cx="2368138" cy="4777841"/>
              <a:chOff x="8421930" y="1990420"/>
              <a:chExt cx="2874719" cy="579989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421930" y="1990420"/>
                <a:ext cx="2874719" cy="5799896"/>
                <a:chOff x="2888020" y="3589956"/>
                <a:chExt cx="1115944" cy="2251474"/>
              </a:xfrm>
            </p:grpSpPr>
            <p:grpSp>
              <p:nvGrpSpPr>
                <p:cNvPr id="13" name="Group 384"/>
                <p:cNvGrpSpPr/>
                <p:nvPr/>
              </p:nvGrpSpPr>
              <p:grpSpPr>
                <a:xfrm>
                  <a:off x="2888020" y="3881666"/>
                  <a:ext cx="32780" cy="541657"/>
                  <a:chOff x="0" y="0"/>
                  <a:chExt cx="19876" cy="328451"/>
                </a:xfrm>
              </p:grpSpPr>
              <p:sp>
                <p:nvSpPr>
                  <p:cNvPr id="18" name="Shape 381"/>
                  <p:cNvSpPr/>
                  <p:nvPr/>
                </p:nvSpPr>
                <p:spPr>
                  <a:xfrm>
                    <a:off x="0" y="0"/>
                    <a:ext cx="16533" cy="508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5274" y="21600"/>
                        </a:lnTo>
                        <a:cubicBezTo>
                          <a:pt x="2260" y="21600"/>
                          <a:pt x="0" y="20960"/>
                          <a:pt x="0" y="19920"/>
                        </a:cubicBezTo>
                        <a:lnTo>
                          <a:pt x="0" y="1680"/>
                        </a:lnTo>
                        <a:cubicBezTo>
                          <a:pt x="0" y="640"/>
                          <a:pt x="2260" y="0"/>
                          <a:pt x="5274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</a:path>
                    </a:pathLst>
                  </a:custGeom>
                  <a:solidFill>
                    <a:srgbClr val="30353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57200">
                      <a:buClrTx/>
                      <a:buFontTx/>
                      <a:defRPr sz="1200">
                        <a:uFillTx/>
                        <a:latin typeface="+mj-lt"/>
                        <a:ea typeface="+mj-ea"/>
                        <a:cs typeface="+mj-cs"/>
                        <a:sym typeface="Helvetica"/>
                      </a:defRPr>
                    </a:pPr>
                    <a:endParaRPr>
                      <a:latin typeface="Oxygen" charset="0"/>
                      <a:ea typeface="Oxygen" charset="0"/>
                      <a:cs typeface="Oxygen" charset="0"/>
                    </a:endParaRPr>
                  </a:p>
                </p:txBody>
              </p:sp>
              <p:sp>
                <p:nvSpPr>
                  <p:cNvPr id="19" name="Shape 382"/>
                  <p:cNvSpPr/>
                  <p:nvPr/>
                </p:nvSpPr>
                <p:spPr>
                  <a:xfrm>
                    <a:off x="0" y="112891"/>
                    <a:ext cx="19877" cy="95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4404" y="21600"/>
                        </a:lnTo>
                        <a:cubicBezTo>
                          <a:pt x="1887" y="21600"/>
                          <a:pt x="0" y="21258"/>
                          <a:pt x="0" y="20704"/>
                        </a:cubicBezTo>
                        <a:lnTo>
                          <a:pt x="0" y="896"/>
                        </a:lnTo>
                        <a:cubicBezTo>
                          <a:pt x="0" y="384"/>
                          <a:pt x="1887" y="0"/>
                          <a:pt x="4404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</a:path>
                    </a:pathLst>
                  </a:custGeom>
                  <a:solidFill>
                    <a:srgbClr val="30353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57200">
                      <a:buClrTx/>
                      <a:buFontTx/>
                      <a:defRPr sz="1200">
                        <a:uFillTx/>
                        <a:latin typeface="+mj-lt"/>
                        <a:ea typeface="+mj-ea"/>
                        <a:cs typeface="+mj-cs"/>
                        <a:sym typeface="Helvetica"/>
                      </a:defRPr>
                    </a:pPr>
                    <a:endParaRPr>
                      <a:latin typeface="Oxygen" charset="0"/>
                      <a:ea typeface="Oxygen" charset="0"/>
                      <a:cs typeface="Oxygen" charset="0"/>
                    </a:endParaRPr>
                  </a:p>
                </p:txBody>
              </p:sp>
              <p:sp>
                <p:nvSpPr>
                  <p:cNvPr id="20" name="Shape 383"/>
                  <p:cNvSpPr/>
                  <p:nvPr/>
                </p:nvSpPr>
                <p:spPr>
                  <a:xfrm>
                    <a:off x="0" y="234982"/>
                    <a:ext cx="16533" cy="934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5274" y="21600"/>
                        </a:lnTo>
                        <a:cubicBezTo>
                          <a:pt x="2260" y="21600"/>
                          <a:pt x="0" y="21249"/>
                          <a:pt x="0" y="20680"/>
                        </a:cubicBezTo>
                        <a:lnTo>
                          <a:pt x="0" y="920"/>
                        </a:lnTo>
                        <a:cubicBezTo>
                          <a:pt x="0" y="394"/>
                          <a:pt x="2260" y="0"/>
                          <a:pt x="5274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</a:path>
                    </a:pathLst>
                  </a:custGeom>
                  <a:solidFill>
                    <a:srgbClr val="30353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57200">
                      <a:buClrTx/>
                      <a:buFontTx/>
                      <a:defRPr sz="1200">
                        <a:uFillTx/>
                        <a:latin typeface="+mj-lt"/>
                        <a:ea typeface="+mj-ea"/>
                        <a:cs typeface="+mj-cs"/>
                        <a:sym typeface="Helvetica"/>
                      </a:defRPr>
                    </a:pPr>
                    <a:endParaRPr>
                      <a:latin typeface="Oxygen" charset="0"/>
                      <a:ea typeface="Oxygen" charset="0"/>
                      <a:cs typeface="Oxygen" charset="0"/>
                    </a:endParaRPr>
                  </a:p>
                </p:txBody>
              </p:sp>
            </p:grpSp>
            <p:sp>
              <p:nvSpPr>
                <p:cNvPr id="14" name="Shape 385"/>
                <p:cNvSpPr/>
                <p:nvPr/>
              </p:nvSpPr>
              <p:spPr>
                <a:xfrm>
                  <a:off x="3980835" y="4100000"/>
                  <a:ext cx="23129" cy="27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386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15386" y="0"/>
                      </a:lnTo>
                      <a:cubicBezTo>
                        <a:pt x="19233" y="0"/>
                        <a:pt x="21600" y="372"/>
                        <a:pt x="21600" y="867"/>
                      </a:cubicBezTo>
                      <a:lnTo>
                        <a:pt x="21600" y="20733"/>
                      </a:lnTo>
                      <a:cubicBezTo>
                        <a:pt x="21600" y="21146"/>
                        <a:pt x="18641" y="21600"/>
                        <a:pt x="15386" y="21600"/>
                      </a:cubicBezTo>
                    </a:path>
                  </a:pathLst>
                </a:custGeom>
                <a:solidFill>
                  <a:srgbClr val="30353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57200">
                    <a:buClrTx/>
                    <a:buFontTx/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>
                    <a:latin typeface="Oxygen" charset="0"/>
                    <a:ea typeface="Oxygen" charset="0"/>
                    <a:cs typeface="Oxygen" charset="0"/>
                  </a:endParaRPr>
                </a:p>
              </p:txBody>
            </p:sp>
            <p:sp>
              <p:nvSpPr>
                <p:cNvPr id="15" name="Shape 386"/>
                <p:cNvSpPr/>
                <p:nvPr/>
              </p:nvSpPr>
              <p:spPr>
                <a:xfrm>
                  <a:off x="2895849" y="3589956"/>
                  <a:ext cx="1099530" cy="2251474"/>
                </a:xfrm>
                <a:prstGeom prst="roundRect">
                  <a:avLst>
                    <a:gd name="adj" fmla="val 14497"/>
                  </a:avLst>
                </a:prstGeom>
                <a:solidFill>
                  <a:srgbClr val="1B18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57200">
                    <a:buClrTx/>
                    <a:buFontTx/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>
                    <a:latin typeface="Oxygen" charset="0"/>
                    <a:ea typeface="Oxygen" charset="0"/>
                    <a:cs typeface="Oxygen" charset="0"/>
                  </a:endParaRPr>
                </a:p>
              </p:txBody>
            </p:sp>
            <p:sp>
              <p:nvSpPr>
                <p:cNvPr id="16" name="Shape 387"/>
                <p:cNvSpPr/>
                <p:nvPr/>
              </p:nvSpPr>
              <p:spPr>
                <a:xfrm>
                  <a:off x="2904329" y="3607900"/>
                  <a:ext cx="1082569" cy="2215582"/>
                </a:xfrm>
                <a:prstGeom prst="roundRect">
                  <a:avLst>
                    <a:gd name="adj" fmla="val 14725"/>
                  </a:avLst>
                </a:prstGeom>
                <a:solidFill>
                  <a:srgbClr val="1B18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57200">
                    <a:buClrTx/>
                    <a:buFontTx/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>
                    <a:latin typeface="Oxygen" charset="0"/>
                    <a:ea typeface="Oxygen" charset="0"/>
                    <a:cs typeface="Oxygen" charset="0"/>
                  </a:endParaRPr>
                </a:p>
              </p:txBody>
            </p:sp>
            <p:sp>
              <p:nvSpPr>
                <p:cNvPr id="17" name="Shape 388"/>
                <p:cNvSpPr/>
                <p:nvPr/>
              </p:nvSpPr>
              <p:spPr>
                <a:xfrm>
                  <a:off x="2931416" y="3613415"/>
                  <a:ext cx="1028397" cy="2208239"/>
                </a:xfrm>
                <a:prstGeom prst="roundRect">
                  <a:avLst>
                    <a:gd name="adj" fmla="val 13411"/>
                  </a:avLst>
                </a:prstGeom>
                <a:solidFill>
                  <a:srgbClr val="1B18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57200">
                    <a:buClrTx/>
                    <a:buFontTx/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>
                    <a:latin typeface="Oxygen" charset="0"/>
                    <a:ea typeface="Oxygen" charset="0"/>
                    <a:cs typeface="Oxygen" charset="0"/>
                  </a:endParaRPr>
                </a:p>
              </p:txBody>
            </p:sp>
          </p:grpSp>
          <p:sp>
            <p:nvSpPr>
              <p:cNvPr id="10" name="Shape 391"/>
              <p:cNvSpPr/>
              <p:nvPr/>
            </p:nvSpPr>
            <p:spPr>
              <a:xfrm>
                <a:off x="9100161" y="2114629"/>
                <a:ext cx="63646" cy="63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528" y="0"/>
                      <a:pt x="11058" y="2107"/>
                      <a:pt x="15275" y="6325"/>
                    </a:cubicBezTo>
                    <a:cubicBezTo>
                      <a:pt x="19493" y="10542"/>
                      <a:pt x="21600" y="16072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18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buFontTx/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latin typeface="Oxygen" charset="0"/>
                  <a:ea typeface="Oxygen" charset="0"/>
                  <a:cs typeface="Oxygen" charset="0"/>
                </a:endParaRPr>
              </a:p>
            </p:txBody>
          </p:sp>
          <p:sp>
            <p:nvSpPr>
              <p:cNvPr id="11" name="Shape 393"/>
              <p:cNvSpPr/>
              <p:nvPr/>
            </p:nvSpPr>
            <p:spPr>
              <a:xfrm flipH="1">
                <a:off x="10552830" y="2114629"/>
                <a:ext cx="63646" cy="63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528" y="0"/>
                      <a:pt x="11058" y="2107"/>
                      <a:pt x="15275" y="6325"/>
                    </a:cubicBezTo>
                    <a:cubicBezTo>
                      <a:pt x="19493" y="10542"/>
                      <a:pt x="21600" y="16072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18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buFontTx/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latin typeface="Oxygen" charset="0"/>
                  <a:ea typeface="Oxygen" charset="0"/>
                  <a:cs typeface="Oxygen" charset="0"/>
                </a:endParaRPr>
              </a:p>
            </p:txBody>
          </p:sp>
          <p:sp>
            <p:nvSpPr>
              <p:cNvPr id="12" name="Shape 392"/>
              <p:cNvSpPr/>
              <p:nvPr/>
            </p:nvSpPr>
            <p:spPr>
              <a:xfrm>
                <a:off x="9158820" y="2114629"/>
                <a:ext cx="1398998" cy="196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9" extrusionOk="0">
                    <a:moveTo>
                      <a:pt x="0" y="0"/>
                    </a:moveTo>
                    <a:cubicBezTo>
                      <a:pt x="4" y="4123"/>
                      <a:pt x="17" y="7416"/>
                      <a:pt x="135" y="10314"/>
                    </a:cubicBezTo>
                    <a:cubicBezTo>
                      <a:pt x="353" y="15199"/>
                      <a:pt x="892" y="19035"/>
                      <a:pt x="1578" y="20584"/>
                    </a:cubicBezTo>
                    <a:cubicBezTo>
                      <a:pt x="2072" y="21600"/>
                      <a:pt x="2594" y="21589"/>
                      <a:pt x="3384" y="21589"/>
                    </a:cubicBezTo>
                    <a:lnTo>
                      <a:pt x="18216" y="21589"/>
                    </a:lnTo>
                    <a:cubicBezTo>
                      <a:pt x="19006" y="21589"/>
                      <a:pt x="19528" y="21600"/>
                      <a:pt x="20022" y="20584"/>
                    </a:cubicBezTo>
                    <a:cubicBezTo>
                      <a:pt x="20708" y="19035"/>
                      <a:pt x="21247" y="15199"/>
                      <a:pt x="21465" y="10314"/>
                    </a:cubicBezTo>
                    <a:cubicBezTo>
                      <a:pt x="21583" y="7416"/>
                      <a:pt x="21596" y="4123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18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buFontTx/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latin typeface="Oxygen" charset="0"/>
                  <a:ea typeface="Oxygen" charset="0"/>
                  <a:cs typeface="Oxygen" charset="0"/>
                </a:endParaRPr>
              </a:p>
            </p:txBody>
          </p:sp>
        </p:grpSp>
        <p:sp>
          <p:nvSpPr>
            <p:cNvPr id="7" name="Rounded Rectangle 6"/>
            <p:cNvSpPr/>
            <p:nvPr userDrawn="1"/>
          </p:nvSpPr>
          <p:spPr>
            <a:xfrm rot="1800000">
              <a:off x="9111792" y="734369"/>
              <a:ext cx="385875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8918575" y="514350"/>
              <a:ext cx="60325" cy="60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83966" y="3064558"/>
            <a:ext cx="2547980" cy="4777841"/>
            <a:chOff x="8813426" y="3787418"/>
            <a:chExt cx="2547980" cy="4777841"/>
          </a:xfrm>
        </p:grpSpPr>
        <p:grpSp>
          <p:nvGrpSpPr>
            <p:cNvPr id="22" name="Group 21"/>
            <p:cNvGrpSpPr/>
            <p:nvPr/>
          </p:nvGrpSpPr>
          <p:grpSpPr>
            <a:xfrm rot="1800000">
              <a:off x="8813426" y="3787418"/>
              <a:ext cx="2368138" cy="4777841"/>
              <a:chOff x="8421930" y="1990420"/>
              <a:chExt cx="2874719" cy="5799896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8421930" y="1990420"/>
                <a:ext cx="2874719" cy="5799896"/>
                <a:chOff x="2888020" y="3589956"/>
                <a:chExt cx="1115944" cy="2251474"/>
              </a:xfrm>
            </p:grpSpPr>
            <p:grpSp>
              <p:nvGrpSpPr>
                <p:cNvPr id="29" name="Group 384"/>
                <p:cNvGrpSpPr/>
                <p:nvPr/>
              </p:nvGrpSpPr>
              <p:grpSpPr>
                <a:xfrm>
                  <a:off x="2888020" y="3881666"/>
                  <a:ext cx="32780" cy="541657"/>
                  <a:chOff x="0" y="0"/>
                  <a:chExt cx="19876" cy="328451"/>
                </a:xfrm>
              </p:grpSpPr>
              <p:sp>
                <p:nvSpPr>
                  <p:cNvPr id="34" name="Shape 381"/>
                  <p:cNvSpPr/>
                  <p:nvPr/>
                </p:nvSpPr>
                <p:spPr>
                  <a:xfrm>
                    <a:off x="0" y="0"/>
                    <a:ext cx="16533" cy="508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5274" y="21600"/>
                        </a:lnTo>
                        <a:cubicBezTo>
                          <a:pt x="2260" y="21600"/>
                          <a:pt x="0" y="20960"/>
                          <a:pt x="0" y="19920"/>
                        </a:cubicBezTo>
                        <a:lnTo>
                          <a:pt x="0" y="1680"/>
                        </a:lnTo>
                        <a:cubicBezTo>
                          <a:pt x="0" y="640"/>
                          <a:pt x="2260" y="0"/>
                          <a:pt x="5274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</a:path>
                    </a:pathLst>
                  </a:custGeom>
                  <a:solidFill>
                    <a:srgbClr val="30353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57200">
                      <a:buClrTx/>
                      <a:buFontTx/>
                      <a:defRPr sz="1200">
                        <a:uFillTx/>
                        <a:latin typeface="+mj-lt"/>
                        <a:ea typeface="+mj-ea"/>
                        <a:cs typeface="+mj-cs"/>
                        <a:sym typeface="Helvetica"/>
                      </a:defRPr>
                    </a:pPr>
                    <a:endParaRPr>
                      <a:latin typeface="Oxygen" charset="0"/>
                      <a:ea typeface="Oxygen" charset="0"/>
                      <a:cs typeface="Oxygen" charset="0"/>
                    </a:endParaRPr>
                  </a:p>
                </p:txBody>
              </p:sp>
              <p:sp>
                <p:nvSpPr>
                  <p:cNvPr id="35" name="Shape 382"/>
                  <p:cNvSpPr/>
                  <p:nvPr/>
                </p:nvSpPr>
                <p:spPr>
                  <a:xfrm>
                    <a:off x="0" y="112891"/>
                    <a:ext cx="19877" cy="95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4404" y="21600"/>
                        </a:lnTo>
                        <a:cubicBezTo>
                          <a:pt x="1887" y="21600"/>
                          <a:pt x="0" y="21258"/>
                          <a:pt x="0" y="20704"/>
                        </a:cubicBezTo>
                        <a:lnTo>
                          <a:pt x="0" y="896"/>
                        </a:lnTo>
                        <a:cubicBezTo>
                          <a:pt x="0" y="384"/>
                          <a:pt x="1887" y="0"/>
                          <a:pt x="4404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</a:path>
                    </a:pathLst>
                  </a:custGeom>
                  <a:solidFill>
                    <a:srgbClr val="30353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57200">
                      <a:buClrTx/>
                      <a:buFontTx/>
                      <a:defRPr sz="1200">
                        <a:uFillTx/>
                        <a:latin typeface="+mj-lt"/>
                        <a:ea typeface="+mj-ea"/>
                        <a:cs typeface="+mj-cs"/>
                        <a:sym typeface="Helvetica"/>
                      </a:defRPr>
                    </a:pPr>
                    <a:endParaRPr>
                      <a:latin typeface="Oxygen" charset="0"/>
                      <a:ea typeface="Oxygen" charset="0"/>
                      <a:cs typeface="Oxygen" charset="0"/>
                    </a:endParaRPr>
                  </a:p>
                </p:txBody>
              </p:sp>
              <p:sp>
                <p:nvSpPr>
                  <p:cNvPr id="36" name="Shape 383"/>
                  <p:cNvSpPr/>
                  <p:nvPr/>
                </p:nvSpPr>
                <p:spPr>
                  <a:xfrm>
                    <a:off x="0" y="234982"/>
                    <a:ext cx="16533" cy="934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5274" y="21600"/>
                        </a:lnTo>
                        <a:cubicBezTo>
                          <a:pt x="2260" y="21600"/>
                          <a:pt x="0" y="21249"/>
                          <a:pt x="0" y="20680"/>
                        </a:cubicBezTo>
                        <a:lnTo>
                          <a:pt x="0" y="920"/>
                        </a:lnTo>
                        <a:cubicBezTo>
                          <a:pt x="0" y="394"/>
                          <a:pt x="2260" y="0"/>
                          <a:pt x="5274" y="0"/>
                        </a:cubicBezTo>
                        <a:lnTo>
                          <a:pt x="21600" y="0"/>
                        </a:lnTo>
                        <a:lnTo>
                          <a:pt x="21600" y="21600"/>
                        </a:lnTo>
                      </a:path>
                    </a:pathLst>
                  </a:custGeom>
                  <a:solidFill>
                    <a:srgbClr val="30353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57200">
                      <a:buClrTx/>
                      <a:buFontTx/>
                      <a:defRPr sz="1200">
                        <a:uFillTx/>
                        <a:latin typeface="+mj-lt"/>
                        <a:ea typeface="+mj-ea"/>
                        <a:cs typeface="+mj-cs"/>
                        <a:sym typeface="Helvetica"/>
                      </a:defRPr>
                    </a:pPr>
                    <a:endParaRPr>
                      <a:latin typeface="Oxygen" charset="0"/>
                      <a:ea typeface="Oxygen" charset="0"/>
                      <a:cs typeface="Oxygen" charset="0"/>
                    </a:endParaRPr>
                  </a:p>
                </p:txBody>
              </p:sp>
            </p:grpSp>
            <p:sp>
              <p:nvSpPr>
                <p:cNvPr id="30" name="Shape 385"/>
                <p:cNvSpPr/>
                <p:nvPr/>
              </p:nvSpPr>
              <p:spPr>
                <a:xfrm>
                  <a:off x="3980835" y="4100000"/>
                  <a:ext cx="23129" cy="273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386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15386" y="0"/>
                      </a:lnTo>
                      <a:cubicBezTo>
                        <a:pt x="19233" y="0"/>
                        <a:pt x="21600" y="372"/>
                        <a:pt x="21600" y="867"/>
                      </a:cubicBezTo>
                      <a:lnTo>
                        <a:pt x="21600" y="20733"/>
                      </a:lnTo>
                      <a:cubicBezTo>
                        <a:pt x="21600" y="21146"/>
                        <a:pt x="18641" y="21600"/>
                        <a:pt x="15386" y="21600"/>
                      </a:cubicBezTo>
                    </a:path>
                  </a:pathLst>
                </a:custGeom>
                <a:solidFill>
                  <a:srgbClr val="30353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57200">
                    <a:buClrTx/>
                    <a:buFontTx/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>
                    <a:latin typeface="Oxygen" charset="0"/>
                    <a:ea typeface="Oxygen" charset="0"/>
                    <a:cs typeface="Oxygen" charset="0"/>
                  </a:endParaRPr>
                </a:p>
              </p:txBody>
            </p:sp>
            <p:sp>
              <p:nvSpPr>
                <p:cNvPr id="31" name="Shape 386"/>
                <p:cNvSpPr/>
                <p:nvPr/>
              </p:nvSpPr>
              <p:spPr>
                <a:xfrm>
                  <a:off x="2895849" y="3589956"/>
                  <a:ext cx="1099530" cy="2251474"/>
                </a:xfrm>
                <a:prstGeom prst="roundRect">
                  <a:avLst>
                    <a:gd name="adj" fmla="val 14497"/>
                  </a:avLst>
                </a:prstGeom>
                <a:solidFill>
                  <a:srgbClr val="1B18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57200">
                    <a:buClrTx/>
                    <a:buFontTx/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>
                    <a:latin typeface="Oxygen" charset="0"/>
                    <a:ea typeface="Oxygen" charset="0"/>
                    <a:cs typeface="Oxygen" charset="0"/>
                  </a:endParaRPr>
                </a:p>
              </p:txBody>
            </p:sp>
            <p:sp>
              <p:nvSpPr>
                <p:cNvPr id="32" name="Shape 387"/>
                <p:cNvSpPr/>
                <p:nvPr/>
              </p:nvSpPr>
              <p:spPr>
                <a:xfrm>
                  <a:off x="2904329" y="3607900"/>
                  <a:ext cx="1082569" cy="2215582"/>
                </a:xfrm>
                <a:prstGeom prst="roundRect">
                  <a:avLst>
                    <a:gd name="adj" fmla="val 14725"/>
                  </a:avLst>
                </a:prstGeom>
                <a:solidFill>
                  <a:srgbClr val="1B18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57200">
                    <a:buClrTx/>
                    <a:buFontTx/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>
                    <a:latin typeface="Oxygen" charset="0"/>
                    <a:ea typeface="Oxygen" charset="0"/>
                    <a:cs typeface="Oxygen" charset="0"/>
                  </a:endParaRPr>
                </a:p>
              </p:txBody>
            </p:sp>
            <p:sp>
              <p:nvSpPr>
                <p:cNvPr id="33" name="Shape 388"/>
                <p:cNvSpPr/>
                <p:nvPr/>
              </p:nvSpPr>
              <p:spPr>
                <a:xfrm>
                  <a:off x="2931416" y="3613415"/>
                  <a:ext cx="1028397" cy="2208239"/>
                </a:xfrm>
                <a:prstGeom prst="roundRect">
                  <a:avLst>
                    <a:gd name="adj" fmla="val 13411"/>
                  </a:avLst>
                </a:prstGeom>
                <a:solidFill>
                  <a:srgbClr val="1B18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57200">
                    <a:buClrTx/>
                    <a:buFontTx/>
                    <a:defRPr sz="1200">
                      <a:uFillTx/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>
                    <a:latin typeface="Oxygen" charset="0"/>
                    <a:ea typeface="Oxygen" charset="0"/>
                    <a:cs typeface="Oxygen" charset="0"/>
                  </a:endParaRPr>
                </a:p>
              </p:txBody>
            </p:sp>
          </p:grpSp>
          <p:sp>
            <p:nvSpPr>
              <p:cNvPr id="26" name="Shape 391"/>
              <p:cNvSpPr/>
              <p:nvPr/>
            </p:nvSpPr>
            <p:spPr>
              <a:xfrm>
                <a:off x="9100161" y="2114629"/>
                <a:ext cx="63646" cy="63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528" y="0"/>
                      <a:pt x="11058" y="2107"/>
                      <a:pt x="15275" y="6325"/>
                    </a:cubicBezTo>
                    <a:cubicBezTo>
                      <a:pt x="19493" y="10542"/>
                      <a:pt x="21600" y="16072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18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buFontTx/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latin typeface="Oxygen" charset="0"/>
                  <a:ea typeface="Oxygen" charset="0"/>
                  <a:cs typeface="Oxygen" charset="0"/>
                </a:endParaRPr>
              </a:p>
            </p:txBody>
          </p:sp>
          <p:sp>
            <p:nvSpPr>
              <p:cNvPr id="27" name="Shape 393"/>
              <p:cNvSpPr/>
              <p:nvPr/>
            </p:nvSpPr>
            <p:spPr>
              <a:xfrm flipH="1">
                <a:off x="10552830" y="2114629"/>
                <a:ext cx="63646" cy="63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528" y="0"/>
                      <a:pt x="11058" y="2107"/>
                      <a:pt x="15275" y="6325"/>
                    </a:cubicBezTo>
                    <a:cubicBezTo>
                      <a:pt x="19493" y="10542"/>
                      <a:pt x="21600" y="16072"/>
                      <a:pt x="21600" y="21600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18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buFontTx/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latin typeface="Oxygen" charset="0"/>
                  <a:ea typeface="Oxygen" charset="0"/>
                  <a:cs typeface="Oxygen" charset="0"/>
                </a:endParaRPr>
              </a:p>
            </p:txBody>
          </p:sp>
          <p:sp>
            <p:nvSpPr>
              <p:cNvPr id="28" name="Shape 392"/>
              <p:cNvSpPr/>
              <p:nvPr/>
            </p:nvSpPr>
            <p:spPr>
              <a:xfrm>
                <a:off x="9158820" y="2114629"/>
                <a:ext cx="1398998" cy="196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9" extrusionOk="0">
                    <a:moveTo>
                      <a:pt x="0" y="0"/>
                    </a:moveTo>
                    <a:cubicBezTo>
                      <a:pt x="4" y="4123"/>
                      <a:pt x="17" y="7416"/>
                      <a:pt x="135" y="10314"/>
                    </a:cubicBezTo>
                    <a:cubicBezTo>
                      <a:pt x="353" y="15199"/>
                      <a:pt x="892" y="19035"/>
                      <a:pt x="1578" y="20584"/>
                    </a:cubicBezTo>
                    <a:cubicBezTo>
                      <a:pt x="2072" y="21600"/>
                      <a:pt x="2594" y="21589"/>
                      <a:pt x="3384" y="21589"/>
                    </a:cubicBezTo>
                    <a:lnTo>
                      <a:pt x="18216" y="21589"/>
                    </a:lnTo>
                    <a:cubicBezTo>
                      <a:pt x="19006" y="21589"/>
                      <a:pt x="19528" y="21600"/>
                      <a:pt x="20022" y="20584"/>
                    </a:cubicBezTo>
                    <a:cubicBezTo>
                      <a:pt x="20708" y="19035"/>
                      <a:pt x="21247" y="15199"/>
                      <a:pt x="21465" y="10314"/>
                    </a:cubicBezTo>
                    <a:cubicBezTo>
                      <a:pt x="21583" y="7416"/>
                      <a:pt x="21596" y="4123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18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ClrTx/>
                  <a:buFontTx/>
                  <a:defRPr sz="1200">
                    <a:uFillTx/>
                    <a:latin typeface="+mj-lt"/>
                    <a:ea typeface="+mj-ea"/>
                    <a:cs typeface="+mj-cs"/>
                    <a:sym typeface="Helvetica"/>
                  </a:defRPr>
                </a:pPr>
                <a:endParaRPr>
                  <a:latin typeface="Oxygen" charset="0"/>
                  <a:ea typeface="Oxygen" charset="0"/>
                  <a:cs typeface="Oxygen" charset="0"/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 rot="1800000">
              <a:off x="10975531" y="4395530"/>
              <a:ext cx="385875" cy="457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782314" y="4175511"/>
              <a:ext cx="60325" cy="603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-117604" y="389971"/>
            <a:ext cx="3768848" cy="4376334"/>
          </a:xfrm>
          <a:custGeom>
            <a:avLst/>
            <a:gdLst>
              <a:gd name="connsiteX0" fmla="*/ 1904878 w 3768848"/>
              <a:gd name="connsiteY0" fmla="*/ 0 h 4376334"/>
              <a:gd name="connsiteX1" fmla="*/ 3768848 w 3768848"/>
              <a:gd name="connsiteY1" fmla="*/ 1075764 h 4376334"/>
              <a:gd name="connsiteX2" fmla="*/ 1863971 w 3768848"/>
              <a:gd name="connsiteY2" fmla="*/ 4376334 h 4376334"/>
              <a:gd name="connsiteX3" fmla="*/ 1863969 w 3768848"/>
              <a:gd name="connsiteY3" fmla="*/ 4376334 h 4376334"/>
              <a:gd name="connsiteX4" fmla="*/ 0 w 3768848"/>
              <a:gd name="connsiteY4" fmla="*/ 3300571 h 437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8848" h="4376334">
                <a:moveTo>
                  <a:pt x="1904878" y="0"/>
                </a:moveTo>
                <a:lnTo>
                  <a:pt x="3768848" y="1075764"/>
                </a:lnTo>
                <a:lnTo>
                  <a:pt x="1863971" y="4376334"/>
                </a:lnTo>
                <a:lnTo>
                  <a:pt x="1863969" y="4376334"/>
                </a:lnTo>
                <a:lnTo>
                  <a:pt x="0" y="33005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372291" y="3286611"/>
            <a:ext cx="3768848" cy="4376334"/>
          </a:xfrm>
          <a:custGeom>
            <a:avLst/>
            <a:gdLst>
              <a:gd name="connsiteX0" fmla="*/ 1904878 w 3768848"/>
              <a:gd name="connsiteY0" fmla="*/ 0 h 4376334"/>
              <a:gd name="connsiteX1" fmla="*/ 3768848 w 3768848"/>
              <a:gd name="connsiteY1" fmla="*/ 1075764 h 4376334"/>
              <a:gd name="connsiteX2" fmla="*/ 1863971 w 3768848"/>
              <a:gd name="connsiteY2" fmla="*/ 4376334 h 4376334"/>
              <a:gd name="connsiteX3" fmla="*/ 1863969 w 3768848"/>
              <a:gd name="connsiteY3" fmla="*/ 4376334 h 4376334"/>
              <a:gd name="connsiteX4" fmla="*/ 0 w 3768848"/>
              <a:gd name="connsiteY4" fmla="*/ 3300571 h 437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8848" h="4376334">
                <a:moveTo>
                  <a:pt x="1904878" y="0"/>
                </a:moveTo>
                <a:lnTo>
                  <a:pt x="3768848" y="1075764"/>
                </a:lnTo>
                <a:lnTo>
                  <a:pt x="1863971" y="4376334"/>
                </a:lnTo>
                <a:lnTo>
                  <a:pt x="1863969" y="4376334"/>
                </a:lnTo>
                <a:lnTo>
                  <a:pt x="0" y="33005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E3E991-10EF-46C6-865F-2CFD05CCEC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2077" y="640054"/>
            <a:ext cx="8642667" cy="5577890"/>
          </a:xfrm>
          <a:custGeom>
            <a:avLst/>
            <a:gdLst>
              <a:gd name="connsiteX0" fmla="*/ 2285259 w 8642667"/>
              <a:gd name="connsiteY0" fmla="*/ 424168 h 5577890"/>
              <a:gd name="connsiteX1" fmla="*/ 2467333 w 8642667"/>
              <a:gd name="connsiteY1" fmla="*/ 424168 h 5577890"/>
              <a:gd name="connsiteX2" fmla="*/ 2803580 w 8642667"/>
              <a:gd name="connsiteY2" fmla="*/ 820548 h 5577890"/>
              <a:gd name="connsiteX3" fmla="*/ 2803580 w 8642667"/>
              <a:gd name="connsiteY3" fmla="*/ 5181510 h 5577890"/>
              <a:gd name="connsiteX4" fmla="*/ 2467333 w 8642667"/>
              <a:gd name="connsiteY4" fmla="*/ 5577890 h 5577890"/>
              <a:gd name="connsiteX5" fmla="*/ 2285259 w 8642667"/>
              <a:gd name="connsiteY5" fmla="*/ 5577890 h 5577890"/>
              <a:gd name="connsiteX6" fmla="*/ 1949012 w 8642667"/>
              <a:gd name="connsiteY6" fmla="*/ 5181510 h 5577890"/>
              <a:gd name="connsiteX7" fmla="*/ 1949012 w 8642667"/>
              <a:gd name="connsiteY7" fmla="*/ 820548 h 5577890"/>
              <a:gd name="connsiteX8" fmla="*/ 2285259 w 8642667"/>
              <a:gd name="connsiteY8" fmla="*/ 424168 h 5577890"/>
              <a:gd name="connsiteX9" fmla="*/ 6175334 w 8642667"/>
              <a:gd name="connsiteY9" fmla="*/ 424167 h 5577890"/>
              <a:gd name="connsiteX10" fmla="*/ 6357408 w 8642667"/>
              <a:gd name="connsiteY10" fmla="*/ 424167 h 5577890"/>
              <a:gd name="connsiteX11" fmla="*/ 6693655 w 8642667"/>
              <a:gd name="connsiteY11" fmla="*/ 820547 h 5577890"/>
              <a:gd name="connsiteX12" fmla="*/ 6693655 w 8642667"/>
              <a:gd name="connsiteY12" fmla="*/ 5181509 h 5577890"/>
              <a:gd name="connsiteX13" fmla="*/ 6357408 w 8642667"/>
              <a:gd name="connsiteY13" fmla="*/ 5577889 h 5577890"/>
              <a:gd name="connsiteX14" fmla="*/ 6175334 w 8642667"/>
              <a:gd name="connsiteY14" fmla="*/ 5577889 h 5577890"/>
              <a:gd name="connsiteX15" fmla="*/ 5839087 w 8642667"/>
              <a:gd name="connsiteY15" fmla="*/ 5181509 h 5577890"/>
              <a:gd name="connsiteX16" fmla="*/ 5839087 w 8642667"/>
              <a:gd name="connsiteY16" fmla="*/ 820547 h 5577890"/>
              <a:gd name="connsiteX17" fmla="*/ 6175334 w 8642667"/>
              <a:gd name="connsiteY17" fmla="*/ 424167 h 5577890"/>
              <a:gd name="connsiteX18" fmla="*/ 336246 w 8642667"/>
              <a:gd name="connsiteY18" fmla="*/ 229758 h 5577890"/>
              <a:gd name="connsiteX19" fmla="*/ 518321 w 8642667"/>
              <a:gd name="connsiteY19" fmla="*/ 229758 h 5577890"/>
              <a:gd name="connsiteX20" fmla="*/ 854567 w 8642667"/>
              <a:gd name="connsiteY20" fmla="*/ 626138 h 5577890"/>
              <a:gd name="connsiteX21" fmla="*/ 854567 w 8642667"/>
              <a:gd name="connsiteY21" fmla="*/ 4987100 h 5577890"/>
              <a:gd name="connsiteX22" fmla="*/ 518321 w 8642667"/>
              <a:gd name="connsiteY22" fmla="*/ 5383480 h 5577890"/>
              <a:gd name="connsiteX23" fmla="*/ 336246 w 8642667"/>
              <a:gd name="connsiteY23" fmla="*/ 5383480 h 5577890"/>
              <a:gd name="connsiteX24" fmla="*/ 0 w 8642667"/>
              <a:gd name="connsiteY24" fmla="*/ 4987100 h 5577890"/>
              <a:gd name="connsiteX25" fmla="*/ 0 w 8642667"/>
              <a:gd name="connsiteY25" fmla="*/ 626138 h 5577890"/>
              <a:gd name="connsiteX26" fmla="*/ 336246 w 8642667"/>
              <a:gd name="connsiteY26" fmla="*/ 229758 h 5577890"/>
              <a:gd name="connsiteX27" fmla="*/ 8124346 w 8642667"/>
              <a:gd name="connsiteY27" fmla="*/ 229757 h 5577890"/>
              <a:gd name="connsiteX28" fmla="*/ 8306421 w 8642667"/>
              <a:gd name="connsiteY28" fmla="*/ 229757 h 5577890"/>
              <a:gd name="connsiteX29" fmla="*/ 8642667 w 8642667"/>
              <a:gd name="connsiteY29" fmla="*/ 626137 h 5577890"/>
              <a:gd name="connsiteX30" fmla="*/ 8642667 w 8642667"/>
              <a:gd name="connsiteY30" fmla="*/ 4987099 h 5577890"/>
              <a:gd name="connsiteX31" fmla="*/ 8306421 w 8642667"/>
              <a:gd name="connsiteY31" fmla="*/ 5383479 h 5577890"/>
              <a:gd name="connsiteX32" fmla="*/ 8124346 w 8642667"/>
              <a:gd name="connsiteY32" fmla="*/ 5383479 h 5577890"/>
              <a:gd name="connsiteX33" fmla="*/ 7788099 w 8642667"/>
              <a:gd name="connsiteY33" fmla="*/ 4987099 h 5577890"/>
              <a:gd name="connsiteX34" fmla="*/ 7788099 w 8642667"/>
              <a:gd name="connsiteY34" fmla="*/ 626137 h 5577890"/>
              <a:gd name="connsiteX35" fmla="*/ 8124346 w 8642667"/>
              <a:gd name="connsiteY35" fmla="*/ 229757 h 5577890"/>
              <a:gd name="connsiteX36" fmla="*/ 4226322 w 8642667"/>
              <a:gd name="connsiteY36" fmla="*/ 229757 h 5577890"/>
              <a:gd name="connsiteX37" fmla="*/ 4408396 w 8642667"/>
              <a:gd name="connsiteY37" fmla="*/ 229757 h 5577890"/>
              <a:gd name="connsiteX38" fmla="*/ 4408405 w 8642667"/>
              <a:gd name="connsiteY38" fmla="*/ 229758 h 5577890"/>
              <a:gd name="connsiteX39" fmla="*/ 4416346 w 8642667"/>
              <a:gd name="connsiteY39" fmla="*/ 229758 h 5577890"/>
              <a:gd name="connsiteX40" fmla="*/ 4752592 w 8642667"/>
              <a:gd name="connsiteY40" fmla="*/ 626138 h 5577890"/>
              <a:gd name="connsiteX41" fmla="*/ 4752592 w 8642667"/>
              <a:gd name="connsiteY41" fmla="*/ 4987100 h 5577890"/>
              <a:gd name="connsiteX42" fmla="*/ 4416346 w 8642667"/>
              <a:gd name="connsiteY42" fmla="*/ 5383480 h 5577890"/>
              <a:gd name="connsiteX43" fmla="*/ 4234271 w 8642667"/>
              <a:gd name="connsiteY43" fmla="*/ 5383480 h 5577890"/>
              <a:gd name="connsiteX44" fmla="*/ 4234263 w 8642667"/>
              <a:gd name="connsiteY44" fmla="*/ 5383479 h 5577890"/>
              <a:gd name="connsiteX45" fmla="*/ 4226322 w 8642667"/>
              <a:gd name="connsiteY45" fmla="*/ 5383479 h 5577890"/>
              <a:gd name="connsiteX46" fmla="*/ 3890075 w 8642667"/>
              <a:gd name="connsiteY46" fmla="*/ 4987099 h 5577890"/>
              <a:gd name="connsiteX47" fmla="*/ 3890075 w 8642667"/>
              <a:gd name="connsiteY47" fmla="*/ 626137 h 5577890"/>
              <a:gd name="connsiteX48" fmla="*/ 4226322 w 8642667"/>
              <a:gd name="connsiteY48" fmla="*/ 229757 h 5577890"/>
              <a:gd name="connsiteX49" fmla="*/ 3259765 w 8642667"/>
              <a:gd name="connsiteY49" fmla="*/ 1 h 5577890"/>
              <a:gd name="connsiteX50" fmla="*/ 3441839 w 8642667"/>
              <a:gd name="connsiteY50" fmla="*/ 1 h 5577890"/>
              <a:gd name="connsiteX51" fmla="*/ 3778086 w 8642667"/>
              <a:gd name="connsiteY51" fmla="*/ 396381 h 5577890"/>
              <a:gd name="connsiteX52" fmla="*/ 3778086 w 8642667"/>
              <a:gd name="connsiteY52" fmla="*/ 4757343 h 5577890"/>
              <a:gd name="connsiteX53" fmla="*/ 3441839 w 8642667"/>
              <a:gd name="connsiteY53" fmla="*/ 5153723 h 5577890"/>
              <a:gd name="connsiteX54" fmla="*/ 3259765 w 8642667"/>
              <a:gd name="connsiteY54" fmla="*/ 5153723 h 5577890"/>
              <a:gd name="connsiteX55" fmla="*/ 2923518 w 8642667"/>
              <a:gd name="connsiteY55" fmla="*/ 4757343 h 5577890"/>
              <a:gd name="connsiteX56" fmla="*/ 2923518 w 8642667"/>
              <a:gd name="connsiteY56" fmla="*/ 396381 h 5577890"/>
              <a:gd name="connsiteX57" fmla="*/ 3259765 w 8642667"/>
              <a:gd name="connsiteY57" fmla="*/ 1 h 5577890"/>
              <a:gd name="connsiteX58" fmla="*/ 1310753 w 8642667"/>
              <a:gd name="connsiteY58" fmla="*/ 1 h 5577890"/>
              <a:gd name="connsiteX59" fmla="*/ 1492827 w 8642667"/>
              <a:gd name="connsiteY59" fmla="*/ 1 h 5577890"/>
              <a:gd name="connsiteX60" fmla="*/ 1829074 w 8642667"/>
              <a:gd name="connsiteY60" fmla="*/ 396381 h 5577890"/>
              <a:gd name="connsiteX61" fmla="*/ 1829074 w 8642667"/>
              <a:gd name="connsiteY61" fmla="*/ 4757343 h 5577890"/>
              <a:gd name="connsiteX62" fmla="*/ 1492827 w 8642667"/>
              <a:gd name="connsiteY62" fmla="*/ 5153723 h 5577890"/>
              <a:gd name="connsiteX63" fmla="*/ 1310753 w 8642667"/>
              <a:gd name="connsiteY63" fmla="*/ 5153723 h 5577890"/>
              <a:gd name="connsiteX64" fmla="*/ 974506 w 8642667"/>
              <a:gd name="connsiteY64" fmla="*/ 4757343 h 5577890"/>
              <a:gd name="connsiteX65" fmla="*/ 974506 w 8642667"/>
              <a:gd name="connsiteY65" fmla="*/ 396381 h 5577890"/>
              <a:gd name="connsiteX66" fmla="*/ 1310753 w 8642667"/>
              <a:gd name="connsiteY66" fmla="*/ 1 h 5577890"/>
              <a:gd name="connsiteX67" fmla="*/ 7149840 w 8642667"/>
              <a:gd name="connsiteY67" fmla="*/ 0 h 5577890"/>
              <a:gd name="connsiteX68" fmla="*/ 7331915 w 8642667"/>
              <a:gd name="connsiteY68" fmla="*/ 0 h 5577890"/>
              <a:gd name="connsiteX69" fmla="*/ 7668161 w 8642667"/>
              <a:gd name="connsiteY69" fmla="*/ 396380 h 5577890"/>
              <a:gd name="connsiteX70" fmla="*/ 7668161 w 8642667"/>
              <a:gd name="connsiteY70" fmla="*/ 4757342 h 5577890"/>
              <a:gd name="connsiteX71" fmla="*/ 7331915 w 8642667"/>
              <a:gd name="connsiteY71" fmla="*/ 5153722 h 5577890"/>
              <a:gd name="connsiteX72" fmla="*/ 7149840 w 8642667"/>
              <a:gd name="connsiteY72" fmla="*/ 5153722 h 5577890"/>
              <a:gd name="connsiteX73" fmla="*/ 6813594 w 8642667"/>
              <a:gd name="connsiteY73" fmla="*/ 4757342 h 5577890"/>
              <a:gd name="connsiteX74" fmla="*/ 6813594 w 8642667"/>
              <a:gd name="connsiteY74" fmla="*/ 396380 h 5577890"/>
              <a:gd name="connsiteX75" fmla="*/ 7149840 w 8642667"/>
              <a:gd name="connsiteY75" fmla="*/ 0 h 5577890"/>
              <a:gd name="connsiteX76" fmla="*/ 5200828 w 8642667"/>
              <a:gd name="connsiteY76" fmla="*/ 0 h 5577890"/>
              <a:gd name="connsiteX77" fmla="*/ 5382902 w 8642667"/>
              <a:gd name="connsiteY77" fmla="*/ 0 h 5577890"/>
              <a:gd name="connsiteX78" fmla="*/ 5719149 w 8642667"/>
              <a:gd name="connsiteY78" fmla="*/ 396380 h 5577890"/>
              <a:gd name="connsiteX79" fmla="*/ 5719149 w 8642667"/>
              <a:gd name="connsiteY79" fmla="*/ 4757342 h 5577890"/>
              <a:gd name="connsiteX80" fmla="*/ 5382902 w 8642667"/>
              <a:gd name="connsiteY80" fmla="*/ 5153722 h 5577890"/>
              <a:gd name="connsiteX81" fmla="*/ 5200828 w 8642667"/>
              <a:gd name="connsiteY81" fmla="*/ 5153722 h 5577890"/>
              <a:gd name="connsiteX82" fmla="*/ 4864581 w 8642667"/>
              <a:gd name="connsiteY82" fmla="*/ 4757342 h 5577890"/>
              <a:gd name="connsiteX83" fmla="*/ 4864581 w 8642667"/>
              <a:gd name="connsiteY83" fmla="*/ 396380 h 5577890"/>
              <a:gd name="connsiteX84" fmla="*/ 5200828 w 8642667"/>
              <a:gd name="connsiteY84" fmla="*/ 0 h 557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642667" h="5577890">
                <a:moveTo>
                  <a:pt x="2285259" y="424168"/>
                </a:moveTo>
                <a:lnTo>
                  <a:pt x="2467333" y="424168"/>
                </a:lnTo>
                <a:cubicBezTo>
                  <a:pt x="2653036" y="424168"/>
                  <a:pt x="2803580" y="601634"/>
                  <a:pt x="2803580" y="820548"/>
                </a:cubicBezTo>
                <a:lnTo>
                  <a:pt x="2803580" y="5181510"/>
                </a:lnTo>
                <a:cubicBezTo>
                  <a:pt x="2803580" y="5400425"/>
                  <a:pt x="2653036" y="5577890"/>
                  <a:pt x="2467333" y="5577890"/>
                </a:cubicBezTo>
                <a:lnTo>
                  <a:pt x="2285259" y="5577890"/>
                </a:lnTo>
                <a:cubicBezTo>
                  <a:pt x="2099555" y="5577890"/>
                  <a:pt x="1949012" y="5400425"/>
                  <a:pt x="1949012" y="5181510"/>
                </a:cubicBezTo>
                <a:lnTo>
                  <a:pt x="1949012" y="820548"/>
                </a:lnTo>
                <a:cubicBezTo>
                  <a:pt x="1949012" y="601634"/>
                  <a:pt x="2099555" y="424168"/>
                  <a:pt x="2285259" y="424168"/>
                </a:cubicBezTo>
                <a:close/>
                <a:moveTo>
                  <a:pt x="6175334" y="424167"/>
                </a:moveTo>
                <a:lnTo>
                  <a:pt x="6357408" y="424167"/>
                </a:lnTo>
                <a:cubicBezTo>
                  <a:pt x="6543112" y="424167"/>
                  <a:pt x="6693655" y="601633"/>
                  <a:pt x="6693655" y="820547"/>
                </a:cubicBezTo>
                <a:lnTo>
                  <a:pt x="6693655" y="5181509"/>
                </a:lnTo>
                <a:cubicBezTo>
                  <a:pt x="6693655" y="5400424"/>
                  <a:pt x="6543112" y="5577889"/>
                  <a:pt x="6357408" y="5577889"/>
                </a:cubicBezTo>
                <a:lnTo>
                  <a:pt x="6175334" y="5577889"/>
                </a:lnTo>
                <a:cubicBezTo>
                  <a:pt x="5989631" y="5577889"/>
                  <a:pt x="5839087" y="5400424"/>
                  <a:pt x="5839087" y="5181509"/>
                </a:cubicBezTo>
                <a:lnTo>
                  <a:pt x="5839087" y="820547"/>
                </a:lnTo>
                <a:cubicBezTo>
                  <a:pt x="5839087" y="601633"/>
                  <a:pt x="5989631" y="424167"/>
                  <a:pt x="6175334" y="424167"/>
                </a:cubicBezTo>
                <a:close/>
                <a:moveTo>
                  <a:pt x="336246" y="229758"/>
                </a:moveTo>
                <a:lnTo>
                  <a:pt x="518321" y="229758"/>
                </a:lnTo>
                <a:cubicBezTo>
                  <a:pt x="704024" y="229758"/>
                  <a:pt x="854567" y="407224"/>
                  <a:pt x="854567" y="626138"/>
                </a:cubicBezTo>
                <a:lnTo>
                  <a:pt x="854567" y="4987100"/>
                </a:lnTo>
                <a:cubicBezTo>
                  <a:pt x="854567" y="5206015"/>
                  <a:pt x="704024" y="5383480"/>
                  <a:pt x="518321" y="5383480"/>
                </a:cubicBezTo>
                <a:lnTo>
                  <a:pt x="336246" y="5383480"/>
                </a:lnTo>
                <a:cubicBezTo>
                  <a:pt x="150542" y="5383480"/>
                  <a:pt x="0" y="5206015"/>
                  <a:pt x="0" y="4987100"/>
                </a:cubicBezTo>
                <a:lnTo>
                  <a:pt x="0" y="626138"/>
                </a:lnTo>
                <a:cubicBezTo>
                  <a:pt x="0" y="407224"/>
                  <a:pt x="150542" y="229758"/>
                  <a:pt x="336246" y="229758"/>
                </a:cubicBezTo>
                <a:close/>
                <a:moveTo>
                  <a:pt x="8124346" y="229757"/>
                </a:moveTo>
                <a:lnTo>
                  <a:pt x="8306421" y="229757"/>
                </a:lnTo>
                <a:cubicBezTo>
                  <a:pt x="8492125" y="229757"/>
                  <a:pt x="8642667" y="407223"/>
                  <a:pt x="8642667" y="626137"/>
                </a:cubicBezTo>
                <a:lnTo>
                  <a:pt x="8642667" y="4987099"/>
                </a:lnTo>
                <a:cubicBezTo>
                  <a:pt x="8642667" y="5206014"/>
                  <a:pt x="8492125" y="5383479"/>
                  <a:pt x="8306421" y="5383479"/>
                </a:cubicBezTo>
                <a:lnTo>
                  <a:pt x="8124346" y="5383479"/>
                </a:lnTo>
                <a:cubicBezTo>
                  <a:pt x="7938643" y="5383479"/>
                  <a:pt x="7788099" y="5206014"/>
                  <a:pt x="7788099" y="4987099"/>
                </a:cubicBezTo>
                <a:lnTo>
                  <a:pt x="7788099" y="626137"/>
                </a:lnTo>
                <a:cubicBezTo>
                  <a:pt x="7788099" y="407223"/>
                  <a:pt x="7938643" y="229757"/>
                  <a:pt x="8124346" y="229757"/>
                </a:cubicBezTo>
                <a:close/>
                <a:moveTo>
                  <a:pt x="4226322" y="229757"/>
                </a:moveTo>
                <a:lnTo>
                  <a:pt x="4408396" y="229757"/>
                </a:lnTo>
                <a:lnTo>
                  <a:pt x="4408405" y="229758"/>
                </a:lnTo>
                <a:lnTo>
                  <a:pt x="4416346" y="229758"/>
                </a:lnTo>
                <a:cubicBezTo>
                  <a:pt x="4602050" y="229758"/>
                  <a:pt x="4752592" y="407224"/>
                  <a:pt x="4752592" y="626138"/>
                </a:cubicBezTo>
                <a:lnTo>
                  <a:pt x="4752592" y="4987100"/>
                </a:lnTo>
                <a:cubicBezTo>
                  <a:pt x="4752592" y="5206015"/>
                  <a:pt x="4602050" y="5383480"/>
                  <a:pt x="4416346" y="5383480"/>
                </a:cubicBezTo>
                <a:lnTo>
                  <a:pt x="4234271" y="5383480"/>
                </a:lnTo>
                <a:lnTo>
                  <a:pt x="4234263" y="5383479"/>
                </a:lnTo>
                <a:lnTo>
                  <a:pt x="4226322" y="5383479"/>
                </a:lnTo>
                <a:cubicBezTo>
                  <a:pt x="4040618" y="5383479"/>
                  <a:pt x="3890075" y="5206014"/>
                  <a:pt x="3890075" y="4987099"/>
                </a:cubicBezTo>
                <a:lnTo>
                  <a:pt x="3890075" y="626137"/>
                </a:lnTo>
                <a:cubicBezTo>
                  <a:pt x="3890075" y="407223"/>
                  <a:pt x="4040618" y="229757"/>
                  <a:pt x="4226322" y="229757"/>
                </a:cubicBezTo>
                <a:close/>
                <a:moveTo>
                  <a:pt x="3259765" y="1"/>
                </a:moveTo>
                <a:lnTo>
                  <a:pt x="3441839" y="1"/>
                </a:lnTo>
                <a:cubicBezTo>
                  <a:pt x="3627543" y="1"/>
                  <a:pt x="3778086" y="177467"/>
                  <a:pt x="3778086" y="396381"/>
                </a:cubicBezTo>
                <a:lnTo>
                  <a:pt x="3778086" y="4757343"/>
                </a:lnTo>
                <a:cubicBezTo>
                  <a:pt x="3778086" y="4976258"/>
                  <a:pt x="3627543" y="5153723"/>
                  <a:pt x="3441839" y="5153723"/>
                </a:cubicBezTo>
                <a:lnTo>
                  <a:pt x="3259765" y="5153723"/>
                </a:lnTo>
                <a:cubicBezTo>
                  <a:pt x="3074061" y="5153723"/>
                  <a:pt x="2923518" y="4976258"/>
                  <a:pt x="2923518" y="4757343"/>
                </a:cubicBezTo>
                <a:lnTo>
                  <a:pt x="2923518" y="396381"/>
                </a:lnTo>
                <a:cubicBezTo>
                  <a:pt x="2923518" y="177467"/>
                  <a:pt x="3074061" y="1"/>
                  <a:pt x="3259765" y="1"/>
                </a:cubicBezTo>
                <a:close/>
                <a:moveTo>
                  <a:pt x="1310753" y="1"/>
                </a:moveTo>
                <a:lnTo>
                  <a:pt x="1492827" y="1"/>
                </a:lnTo>
                <a:cubicBezTo>
                  <a:pt x="1678530" y="1"/>
                  <a:pt x="1829074" y="177467"/>
                  <a:pt x="1829074" y="396381"/>
                </a:cubicBezTo>
                <a:lnTo>
                  <a:pt x="1829074" y="4757343"/>
                </a:lnTo>
                <a:cubicBezTo>
                  <a:pt x="1829074" y="4976258"/>
                  <a:pt x="1678530" y="5153723"/>
                  <a:pt x="1492827" y="5153723"/>
                </a:cubicBezTo>
                <a:lnTo>
                  <a:pt x="1310753" y="5153723"/>
                </a:lnTo>
                <a:cubicBezTo>
                  <a:pt x="1125049" y="5153723"/>
                  <a:pt x="974506" y="4976258"/>
                  <a:pt x="974506" y="4757343"/>
                </a:cubicBezTo>
                <a:lnTo>
                  <a:pt x="974506" y="396381"/>
                </a:lnTo>
                <a:cubicBezTo>
                  <a:pt x="974506" y="177467"/>
                  <a:pt x="1125049" y="1"/>
                  <a:pt x="1310753" y="1"/>
                </a:cubicBezTo>
                <a:close/>
                <a:moveTo>
                  <a:pt x="7149840" y="0"/>
                </a:moveTo>
                <a:lnTo>
                  <a:pt x="7331915" y="0"/>
                </a:lnTo>
                <a:cubicBezTo>
                  <a:pt x="7517619" y="0"/>
                  <a:pt x="7668161" y="177466"/>
                  <a:pt x="7668161" y="396380"/>
                </a:cubicBezTo>
                <a:lnTo>
                  <a:pt x="7668161" y="4757342"/>
                </a:lnTo>
                <a:cubicBezTo>
                  <a:pt x="7668161" y="4976257"/>
                  <a:pt x="7517619" y="5153722"/>
                  <a:pt x="7331915" y="5153722"/>
                </a:cubicBezTo>
                <a:lnTo>
                  <a:pt x="7149840" y="5153722"/>
                </a:lnTo>
                <a:cubicBezTo>
                  <a:pt x="6964137" y="5153722"/>
                  <a:pt x="6813594" y="4976257"/>
                  <a:pt x="6813594" y="4757342"/>
                </a:cubicBezTo>
                <a:lnTo>
                  <a:pt x="6813594" y="396380"/>
                </a:lnTo>
                <a:cubicBezTo>
                  <a:pt x="6813594" y="177466"/>
                  <a:pt x="6964137" y="0"/>
                  <a:pt x="7149840" y="0"/>
                </a:cubicBezTo>
                <a:close/>
                <a:moveTo>
                  <a:pt x="5200828" y="0"/>
                </a:moveTo>
                <a:lnTo>
                  <a:pt x="5382902" y="0"/>
                </a:lnTo>
                <a:cubicBezTo>
                  <a:pt x="5568606" y="0"/>
                  <a:pt x="5719149" y="177466"/>
                  <a:pt x="5719149" y="396380"/>
                </a:cubicBezTo>
                <a:lnTo>
                  <a:pt x="5719149" y="4757342"/>
                </a:lnTo>
                <a:cubicBezTo>
                  <a:pt x="5719149" y="4976257"/>
                  <a:pt x="5568606" y="5153722"/>
                  <a:pt x="5382902" y="5153722"/>
                </a:cubicBezTo>
                <a:lnTo>
                  <a:pt x="5200828" y="5153722"/>
                </a:lnTo>
                <a:cubicBezTo>
                  <a:pt x="5015124" y="5153722"/>
                  <a:pt x="4864581" y="4976257"/>
                  <a:pt x="4864581" y="4757342"/>
                </a:cubicBezTo>
                <a:lnTo>
                  <a:pt x="4864581" y="396380"/>
                </a:lnTo>
                <a:cubicBezTo>
                  <a:pt x="4864581" y="177466"/>
                  <a:pt x="5015124" y="0"/>
                  <a:pt x="52008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2CB32C51-9BE9-4669-AA65-F2994CCDA6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5072" y="4067033"/>
            <a:ext cx="2725470" cy="2790969"/>
          </a:xfrm>
          <a:custGeom>
            <a:avLst/>
            <a:gdLst>
              <a:gd name="connsiteX0" fmla="*/ 1671831 w 3343661"/>
              <a:gd name="connsiteY0" fmla="*/ 0 h 3424017"/>
              <a:gd name="connsiteX1" fmla="*/ 1842765 w 3343661"/>
              <a:gd name="connsiteY1" fmla="*/ 8631 h 3424017"/>
              <a:gd name="connsiteX2" fmla="*/ 3343661 w 3343661"/>
              <a:gd name="connsiteY2" fmla="*/ 1671832 h 3424017"/>
              <a:gd name="connsiteX3" fmla="*/ 3343661 w 3343661"/>
              <a:gd name="connsiteY3" fmla="*/ 3424017 h 3424017"/>
              <a:gd name="connsiteX4" fmla="*/ 0 w 3343661"/>
              <a:gd name="connsiteY4" fmla="*/ 3424017 h 3424017"/>
              <a:gd name="connsiteX5" fmla="*/ 0 w 3343661"/>
              <a:gd name="connsiteY5" fmla="*/ 1671832 h 3424017"/>
              <a:gd name="connsiteX6" fmla="*/ 1500896 w 3343661"/>
              <a:gd name="connsiteY6" fmla="*/ 8631 h 34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661" h="3424017">
                <a:moveTo>
                  <a:pt x="1671831" y="0"/>
                </a:moveTo>
                <a:lnTo>
                  <a:pt x="1842765" y="8631"/>
                </a:lnTo>
                <a:cubicBezTo>
                  <a:pt x="2685796" y="94246"/>
                  <a:pt x="3343661" y="806212"/>
                  <a:pt x="3343661" y="1671832"/>
                </a:cubicBezTo>
                <a:lnTo>
                  <a:pt x="3343661" y="3424017"/>
                </a:lnTo>
                <a:lnTo>
                  <a:pt x="0" y="3424017"/>
                </a:lnTo>
                <a:lnTo>
                  <a:pt x="0" y="1671832"/>
                </a:lnTo>
                <a:cubicBezTo>
                  <a:pt x="0" y="806212"/>
                  <a:pt x="657864" y="94246"/>
                  <a:pt x="1500896" y="86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ID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44FC498B-1BFD-4A9B-BADF-25E3D1C8B4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4169" y="2957735"/>
            <a:ext cx="3343661" cy="3900265"/>
          </a:xfrm>
          <a:custGeom>
            <a:avLst/>
            <a:gdLst>
              <a:gd name="connsiteX0" fmla="*/ 1671830 w 3343661"/>
              <a:gd name="connsiteY0" fmla="*/ 0 h 3900265"/>
              <a:gd name="connsiteX1" fmla="*/ 1842765 w 3343661"/>
              <a:gd name="connsiteY1" fmla="*/ 8632 h 3900265"/>
              <a:gd name="connsiteX2" fmla="*/ 3343661 w 3343661"/>
              <a:gd name="connsiteY2" fmla="*/ 1671831 h 3900265"/>
              <a:gd name="connsiteX3" fmla="*/ 3343661 w 3343661"/>
              <a:gd name="connsiteY3" fmla="*/ 3900265 h 3900265"/>
              <a:gd name="connsiteX4" fmla="*/ 0 w 3343661"/>
              <a:gd name="connsiteY4" fmla="*/ 3900265 h 3900265"/>
              <a:gd name="connsiteX5" fmla="*/ 0 w 3343661"/>
              <a:gd name="connsiteY5" fmla="*/ 1671831 h 3900265"/>
              <a:gd name="connsiteX6" fmla="*/ 1500896 w 3343661"/>
              <a:gd name="connsiteY6" fmla="*/ 8632 h 390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661" h="3900265">
                <a:moveTo>
                  <a:pt x="1671830" y="0"/>
                </a:moveTo>
                <a:lnTo>
                  <a:pt x="1842765" y="8632"/>
                </a:lnTo>
                <a:cubicBezTo>
                  <a:pt x="2685796" y="94246"/>
                  <a:pt x="3343661" y="806212"/>
                  <a:pt x="3343661" y="1671831"/>
                </a:cubicBezTo>
                <a:lnTo>
                  <a:pt x="3343661" y="3900265"/>
                </a:lnTo>
                <a:lnTo>
                  <a:pt x="0" y="3900265"/>
                </a:lnTo>
                <a:lnTo>
                  <a:pt x="0" y="1671831"/>
                </a:lnTo>
                <a:cubicBezTo>
                  <a:pt x="0" y="806212"/>
                  <a:pt x="657865" y="94246"/>
                  <a:pt x="1500896" y="86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ID"/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048F8332-AFBC-459B-ABCB-B6E96EF35D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1457" y="4123370"/>
            <a:ext cx="2811218" cy="2734628"/>
          </a:xfrm>
          <a:custGeom>
            <a:avLst/>
            <a:gdLst>
              <a:gd name="connsiteX0" fmla="*/ 1671831 w 3343662"/>
              <a:gd name="connsiteY0" fmla="*/ 0 h 3252566"/>
              <a:gd name="connsiteX1" fmla="*/ 1842766 w 3343662"/>
              <a:gd name="connsiteY1" fmla="*/ 8631 h 3252566"/>
              <a:gd name="connsiteX2" fmla="*/ 3343662 w 3343662"/>
              <a:gd name="connsiteY2" fmla="*/ 1671831 h 3252566"/>
              <a:gd name="connsiteX3" fmla="*/ 3343662 w 3343662"/>
              <a:gd name="connsiteY3" fmla="*/ 3252566 h 3252566"/>
              <a:gd name="connsiteX4" fmla="*/ 0 w 3343662"/>
              <a:gd name="connsiteY4" fmla="*/ 3252566 h 3252566"/>
              <a:gd name="connsiteX5" fmla="*/ 1 w 3343662"/>
              <a:gd name="connsiteY5" fmla="*/ 1671831 h 3252566"/>
              <a:gd name="connsiteX6" fmla="*/ 1500897 w 3343662"/>
              <a:gd name="connsiteY6" fmla="*/ 8631 h 325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662" h="3252566">
                <a:moveTo>
                  <a:pt x="1671831" y="0"/>
                </a:moveTo>
                <a:lnTo>
                  <a:pt x="1842766" y="8631"/>
                </a:lnTo>
                <a:cubicBezTo>
                  <a:pt x="2685797" y="94246"/>
                  <a:pt x="3343662" y="806212"/>
                  <a:pt x="3343662" y="1671831"/>
                </a:cubicBezTo>
                <a:lnTo>
                  <a:pt x="3343662" y="3252566"/>
                </a:lnTo>
                <a:lnTo>
                  <a:pt x="0" y="3252566"/>
                </a:lnTo>
                <a:lnTo>
                  <a:pt x="1" y="1671831"/>
                </a:lnTo>
                <a:cubicBezTo>
                  <a:pt x="1" y="806212"/>
                  <a:pt x="657866" y="94246"/>
                  <a:pt x="1500897" y="86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">
            <a:extLst>
              <a:ext uri="{FF2B5EF4-FFF2-40B4-BE49-F238E27FC236}">
                <a16:creationId xmlns:a16="http://schemas.microsoft.com/office/drawing/2014/main" id="{DE815C35-711C-477B-8178-70E6EC2F3F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67300"/>
          </a:xfrm>
          <a:custGeom>
            <a:avLst/>
            <a:gdLst>
              <a:gd name="connsiteX0" fmla="*/ 0 w 12192000"/>
              <a:gd name="connsiteY0" fmla="*/ 0 h 5067300"/>
              <a:gd name="connsiteX1" fmla="*/ 12192000 w 12192000"/>
              <a:gd name="connsiteY1" fmla="*/ 0 h 5067300"/>
              <a:gd name="connsiteX2" fmla="*/ 12192000 w 12192000"/>
              <a:gd name="connsiteY2" fmla="*/ 3772071 h 5067300"/>
              <a:gd name="connsiteX3" fmla="*/ 12187234 w 12192000"/>
              <a:gd name="connsiteY3" fmla="*/ 3772071 h 5067300"/>
              <a:gd name="connsiteX4" fmla="*/ 12187234 w 12192000"/>
              <a:gd name="connsiteY4" fmla="*/ 4647669 h 5067300"/>
              <a:gd name="connsiteX5" fmla="*/ 12128968 w 12192000"/>
              <a:gd name="connsiteY5" fmla="*/ 4665922 h 5067300"/>
              <a:gd name="connsiteX6" fmla="*/ 11479626 w 12192000"/>
              <a:gd name="connsiteY6" fmla="*/ 5067300 h 5067300"/>
              <a:gd name="connsiteX7" fmla="*/ 10580318 w 12192000"/>
              <a:gd name="connsiteY7" fmla="*/ 4625115 h 5067300"/>
              <a:gd name="connsiteX8" fmla="*/ 9681010 w 12192000"/>
              <a:gd name="connsiteY8" fmla="*/ 5067300 h 5067300"/>
              <a:gd name="connsiteX9" fmla="*/ 8781702 w 12192000"/>
              <a:gd name="connsiteY9" fmla="*/ 4625115 h 5067300"/>
              <a:gd name="connsiteX10" fmla="*/ 7882394 w 12192000"/>
              <a:gd name="connsiteY10" fmla="*/ 5067300 h 5067300"/>
              <a:gd name="connsiteX11" fmla="*/ 6983087 w 12192000"/>
              <a:gd name="connsiteY11" fmla="*/ 4625115 h 5067300"/>
              <a:gd name="connsiteX12" fmla="*/ 6083778 w 12192000"/>
              <a:gd name="connsiteY12" fmla="*/ 5067300 h 5067300"/>
              <a:gd name="connsiteX13" fmla="*/ 5184471 w 12192000"/>
              <a:gd name="connsiteY13" fmla="*/ 4625115 h 5067300"/>
              <a:gd name="connsiteX14" fmla="*/ 4285162 w 12192000"/>
              <a:gd name="connsiteY14" fmla="*/ 5067300 h 5067300"/>
              <a:gd name="connsiteX15" fmla="*/ 3385854 w 12192000"/>
              <a:gd name="connsiteY15" fmla="*/ 4625115 h 5067300"/>
              <a:gd name="connsiteX16" fmla="*/ 2486546 w 12192000"/>
              <a:gd name="connsiteY16" fmla="*/ 5067300 h 5067300"/>
              <a:gd name="connsiteX17" fmla="*/ 1587238 w 12192000"/>
              <a:gd name="connsiteY17" fmla="*/ 4625115 h 5067300"/>
              <a:gd name="connsiteX18" fmla="*/ 687930 w 12192000"/>
              <a:gd name="connsiteY18" fmla="*/ 5067300 h 5067300"/>
              <a:gd name="connsiteX19" fmla="*/ 91033 w 12192000"/>
              <a:gd name="connsiteY19" fmla="*/ 4707052 h 5067300"/>
              <a:gd name="connsiteX20" fmla="*/ 0 w 12192000"/>
              <a:gd name="connsiteY20" fmla="*/ 4659131 h 5067300"/>
              <a:gd name="connsiteX21" fmla="*/ 0 w 12192000"/>
              <a:gd name="connsiteY21" fmla="*/ 3772071 h 5067300"/>
              <a:gd name="connsiteX22" fmla="*/ 0 w 12192000"/>
              <a:gd name="connsiteY22" fmla="*/ 3527867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5067300">
                <a:moveTo>
                  <a:pt x="0" y="0"/>
                </a:moveTo>
                <a:lnTo>
                  <a:pt x="12192000" y="0"/>
                </a:lnTo>
                <a:lnTo>
                  <a:pt x="12192000" y="3772071"/>
                </a:lnTo>
                <a:lnTo>
                  <a:pt x="12187234" y="3772071"/>
                </a:lnTo>
                <a:lnTo>
                  <a:pt x="12187234" y="4647669"/>
                </a:lnTo>
                <a:lnTo>
                  <a:pt x="12128968" y="4665922"/>
                </a:lnTo>
                <a:cubicBezTo>
                  <a:pt x="11852581" y="4775389"/>
                  <a:pt x="11885564" y="5067300"/>
                  <a:pt x="11479626" y="5067300"/>
                </a:cubicBezTo>
                <a:cubicBezTo>
                  <a:pt x="10983854" y="5067300"/>
                  <a:pt x="11079934" y="4625115"/>
                  <a:pt x="10580318" y="4625115"/>
                </a:cubicBezTo>
                <a:cubicBezTo>
                  <a:pt x="10015368" y="4625115"/>
                  <a:pt x="10180626" y="5067300"/>
                  <a:pt x="9681010" y="5067300"/>
                </a:cubicBezTo>
                <a:cubicBezTo>
                  <a:pt x="9185238" y="5067300"/>
                  <a:pt x="9281318" y="4625115"/>
                  <a:pt x="8781702" y="4625115"/>
                </a:cubicBezTo>
                <a:cubicBezTo>
                  <a:pt x="8216752" y="4625115"/>
                  <a:pt x="8382010" y="5067300"/>
                  <a:pt x="7882394" y="5067300"/>
                </a:cubicBezTo>
                <a:cubicBezTo>
                  <a:pt x="7386622" y="5067300"/>
                  <a:pt x="7482702" y="4625115"/>
                  <a:pt x="6983087" y="4625115"/>
                </a:cubicBezTo>
                <a:cubicBezTo>
                  <a:pt x="6418137" y="4625115"/>
                  <a:pt x="6583394" y="5067300"/>
                  <a:pt x="6083778" y="5067300"/>
                </a:cubicBezTo>
                <a:cubicBezTo>
                  <a:pt x="5588006" y="5067300"/>
                  <a:pt x="5684086" y="4625115"/>
                  <a:pt x="5184471" y="4625115"/>
                </a:cubicBezTo>
                <a:cubicBezTo>
                  <a:pt x="4619520" y="4625115"/>
                  <a:pt x="4784779" y="5067300"/>
                  <a:pt x="4285162" y="5067300"/>
                </a:cubicBezTo>
                <a:cubicBezTo>
                  <a:pt x="3789390" y="5067300"/>
                  <a:pt x="3885469" y="4625115"/>
                  <a:pt x="3385854" y="4625115"/>
                </a:cubicBezTo>
                <a:cubicBezTo>
                  <a:pt x="2820904" y="4625115"/>
                  <a:pt x="2986161" y="5067300"/>
                  <a:pt x="2486546" y="5067300"/>
                </a:cubicBezTo>
                <a:cubicBezTo>
                  <a:pt x="1990773" y="5067300"/>
                  <a:pt x="2086853" y="4625115"/>
                  <a:pt x="1587238" y="4625115"/>
                </a:cubicBezTo>
                <a:cubicBezTo>
                  <a:pt x="1072249" y="4625115"/>
                  <a:pt x="1187545" y="5067300"/>
                  <a:pt x="687930" y="5067300"/>
                </a:cubicBezTo>
                <a:cubicBezTo>
                  <a:pt x="328110" y="5067300"/>
                  <a:pt x="280190" y="4835815"/>
                  <a:pt x="91033" y="4707052"/>
                </a:cubicBezTo>
                <a:lnTo>
                  <a:pt x="0" y="4659131"/>
                </a:lnTo>
                <a:lnTo>
                  <a:pt x="0" y="3772071"/>
                </a:lnTo>
                <a:lnTo>
                  <a:pt x="0" y="35278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43201" y="2176341"/>
            <a:ext cx="1976717" cy="1951905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07224" y="0"/>
            <a:ext cx="2178423" cy="1250577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407213" y="1680882"/>
            <a:ext cx="2420469" cy="3536577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258670" y="4923704"/>
            <a:ext cx="2926977" cy="1934296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126505" y="4679576"/>
            <a:ext cx="1411942" cy="1398495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8202706" y="1200388"/>
            <a:ext cx="1497108" cy="2161377"/>
          </a:xfrm>
          <a:custGeom>
            <a:avLst/>
            <a:gdLst>
              <a:gd name="connsiteX0" fmla="*/ 0 w 3257550"/>
              <a:gd name="connsiteY0" fmla="*/ 0 h 3790950"/>
              <a:gd name="connsiteX1" fmla="*/ 3257550 w 3257550"/>
              <a:gd name="connsiteY1" fmla="*/ 0 h 3790950"/>
              <a:gd name="connsiteX2" fmla="*/ 3257550 w 3257550"/>
              <a:gd name="connsiteY2" fmla="*/ 3790950 h 3790950"/>
              <a:gd name="connsiteX3" fmla="*/ 0 w 32575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3790950">
                <a:moveTo>
                  <a:pt x="0" y="0"/>
                </a:moveTo>
                <a:lnTo>
                  <a:pt x="3257550" y="0"/>
                </a:lnTo>
                <a:lnTo>
                  <a:pt x="3257550" y="3790950"/>
                </a:lnTo>
                <a:lnTo>
                  <a:pt x="0" y="3790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262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4330320" y="2"/>
            <a:ext cx="7608804" cy="6880948"/>
          </a:xfrm>
          <a:custGeom>
            <a:avLst/>
            <a:gdLst>
              <a:gd name="connsiteX0" fmla="*/ 52706 w 7608804"/>
              <a:gd name="connsiteY0" fmla="*/ 0 h 6880948"/>
              <a:gd name="connsiteX1" fmla="*/ 3108909 w 7608804"/>
              <a:gd name="connsiteY1" fmla="*/ 0 h 6880948"/>
              <a:gd name="connsiteX2" fmla="*/ 3113657 w 7608804"/>
              <a:gd name="connsiteY2" fmla="*/ 4537 h 6880948"/>
              <a:gd name="connsiteX3" fmla="*/ 7606420 w 7608804"/>
              <a:gd name="connsiteY3" fmla="*/ 2628900 h 6880948"/>
              <a:gd name="connsiteX4" fmla="*/ 7608115 w 7608804"/>
              <a:gd name="connsiteY4" fmla="*/ 5803905 h 6880948"/>
              <a:gd name="connsiteX5" fmla="*/ 7607266 w 7608804"/>
              <a:gd name="connsiteY5" fmla="*/ 5894915 h 6880948"/>
              <a:gd name="connsiteX6" fmla="*/ 4882880 w 7608804"/>
              <a:gd name="connsiteY6" fmla="*/ 4362448 h 6880948"/>
              <a:gd name="connsiteX7" fmla="*/ 6075853 w 7608804"/>
              <a:gd name="connsiteY7" fmla="*/ 6880948 h 6880948"/>
              <a:gd name="connsiteX8" fmla="*/ 2848987 w 7608804"/>
              <a:gd name="connsiteY8" fmla="*/ 6858001 h 6880948"/>
              <a:gd name="connsiteX9" fmla="*/ 20991 w 7608804"/>
              <a:gd name="connsiteY9" fmla="*/ 103390 h 6880948"/>
              <a:gd name="connsiteX10" fmla="*/ 52706 w 7608804"/>
              <a:gd name="connsiteY10" fmla="*/ 0 h 688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8804" h="6880948">
                <a:moveTo>
                  <a:pt x="52706" y="0"/>
                </a:moveTo>
                <a:lnTo>
                  <a:pt x="3108909" y="0"/>
                </a:lnTo>
                <a:lnTo>
                  <a:pt x="3113657" y="4537"/>
                </a:lnTo>
                <a:lnTo>
                  <a:pt x="7606420" y="2628900"/>
                </a:lnTo>
                <a:cubicBezTo>
                  <a:pt x="7596189" y="4183705"/>
                  <a:pt x="7612226" y="5109121"/>
                  <a:pt x="7608115" y="5803905"/>
                </a:cubicBezTo>
                <a:lnTo>
                  <a:pt x="7607266" y="5894915"/>
                </a:lnTo>
                <a:lnTo>
                  <a:pt x="4882880" y="4362448"/>
                </a:lnTo>
                <a:lnTo>
                  <a:pt x="6075853" y="6880948"/>
                </a:lnTo>
                <a:lnTo>
                  <a:pt x="2848987" y="6858001"/>
                </a:lnTo>
                <a:cubicBezTo>
                  <a:pt x="2130244" y="5299473"/>
                  <a:pt x="-247212" y="1362895"/>
                  <a:pt x="20991" y="103390"/>
                </a:cubicBezTo>
                <a:lnTo>
                  <a:pt x="5270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604020" y="0"/>
            <a:ext cx="7608805" cy="6891565"/>
          </a:xfrm>
          <a:custGeom>
            <a:avLst/>
            <a:gdLst>
              <a:gd name="connsiteX0" fmla="*/ 52706 w 7608805"/>
              <a:gd name="connsiteY0" fmla="*/ 0 h 6891565"/>
              <a:gd name="connsiteX1" fmla="*/ 3108909 w 7608805"/>
              <a:gd name="connsiteY1" fmla="*/ 0 h 6891565"/>
              <a:gd name="connsiteX2" fmla="*/ 3113657 w 7608805"/>
              <a:gd name="connsiteY2" fmla="*/ 4537 h 6891565"/>
              <a:gd name="connsiteX3" fmla="*/ 7606420 w 7608805"/>
              <a:gd name="connsiteY3" fmla="*/ 2628900 h 6891565"/>
              <a:gd name="connsiteX4" fmla="*/ 7568932 w 7608805"/>
              <a:gd name="connsiteY4" fmla="*/ 6891565 h 6891565"/>
              <a:gd name="connsiteX5" fmla="*/ 2848987 w 7608805"/>
              <a:gd name="connsiteY5" fmla="*/ 6858001 h 6891565"/>
              <a:gd name="connsiteX6" fmla="*/ 20991 w 7608805"/>
              <a:gd name="connsiteY6" fmla="*/ 103390 h 689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8805" h="6891565">
                <a:moveTo>
                  <a:pt x="52706" y="0"/>
                </a:moveTo>
                <a:lnTo>
                  <a:pt x="3108909" y="0"/>
                </a:lnTo>
                <a:lnTo>
                  <a:pt x="3113657" y="4537"/>
                </a:lnTo>
                <a:lnTo>
                  <a:pt x="7606420" y="2628900"/>
                </a:lnTo>
                <a:cubicBezTo>
                  <a:pt x="7590051" y="5116588"/>
                  <a:pt x="7640926" y="5993040"/>
                  <a:pt x="7568932" y="6891565"/>
                </a:cubicBezTo>
                <a:lnTo>
                  <a:pt x="2848987" y="6858001"/>
                </a:lnTo>
                <a:cubicBezTo>
                  <a:pt x="2130244" y="5299473"/>
                  <a:pt x="-247212" y="1362895"/>
                  <a:pt x="20991" y="1033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778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8955637">
            <a:off x="7030558" y="-1605917"/>
            <a:ext cx="484122" cy="10057817"/>
          </a:xfrm>
          <a:custGeom>
            <a:avLst/>
            <a:gdLst>
              <a:gd name="connsiteX0" fmla="*/ 0 w 470371"/>
              <a:gd name="connsiteY0" fmla="*/ 0 h 10057817"/>
              <a:gd name="connsiteX1" fmla="*/ 470371 w 470371"/>
              <a:gd name="connsiteY1" fmla="*/ 0 h 10057817"/>
              <a:gd name="connsiteX2" fmla="*/ 470371 w 470371"/>
              <a:gd name="connsiteY2" fmla="*/ 10057817 h 10057817"/>
              <a:gd name="connsiteX3" fmla="*/ 0 w 470371"/>
              <a:gd name="connsiteY3" fmla="*/ 10057817 h 10057817"/>
              <a:gd name="connsiteX4" fmla="*/ 0 w 470371"/>
              <a:gd name="connsiteY4" fmla="*/ 0 h 10057817"/>
              <a:gd name="connsiteX0" fmla="*/ 0 w 470371"/>
              <a:gd name="connsiteY0" fmla="*/ 0 h 10057817"/>
              <a:gd name="connsiteX1" fmla="*/ 470371 w 470371"/>
              <a:gd name="connsiteY1" fmla="*/ 0 h 10057817"/>
              <a:gd name="connsiteX2" fmla="*/ 462761 w 470371"/>
              <a:gd name="connsiteY2" fmla="*/ 458327 h 10057817"/>
              <a:gd name="connsiteX3" fmla="*/ 470371 w 470371"/>
              <a:gd name="connsiteY3" fmla="*/ 10057817 h 10057817"/>
              <a:gd name="connsiteX4" fmla="*/ 0 w 470371"/>
              <a:gd name="connsiteY4" fmla="*/ 10057817 h 10057817"/>
              <a:gd name="connsiteX5" fmla="*/ 0 w 470371"/>
              <a:gd name="connsiteY5" fmla="*/ 0 h 10057817"/>
              <a:gd name="connsiteX0" fmla="*/ 0 w 470371"/>
              <a:gd name="connsiteY0" fmla="*/ 0 h 10057817"/>
              <a:gd name="connsiteX1" fmla="*/ 462761 w 470371"/>
              <a:gd name="connsiteY1" fmla="*/ 458327 h 10057817"/>
              <a:gd name="connsiteX2" fmla="*/ 470371 w 470371"/>
              <a:gd name="connsiteY2" fmla="*/ 10057817 h 10057817"/>
              <a:gd name="connsiteX3" fmla="*/ 0 w 470371"/>
              <a:gd name="connsiteY3" fmla="*/ 10057817 h 10057817"/>
              <a:gd name="connsiteX4" fmla="*/ 0 w 470371"/>
              <a:gd name="connsiteY4" fmla="*/ 0 h 10057817"/>
              <a:gd name="connsiteX0" fmla="*/ 13751 w 484122"/>
              <a:gd name="connsiteY0" fmla="*/ 0 h 10057817"/>
              <a:gd name="connsiteX1" fmla="*/ 476512 w 484122"/>
              <a:gd name="connsiteY1" fmla="*/ 458327 h 10057817"/>
              <a:gd name="connsiteX2" fmla="*/ 484122 w 484122"/>
              <a:gd name="connsiteY2" fmla="*/ 10057817 h 10057817"/>
              <a:gd name="connsiteX3" fmla="*/ 13751 w 484122"/>
              <a:gd name="connsiteY3" fmla="*/ 10057817 h 10057817"/>
              <a:gd name="connsiteX4" fmla="*/ 0 w 484122"/>
              <a:gd name="connsiteY4" fmla="*/ 9581179 h 10057817"/>
              <a:gd name="connsiteX5" fmla="*/ 13751 w 484122"/>
              <a:gd name="connsiteY5" fmla="*/ 0 h 10057817"/>
              <a:gd name="connsiteX0" fmla="*/ 13751 w 484122"/>
              <a:gd name="connsiteY0" fmla="*/ 0 h 10057817"/>
              <a:gd name="connsiteX1" fmla="*/ 476512 w 484122"/>
              <a:gd name="connsiteY1" fmla="*/ 458327 h 10057817"/>
              <a:gd name="connsiteX2" fmla="*/ 484122 w 484122"/>
              <a:gd name="connsiteY2" fmla="*/ 10057817 h 10057817"/>
              <a:gd name="connsiteX3" fmla="*/ 0 w 484122"/>
              <a:gd name="connsiteY3" fmla="*/ 9581179 h 10057817"/>
              <a:gd name="connsiteX4" fmla="*/ 13751 w 484122"/>
              <a:gd name="connsiteY4" fmla="*/ 0 h 1005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22" h="10057817">
                <a:moveTo>
                  <a:pt x="13751" y="0"/>
                </a:moveTo>
                <a:lnTo>
                  <a:pt x="476512" y="458327"/>
                </a:lnTo>
                <a:cubicBezTo>
                  <a:pt x="479049" y="3658157"/>
                  <a:pt x="481585" y="6857987"/>
                  <a:pt x="484122" y="10057817"/>
                </a:cubicBezTo>
                <a:lnTo>
                  <a:pt x="0" y="9581179"/>
                </a:lnTo>
                <a:cubicBezTo>
                  <a:pt x="4584" y="6387453"/>
                  <a:pt x="9167" y="3193726"/>
                  <a:pt x="137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924300" y="-38100"/>
            <a:ext cx="8305800" cy="6934200"/>
          </a:xfrm>
          <a:custGeom>
            <a:avLst/>
            <a:gdLst>
              <a:gd name="connsiteX0" fmla="*/ 8267700 w 8305800"/>
              <a:gd name="connsiteY0" fmla="*/ 0 h 6934200"/>
              <a:gd name="connsiteX1" fmla="*/ 8267700 w 8305800"/>
              <a:gd name="connsiteY1" fmla="*/ 2400300 h 6934200"/>
              <a:gd name="connsiteX2" fmla="*/ 7225480 w 8305800"/>
              <a:gd name="connsiteY2" fmla="*/ 3488432 h 6934200"/>
              <a:gd name="connsiteX3" fmla="*/ 8286750 w 8305800"/>
              <a:gd name="connsiteY3" fmla="*/ 4591050 h 6934200"/>
              <a:gd name="connsiteX4" fmla="*/ 8305800 w 8305800"/>
              <a:gd name="connsiteY4" fmla="*/ 6915150 h 6934200"/>
              <a:gd name="connsiteX5" fmla="*/ 6724650 w 8305800"/>
              <a:gd name="connsiteY5" fmla="*/ 6934200 h 6934200"/>
              <a:gd name="connsiteX6" fmla="*/ 5314256 w 8305800"/>
              <a:gd name="connsiteY6" fmla="*/ 5483852 h 6934200"/>
              <a:gd name="connsiteX7" fmla="*/ 3943350 w 8305800"/>
              <a:gd name="connsiteY7" fmla="*/ 6915150 h 6934200"/>
              <a:gd name="connsiteX8" fmla="*/ 19050 w 8305800"/>
              <a:gd name="connsiteY8" fmla="*/ 6915150 h 6934200"/>
              <a:gd name="connsiteX9" fmla="*/ 3371929 w 8305800"/>
              <a:gd name="connsiteY9" fmla="*/ 3486501 h 6934200"/>
              <a:gd name="connsiteX10" fmla="*/ 0 w 8305800"/>
              <a:gd name="connsiteY10" fmla="*/ 19050 h 6934200"/>
              <a:gd name="connsiteX11" fmla="*/ 3886200 w 8305800"/>
              <a:gd name="connsiteY11" fmla="*/ 19050 h 6934200"/>
              <a:gd name="connsiteX12" fmla="*/ 5313060 w 8305800"/>
              <a:gd name="connsiteY12" fmla="*/ 1501502 h 6934200"/>
              <a:gd name="connsiteX13" fmla="*/ 6762750 w 8305800"/>
              <a:gd name="connsiteY13" fmla="*/ 19050 h 69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05800" h="6934200">
                <a:moveTo>
                  <a:pt x="8267700" y="0"/>
                </a:moveTo>
                <a:lnTo>
                  <a:pt x="8267700" y="2400300"/>
                </a:lnTo>
                <a:lnTo>
                  <a:pt x="7225480" y="3488432"/>
                </a:lnTo>
                <a:lnTo>
                  <a:pt x="8286750" y="4591050"/>
                </a:lnTo>
                <a:lnTo>
                  <a:pt x="8305800" y="6915150"/>
                </a:lnTo>
                <a:lnTo>
                  <a:pt x="6724650" y="6934200"/>
                </a:lnTo>
                <a:lnTo>
                  <a:pt x="5314256" y="5483852"/>
                </a:lnTo>
                <a:lnTo>
                  <a:pt x="3943350" y="6915150"/>
                </a:lnTo>
                <a:lnTo>
                  <a:pt x="19050" y="6915150"/>
                </a:lnTo>
                <a:lnTo>
                  <a:pt x="3371929" y="3486501"/>
                </a:lnTo>
                <a:lnTo>
                  <a:pt x="0" y="19050"/>
                </a:lnTo>
                <a:lnTo>
                  <a:pt x="3886200" y="19050"/>
                </a:lnTo>
                <a:lnTo>
                  <a:pt x="5313060" y="1501502"/>
                </a:lnTo>
                <a:lnTo>
                  <a:pt x="6762750" y="19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315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1333500" y="0"/>
            <a:ext cx="3028950" cy="3467100"/>
          </a:xfrm>
          <a:custGeom>
            <a:avLst/>
            <a:gdLst>
              <a:gd name="connsiteX0" fmla="*/ 1071552 w 3028950"/>
              <a:gd name="connsiteY0" fmla="*/ 0 h 3467100"/>
              <a:gd name="connsiteX1" fmla="*/ 3028950 w 3028950"/>
              <a:gd name="connsiteY1" fmla="*/ 0 h 3467100"/>
              <a:gd name="connsiteX2" fmla="*/ 1957398 w 3028950"/>
              <a:gd name="connsiteY2" fmla="*/ 3467100 h 3467100"/>
              <a:gd name="connsiteX3" fmla="*/ 0 w 3028950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3467100">
                <a:moveTo>
                  <a:pt x="1071552" y="0"/>
                </a:moveTo>
                <a:lnTo>
                  <a:pt x="3028950" y="0"/>
                </a:lnTo>
                <a:lnTo>
                  <a:pt x="1957398" y="3467100"/>
                </a:lnTo>
                <a:lnTo>
                  <a:pt x="0" y="34671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261938" y="3464051"/>
            <a:ext cx="3028950" cy="3393949"/>
          </a:xfrm>
          <a:custGeom>
            <a:avLst/>
            <a:gdLst>
              <a:gd name="connsiteX0" fmla="*/ 1071552 w 3028950"/>
              <a:gd name="connsiteY0" fmla="*/ 0 h 3393949"/>
              <a:gd name="connsiteX1" fmla="*/ 3028950 w 3028950"/>
              <a:gd name="connsiteY1" fmla="*/ 0 h 3393949"/>
              <a:gd name="connsiteX2" fmla="*/ 1957398 w 3028950"/>
              <a:gd name="connsiteY2" fmla="*/ 3393949 h 3393949"/>
              <a:gd name="connsiteX3" fmla="*/ 0 w 3028950"/>
              <a:gd name="connsiteY3" fmla="*/ 3393949 h 33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3393949">
                <a:moveTo>
                  <a:pt x="1071552" y="0"/>
                </a:moveTo>
                <a:lnTo>
                  <a:pt x="3028950" y="0"/>
                </a:lnTo>
                <a:lnTo>
                  <a:pt x="1957398" y="3393949"/>
                </a:lnTo>
                <a:lnTo>
                  <a:pt x="0" y="33939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2219325" y="3464051"/>
            <a:ext cx="3028950" cy="3393949"/>
          </a:xfrm>
          <a:custGeom>
            <a:avLst/>
            <a:gdLst>
              <a:gd name="connsiteX0" fmla="*/ 1071552 w 3028950"/>
              <a:gd name="connsiteY0" fmla="*/ 0 h 3393949"/>
              <a:gd name="connsiteX1" fmla="*/ 3028950 w 3028950"/>
              <a:gd name="connsiteY1" fmla="*/ 0 h 3393949"/>
              <a:gd name="connsiteX2" fmla="*/ 1957398 w 3028950"/>
              <a:gd name="connsiteY2" fmla="*/ 3393949 h 3393949"/>
              <a:gd name="connsiteX3" fmla="*/ 0 w 3028950"/>
              <a:gd name="connsiteY3" fmla="*/ 3393949 h 33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3393949">
                <a:moveTo>
                  <a:pt x="1071552" y="0"/>
                </a:moveTo>
                <a:lnTo>
                  <a:pt x="3028950" y="0"/>
                </a:lnTo>
                <a:lnTo>
                  <a:pt x="1957398" y="3393949"/>
                </a:lnTo>
                <a:lnTo>
                  <a:pt x="0" y="33939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4" hasCustomPrompt="1"/>
          </p:nvPr>
        </p:nvSpPr>
        <p:spPr>
          <a:xfrm>
            <a:off x="3290887" y="0"/>
            <a:ext cx="3028950" cy="3467100"/>
          </a:xfrm>
          <a:custGeom>
            <a:avLst/>
            <a:gdLst>
              <a:gd name="connsiteX0" fmla="*/ 1071552 w 3028950"/>
              <a:gd name="connsiteY0" fmla="*/ 0 h 3467100"/>
              <a:gd name="connsiteX1" fmla="*/ 3028950 w 3028950"/>
              <a:gd name="connsiteY1" fmla="*/ 0 h 3467100"/>
              <a:gd name="connsiteX2" fmla="*/ 1957398 w 3028950"/>
              <a:gd name="connsiteY2" fmla="*/ 3467100 h 3467100"/>
              <a:gd name="connsiteX3" fmla="*/ 0 w 3028950"/>
              <a:gd name="connsiteY3" fmla="*/ 346710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50" h="3467100">
                <a:moveTo>
                  <a:pt x="1071552" y="0"/>
                </a:moveTo>
                <a:lnTo>
                  <a:pt x="3028950" y="0"/>
                </a:lnTo>
                <a:lnTo>
                  <a:pt x="1957398" y="3467100"/>
                </a:lnTo>
                <a:lnTo>
                  <a:pt x="0" y="3467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8633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073426"/>
            <a:ext cx="4649462" cy="4649462"/>
          </a:xfrm>
          <a:custGeom>
            <a:avLst/>
            <a:gdLst>
              <a:gd name="connsiteX0" fmla="*/ 1203512 w 2407024"/>
              <a:gd name="connsiteY0" fmla="*/ 0 h 2407024"/>
              <a:gd name="connsiteX1" fmla="*/ 2407024 w 2407024"/>
              <a:gd name="connsiteY1" fmla="*/ 1203512 h 2407024"/>
              <a:gd name="connsiteX2" fmla="*/ 1203512 w 2407024"/>
              <a:gd name="connsiteY2" fmla="*/ 2407024 h 2407024"/>
              <a:gd name="connsiteX3" fmla="*/ 0 w 2407024"/>
              <a:gd name="connsiteY3" fmla="*/ 1203512 h 2407024"/>
              <a:gd name="connsiteX4" fmla="*/ 1203512 w 2407024"/>
              <a:gd name="connsiteY4" fmla="*/ 0 h 24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24" h="2407024">
                <a:moveTo>
                  <a:pt x="1203512" y="0"/>
                </a:moveTo>
                <a:cubicBezTo>
                  <a:pt x="1868193" y="0"/>
                  <a:pt x="2407024" y="538831"/>
                  <a:pt x="2407024" y="1203512"/>
                </a:cubicBezTo>
                <a:cubicBezTo>
                  <a:pt x="2407024" y="1868193"/>
                  <a:pt x="1868193" y="2407024"/>
                  <a:pt x="1203512" y="2407024"/>
                </a:cubicBezTo>
                <a:cubicBezTo>
                  <a:pt x="538831" y="2407024"/>
                  <a:pt x="0" y="1868193"/>
                  <a:pt x="0" y="1203512"/>
                </a:cubicBezTo>
                <a:cubicBezTo>
                  <a:pt x="0" y="538831"/>
                  <a:pt x="538831" y="0"/>
                  <a:pt x="12035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9809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03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8" name="Rectangle 107"/>
          <p:cNvSpPr/>
          <p:nvPr/>
        </p:nvSpPr>
        <p:spPr>
          <a:xfrm>
            <a:off x="-19050" y="0"/>
            <a:ext cx="12192000" cy="6862536"/>
          </a:xfrm>
          <a:prstGeom prst="rect">
            <a:avLst/>
          </a:prstGeom>
          <a:solidFill>
            <a:srgbClr val="1AA4BE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20471" y="2230718"/>
            <a:ext cx="1976717" cy="19363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46172" y="1946963"/>
            <a:ext cx="4323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100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CREATIVE</a:t>
            </a:r>
          </a:p>
        </p:txBody>
      </p:sp>
      <p:sp>
        <p:nvSpPr>
          <p:cNvPr id="24" name="Shape 3538"/>
          <p:cNvSpPr/>
          <p:nvPr/>
        </p:nvSpPr>
        <p:spPr>
          <a:xfrm>
            <a:off x="2899331" y="2753349"/>
            <a:ext cx="793438" cy="794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600" extrusionOk="0">
                <a:moveTo>
                  <a:pt x="21216" y="132"/>
                </a:moveTo>
                <a:cubicBezTo>
                  <a:pt x="21096" y="47"/>
                  <a:pt x="20940" y="0"/>
                  <a:pt x="20782" y="0"/>
                </a:cubicBezTo>
                <a:cubicBezTo>
                  <a:pt x="20651" y="0"/>
                  <a:pt x="20519" y="36"/>
                  <a:pt x="20397" y="108"/>
                </a:cubicBezTo>
                <a:lnTo>
                  <a:pt x="386" y="11680"/>
                </a:lnTo>
                <a:cubicBezTo>
                  <a:pt x="133" y="11824"/>
                  <a:pt x="-11" y="12101"/>
                  <a:pt x="1" y="12390"/>
                </a:cubicBezTo>
                <a:cubicBezTo>
                  <a:pt x="24" y="12692"/>
                  <a:pt x="205" y="12945"/>
                  <a:pt x="482" y="13053"/>
                </a:cubicBezTo>
                <a:lnTo>
                  <a:pt x="5233" y="15007"/>
                </a:lnTo>
                <a:lnTo>
                  <a:pt x="18089" y="3856"/>
                </a:lnTo>
                <a:lnTo>
                  <a:pt x="7698" y="16623"/>
                </a:lnTo>
                <a:lnTo>
                  <a:pt x="7698" y="20828"/>
                </a:lnTo>
                <a:cubicBezTo>
                  <a:pt x="7698" y="21155"/>
                  <a:pt x="7902" y="21443"/>
                  <a:pt x="8203" y="21553"/>
                </a:cubicBezTo>
                <a:cubicBezTo>
                  <a:pt x="8287" y="21588"/>
                  <a:pt x="8383" y="21600"/>
                  <a:pt x="8468" y="21600"/>
                </a:cubicBezTo>
                <a:cubicBezTo>
                  <a:pt x="8697" y="21600"/>
                  <a:pt x="8913" y="21504"/>
                  <a:pt x="9057" y="21323"/>
                </a:cubicBezTo>
                <a:lnTo>
                  <a:pt x="11967" y="17768"/>
                </a:lnTo>
                <a:lnTo>
                  <a:pt x="17416" y="19996"/>
                </a:lnTo>
                <a:cubicBezTo>
                  <a:pt x="17512" y="20032"/>
                  <a:pt x="17608" y="20057"/>
                  <a:pt x="17704" y="20057"/>
                </a:cubicBezTo>
                <a:cubicBezTo>
                  <a:pt x="17836" y="20057"/>
                  <a:pt x="17969" y="20020"/>
                  <a:pt x="18077" y="19960"/>
                </a:cubicBezTo>
                <a:cubicBezTo>
                  <a:pt x="18282" y="19840"/>
                  <a:pt x="18425" y="19647"/>
                  <a:pt x="18462" y="19418"/>
                </a:cubicBezTo>
                <a:lnTo>
                  <a:pt x="21542" y="904"/>
                </a:lnTo>
                <a:cubicBezTo>
                  <a:pt x="21589" y="602"/>
                  <a:pt x="21469" y="313"/>
                  <a:pt x="21216" y="132"/>
                </a:cubicBezTo>
                <a:close/>
              </a:path>
            </a:pathLst>
          </a:custGeom>
          <a:solidFill>
            <a:srgbClr val="1AA4B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25" name="Group 24"/>
          <p:cNvGrpSpPr/>
          <p:nvPr/>
        </p:nvGrpSpPr>
        <p:grpSpPr>
          <a:xfrm>
            <a:off x="459580" y="2981327"/>
            <a:ext cx="890586" cy="595311"/>
            <a:chOff x="459580" y="2981327"/>
            <a:chExt cx="890586" cy="595311"/>
          </a:xfrm>
        </p:grpSpPr>
        <p:sp>
          <p:nvSpPr>
            <p:cNvPr id="26" name="Oval 25"/>
            <p:cNvSpPr/>
            <p:nvPr/>
          </p:nvSpPr>
          <p:spPr>
            <a:xfrm>
              <a:off x="459580" y="2981327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9580" y="3081339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9580" y="3183733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9580" y="3286127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9580" y="3390902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9580" y="3500440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0548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90548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90548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0548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90548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90548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9610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09610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09610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09610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9610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09610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1528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21528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21528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21528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21528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21528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45353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45353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45353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45353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945353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45353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59653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59653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59653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59653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059653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059653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171572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171572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171572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71572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171572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171572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290634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290634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290634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290634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290634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290634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703948" y="5195703"/>
            <a:ext cx="573881" cy="476247"/>
            <a:chOff x="8329612" y="4864894"/>
            <a:chExt cx="573881" cy="476247"/>
          </a:xfrm>
        </p:grpSpPr>
        <p:sp>
          <p:nvSpPr>
            <p:cNvPr id="75" name="Oval 74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 rot="10800000">
            <a:off x="2480356" y="5489006"/>
            <a:ext cx="573881" cy="476247"/>
            <a:chOff x="8329612" y="4864894"/>
            <a:chExt cx="573881" cy="476247"/>
          </a:xfrm>
        </p:grpSpPr>
        <p:sp>
          <p:nvSpPr>
            <p:cNvPr id="91" name="Oval 90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hape 360"/>
          <p:cNvSpPr/>
          <p:nvPr/>
        </p:nvSpPr>
        <p:spPr>
          <a:xfrm rot="19009296" flipV="1">
            <a:off x="9703231" y="1826535"/>
            <a:ext cx="933724" cy="367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2575" y="0"/>
                </a:moveTo>
                <a:cubicBezTo>
                  <a:pt x="1640" y="0"/>
                  <a:pt x="744" y="1034"/>
                  <a:pt x="129" y="2833"/>
                </a:cubicBezTo>
                <a:cubicBezTo>
                  <a:pt x="-65" y="3399"/>
                  <a:pt x="-35" y="4251"/>
                  <a:pt x="186" y="4747"/>
                </a:cubicBezTo>
                <a:cubicBezTo>
                  <a:pt x="408" y="5242"/>
                  <a:pt x="741" y="5202"/>
                  <a:pt x="935" y="4636"/>
                </a:cubicBezTo>
                <a:cubicBezTo>
                  <a:pt x="1348" y="3428"/>
                  <a:pt x="1947" y="2723"/>
                  <a:pt x="2575" y="2723"/>
                </a:cubicBezTo>
                <a:cubicBezTo>
                  <a:pt x="3203" y="2723"/>
                  <a:pt x="3802" y="3428"/>
                  <a:pt x="4216" y="4636"/>
                </a:cubicBezTo>
                <a:cubicBezTo>
                  <a:pt x="4832" y="6436"/>
                  <a:pt x="5713" y="7470"/>
                  <a:pt x="6648" y="7470"/>
                </a:cubicBezTo>
                <a:cubicBezTo>
                  <a:pt x="7116" y="7470"/>
                  <a:pt x="7570" y="7217"/>
                  <a:pt x="7986" y="6734"/>
                </a:cubicBezTo>
                <a:cubicBezTo>
                  <a:pt x="8403" y="6251"/>
                  <a:pt x="8786" y="5536"/>
                  <a:pt x="9094" y="4636"/>
                </a:cubicBezTo>
                <a:cubicBezTo>
                  <a:pt x="9508" y="3428"/>
                  <a:pt x="10107" y="2723"/>
                  <a:pt x="10735" y="2723"/>
                </a:cubicBezTo>
                <a:cubicBezTo>
                  <a:pt x="11363" y="2723"/>
                  <a:pt x="11962" y="3428"/>
                  <a:pt x="12376" y="4636"/>
                </a:cubicBezTo>
                <a:cubicBezTo>
                  <a:pt x="12992" y="6436"/>
                  <a:pt x="13872" y="7470"/>
                  <a:pt x="14808" y="7470"/>
                </a:cubicBezTo>
                <a:cubicBezTo>
                  <a:pt x="15275" y="7470"/>
                  <a:pt x="15744" y="7217"/>
                  <a:pt x="16160" y="6734"/>
                </a:cubicBezTo>
                <a:cubicBezTo>
                  <a:pt x="16577" y="6251"/>
                  <a:pt x="16946" y="5536"/>
                  <a:pt x="17254" y="4636"/>
                </a:cubicBezTo>
                <a:cubicBezTo>
                  <a:pt x="17668" y="3428"/>
                  <a:pt x="18266" y="2723"/>
                  <a:pt x="18895" y="2723"/>
                </a:cubicBezTo>
                <a:cubicBezTo>
                  <a:pt x="19523" y="2723"/>
                  <a:pt x="20122" y="3428"/>
                  <a:pt x="20535" y="4636"/>
                </a:cubicBezTo>
                <a:cubicBezTo>
                  <a:pt x="20729" y="5202"/>
                  <a:pt x="21062" y="5242"/>
                  <a:pt x="21284" y="4747"/>
                </a:cubicBezTo>
                <a:cubicBezTo>
                  <a:pt x="21505" y="4251"/>
                  <a:pt x="21535" y="3399"/>
                  <a:pt x="21341" y="2833"/>
                </a:cubicBezTo>
                <a:cubicBezTo>
                  <a:pt x="20725" y="1034"/>
                  <a:pt x="19830" y="0"/>
                  <a:pt x="18895" y="0"/>
                </a:cubicBezTo>
                <a:cubicBezTo>
                  <a:pt x="18427" y="0"/>
                  <a:pt x="17973" y="253"/>
                  <a:pt x="17556" y="736"/>
                </a:cubicBezTo>
                <a:cubicBezTo>
                  <a:pt x="17140" y="1219"/>
                  <a:pt x="16756" y="1934"/>
                  <a:pt x="16448" y="2833"/>
                </a:cubicBezTo>
                <a:cubicBezTo>
                  <a:pt x="16241" y="3437"/>
                  <a:pt x="15994" y="3907"/>
                  <a:pt x="15714" y="4232"/>
                </a:cubicBezTo>
                <a:cubicBezTo>
                  <a:pt x="15435" y="4556"/>
                  <a:pt x="15122" y="4747"/>
                  <a:pt x="14808" y="4747"/>
                </a:cubicBezTo>
                <a:cubicBezTo>
                  <a:pt x="14179" y="4747"/>
                  <a:pt x="13581" y="4041"/>
                  <a:pt x="13167" y="2833"/>
                </a:cubicBezTo>
                <a:cubicBezTo>
                  <a:pt x="12551" y="1034"/>
                  <a:pt x="11670" y="0"/>
                  <a:pt x="10735" y="0"/>
                </a:cubicBezTo>
                <a:cubicBezTo>
                  <a:pt x="10267" y="0"/>
                  <a:pt x="9813" y="253"/>
                  <a:pt x="9397" y="736"/>
                </a:cubicBezTo>
                <a:cubicBezTo>
                  <a:pt x="8980" y="1219"/>
                  <a:pt x="8597" y="1934"/>
                  <a:pt x="8289" y="2833"/>
                </a:cubicBezTo>
                <a:cubicBezTo>
                  <a:pt x="8082" y="3437"/>
                  <a:pt x="7834" y="3907"/>
                  <a:pt x="7555" y="4232"/>
                </a:cubicBezTo>
                <a:cubicBezTo>
                  <a:pt x="7275" y="4556"/>
                  <a:pt x="6962" y="4747"/>
                  <a:pt x="6648" y="4747"/>
                </a:cubicBezTo>
                <a:cubicBezTo>
                  <a:pt x="6020" y="4747"/>
                  <a:pt x="5421" y="4041"/>
                  <a:pt x="5007" y="2833"/>
                </a:cubicBezTo>
                <a:cubicBezTo>
                  <a:pt x="4391" y="1033"/>
                  <a:pt x="3510" y="0"/>
                  <a:pt x="2575" y="0"/>
                </a:cubicBezTo>
                <a:close/>
                <a:moveTo>
                  <a:pt x="2575" y="7065"/>
                </a:moveTo>
                <a:cubicBezTo>
                  <a:pt x="1640" y="7065"/>
                  <a:pt x="744" y="8099"/>
                  <a:pt x="129" y="9898"/>
                </a:cubicBezTo>
                <a:cubicBezTo>
                  <a:pt x="-65" y="10464"/>
                  <a:pt x="-35" y="11317"/>
                  <a:pt x="186" y="11812"/>
                </a:cubicBezTo>
                <a:cubicBezTo>
                  <a:pt x="408" y="12308"/>
                  <a:pt x="741" y="12267"/>
                  <a:pt x="935" y="11702"/>
                </a:cubicBezTo>
                <a:cubicBezTo>
                  <a:pt x="1348" y="10493"/>
                  <a:pt x="1947" y="9788"/>
                  <a:pt x="2575" y="9788"/>
                </a:cubicBezTo>
                <a:cubicBezTo>
                  <a:pt x="3203" y="9788"/>
                  <a:pt x="3802" y="10493"/>
                  <a:pt x="4216" y="11702"/>
                </a:cubicBezTo>
                <a:cubicBezTo>
                  <a:pt x="4832" y="13501"/>
                  <a:pt x="5713" y="14535"/>
                  <a:pt x="6648" y="14535"/>
                </a:cubicBezTo>
                <a:cubicBezTo>
                  <a:pt x="7116" y="14535"/>
                  <a:pt x="7570" y="14282"/>
                  <a:pt x="7986" y="13799"/>
                </a:cubicBezTo>
                <a:cubicBezTo>
                  <a:pt x="8403" y="13316"/>
                  <a:pt x="8786" y="12601"/>
                  <a:pt x="9094" y="11702"/>
                </a:cubicBezTo>
                <a:cubicBezTo>
                  <a:pt x="9508" y="10493"/>
                  <a:pt x="10107" y="9788"/>
                  <a:pt x="10735" y="9788"/>
                </a:cubicBezTo>
                <a:cubicBezTo>
                  <a:pt x="11363" y="9788"/>
                  <a:pt x="11962" y="10493"/>
                  <a:pt x="12376" y="11702"/>
                </a:cubicBezTo>
                <a:cubicBezTo>
                  <a:pt x="12992" y="13501"/>
                  <a:pt x="13872" y="14535"/>
                  <a:pt x="14808" y="14535"/>
                </a:cubicBezTo>
                <a:cubicBezTo>
                  <a:pt x="15275" y="14535"/>
                  <a:pt x="15744" y="14282"/>
                  <a:pt x="16160" y="13799"/>
                </a:cubicBezTo>
                <a:cubicBezTo>
                  <a:pt x="16577" y="13316"/>
                  <a:pt x="16946" y="12601"/>
                  <a:pt x="17254" y="11702"/>
                </a:cubicBezTo>
                <a:cubicBezTo>
                  <a:pt x="17668" y="10493"/>
                  <a:pt x="18266" y="9788"/>
                  <a:pt x="18895" y="9788"/>
                </a:cubicBezTo>
                <a:cubicBezTo>
                  <a:pt x="19523" y="9788"/>
                  <a:pt x="20122" y="10493"/>
                  <a:pt x="20535" y="11702"/>
                </a:cubicBezTo>
                <a:cubicBezTo>
                  <a:pt x="20729" y="12268"/>
                  <a:pt x="21062" y="12308"/>
                  <a:pt x="21284" y="11812"/>
                </a:cubicBezTo>
                <a:cubicBezTo>
                  <a:pt x="21505" y="11317"/>
                  <a:pt x="21535" y="10464"/>
                  <a:pt x="21341" y="9898"/>
                </a:cubicBezTo>
                <a:cubicBezTo>
                  <a:pt x="20725" y="8099"/>
                  <a:pt x="19830" y="7065"/>
                  <a:pt x="18895" y="7065"/>
                </a:cubicBezTo>
                <a:cubicBezTo>
                  <a:pt x="18427" y="7065"/>
                  <a:pt x="17973" y="7318"/>
                  <a:pt x="17556" y="7801"/>
                </a:cubicBezTo>
                <a:cubicBezTo>
                  <a:pt x="17140" y="8284"/>
                  <a:pt x="16756" y="8999"/>
                  <a:pt x="16448" y="9898"/>
                </a:cubicBezTo>
                <a:cubicBezTo>
                  <a:pt x="16241" y="10503"/>
                  <a:pt x="15994" y="10972"/>
                  <a:pt x="15714" y="11297"/>
                </a:cubicBezTo>
                <a:cubicBezTo>
                  <a:pt x="15435" y="11621"/>
                  <a:pt x="15122" y="11812"/>
                  <a:pt x="14808" y="11812"/>
                </a:cubicBezTo>
                <a:cubicBezTo>
                  <a:pt x="14179" y="11812"/>
                  <a:pt x="13581" y="11107"/>
                  <a:pt x="13167" y="9898"/>
                </a:cubicBezTo>
                <a:cubicBezTo>
                  <a:pt x="12551" y="8099"/>
                  <a:pt x="11670" y="7065"/>
                  <a:pt x="10735" y="7065"/>
                </a:cubicBezTo>
                <a:cubicBezTo>
                  <a:pt x="10267" y="7065"/>
                  <a:pt x="9813" y="7318"/>
                  <a:pt x="9397" y="7801"/>
                </a:cubicBezTo>
                <a:cubicBezTo>
                  <a:pt x="8980" y="8284"/>
                  <a:pt x="8597" y="8999"/>
                  <a:pt x="8289" y="9898"/>
                </a:cubicBezTo>
                <a:cubicBezTo>
                  <a:pt x="8082" y="10503"/>
                  <a:pt x="7834" y="10972"/>
                  <a:pt x="7555" y="11297"/>
                </a:cubicBezTo>
                <a:cubicBezTo>
                  <a:pt x="7275" y="11621"/>
                  <a:pt x="6962" y="11812"/>
                  <a:pt x="6648" y="11812"/>
                </a:cubicBezTo>
                <a:cubicBezTo>
                  <a:pt x="6020" y="11812"/>
                  <a:pt x="5421" y="11107"/>
                  <a:pt x="5007" y="9898"/>
                </a:cubicBezTo>
                <a:cubicBezTo>
                  <a:pt x="4391" y="8099"/>
                  <a:pt x="3510" y="7065"/>
                  <a:pt x="2575" y="7065"/>
                </a:cubicBezTo>
                <a:close/>
                <a:moveTo>
                  <a:pt x="2575" y="14130"/>
                </a:moveTo>
                <a:cubicBezTo>
                  <a:pt x="1640" y="14130"/>
                  <a:pt x="744" y="15164"/>
                  <a:pt x="129" y="16964"/>
                </a:cubicBezTo>
                <a:cubicBezTo>
                  <a:pt x="-65" y="17530"/>
                  <a:pt x="-35" y="18381"/>
                  <a:pt x="186" y="18877"/>
                </a:cubicBezTo>
                <a:cubicBezTo>
                  <a:pt x="408" y="19373"/>
                  <a:pt x="741" y="19334"/>
                  <a:pt x="935" y="18767"/>
                </a:cubicBezTo>
                <a:cubicBezTo>
                  <a:pt x="1348" y="17559"/>
                  <a:pt x="1947" y="16853"/>
                  <a:pt x="2575" y="16853"/>
                </a:cubicBezTo>
                <a:cubicBezTo>
                  <a:pt x="3203" y="16853"/>
                  <a:pt x="3802" y="17559"/>
                  <a:pt x="4216" y="18767"/>
                </a:cubicBezTo>
                <a:cubicBezTo>
                  <a:pt x="4832" y="20567"/>
                  <a:pt x="5713" y="21600"/>
                  <a:pt x="6648" y="21600"/>
                </a:cubicBezTo>
                <a:cubicBezTo>
                  <a:pt x="7116" y="21600"/>
                  <a:pt x="7570" y="21347"/>
                  <a:pt x="7986" y="20864"/>
                </a:cubicBezTo>
                <a:cubicBezTo>
                  <a:pt x="8403" y="20381"/>
                  <a:pt x="8786" y="19667"/>
                  <a:pt x="9094" y="18767"/>
                </a:cubicBezTo>
                <a:cubicBezTo>
                  <a:pt x="9508" y="17559"/>
                  <a:pt x="10107" y="16853"/>
                  <a:pt x="10735" y="16853"/>
                </a:cubicBezTo>
                <a:cubicBezTo>
                  <a:pt x="11363" y="16853"/>
                  <a:pt x="11962" y="17559"/>
                  <a:pt x="12376" y="18767"/>
                </a:cubicBezTo>
                <a:cubicBezTo>
                  <a:pt x="12684" y="19667"/>
                  <a:pt x="13053" y="20381"/>
                  <a:pt x="13469" y="20864"/>
                </a:cubicBezTo>
                <a:cubicBezTo>
                  <a:pt x="13886" y="21347"/>
                  <a:pt x="14340" y="21600"/>
                  <a:pt x="14808" y="21600"/>
                </a:cubicBezTo>
                <a:cubicBezTo>
                  <a:pt x="15275" y="21600"/>
                  <a:pt x="15744" y="21347"/>
                  <a:pt x="16160" y="20864"/>
                </a:cubicBezTo>
                <a:cubicBezTo>
                  <a:pt x="16577" y="20381"/>
                  <a:pt x="16946" y="19667"/>
                  <a:pt x="17254" y="18767"/>
                </a:cubicBezTo>
                <a:cubicBezTo>
                  <a:pt x="17668" y="17559"/>
                  <a:pt x="18266" y="16853"/>
                  <a:pt x="18895" y="16853"/>
                </a:cubicBezTo>
                <a:cubicBezTo>
                  <a:pt x="19523" y="16853"/>
                  <a:pt x="20122" y="17559"/>
                  <a:pt x="20535" y="18767"/>
                </a:cubicBezTo>
                <a:cubicBezTo>
                  <a:pt x="20729" y="19334"/>
                  <a:pt x="21062" y="19373"/>
                  <a:pt x="21284" y="18877"/>
                </a:cubicBezTo>
                <a:cubicBezTo>
                  <a:pt x="21505" y="18381"/>
                  <a:pt x="21535" y="17530"/>
                  <a:pt x="21341" y="16964"/>
                </a:cubicBezTo>
                <a:cubicBezTo>
                  <a:pt x="20725" y="15164"/>
                  <a:pt x="19830" y="14130"/>
                  <a:pt x="18895" y="14130"/>
                </a:cubicBezTo>
                <a:cubicBezTo>
                  <a:pt x="18427" y="14130"/>
                  <a:pt x="17973" y="14383"/>
                  <a:pt x="17556" y="14866"/>
                </a:cubicBezTo>
                <a:cubicBezTo>
                  <a:pt x="17140" y="15349"/>
                  <a:pt x="16756" y="16064"/>
                  <a:pt x="16448" y="16964"/>
                </a:cubicBezTo>
                <a:cubicBezTo>
                  <a:pt x="16241" y="17568"/>
                  <a:pt x="15994" y="18037"/>
                  <a:pt x="15714" y="18362"/>
                </a:cubicBezTo>
                <a:cubicBezTo>
                  <a:pt x="15435" y="18686"/>
                  <a:pt x="15122" y="18877"/>
                  <a:pt x="14808" y="18877"/>
                </a:cubicBezTo>
                <a:cubicBezTo>
                  <a:pt x="14179" y="18877"/>
                  <a:pt x="13581" y="18172"/>
                  <a:pt x="13167" y="16964"/>
                </a:cubicBezTo>
                <a:cubicBezTo>
                  <a:pt x="12551" y="15164"/>
                  <a:pt x="11670" y="14130"/>
                  <a:pt x="10735" y="14130"/>
                </a:cubicBezTo>
                <a:cubicBezTo>
                  <a:pt x="10267" y="14130"/>
                  <a:pt x="9813" y="14383"/>
                  <a:pt x="9397" y="14866"/>
                </a:cubicBezTo>
                <a:cubicBezTo>
                  <a:pt x="8980" y="15349"/>
                  <a:pt x="8597" y="16064"/>
                  <a:pt x="8289" y="16964"/>
                </a:cubicBezTo>
                <a:cubicBezTo>
                  <a:pt x="8082" y="17568"/>
                  <a:pt x="7834" y="18037"/>
                  <a:pt x="7555" y="18362"/>
                </a:cubicBezTo>
                <a:cubicBezTo>
                  <a:pt x="7275" y="18686"/>
                  <a:pt x="6962" y="18877"/>
                  <a:pt x="6648" y="18877"/>
                </a:cubicBezTo>
                <a:cubicBezTo>
                  <a:pt x="6020" y="18877"/>
                  <a:pt x="5421" y="18172"/>
                  <a:pt x="5007" y="16964"/>
                </a:cubicBezTo>
                <a:cubicBezTo>
                  <a:pt x="4391" y="15164"/>
                  <a:pt x="3510" y="14130"/>
                  <a:pt x="2575" y="1413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TextBox 108"/>
          <p:cNvSpPr txBox="1"/>
          <p:nvPr/>
        </p:nvSpPr>
        <p:spPr>
          <a:xfrm>
            <a:off x="4700453" y="2306345"/>
            <a:ext cx="5988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pc="1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POINT</a:t>
            </a:r>
          </a:p>
        </p:txBody>
      </p:sp>
      <p:sp>
        <p:nvSpPr>
          <p:cNvPr id="110" name="Cross 109"/>
          <p:cNvSpPr/>
          <p:nvPr/>
        </p:nvSpPr>
        <p:spPr>
          <a:xfrm>
            <a:off x="4136570" y="836877"/>
            <a:ext cx="290157" cy="290157"/>
          </a:xfrm>
          <a:prstGeom prst="plus">
            <a:avLst>
              <a:gd name="adj" fmla="val 416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4798120" y="4191132"/>
            <a:ext cx="4992915" cy="86177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id-ID" sz="1400" spc="2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Donec gravida erat ur erDonec gravida leo porttitor maxim erDonec gravida leo porttitor maximus sagittis </a:t>
            </a:r>
            <a:r>
              <a:rPr lang="id-ID" sz="1400" spc="2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us</a:t>
            </a:r>
            <a:r>
              <a:rPr lang="id-ID" sz="1400" spc="2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400" spc="2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sagittis</a:t>
            </a:r>
            <a:endParaRPr lang="id-ID" sz="1400" spc="2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/>
          <p:cNvSpPr/>
          <p:nvPr/>
        </p:nvSpPr>
        <p:spPr>
          <a:xfrm>
            <a:off x="3525461" y="942836"/>
            <a:ext cx="5092846" cy="5092848"/>
          </a:xfrm>
          <a:prstGeom prst="arc">
            <a:avLst>
              <a:gd name="adj1" fmla="val 18132822"/>
              <a:gd name="adj2" fmla="val 6433574"/>
            </a:avLst>
          </a:prstGeom>
          <a:noFill/>
          <a:ln w="254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9900000">
            <a:off x="3473707" y="924907"/>
            <a:ext cx="5092846" cy="5092848"/>
          </a:xfrm>
          <a:prstGeom prst="arc">
            <a:avLst>
              <a:gd name="adj1" fmla="val 18050897"/>
              <a:gd name="adj2" fmla="val 8324930"/>
            </a:avLst>
          </a:prstGeom>
          <a:noFill/>
          <a:ln w="2540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08114" y="1330596"/>
            <a:ext cx="766564" cy="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81424" y="1765812"/>
            <a:ext cx="3786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MISSION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712" y="3393966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4712" y="3716178"/>
            <a:ext cx="2209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6124" y="5282585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6124" y="5604797"/>
            <a:ext cx="22098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gravidao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27703" y="3520259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27703" y="3842471"/>
            <a:ext cx="2209800" cy="58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gravidao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23547" y="5094865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23547" y="5417077"/>
            <a:ext cx="2209800" cy="58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gravidao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26" name="Oval 25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riangle 40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560575" y="357010"/>
            <a:ext cx="461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4984" y="1504582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Our Project</a:t>
            </a:r>
          </a:p>
        </p:txBody>
      </p:sp>
      <p:pic>
        <p:nvPicPr>
          <p:cNvPr id="4" name="Picture Placeholder 3" descr="A person standing in a room&#10;&#10;Description automatically generated">
            <a:extLst>
              <a:ext uri="{FF2B5EF4-FFF2-40B4-BE49-F238E27FC236}">
                <a16:creationId xmlns:a16="http://schemas.microsoft.com/office/drawing/2014/main" id="{CEC7626F-2EC2-6E43-97DA-952653386BB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r="20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769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9CD0A1F1-EC2E-7344-BEC3-8F8A6A84E5C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r="10169"/>
          <a:stretch>
            <a:fillRect/>
          </a:stretch>
        </p:blipFill>
        <p:spPr/>
      </p:pic>
      <p:cxnSp>
        <p:nvCxnSpPr>
          <p:cNvPr id="64" name="Straight Connector 63"/>
          <p:cNvCxnSpPr/>
          <p:nvPr/>
        </p:nvCxnSpPr>
        <p:spPr>
          <a:xfrm>
            <a:off x="6879553" y="1320953"/>
            <a:ext cx="766564" cy="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512888" y="1756169"/>
            <a:ext cx="3786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VISION</a:t>
            </a:r>
          </a:p>
        </p:txBody>
      </p:sp>
      <p:grpSp>
        <p:nvGrpSpPr>
          <p:cNvPr id="67" name="Group 66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68" name="Oval 67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riangle 82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515357" y="357010"/>
            <a:ext cx="551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91948" y="3125395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079248" y="3403138"/>
            <a:ext cx="34305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5290665" y="6356757"/>
            <a:ext cx="3177776" cy="3244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Creative Point Presentation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430619" y="5247180"/>
            <a:ext cx="34305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198443" y="4344314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889185" y="4344314"/>
            <a:ext cx="682171" cy="667657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716500" y="4344314"/>
            <a:ext cx="682171" cy="667657"/>
          </a:xfrm>
          <a:prstGeom prst="rect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529300" y="4344314"/>
            <a:ext cx="682171" cy="667657"/>
          </a:xfrm>
          <a:prstGeom prst="rect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371128" y="4344314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hape 3547"/>
          <p:cNvSpPr/>
          <p:nvPr/>
        </p:nvSpPr>
        <p:spPr>
          <a:xfrm>
            <a:off x="6019781" y="4474942"/>
            <a:ext cx="406877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14400"/>
                </a:moveTo>
                <a:cubicBezTo>
                  <a:pt x="8817" y="14400"/>
                  <a:pt x="7201" y="12783"/>
                  <a:pt x="7201" y="10801"/>
                </a:cubicBezTo>
                <a:cubicBezTo>
                  <a:pt x="7201" y="8818"/>
                  <a:pt x="8817" y="7200"/>
                  <a:pt x="10799" y="7200"/>
                </a:cubicBezTo>
                <a:cubicBezTo>
                  <a:pt x="12783" y="7200"/>
                  <a:pt x="14400" y="8818"/>
                  <a:pt x="14400" y="10801"/>
                </a:cubicBezTo>
                <a:cubicBezTo>
                  <a:pt x="14400" y="12783"/>
                  <a:pt x="12783" y="14400"/>
                  <a:pt x="10799" y="14400"/>
                </a:cubicBezTo>
                <a:close/>
                <a:moveTo>
                  <a:pt x="21206" y="12895"/>
                </a:moveTo>
                <a:cubicBezTo>
                  <a:pt x="21431" y="12852"/>
                  <a:pt x="21600" y="12600"/>
                  <a:pt x="21600" y="12389"/>
                </a:cubicBezTo>
                <a:lnTo>
                  <a:pt x="21600" y="9267"/>
                </a:lnTo>
                <a:cubicBezTo>
                  <a:pt x="21600" y="9028"/>
                  <a:pt x="21431" y="8804"/>
                  <a:pt x="21193" y="8761"/>
                </a:cubicBezTo>
                <a:lnTo>
                  <a:pt x="18618" y="8368"/>
                </a:lnTo>
                <a:cubicBezTo>
                  <a:pt x="18478" y="7904"/>
                  <a:pt x="18281" y="7439"/>
                  <a:pt x="18043" y="6990"/>
                </a:cubicBezTo>
                <a:cubicBezTo>
                  <a:pt x="18520" y="6329"/>
                  <a:pt x="19040" y="5709"/>
                  <a:pt x="19519" y="5063"/>
                </a:cubicBezTo>
                <a:cubicBezTo>
                  <a:pt x="19590" y="4964"/>
                  <a:pt x="19630" y="4867"/>
                  <a:pt x="19630" y="4738"/>
                </a:cubicBezTo>
                <a:cubicBezTo>
                  <a:pt x="19630" y="4627"/>
                  <a:pt x="19602" y="4515"/>
                  <a:pt x="19532" y="4430"/>
                </a:cubicBezTo>
                <a:cubicBezTo>
                  <a:pt x="18941" y="3601"/>
                  <a:pt x="17957" y="2729"/>
                  <a:pt x="17213" y="2040"/>
                </a:cubicBezTo>
                <a:cubicBezTo>
                  <a:pt x="17114" y="1955"/>
                  <a:pt x="16988" y="1899"/>
                  <a:pt x="16862" y="1899"/>
                </a:cubicBezTo>
                <a:cubicBezTo>
                  <a:pt x="16734" y="1899"/>
                  <a:pt x="16608" y="1942"/>
                  <a:pt x="16524" y="2025"/>
                </a:cubicBezTo>
                <a:lnTo>
                  <a:pt x="14527" y="3532"/>
                </a:lnTo>
                <a:cubicBezTo>
                  <a:pt x="14118" y="3319"/>
                  <a:pt x="13697" y="3150"/>
                  <a:pt x="13260" y="3010"/>
                </a:cubicBezTo>
                <a:lnTo>
                  <a:pt x="12866" y="424"/>
                </a:lnTo>
                <a:cubicBezTo>
                  <a:pt x="12839" y="183"/>
                  <a:pt x="12614" y="0"/>
                  <a:pt x="12362" y="0"/>
                </a:cubicBezTo>
                <a:lnTo>
                  <a:pt x="9240" y="0"/>
                </a:lnTo>
                <a:cubicBezTo>
                  <a:pt x="8986" y="0"/>
                  <a:pt x="8788" y="169"/>
                  <a:pt x="8732" y="396"/>
                </a:cubicBezTo>
                <a:cubicBezTo>
                  <a:pt x="8508" y="1238"/>
                  <a:pt x="8423" y="2153"/>
                  <a:pt x="8326" y="3010"/>
                </a:cubicBezTo>
                <a:cubicBezTo>
                  <a:pt x="7890" y="3150"/>
                  <a:pt x="7453" y="3333"/>
                  <a:pt x="7045" y="3545"/>
                </a:cubicBezTo>
                <a:lnTo>
                  <a:pt x="5106" y="2040"/>
                </a:lnTo>
                <a:cubicBezTo>
                  <a:pt x="4992" y="1955"/>
                  <a:pt x="4866" y="1899"/>
                  <a:pt x="4740" y="1899"/>
                </a:cubicBezTo>
                <a:cubicBezTo>
                  <a:pt x="4260" y="1899"/>
                  <a:pt x="2362" y="3952"/>
                  <a:pt x="2024" y="4416"/>
                </a:cubicBezTo>
                <a:cubicBezTo>
                  <a:pt x="1955" y="4515"/>
                  <a:pt x="1898" y="4613"/>
                  <a:pt x="1898" y="4738"/>
                </a:cubicBezTo>
                <a:cubicBezTo>
                  <a:pt x="1898" y="4867"/>
                  <a:pt x="1955" y="4979"/>
                  <a:pt x="2039" y="5077"/>
                </a:cubicBezTo>
                <a:cubicBezTo>
                  <a:pt x="2559" y="5709"/>
                  <a:pt x="3067" y="6344"/>
                  <a:pt x="3543" y="7018"/>
                </a:cubicBezTo>
                <a:cubicBezTo>
                  <a:pt x="3319" y="7439"/>
                  <a:pt x="3136" y="7862"/>
                  <a:pt x="2996" y="8311"/>
                </a:cubicBezTo>
                <a:lnTo>
                  <a:pt x="380" y="8705"/>
                </a:lnTo>
                <a:cubicBezTo>
                  <a:pt x="169" y="8747"/>
                  <a:pt x="0" y="9000"/>
                  <a:pt x="0" y="9212"/>
                </a:cubicBezTo>
                <a:lnTo>
                  <a:pt x="0" y="12333"/>
                </a:lnTo>
                <a:cubicBezTo>
                  <a:pt x="0" y="12573"/>
                  <a:pt x="169" y="12797"/>
                  <a:pt x="409" y="12839"/>
                </a:cubicBezTo>
                <a:lnTo>
                  <a:pt x="2981" y="13219"/>
                </a:lnTo>
                <a:cubicBezTo>
                  <a:pt x="3122" y="13697"/>
                  <a:pt x="3319" y="14161"/>
                  <a:pt x="3559" y="14611"/>
                </a:cubicBezTo>
                <a:cubicBezTo>
                  <a:pt x="3079" y="15274"/>
                  <a:pt x="2559" y="15891"/>
                  <a:pt x="2082" y="16538"/>
                </a:cubicBezTo>
                <a:cubicBezTo>
                  <a:pt x="2012" y="16637"/>
                  <a:pt x="1969" y="16734"/>
                  <a:pt x="1969" y="16862"/>
                </a:cubicBezTo>
                <a:cubicBezTo>
                  <a:pt x="1969" y="16973"/>
                  <a:pt x="1996" y="17085"/>
                  <a:pt x="2067" y="17185"/>
                </a:cubicBezTo>
                <a:cubicBezTo>
                  <a:pt x="2657" y="17999"/>
                  <a:pt x="3642" y="18872"/>
                  <a:pt x="4386" y="19547"/>
                </a:cubicBezTo>
                <a:cubicBezTo>
                  <a:pt x="4486" y="19646"/>
                  <a:pt x="4614" y="19703"/>
                  <a:pt x="4740" y="19703"/>
                </a:cubicBezTo>
                <a:cubicBezTo>
                  <a:pt x="4866" y="19703"/>
                  <a:pt x="4992" y="19659"/>
                  <a:pt x="5091" y="19575"/>
                </a:cubicBezTo>
                <a:lnTo>
                  <a:pt x="7074" y="18071"/>
                </a:lnTo>
                <a:cubicBezTo>
                  <a:pt x="7480" y="18281"/>
                  <a:pt x="7902" y="18451"/>
                  <a:pt x="8339" y="18590"/>
                </a:cubicBezTo>
                <a:lnTo>
                  <a:pt x="8732" y="21177"/>
                </a:lnTo>
                <a:cubicBezTo>
                  <a:pt x="8760" y="21417"/>
                  <a:pt x="8986" y="21600"/>
                  <a:pt x="9240" y="21600"/>
                </a:cubicBezTo>
                <a:lnTo>
                  <a:pt x="12362" y="21600"/>
                </a:lnTo>
                <a:cubicBezTo>
                  <a:pt x="12614" y="21600"/>
                  <a:pt x="12811" y="21431"/>
                  <a:pt x="12866" y="21205"/>
                </a:cubicBezTo>
                <a:cubicBezTo>
                  <a:pt x="13092" y="20363"/>
                  <a:pt x="13177" y="19449"/>
                  <a:pt x="13275" y="18590"/>
                </a:cubicBezTo>
                <a:cubicBezTo>
                  <a:pt x="13712" y="18451"/>
                  <a:pt x="14147" y="18267"/>
                  <a:pt x="14555" y="18057"/>
                </a:cubicBezTo>
                <a:lnTo>
                  <a:pt x="16496" y="19575"/>
                </a:lnTo>
                <a:cubicBezTo>
                  <a:pt x="16608" y="19646"/>
                  <a:pt x="16734" y="19703"/>
                  <a:pt x="16862" y="19703"/>
                </a:cubicBezTo>
                <a:cubicBezTo>
                  <a:pt x="17338" y="19703"/>
                  <a:pt x="19236" y="17635"/>
                  <a:pt x="19575" y="17185"/>
                </a:cubicBezTo>
                <a:cubicBezTo>
                  <a:pt x="19659" y="17085"/>
                  <a:pt x="19701" y="16987"/>
                  <a:pt x="19701" y="16862"/>
                </a:cubicBezTo>
                <a:cubicBezTo>
                  <a:pt x="19701" y="16734"/>
                  <a:pt x="19645" y="16608"/>
                  <a:pt x="19561" y="16509"/>
                </a:cubicBezTo>
                <a:cubicBezTo>
                  <a:pt x="19040" y="15878"/>
                  <a:pt x="18535" y="15257"/>
                  <a:pt x="18055" y="14569"/>
                </a:cubicBezTo>
                <a:cubicBezTo>
                  <a:pt x="18281" y="14161"/>
                  <a:pt x="18449" y="13740"/>
                  <a:pt x="18606" y="13289"/>
                </a:cubicBezTo>
                <a:cubicBezTo>
                  <a:pt x="18606" y="13289"/>
                  <a:pt x="21206" y="12895"/>
                  <a:pt x="21206" y="12895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117" name="Group 116"/>
          <p:cNvGrpSpPr/>
          <p:nvPr/>
        </p:nvGrpSpPr>
        <p:grpSpPr>
          <a:xfrm>
            <a:off x="6874341" y="4515305"/>
            <a:ext cx="371763" cy="321874"/>
            <a:chOff x="3478058" y="3517900"/>
            <a:chExt cx="274840" cy="237958"/>
          </a:xfrm>
          <a:noFill/>
        </p:grpSpPr>
        <p:sp>
          <p:nvSpPr>
            <p:cNvPr id="118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19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20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121" name="Shape 3607"/>
          <p:cNvSpPr/>
          <p:nvPr/>
        </p:nvSpPr>
        <p:spPr>
          <a:xfrm>
            <a:off x="8008456" y="4541277"/>
            <a:ext cx="69211" cy="301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122" name="Shape 3607"/>
          <p:cNvSpPr/>
          <p:nvPr/>
        </p:nvSpPr>
        <p:spPr>
          <a:xfrm>
            <a:off x="7906063" y="4681447"/>
            <a:ext cx="69211" cy="160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123" name="Shape 3607"/>
          <p:cNvSpPr/>
          <p:nvPr/>
        </p:nvSpPr>
        <p:spPr>
          <a:xfrm>
            <a:off x="7801288" y="4579377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124" name="Shape 3607"/>
          <p:cNvSpPr/>
          <p:nvPr/>
        </p:nvSpPr>
        <p:spPr>
          <a:xfrm>
            <a:off x="7698894" y="4579377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125" name="Rounded Rectangle 124"/>
          <p:cNvSpPr/>
          <p:nvPr/>
        </p:nvSpPr>
        <p:spPr>
          <a:xfrm>
            <a:off x="9441105" y="4505912"/>
            <a:ext cx="288132" cy="299816"/>
          </a:xfrm>
          <a:prstGeom prst="roundRect">
            <a:avLst>
              <a:gd name="adj" fmla="val 9229"/>
            </a:avLst>
          </a:prstGeom>
          <a:solidFill>
            <a:srgbClr val="275D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9362124" y="4558431"/>
            <a:ext cx="288132" cy="299816"/>
            <a:chOff x="10098881" y="5091334"/>
            <a:chExt cx="288132" cy="299816"/>
          </a:xfrm>
        </p:grpSpPr>
        <p:sp>
          <p:nvSpPr>
            <p:cNvPr id="127" name="Rounded Rectangle 126"/>
            <p:cNvSpPr/>
            <p:nvPr/>
          </p:nvSpPr>
          <p:spPr>
            <a:xfrm>
              <a:off x="10098881" y="5091334"/>
              <a:ext cx="288132" cy="299816"/>
            </a:xfrm>
            <a:prstGeom prst="roundRect">
              <a:avLst>
                <a:gd name="adj" fmla="val 9229"/>
              </a:avLst>
            </a:prstGeom>
            <a:solidFill>
              <a:srgbClr val="275D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0134767" y="5161197"/>
              <a:ext cx="216360" cy="158075"/>
              <a:chOff x="8356057" y="2292350"/>
              <a:chExt cx="216360" cy="158075"/>
            </a:xfrm>
            <a:solidFill>
              <a:schemeClr val="bg1"/>
            </a:solidFill>
          </p:grpSpPr>
          <p:sp>
            <p:nvSpPr>
              <p:cNvPr id="129" name="Shape 3642"/>
              <p:cNvSpPr/>
              <p:nvPr/>
            </p:nvSpPr>
            <p:spPr>
              <a:xfrm>
                <a:off x="8356057" y="2317750"/>
                <a:ext cx="216360" cy="132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02"/>
                    </a:moveTo>
                    <a:lnTo>
                      <a:pt x="15219" y="0"/>
                    </a:lnTo>
                    <a:lnTo>
                      <a:pt x="7365" y="12800"/>
                    </a:lnTo>
                    <a:lnTo>
                      <a:pt x="4908" y="8801"/>
                    </a:lnTo>
                    <a:lnTo>
                      <a:pt x="0" y="1680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0402"/>
                      <a:pt x="21600" y="1040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  <p:sp>
            <p:nvSpPr>
              <p:cNvPr id="130" name="Shape 3643"/>
              <p:cNvSpPr/>
              <p:nvPr/>
            </p:nvSpPr>
            <p:spPr>
              <a:xfrm>
                <a:off x="8356057" y="2292350"/>
                <a:ext cx="59011" cy="58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21600"/>
                    </a:moveTo>
                    <a:cubicBezTo>
                      <a:pt x="16761" y="21600"/>
                      <a:pt x="21600" y="16765"/>
                      <a:pt x="21600" y="10799"/>
                    </a:cubicBezTo>
                    <a:cubicBezTo>
                      <a:pt x="21600" y="4839"/>
                      <a:pt x="16761" y="0"/>
                      <a:pt x="10793" y="0"/>
                    </a:cubicBezTo>
                    <a:cubicBezTo>
                      <a:pt x="4837" y="0"/>
                      <a:pt x="0" y="4839"/>
                      <a:pt x="0" y="10799"/>
                    </a:cubicBezTo>
                    <a:cubicBezTo>
                      <a:pt x="0" y="16765"/>
                      <a:pt x="4837" y="21600"/>
                      <a:pt x="1079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8467108" y="4440496"/>
            <a:ext cx="461230" cy="461230"/>
            <a:chOff x="10236673" y="4026700"/>
            <a:chExt cx="488150" cy="488150"/>
          </a:xfrm>
        </p:grpSpPr>
        <p:sp>
          <p:nvSpPr>
            <p:cNvPr id="132" name="Oval 131"/>
            <p:cNvSpPr/>
            <p:nvPr/>
          </p:nvSpPr>
          <p:spPr>
            <a:xfrm>
              <a:off x="10236673" y="4026700"/>
              <a:ext cx="488150" cy="488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10308161" y="4098188"/>
              <a:ext cx="67418" cy="63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10582275" y="4098188"/>
              <a:ext cx="71060" cy="61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10308161" y="4368800"/>
              <a:ext cx="71387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0582275" y="4368800"/>
              <a:ext cx="71060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/>
            <p:cNvSpPr/>
            <p:nvPr/>
          </p:nvSpPr>
          <p:spPr>
            <a:xfrm>
              <a:off x="10326366" y="4120199"/>
              <a:ext cx="301154" cy="301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818271" y="4761915"/>
            <a:ext cx="825247" cy="528639"/>
            <a:chOff x="-17470" y="592458"/>
            <a:chExt cx="825247" cy="528639"/>
          </a:xfrm>
        </p:grpSpPr>
        <p:sp>
          <p:nvSpPr>
            <p:cNvPr id="156" name="Oval 155"/>
            <p:cNvSpPr/>
            <p:nvPr/>
          </p:nvSpPr>
          <p:spPr>
            <a:xfrm rot="5400000">
              <a:off x="530216" y="59245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5400000">
              <a:off x="427822" y="59245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5400000">
              <a:off x="318284" y="59245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5400000">
              <a:off x="199221" y="59245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5400000">
              <a:off x="94446" y="59245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5400000">
              <a:off x="-5567" y="59245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5400000">
              <a:off x="530216" y="7162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5400000">
              <a:off x="423060" y="7162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5400000">
              <a:off x="313523" y="7162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rot="5400000">
              <a:off x="201603" y="7162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rot="5400000">
              <a:off x="92066" y="7162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rot="5400000">
              <a:off x="-17471" y="7162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5400000">
              <a:off x="530216" y="8305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rot="5400000">
              <a:off x="423060" y="8305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5400000">
              <a:off x="313523" y="8305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5400000">
              <a:off x="201603" y="8305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5400000">
              <a:off x="92066" y="8305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5400000">
              <a:off x="-17471" y="83058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rot="5400000">
              <a:off x="530216" y="942503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rot="5400000">
              <a:off x="423060" y="942503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5400000">
              <a:off x="313523" y="942503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5400000">
              <a:off x="201603" y="942503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5400000">
              <a:off x="92066" y="942503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rot="5400000">
              <a:off x="-17471" y="942503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5400000">
              <a:off x="530216" y="106156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5400000">
              <a:off x="423060" y="106156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5400000">
              <a:off x="313523" y="106156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5400000">
              <a:off x="201603" y="106156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 rot="5400000">
              <a:off x="92066" y="106156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rot="5400000">
              <a:off x="-17471" y="106156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rot="5400000">
              <a:off x="748247" y="59246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 rot="5400000">
              <a:off x="645853" y="59246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 rot="5400000">
              <a:off x="748247" y="71628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 rot="5400000">
              <a:off x="641091" y="71628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 rot="5400000">
              <a:off x="748247" y="83058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 rot="5400000">
              <a:off x="641091" y="830585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 rot="5400000">
              <a:off x="748247" y="94250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5400000">
              <a:off x="641091" y="94250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5400000">
              <a:off x="748247" y="1061566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5400000">
              <a:off x="641091" y="1061566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536448" y="1494939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Our Project</a:t>
            </a:r>
          </a:p>
        </p:txBody>
      </p:sp>
    </p:spTree>
    <p:extLst>
      <p:ext uri="{BB962C8B-B14F-4D97-AF65-F5344CB8AC3E}">
        <p14:creationId xmlns:p14="http://schemas.microsoft.com/office/powerpoint/2010/main" val="23566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in a room&#10;&#10;Description automatically generated">
            <a:extLst>
              <a:ext uri="{FF2B5EF4-FFF2-40B4-BE49-F238E27FC236}">
                <a16:creationId xmlns:a16="http://schemas.microsoft.com/office/drawing/2014/main" id="{676A8BCB-1F89-6644-B64D-A6C2ACB3CD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1" r="27271"/>
          <a:stretch>
            <a:fillRect/>
          </a:stretch>
        </p:blipFill>
        <p:spPr/>
      </p:pic>
      <p:sp>
        <p:nvSpPr>
          <p:cNvPr id="18" name="Parallelogram 22"/>
          <p:cNvSpPr/>
          <p:nvPr/>
        </p:nvSpPr>
        <p:spPr>
          <a:xfrm flipH="1">
            <a:off x="5905052" y="4378569"/>
            <a:ext cx="1443935" cy="2479431"/>
          </a:xfrm>
          <a:prstGeom prst="rect">
            <a:avLst/>
          </a:prstGeom>
          <a:solidFill>
            <a:srgbClr val="97DAE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Parallelogram 22"/>
          <p:cNvSpPr/>
          <p:nvPr/>
        </p:nvSpPr>
        <p:spPr>
          <a:xfrm flipH="1">
            <a:off x="7518396" y="1"/>
            <a:ext cx="1443935" cy="4717333"/>
          </a:xfrm>
          <a:prstGeom prst="rect">
            <a:avLst/>
          </a:prstGeom>
          <a:solidFill>
            <a:srgbClr val="97DAE0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7289" y="1101739"/>
            <a:ext cx="2324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 Of My Entire Soul, Like These Sweet</a:t>
            </a:r>
            <a:endParaRPr lang="en-US" sz="2400" spc="60" dirty="0">
              <a:solidFill>
                <a:schemeClr val="tx1">
                  <a:lumMod val="65000"/>
                  <a:lumOff val="3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89548" y="1231435"/>
            <a:ext cx="631570" cy="540628"/>
            <a:chOff x="5570320" y="1198659"/>
            <a:chExt cx="631570" cy="540628"/>
          </a:xfrm>
          <a:solidFill>
            <a:schemeClr val="tx1"/>
          </a:solidFill>
        </p:grpSpPr>
        <p:sp>
          <p:nvSpPr>
            <p:cNvPr id="24" name="Freeform 23"/>
            <p:cNvSpPr/>
            <p:nvPr/>
          </p:nvSpPr>
          <p:spPr>
            <a:xfrm>
              <a:off x="5570320" y="1198659"/>
              <a:ext cx="286514" cy="540628"/>
            </a:xfrm>
            <a:custGeom>
              <a:avLst/>
              <a:gdLst/>
              <a:ahLst/>
              <a:cxnLst/>
              <a:rect l="l" t="t" r="r" b="b"/>
              <a:pathLst>
                <a:path w="115826" h="218554">
                  <a:moveTo>
                    <a:pt x="103957" y="0"/>
                  </a:moveTo>
                  <a:lnTo>
                    <a:pt x="115826" y="32333"/>
                  </a:lnTo>
                  <a:cubicBezTo>
                    <a:pt x="98909" y="33970"/>
                    <a:pt x="86494" y="41883"/>
                    <a:pt x="78581" y="56071"/>
                  </a:cubicBezTo>
                  <a:cubicBezTo>
                    <a:pt x="70669" y="70260"/>
                    <a:pt x="65075" y="93452"/>
                    <a:pt x="61801" y="125648"/>
                  </a:cubicBezTo>
                  <a:lnTo>
                    <a:pt x="105184" y="125648"/>
                  </a:lnTo>
                  <a:lnTo>
                    <a:pt x="95362" y="218554"/>
                  </a:lnTo>
                  <a:lnTo>
                    <a:pt x="0" y="218554"/>
                  </a:lnTo>
                  <a:lnTo>
                    <a:pt x="8595" y="138336"/>
                  </a:lnTo>
                  <a:cubicBezTo>
                    <a:pt x="13233" y="93861"/>
                    <a:pt x="22920" y="60096"/>
                    <a:pt x="37654" y="37040"/>
                  </a:cubicBezTo>
                  <a:cubicBezTo>
                    <a:pt x="52388" y="13984"/>
                    <a:pt x="74489" y="1637"/>
                    <a:pt x="103957" y="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15376" y="1198659"/>
              <a:ext cx="286514" cy="540628"/>
            </a:xfrm>
            <a:custGeom>
              <a:avLst/>
              <a:gdLst/>
              <a:ahLst/>
              <a:cxnLst/>
              <a:rect l="l" t="t" r="r" b="b"/>
              <a:pathLst>
                <a:path w="115826" h="218554">
                  <a:moveTo>
                    <a:pt x="103957" y="0"/>
                  </a:moveTo>
                  <a:lnTo>
                    <a:pt x="115826" y="32333"/>
                  </a:lnTo>
                  <a:cubicBezTo>
                    <a:pt x="98909" y="33970"/>
                    <a:pt x="86494" y="41883"/>
                    <a:pt x="78581" y="56071"/>
                  </a:cubicBezTo>
                  <a:cubicBezTo>
                    <a:pt x="70669" y="70260"/>
                    <a:pt x="65075" y="93452"/>
                    <a:pt x="61801" y="125648"/>
                  </a:cubicBezTo>
                  <a:lnTo>
                    <a:pt x="105184" y="125648"/>
                  </a:lnTo>
                  <a:lnTo>
                    <a:pt x="95362" y="218554"/>
                  </a:lnTo>
                  <a:lnTo>
                    <a:pt x="0" y="218554"/>
                  </a:lnTo>
                  <a:lnTo>
                    <a:pt x="8595" y="138336"/>
                  </a:lnTo>
                  <a:cubicBezTo>
                    <a:pt x="13233" y="93861"/>
                    <a:pt x="22920" y="60096"/>
                    <a:pt x="37654" y="37040"/>
                  </a:cubicBezTo>
                  <a:cubicBezTo>
                    <a:pt x="52388" y="13984"/>
                    <a:pt x="74489" y="1637"/>
                    <a:pt x="103957" y="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19452" y="950888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Our Project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5891" y="1399363"/>
            <a:ext cx="38000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GIVE THE BEST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5892" y="1728346"/>
            <a:ext cx="5437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CHANGE </a:t>
            </a:r>
          </a:p>
        </p:txBody>
      </p:sp>
      <p:sp>
        <p:nvSpPr>
          <p:cNvPr id="31" name="Oval 30"/>
          <p:cNvSpPr/>
          <p:nvPr/>
        </p:nvSpPr>
        <p:spPr>
          <a:xfrm>
            <a:off x="911390" y="3779395"/>
            <a:ext cx="762000" cy="762000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11390" y="5059982"/>
            <a:ext cx="762000" cy="762000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101889" y="3981229"/>
            <a:ext cx="371763" cy="321874"/>
            <a:chOff x="3478058" y="3517900"/>
            <a:chExt cx="274840" cy="237958"/>
          </a:xfrm>
          <a:noFill/>
        </p:grpSpPr>
        <p:sp>
          <p:nvSpPr>
            <p:cNvPr id="34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35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36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37" name="Shape 4903"/>
          <p:cNvSpPr/>
          <p:nvPr/>
        </p:nvSpPr>
        <p:spPr>
          <a:xfrm>
            <a:off x="1119835" y="5319273"/>
            <a:ext cx="321281" cy="281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3090" y="3753995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13090" y="5014469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  <a:endParaRPr lang="en-US" sz="140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00390" y="4031738"/>
            <a:ext cx="34305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00390" y="5292212"/>
            <a:ext cx="3053976" cy="83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5434" y="2891039"/>
            <a:ext cx="529411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i="1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0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9247" y="4919046"/>
            <a:ext cx="820271" cy="820271"/>
          </a:xfrm>
          <a:prstGeom prst="ellipse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58553" y="4919046"/>
            <a:ext cx="820271" cy="820271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17859" y="4919046"/>
            <a:ext cx="820271" cy="820271"/>
          </a:xfrm>
          <a:prstGeom prst="ellipse">
            <a:avLst/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3547"/>
          <p:cNvSpPr/>
          <p:nvPr/>
        </p:nvSpPr>
        <p:spPr>
          <a:xfrm>
            <a:off x="892121" y="5120192"/>
            <a:ext cx="410056" cy="409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14400"/>
                </a:moveTo>
                <a:cubicBezTo>
                  <a:pt x="8817" y="14400"/>
                  <a:pt x="7201" y="12783"/>
                  <a:pt x="7201" y="10801"/>
                </a:cubicBezTo>
                <a:cubicBezTo>
                  <a:pt x="7201" y="8818"/>
                  <a:pt x="8817" y="7200"/>
                  <a:pt x="10799" y="7200"/>
                </a:cubicBezTo>
                <a:cubicBezTo>
                  <a:pt x="12783" y="7200"/>
                  <a:pt x="14400" y="8818"/>
                  <a:pt x="14400" y="10801"/>
                </a:cubicBezTo>
                <a:cubicBezTo>
                  <a:pt x="14400" y="12783"/>
                  <a:pt x="12783" y="14400"/>
                  <a:pt x="10799" y="14400"/>
                </a:cubicBezTo>
                <a:close/>
                <a:moveTo>
                  <a:pt x="21206" y="12895"/>
                </a:moveTo>
                <a:cubicBezTo>
                  <a:pt x="21431" y="12852"/>
                  <a:pt x="21600" y="12600"/>
                  <a:pt x="21600" y="12389"/>
                </a:cubicBezTo>
                <a:lnTo>
                  <a:pt x="21600" y="9267"/>
                </a:lnTo>
                <a:cubicBezTo>
                  <a:pt x="21600" y="9028"/>
                  <a:pt x="21431" y="8804"/>
                  <a:pt x="21193" y="8761"/>
                </a:cubicBezTo>
                <a:lnTo>
                  <a:pt x="18618" y="8368"/>
                </a:lnTo>
                <a:cubicBezTo>
                  <a:pt x="18478" y="7904"/>
                  <a:pt x="18281" y="7439"/>
                  <a:pt x="18043" y="6990"/>
                </a:cubicBezTo>
                <a:cubicBezTo>
                  <a:pt x="18520" y="6329"/>
                  <a:pt x="19040" y="5709"/>
                  <a:pt x="19519" y="5063"/>
                </a:cubicBezTo>
                <a:cubicBezTo>
                  <a:pt x="19590" y="4964"/>
                  <a:pt x="19630" y="4867"/>
                  <a:pt x="19630" y="4738"/>
                </a:cubicBezTo>
                <a:cubicBezTo>
                  <a:pt x="19630" y="4627"/>
                  <a:pt x="19602" y="4515"/>
                  <a:pt x="19532" y="4430"/>
                </a:cubicBezTo>
                <a:cubicBezTo>
                  <a:pt x="18941" y="3601"/>
                  <a:pt x="17957" y="2729"/>
                  <a:pt x="17213" y="2040"/>
                </a:cubicBezTo>
                <a:cubicBezTo>
                  <a:pt x="17114" y="1955"/>
                  <a:pt x="16988" y="1899"/>
                  <a:pt x="16862" y="1899"/>
                </a:cubicBezTo>
                <a:cubicBezTo>
                  <a:pt x="16734" y="1899"/>
                  <a:pt x="16608" y="1942"/>
                  <a:pt x="16524" y="2025"/>
                </a:cubicBezTo>
                <a:lnTo>
                  <a:pt x="14527" y="3532"/>
                </a:lnTo>
                <a:cubicBezTo>
                  <a:pt x="14118" y="3319"/>
                  <a:pt x="13697" y="3150"/>
                  <a:pt x="13260" y="3010"/>
                </a:cubicBezTo>
                <a:lnTo>
                  <a:pt x="12866" y="424"/>
                </a:lnTo>
                <a:cubicBezTo>
                  <a:pt x="12839" y="183"/>
                  <a:pt x="12614" y="0"/>
                  <a:pt x="12362" y="0"/>
                </a:cubicBezTo>
                <a:lnTo>
                  <a:pt x="9240" y="0"/>
                </a:lnTo>
                <a:cubicBezTo>
                  <a:pt x="8986" y="0"/>
                  <a:pt x="8788" y="169"/>
                  <a:pt x="8732" y="396"/>
                </a:cubicBezTo>
                <a:cubicBezTo>
                  <a:pt x="8508" y="1238"/>
                  <a:pt x="8423" y="2153"/>
                  <a:pt x="8326" y="3010"/>
                </a:cubicBezTo>
                <a:cubicBezTo>
                  <a:pt x="7890" y="3150"/>
                  <a:pt x="7453" y="3333"/>
                  <a:pt x="7045" y="3545"/>
                </a:cubicBezTo>
                <a:lnTo>
                  <a:pt x="5106" y="2040"/>
                </a:lnTo>
                <a:cubicBezTo>
                  <a:pt x="4992" y="1955"/>
                  <a:pt x="4866" y="1899"/>
                  <a:pt x="4740" y="1899"/>
                </a:cubicBezTo>
                <a:cubicBezTo>
                  <a:pt x="4260" y="1899"/>
                  <a:pt x="2362" y="3952"/>
                  <a:pt x="2024" y="4416"/>
                </a:cubicBezTo>
                <a:cubicBezTo>
                  <a:pt x="1955" y="4515"/>
                  <a:pt x="1898" y="4613"/>
                  <a:pt x="1898" y="4738"/>
                </a:cubicBezTo>
                <a:cubicBezTo>
                  <a:pt x="1898" y="4867"/>
                  <a:pt x="1955" y="4979"/>
                  <a:pt x="2039" y="5077"/>
                </a:cubicBezTo>
                <a:cubicBezTo>
                  <a:pt x="2559" y="5709"/>
                  <a:pt x="3067" y="6344"/>
                  <a:pt x="3543" y="7018"/>
                </a:cubicBezTo>
                <a:cubicBezTo>
                  <a:pt x="3319" y="7439"/>
                  <a:pt x="3136" y="7862"/>
                  <a:pt x="2996" y="8311"/>
                </a:cubicBezTo>
                <a:lnTo>
                  <a:pt x="380" y="8705"/>
                </a:lnTo>
                <a:cubicBezTo>
                  <a:pt x="169" y="8747"/>
                  <a:pt x="0" y="9000"/>
                  <a:pt x="0" y="9212"/>
                </a:cubicBezTo>
                <a:lnTo>
                  <a:pt x="0" y="12333"/>
                </a:lnTo>
                <a:cubicBezTo>
                  <a:pt x="0" y="12573"/>
                  <a:pt x="169" y="12797"/>
                  <a:pt x="409" y="12839"/>
                </a:cubicBezTo>
                <a:lnTo>
                  <a:pt x="2981" y="13219"/>
                </a:lnTo>
                <a:cubicBezTo>
                  <a:pt x="3122" y="13697"/>
                  <a:pt x="3319" y="14161"/>
                  <a:pt x="3559" y="14611"/>
                </a:cubicBezTo>
                <a:cubicBezTo>
                  <a:pt x="3079" y="15274"/>
                  <a:pt x="2559" y="15891"/>
                  <a:pt x="2082" y="16538"/>
                </a:cubicBezTo>
                <a:cubicBezTo>
                  <a:pt x="2012" y="16637"/>
                  <a:pt x="1969" y="16734"/>
                  <a:pt x="1969" y="16862"/>
                </a:cubicBezTo>
                <a:cubicBezTo>
                  <a:pt x="1969" y="16973"/>
                  <a:pt x="1996" y="17085"/>
                  <a:pt x="2067" y="17185"/>
                </a:cubicBezTo>
                <a:cubicBezTo>
                  <a:pt x="2657" y="17999"/>
                  <a:pt x="3642" y="18872"/>
                  <a:pt x="4386" y="19547"/>
                </a:cubicBezTo>
                <a:cubicBezTo>
                  <a:pt x="4486" y="19646"/>
                  <a:pt x="4614" y="19703"/>
                  <a:pt x="4740" y="19703"/>
                </a:cubicBezTo>
                <a:cubicBezTo>
                  <a:pt x="4866" y="19703"/>
                  <a:pt x="4992" y="19659"/>
                  <a:pt x="5091" y="19575"/>
                </a:cubicBezTo>
                <a:lnTo>
                  <a:pt x="7074" y="18071"/>
                </a:lnTo>
                <a:cubicBezTo>
                  <a:pt x="7480" y="18281"/>
                  <a:pt x="7902" y="18451"/>
                  <a:pt x="8339" y="18590"/>
                </a:cubicBezTo>
                <a:lnTo>
                  <a:pt x="8732" y="21177"/>
                </a:lnTo>
                <a:cubicBezTo>
                  <a:pt x="8760" y="21417"/>
                  <a:pt x="8986" y="21600"/>
                  <a:pt x="9240" y="21600"/>
                </a:cubicBezTo>
                <a:lnTo>
                  <a:pt x="12362" y="21600"/>
                </a:lnTo>
                <a:cubicBezTo>
                  <a:pt x="12614" y="21600"/>
                  <a:pt x="12811" y="21431"/>
                  <a:pt x="12866" y="21205"/>
                </a:cubicBezTo>
                <a:cubicBezTo>
                  <a:pt x="13092" y="20363"/>
                  <a:pt x="13177" y="19449"/>
                  <a:pt x="13275" y="18590"/>
                </a:cubicBezTo>
                <a:cubicBezTo>
                  <a:pt x="13712" y="18451"/>
                  <a:pt x="14147" y="18267"/>
                  <a:pt x="14555" y="18057"/>
                </a:cubicBezTo>
                <a:lnTo>
                  <a:pt x="16496" y="19575"/>
                </a:lnTo>
                <a:cubicBezTo>
                  <a:pt x="16608" y="19646"/>
                  <a:pt x="16734" y="19703"/>
                  <a:pt x="16862" y="19703"/>
                </a:cubicBezTo>
                <a:cubicBezTo>
                  <a:pt x="17338" y="19703"/>
                  <a:pt x="19236" y="17635"/>
                  <a:pt x="19575" y="17185"/>
                </a:cubicBezTo>
                <a:cubicBezTo>
                  <a:pt x="19659" y="17085"/>
                  <a:pt x="19701" y="16987"/>
                  <a:pt x="19701" y="16862"/>
                </a:cubicBezTo>
                <a:cubicBezTo>
                  <a:pt x="19701" y="16734"/>
                  <a:pt x="19645" y="16608"/>
                  <a:pt x="19561" y="16509"/>
                </a:cubicBezTo>
                <a:cubicBezTo>
                  <a:pt x="19040" y="15878"/>
                  <a:pt x="18535" y="15257"/>
                  <a:pt x="18055" y="14569"/>
                </a:cubicBezTo>
                <a:cubicBezTo>
                  <a:pt x="18281" y="14161"/>
                  <a:pt x="18449" y="13740"/>
                  <a:pt x="18606" y="13289"/>
                </a:cubicBezTo>
                <a:cubicBezTo>
                  <a:pt x="18606" y="13289"/>
                  <a:pt x="21206" y="12895"/>
                  <a:pt x="21206" y="12895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8" name="Group 7"/>
          <p:cNvGrpSpPr/>
          <p:nvPr/>
        </p:nvGrpSpPr>
        <p:grpSpPr>
          <a:xfrm>
            <a:off x="4773703" y="5149268"/>
            <a:ext cx="371763" cy="321874"/>
            <a:chOff x="3478058" y="3517900"/>
            <a:chExt cx="274840" cy="237958"/>
          </a:xfrm>
          <a:noFill/>
        </p:grpSpPr>
        <p:sp>
          <p:nvSpPr>
            <p:cNvPr id="9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0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1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52494" y="486569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39047" y="5163914"/>
            <a:ext cx="2395071" cy="109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8353" y="486569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71106" y="486569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11799" y="5163914"/>
            <a:ext cx="2395071" cy="109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71105" y="5163914"/>
            <a:ext cx="2395071" cy="109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597379" y="5084795"/>
            <a:ext cx="461230" cy="461230"/>
            <a:chOff x="10236673" y="4026700"/>
            <a:chExt cx="488150" cy="488150"/>
          </a:xfrm>
        </p:grpSpPr>
        <p:sp>
          <p:nvSpPr>
            <p:cNvPr id="23" name="Oval 22"/>
            <p:cNvSpPr/>
            <p:nvPr/>
          </p:nvSpPr>
          <p:spPr>
            <a:xfrm>
              <a:off x="10236673" y="4026700"/>
              <a:ext cx="488150" cy="488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>
              <a:off x="10308161" y="4098188"/>
              <a:ext cx="67418" cy="63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7"/>
            </p:cNvCxnSpPr>
            <p:nvPr/>
          </p:nvCxnSpPr>
          <p:spPr>
            <a:xfrm flipH="1">
              <a:off x="10582275" y="4098188"/>
              <a:ext cx="71060" cy="61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308161" y="4368800"/>
              <a:ext cx="71387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82275" y="4368800"/>
              <a:ext cx="71060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0326366" y="4120199"/>
              <a:ext cx="301154" cy="301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400464" y="3312894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Our Project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3087" y="3574124"/>
            <a:ext cx="7645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TARGET REACHED</a:t>
            </a:r>
          </a:p>
        </p:txBody>
      </p:sp>
      <p:pic>
        <p:nvPicPr>
          <p:cNvPr id="12" name="Picture Placeholder 11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33D805BB-B0BD-E044-B5FD-3D1AD335A2C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0" b="30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002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in a room&#10;&#10;Description automatically generated">
            <a:extLst>
              <a:ext uri="{FF2B5EF4-FFF2-40B4-BE49-F238E27FC236}">
                <a16:creationId xmlns:a16="http://schemas.microsoft.com/office/drawing/2014/main" id="{36B844B0-72A8-EE42-A129-83F4364278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7836"/>
          <a:stretch>
            <a:fillRect/>
          </a:stretch>
        </p:blipFill>
        <p:spPr/>
      </p:pic>
      <p:sp>
        <p:nvSpPr>
          <p:cNvPr id="55" name="Freeform 54"/>
          <p:cNvSpPr/>
          <p:nvPr/>
        </p:nvSpPr>
        <p:spPr>
          <a:xfrm flipH="1">
            <a:off x="-1" y="-2"/>
            <a:ext cx="12192001" cy="6858000"/>
          </a:xfrm>
          <a:custGeom>
            <a:avLst/>
            <a:gdLst>
              <a:gd name="connsiteX0" fmla="*/ 12192001 w 12192001"/>
              <a:gd name="connsiteY0" fmla="*/ 0 h 6858000"/>
              <a:gd name="connsiteX1" fmla="*/ 7951685 w 12192001"/>
              <a:gd name="connsiteY1" fmla="*/ 0 h 6858000"/>
              <a:gd name="connsiteX2" fmla="*/ 4722951 w 12192001"/>
              <a:gd name="connsiteY2" fmla="*/ 5902470 h 6858000"/>
              <a:gd name="connsiteX3" fmla="*/ 2610612 w 12192001"/>
              <a:gd name="connsiteY3" fmla="*/ 5902470 h 6858000"/>
              <a:gd name="connsiteX4" fmla="*/ 5839346 w 12192001"/>
              <a:gd name="connsiteY4" fmla="*/ 0 h 6858000"/>
              <a:gd name="connsiteX5" fmla="*/ 5542033 w 12192001"/>
              <a:gd name="connsiteY5" fmla="*/ 0 h 6858000"/>
              <a:gd name="connsiteX6" fmla="*/ 4654242 w 12192001"/>
              <a:gd name="connsiteY6" fmla="*/ 1596573 h 6858000"/>
              <a:gd name="connsiteX7" fmla="*/ 2815771 w 12192001"/>
              <a:gd name="connsiteY7" fmla="*/ 1596573 h 6858000"/>
              <a:gd name="connsiteX8" fmla="*/ 3703562 w 12192001"/>
              <a:gd name="connsiteY8" fmla="*/ 0 h 6858000"/>
              <a:gd name="connsiteX9" fmla="*/ 0 w 12192001"/>
              <a:gd name="connsiteY9" fmla="*/ 0 h 6858000"/>
              <a:gd name="connsiteX10" fmla="*/ 0 w 12192001"/>
              <a:gd name="connsiteY10" fmla="*/ 6858000 h 6858000"/>
              <a:gd name="connsiteX11" fmla="*/ 6857690 w 12192001"/>
              <a:gd name="connsiteY11" fmla="*/ 6858000 h 6858000"/>
              <a:gd name="connsiteX12" fmla="*/ 10087636 w 12192001"/>
              <a:gd name="connsiteY12" fmla="*/ 953313 h 6858000"/>
              <a:gd name="connsiteX13" fmla="*/ 12192001 w 12192001"/>
              <a:gd name="connsiteY13" fmla="*/ 953313 h 6858000"/>
              <a:gd name="connsiteX14" fmla="*/ 12192001 w 12192001"/>
              <a:gd name="connsiteY14" fmla="*/ 0 h 6858000"/>
              <a:gd name="connsiteX15" fmla="*/ 10300231 w 12192001"/>
              <a:gd name="connsiteY15" fmla="*/ 3 h 6858000"/>
              <a:gd name="connsiteX16" fmla="*/ 8344696 w 12192001"/>
              <a:gd name="connsiteY16" fmla="*/ 3570517 h 6858000"/>
              <a:gd name="connsiteX17" fmla="*/ 6306146 w 12192001"/>
              <a:gd name="connsiteY17" fmla="*/ 3570517 h 6858000"/>
              <a:gd name="connsiteX18" fmla="*/ 8261681 w 12192001"/>
              <a:gd name="connsiteY18" fmla="*/ 3 h 6858000"/>
              <a:gd name="connsiteX19" fmla="*/ 10300231 w 12192001"/>
              <a:gd name="connsiteY19" fmla="*/ 3 h 6858000"/>
              <a:gd name="connsiteX20" fmla="*/ 8261276 w 12192001"/>
              <a:gd name="connsiteY20" fmla="*/ 3817260 h 6858000"/>
              <a:gd name="connsiteX21" fmla="*/ 6574281 w 12192001"/>
              <a:gd name="connsiteY21" fmla="*/ 6851096 h 6858000"/>
              <a:gd name="connsiteX22" fmla="*/ 4481328 w 12192001"/>
              <a:gd name="connsiteY22" fmla="*/ 6851096 h 6858000"/>
              <a:gd name="connsiteX23" fmla="*/ 6168323 w 12192001"/>
              <a:gd name="connsiteY23" fmla="*/ 3817260 h 6858000"/>
              <a:gd name="connsiteX24" fmla="*/ 8261276 w 12192001"/>
              <a:gd name="connsiteY24" fmla="*/ 3817260 h 6858000"/>
              <a:gd name="connsiteX25" fmla="*/ 4557071 w 12192001"/>
              <a:gd name="connsiteY25" fmla="*/ 1814288 h 6858000"/>
              <a:gd name="connsiteX26" fmla="*/ 1801868 w 12192001"/>
              <a:gd name="connsiteY26" fmla="*/ 6851095 h 6858000"/>
              <a:gd name="connsiteX27" fmla="*/ 3 w 12192001"/>
              <a:gd name="connsiteY27" fmla="*/ 6851095 h 6858000"/>
              <a:gd name="connsiteX28" fmla="*/ 2755206 w 12192001"/>
              <a:gd name="connsiteY28" fmla="*/ 1814288 h 6858000"/>
              <a:gd name="connsiteX29" fmla="*/ 4557071 w 12192001"/>
              <a:gd name="connsiteY29" fmla="*/ 1814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2001" h="6858000">
                <a:moveTo>
                  <a:pt x="12192001" y="0"/>
                </a:moveTo>
                <a:lnTo>
                  <a:pt x="7951685" y="0"/>
                </a:lnTo>
                <a:lnTo>
                  <a:pt x="4722951" y="5902470"/>
                </a:lnTo>
                <a:lnTo>
                  <a:pt x="2610612" y="5902470"/>
                </a:lnTo>
                <a:lnTo>
                  <a:pt x="5839346" y="0"/>
                </a:lnTo>
                <a:lnTo>
                  <a:pt x="5542033" y="0"/>
                </a:lnTo>
                <a:lnTo>
                  <a:pt x="4654242" y="1596573"/>
                </a:lnTo>
                <a:lnTo>
                  <a:pt x="2815771" y="1596573"/>
                </a:lnTo>
                <a:lnTo>
                  <a:pt x="3703562" y="0"/>
                </a:lnTo>
                <a:lnTo>
                  <a:pt x="0" y="0"/>
                </a:lnTo>
                <a:lnTo>
                  <a:pt x="0" y="6858000"/>
                </a:lnTo>
                <a:lnTo>
                  <a:pt x="6857690" y="6858000"/>
                </a:lnTo>
                <a:lnTo>
                  <a:pt x="10087636" y="953313"/>
                </a:lnTo>
                <a:lnTo>
                  <a:pt x="12192001" y="953313"/>
                </a:lnTo>
                <a:lnTo>
                  <a:pt x="12192001" y="0"/>
                </a:lnTo>
                <a:close/>
                <a:moveTo>
                  <a:pt x="10300231" y="3"/>
                </a:moveTo>
                <a:lnTo>
                  <a:pt x="8344696" y="3570517"/>
                </a:lnTo>
                <a:lnTo>
                  <a:pt x="6306146" y="3570517"/>
                </a:lnTo>
                <a:lnTo>
                  <a:pt x="8261681" y="3"/>
                </a:lnTo>
                <a:lnTo>
                  <a:pt x="10300231" y="3"/>
                </a:lnTo>
                <a:close/>
                <a:moveTo>
                  <a:pt x="8261276" y="3817260"/>
                </a:moveTo>
                <a:lnTo>
                  <a:pt x="6574281" y="6851096"/>
                </a:lnTo>
                <a:lnTo>
                  <a:pt x="4481328" y="6851096"/>
                </a:lnTo>
                <a:lnTo>
                  <a:pt x="6168323" y="3817260"/>
                </a:lnTo>
                <a:lnTo>
                  <a:pt x="8261276" y="3817260"/>
                </a:lnTo>
                <a:close/>
                <a:moveTo>
                  <a:pt x="4557071" y="1814288"/>
                </a:moveTo>
                <a:lnTo>
                  <a:pt x="1801868" y="6851095"/>
                </a:lnTo>
                <a:lnTo>
                  <a:pt x="3" y="6851095"/>
                </a:lnTo>
                <a:lnTo>
                  <a:pt x="2755206" y="1814288"/>
                </a:lnTo>
                <a:lnTo>
                  <a:pt x="4557071" y="1814288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Parallelogram 55"/>
          <p:cNvSpPr/>
          <p:nvPr/>
        </p:nvSpPr>
        <p:spPr>
          <a:xfrm flipH="1">
            <a:off x="6644895" y="-9124"/>
            <a:ext cx="2731334" cy="1605695"/>
          </a:xfrm>
          <a:prstGeom prst="parallelogram">
            <a:avLst>
              <a:gd name="adj" fmla="val 55606"/>
            </a:avLst>
          </a:prstGeom>
          <a:solidFill>
            <a:srgbClr val="97DAE0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Parallelogram 56"/>
          <p:cNvSpPr/>
          <p:nvPr/>
        </p:nvSpPr>
        <p:spPr>
          <a:xfrm flipH="1">
            <a:off x="1891769" y="1"/>
            <a:ext cx="3994085" cy="3570514"/>
          </a:xfrm>
          <a:prstGeom prst="parallelogram">
            <a:avLst>
              <a:gd name="adj" fmla="val 54769"/>
            </a:avLst>
          </a:prstGeom>
          <a:solidFill>
            <a:srgbClr val="97DAE0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60440" y="3484484"/>
            <a:ext cx="3831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>
                    <a:alpha val="8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LATEST</a:t>
            </a:r>
            <a:endParaRPr lang="en-US" sz="6600" b="1" dirty="0">
              <a:solidFill>
                <a:schemeClr val="bg1">
                  <a:alpha val="8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416166" y="5285111"/>
            <a:ext cx="3430588" cy="58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alpha val="91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alpha val="91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3" name="Parallelogram 82"/>
          <p:cNvSpPr/>
          <p:nvPr/>
        </p:nvSpPr>
        <p:spPr>
          <a:xfrm rot="3686547" flipH="1">
            <a:off x="8676381" y="-6341"/>
            <a:ext cx="1826273" cy="1074534"/>
          </a:xfrm>
          <a:custGeom>
            <a:avLst/>
            <a:gdLst>
              <a:gd name="connsiteX0" fmla="*/ 0 w 2423778"/>
              <a:gd name="connsiteY0" fmla="*/ 1074534 h 1074534"/>
              <a:gd name="connsiteX1" fmla="*/ 597505 w 2423778"/>
              <a:gd name="connsiteY1" fmla="*/ 0 h 1074534"/>
              <a:gd name="connsiteX2" fmla="*/ 2423778 w 2423778"/>
              <a:gd name="connsiteY2" fmla="*/ 0 h 1074534"/>
              <a:gd name="connsiteX3" fmla="*/ 1826273 w 2423778"/>
              <a:gd name="connsiteY3" fmla="*/ 1074534 h 1074534"/>
              <a:gd name="connsiteX4" fmla="*/ 0 w 2423778"/>
              <a:gd name="connsiteY4" fmla="*/ 1074534 h 1074534"/>
              <a:gd name="connsiteX0" fmla="*/ 0 w 2423778"/>
              <a:gd name="connsiteY0" fmla="*/ 1074534 h 1074534"/>
              <a:gd name="connsiteX1" fmla="*/ 597505 w 2423778"/>
              <a:gd name="connsiteY1" fmla="*/ 0 h 1074534"/>
              <a:gd name="connsiteX2" fmla="*/ 1256664 w 2423778"/>
              <a:gd name="connsiteY2" fmla="*/ 27935 h 1074534"/>
              <a:gd name="connsiteX3" fmla="*/ 2423778 w 2423778"/>
              <a:gd name="connsiteY3" fmla="*/ 0 h 1074534"/>
              <a:gd name="connsiteX4" fmla="*/ 1826273 w 2423778"/>
              <a:gd name="connsiteY4" fmla="*/ 1074534 h 1074534"/>
              <a:gd name="connsiteX5" fmla="*/ 0 w 2423778"/>
              <a:gd name="connsiteY5" fmla="*/ 1074534 h 1074534"/>
              <a:gd name="connsiteX0" fmla="*/ 0 w 1826273"/>
              <a:gd name="connsiteY0" fmla="*/ 1074534 h 1074534"/>
              <a:gd name="connsiteX1" fmla="*/ 597505 w 1826273"/>
              <a:gd name="connsiteY1" fmla="*/ 0 h 1074534"/>
              <a:gd name="connsiteX2" fmla="*/ 1256664 w 1826273"/>
              <a:gd name="connsiteY2" fmla="*/ 27935 h 1074534"/>
              <a:gd name="connsiteX3" fmla="*/ 1826273 w 1826273"/>
              <a:gd name="connsiteY3" fmla="*/ 1074534 h 1074534"/>
              <a:gd name="connsiteX4" fmla="*/ 0 w 1826273"/>
              <a:gd name="connsiteY4" fmla="*/ 1074534 h 107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6273" h="1074534">
                <a:moveTo>
                  <a:pt x="0" y="1074534"/>
                </a:moveTo>
                <a:lnTo>
                  <a:pt x="597505" y="0"/>
                </a:lnTo>
                <a:lnTo>
                  <a:pt x="1256664" y="27935"/>
                </a:lnTo>
                <a:lnTo>
                  <a:pt x="1826273" y="1074534"/>
                </a:lnTo>
                <a:lnTo>
                  <a:pt x="0" y="1074534"/>
                </a:lnTo>
                <a:close/>
              </a:path>
            </a:pathLst>
          </a:custGeom>
          <a:solidFill>
            <a:srgbClr val="97DAE0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Parallelogram 83"/>
          <p:cNvSpPr/>
          <p:nvPr/>
        </p:nvSpPr>
        <p:spPr>
          <a:xfrm rot="3707701" flipH="1">
            <a:off x="3503902" y="5795365"/>
            <a:ext cx="1826273" cy="1079267"/>
          </a:xfrm>
          <a:custGeom>
            <a:avLst/>
            <a:gdLst>
              <a:gd name="connsiteX0" fmla="*/ 0 w 2423778"/>
              <a:gd name="connsiteY0" fmla="*/ 1074534 h 1074534"/>
              <a:gd name="connsiteX1" fmla="*/ 597505 w 2423778"/>
              <a:gd name="connsiteY1" fmla="*/ 0 h 1074534"/>
              <a:gd name="connsiteX2" fmla="*/ 2423778 w 2423778"/>
              <a:gd name="connsiteY2" fmla="*/ 0 h 1074534"/>
              <a:gd name="connsiteX3" fmla="*/ 1826273 w 2423778"/>
              <a:gd name="connsiteY3" fmla="*/ 1074534 h 1074534"/>
              <a:gd name="connsiteX4" fmla="*/ 0 w 2423778"/>
              <a:gd name="connsiteY4" fmla="*/ 1074534 h 1074534"/>
              <a:gd name="connsiteX0" fmla="*/ 0 w 2423778"/>
              <a:gd name="connsiteY0" fmla="*/ 1074534 h 1079267"/>
              <a:gd name="connsiteX1" fmla="*/ 597505 w 2423778"/>
              <a:gd name="connsiteY1" fmla="*/ 0 h 1079267"/>
              <a:gd name="connsiteX2" fmla="*/ 2423778 w 2423778"/>
              <a:gd name="connsiteY2" fmla="*/ 0 h 1079267"/>
              <a:gd name="connsiteX3" fmla="*/ 1826273 w 2423778"/>
              <a:gd name="connsiteY3" fmla="*/ 1074534 h 1079267"/>
              <a:gd name="connsiteX4" fmla="*/ 1174158 w 2423778"/>
              <a:gd name="connsiteY4" fmla="*/ 1079267 h 1079267"/>
              <a:gd name="connsiteX5" fmla="*/ 0 w 2423778"/>
              <a:gd name="connsiteY5" fmla="*/ 1074534 h 1079267"/>
              <a:gd name="connsiteX0" fmla="*/ 576653 w 1826273"/>
              <a:gd name="connsiteY0" fmla="*/ 1079267 h 1079267"/>
              <a:gd name="connsiteX1" fmla="*/ 0 w 1826273"/>
              <a:gd name="connsiteY1" fmla="*/ 0 h 1079267"/>
              <a:gd name="connsiteX2" fmla="*/ 1826273 w 1826273"/>
              <a:gd name="connsiteY2" fmla="*/ 0 h 1079267"/>
              <a:gd name="connsiteX3" fmla="*/ 1228768 w 1826273"/>
              <a:gd name="connsiteY3" fmla="*/ 1074534 h 1079267"/>
              <a:gd name="connsiteX4" fmla="*/ 576653 w 1826273"/>
              <a:gd name="connsiteY4" fmla="*/ 1079267 h 107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6273" h="1079267">
                <a:moveTo>
                  <a:pt x="576653" y="1079267"/>
                </a:moveTo>
                <a:lnTo>
                  <a:pt x="0" y="0"/>
                </a:lnTo>
                <a:lnTo>
                  <a:pt x="1826273" y="0"/>
                </a:lnTo>
                <a:lnTo>
                  <a:pt x="1228768" y="1074534"/>
                </a:lnTo>
                <a:lnTo>
                  <a:pt x="576653" y="1079267"/>
                </a:lnTo>
                <a:close/>
              </a:path>
            </a:pathLst>
          </a:custGeom>
          <a:solidFill>
            <a:srgbClr val="97DAE0">
              <a:alpha val="7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0440" y="4205943"/>
            <a:ext cx="3414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>
                    <a:alpha val="8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97245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 standing in a room&#10;&#10;Description automatically generated">
            <a:extLst>
              <a:ext uri="{FF2B5EF4-FFF2-40B4-BE49-F238E27FC236}">
                <a16:creationId xmlns:a16="http://schemas.microsoft.com/office/drawing/2014/main" id="{98E9A6D6-E73A-EC46-B4C7-C6C7DA9CAD3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5845"/>
          <a:stretch>
            <a:fillRect/>
          </a:stretch>
        </p:blipFill>
        <p:spPr>
          <a:xfrm>
            <a:off x="5252449" y="-8962"/>
            <a:ext cx="7023100" cy="6858000"/>
          </a:xfrm>
        </p:spPr>
      </p:pic>
      <p:sp>
        <p:nvSpPr>
          <p:cNvPr id="21" name="TextBox 20"/>
          <p:cNvSpPr txBox="1"/>
          <p:nvPr/>
        </p:nvSpPr>
        <p:spPr>
          <a:xfrm>
            <a:off x="1689847" y="353714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9847" y="493414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89848" y="3822206"/>
            <a:ext cx="296793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89847" y="5206506"/>
            <a:ext cx="33662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11200" y="3534464"/>
            <a:ext cx="812800" cy="812800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1200" y="4931464"/>
            <a:ext cx="812800" cy="812800"/>
          </a:xfrm>
          <a:prstGeom prst="ellipse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923967" y="3738544"/>
            <a:ext cx="371763" cy="321874"/>
            <a:chOff x="3478058" y="3517900"/>
            <a:chExt cx="274840" cy="237958"/>
          </a:xfrm>
          <a:noFill/>
        </p:grpSpPr>
        <p:sp>
          <p:nvSpPr>
            <p:cNvPr id="30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31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32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2600" y="5102651"/>
            <a:ext cx="461230" cy="461230"/>
            <a:chOff x="10236673" y="4026700"/>
            <a:chExt cx="488150" cy="488150"/>
          </a:xfrm>
        </p:grpSpPr>
        <p:sp>
          <p:nvSpPr>
            <p:cNvPr id="34" name="Oval 33"/>
            <p:cNvSpPr/>
            <p:nvPr/>
          </p:nvSpPr>
          <p:spPr>
            <a:xfrm>
              <a:off x="10236673" y="4026700"/>
              <a:ext cx="488150" cy="488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1"/>
            </p:cNvCxnSpPr>
            <p:nvPr/>
          </p:nvCxnSpPr>
          <p:spPr>
            <a:xfrm>
              <a:off x="10308161" y="4098188"/>
              <a:ext cx="67418" cy="63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4" idx="7"/>
            </p:cNvCxnSpPr>
            <p:nvPr/>
          </p:nvCxnSpPr>
          <p:spPr>
            <a:xfrm flipH="1">
              <a:off x="10582275" y="4098188"/>
              <a:ext cx="71060" cy="61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0308161" y="4368800"/>
              <a:ext cx="71387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0582275" y="4368800"/>
              <a:ext cx="71060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0326366" y="4120199"/>
              <a:ext cx="301154" cy="301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32802" y="-9597"/>
            <a:ext cx="2414723" cy="6899275"/>
            <a:chOff x="5132802" y="-9597"/>
            <a:chExt cx="2414723" cy="6899275"/>
          </a:xfrm>
        </p:grpSpPr>
        <p:sp>
          <p:nvSpPr>
            <p:cNvPr id="41" name="Rectangle 141"/>
            <p:cNvSpPr/>
            <p:nvPr/>
          </p:nvSpPr>
          <p:spPr>
            <a:xfrm flipH="1">
              <a:off x="5155711" y="-9597"/>
              <a:ext cx="1987894" cy="6867621"/>
            </a:xfrm>
            <a:custGeom>
              <a:avLst/>
              <a:gdLst>
                <a:gd name="connsiteX0" fmla="*/ 0 w 5444376"/>
                <a:gd name="connsiteY0" fmla="*/ 0 h 6862536"/>
                <a:gd name="connsiteX1" fmla="*/ 5444376 w 5444376"/>
                <a:gd name="connsiteY1" fmla="*/ 0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744039 w 5444376"/>
                <a:gd name="connsiteY1" fmla="*/ 200025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14288 h 6876824"/>
                <a:gd name="connsiteX1" fmla="*/ 2658314 w 5444376"/>
                <a:gd name="connsiteY1" fmla="*/ 0 h 6876824"/>
                <a:gd name="connsiteX2" fmla="*/ 5444376 w 5444376"/>
                <a:gd name="connsiteY2" fmla="*/ 6876824 h 6876824"/>
                <a:gd name="connsiteX3" fmla="*/ 0 w 5444376"/>
                <a:gd name="connsiteY3" fmla="*/ 6876824 h 6876824"/>
                <a:gd name="connsiteX4" fmla="*/ 0 w 5444376"/>
                <a:gd name="connsiteY4" fmla="*/ 14288 h 6876824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0 h 6862536"/>
                <a:gd name="connsiteX0" fmla="*/ 0 w 5444376"/>
                <a:gd name="connsiteY0" fmla="*/ 36890 h 6899426"/>
                <a:gd name="connsiteX1" fmla="*/ 4161244 w 5444376"/>
                <a:gd name="connsiteY1" fmla="*/ 0 h 6899426"/>
                <a:gd name="connsiteX2" fmla="*/ 5444376 w 5444376"/>
                <a:gd name="connsiteY2" fmla="*/ 6899426 h 6899426"/>
                <a:gd name="connsiteX3" fmla="*/ 0 w 5444376"/>
                <a:gd name="connsiteY3" fmla="*/ 36890 h 6899426"/>
                <a:gd name="connsiteX0" fmla="*/ 0 w 1560399"/>
                <a:gd name="connsiteY0" fmla="*/ 58661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58661 h 6899426"/>
                <a:gd name="connsiteX0" fmla="*/ 0 w 1560399"/>
                <a:gd name="connsiteY0" fmla="*/ 26856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26856 h 6899426"/>
                <a:gd name="connsiteX0" fmla="*/ 0 w 1560399"/>
                <a:gd name="connsiteY0" fmla="*/ 0 h 6872570"/>
                <a:gd name="connsiteX1" fmla="*/ 295769 w 1560399"/>
                <a:gd name="connsiteY1" fmla="*/ 4949 h 6872570"/>
                <a:gd name="connsiteX2" fmla="*/ 1560399 w 1560399"/>
                <a:gd name="connsiteY2" fmla="*/ 6872570 h 6872570"/>
                <a:gd name="connsiteX3" fmla="*/ 0 w 1560399"/>
                <a:gd name="connsiteY3" fmla="*/ 0 h 6872570"/>
                <a:gd name="connsiteX0" fmla="*/ 0 w 1541897"/>
                <a:gd name="connsiteY0" fmla="*/ 3002 h 6867621"/>
                <a:gd name="connsiteX1" fmla="*/ 277267 w 1541897"/>
                <a:gd name="connsiteY1" fmla="*/ 0 h 6867621"/>
                <a:gd name="connsiteX2" fmla="*/ 1541897 w 1541897"/>
                <a:gd name="connsiteY2" fmla="*/ 6867621 h 6867621"/>
                <a:gd name="connsiteX3" fmla="*/ 0 w 1541897"/>
                <a:gd name="connsiteY3" fmla="*/ 3002 h 686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897" h="6867621">
                  <a:moveTo>
                    <a:pt x="0" y="3002"/>
                  </a:moveTo>
                  <a:lnTo>
                    <a:pt x="277267" y="0"/>
                  </a:lnTo>
                  <a:lnTo>
                    <a:pt x="1541897" y="6867621"/>
                  </a:lnTo>
                  <a:lnTo>
                    <a:pt x="0" y="3002"/>
                  </a:lnTo>
                  <a:close/>
                </a:path>
              </a:pathLst>
            </a:custGeom>
            <a:solidFill>
              <a:srgbClr val="1AA4BE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41"/>
            <p:cNvSpPr/>
            <p:nvPr/>
          </p:nvSpPr>
          <p:spPr>
            <a:xfrm flipH="1">
              <a:off x="5155712" y="250699"/>
              <a:ext cx="2269868" cy="6607326"/>
            </a:xfrm>
            <a:custGeom>
              <a:avLst/>
              <a:gdLst>
                <a:gd name="connsiteX0" fmla="*/ 0 w 5444376"/>
                <a:gd name="connsiteY0" fmla="*/ 0 h 6862536"/>
                <a:gd name="connsiteX1" fmla="*/ 5444376 w 5444376"/>
                <a:gd name="connsiteY1" fmla="*/ 0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744039 w 5444376"/>
                <a:gd name="connsiteY1" fmla="*/ 200025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14288 h 6876824"/>
                <a:gd name="connsiteX1" fmla="*/ 2658314 w 5444376"/>
                <a:gd name="connsiteY1" fmla="*/ 0 h 6876824"/>
                <a:gd name="connsiteX2" fmla="*/ 5444376 w 5444376"/>
                <a:gd name="connsiteY2" fmla="*/ 6876824 h 6876824"/>
                <a:gd name="connsiteX3" fmla="*/ 0 w 5444376"/>
                <a:gd name="connsiteY3" fmla="*/ 6876824 h 6876824"/>
                <a:gd name="connsiteX4" fmla="*/ 0 w 5444376"/>
                <a:gd name="connsiteY4" fmla="*/ 14288 h 6876824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0 h 6862536"/>
                <a:gd name="connsiteX0" fmla="*/ 0 w 5444376"/>
                <a:gd name="connsiteY0" fmla="*/ 36890 h 6899426"/>
                <a:gd name="connsiteX1" fmla="*/ 4161244 w 5444376"/>
                <a:gd name="connsiteY1" fmla="*/ 0 h 6899426"/>
                <a:gd name="connsiteX2" fmla="*/ 5444376 w 5444376"/>
                <a:gd name="connsiteY2" fmla="*/ 6899426 h 6899426"/>
                <a:gd name="connsiteX3" fmla="*/ 0 w 5444376"/>
                <a:gd name="connsiteY3" fmla="*/ 36890 h 6899426"/>
                <a:gd name="connsiteX0" fmla="*/ 0 w 1560399"/>
                <a:gd name="connsiteY0" fmla="*/ 58661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58661 h 6899426"/>
                <a:gd name="connsiteX0" fmla="*/ 0 w 1560399"/>
                <a:gd name="connsiteY0" fmla="*/ 26856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26856 h 6899426"/>
                <a:gd name="connsiteX0" fmla="*/ 0 w 1560399"/>
                <a:gd name="connsiteY0" fmla="*/ 0 h 6872570"/>
                <a:gd name="connsiteX1" fmla="*/ 295769 w 1560399"/>
                <a:gd name="connsiteY1" fmla="*/ 4949 h 6872570"/>
                <a:gd name="connsiteX2" fmla="*/ 1560399 w 1560399"/>
                <a:gd name="connsiteY2" fmla="*/ 6872570 h 6872570"/>
                <a:gd name="connsiteX3" fmla="*/ 0 w 1560399"/>
                <a:gd name="connsiteY3" fmla="*/ 0 h 6872570"/>
                <a:gd name="connsiteX0" fmla="*/ 0 w 1541897"/>
                <a:gd name="connsiteY0" fmla="*/ 3002 h 6867621"/>
                <a:gd name="connsiteX1" fmla="*/ 277267 w 1541897"/>
                <a:gd name="connsiteY1" fmla="*/ 0 h 6867621"/>
                <a:gd name="connsiteX2" fmla="*/ 1541897 w 1541897"/>
                <a:gd name="connsiteY2" fmla="*/ 6867621 h 6867621"/>
                <a:gd name="connsiteX3" fmla="*/ 0 w 1541897"/>
                <a:gd name="connsiteY3" fmla="*/ 3002 h 6867621"/>
                <a:gd name="connsiteX0" fmla="*/ 0 w 1599095"/>
                <a:gd name="connsiteY0" fmla="*/ 622434 h 6867621"/>
                <a:gd name="connsiteX1" fmla="*/ 334465 w 1599095"/>
                <a:gd name="connsiteY1" fmla="*/ 0 h 6867621"/>
                <a:gd name="connsiteX2" fmla="*/ 1599095 w 1599095"/>
                <a:gd name="connsiteY2" fmla="*/ 6867621 h 6867621"/>
                <a:gd name="connsiteX3" fmla="*/ 0 w 1599095"/>
                <a:gd name="connsiteY3" fmla="*/ 622434 h 6867621"/>
                <a:gd name="connsiteX0" fmla="*/ 0 w 1599095"/>
                <a:gd name="connsiteY0" fmla="*/ 356963 h 6602150"/>
                <a:gd name="connsiteX1" fmla="*/ 117114 w 1599095"/>
                <a:gd name="connsiteY1" fmla="*/ 0 h 6602150"/>
                <a:gd name="connsiteX2" fmla="*/ 1599095 w 1599095"/>
                <a:gd name="connsiteY2" fmla="*/ 6602150 h 6602150"/>
                <a:gd name="connsiteX3" fmla="*/ 0 w 1599095"/>
                <a:gd name="connsiteY3" fmla="*/ 356963 h 6602150"/>
                <a:gd name="connsiteX0" fmla="*/ 0 w 1753585"/>
                <a:gd name="connsiteY0" fmla="*/ 40091 h 6602150"/>
                <a:gd name="connsiteX1" fmla="*/ 271604 w 1753585"/>
                <a:gd name="connsiteY1" fmla="*/ 0 h 6602150"/>
                <a:gd name="connsiteX2" fmla="*/ 1753585 w 1753585"/>
                <a:gd name="connsiteY2" fmla="*/ 6602150 h 6602150"/>
                <a:gd name="connsiteX3" fmla="*/ 0 w 1753585"/>
                <a:gd name="connsiteY3" fmla="*/ 40091 h 6602150"/>
                <a:gd name="connsiteX0" fmla="*/ 0 w 1760608"/>
                <a:gd name="connsiteY0" fmla="*/ 0 h 6607326"/>
                <a:gd name="connsiteX1" fmla="*/ 278627 w 1760608"/>
                <a:gd name="connsiteY1" fmla="*/ 5176 h 6607326"/>
                <a:gd name="connsiteX2" fmla="*/ 1760608 w 1760608"/>
                <a:gd name="connsiteY2" fmla="*/ 6607326 h 6607326"/>
                <a:gd name="connsiteX3" fmla="*/ 0 w 1760608"/>
                <a:gd name="connsiteY3" fmla="*/ 0 h 66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608" h="6607326">
                  <a:moveTo>
                    <a:pt x="0" y="0"/>
                  </a:moveTo>
                  <a:lnTo>
                    <a:pt x="278627" y="5176"/>
                  </a:lnTo>
                  <a:lnTo>
                    <a:pt x="1760608" y="6607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A4BE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41"/>
            <p:cNvSpPr/>
            <p:nvPr/>
          </p:nvSpPr>
          <p:spPr>
            <a:xfrm flipH="1">
              <a:off x="5132802" y="1038966"/>
              <a:ext cx="2414723" cy="5850712"/>
            </a:xfrm>
            <a:custGeom>
              <a:avLst/>
              <a:gdLst>
                <a:gd name="connsiteX0" fmla="*/ 0 w 5444376"/>
                <a:gd name="connsiteY0" fmla="*/ 0 h 6862536"/>
                <a:gd name="connsiteX1" fmla="*/ 5444376 w 5444376"/>
                <a:gd name="connsiteY1" fmla="*/ 0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744039 w 5444376"/>
                <a:gd name="connsiteY1" fmla="*/ 200025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14288 h 6876824"/>
                <a:gd name="connsiteX1" fmla="*/ 2658314 w 5444376"/>
                <a:gd name="connsiteY1" fmla="*/ 0 h 6876824"/>
                <a:gd name="connsiteX2" fmla="*/ 5444376 w 5444376"/>
                <a:gd name="connsiteY2" fmla="*/ 6876824 h 6876824"/>
                <a:gd name="connsiteX3" fmla="*/ 0 w 5444376"/>
                <a:gd name="connsiteY3" fmla="*/ 6876824 h 6876824"/>
                <a:gd name="connsiteX4" fmla="*/ 0 w 5444376"/>
                <a:gd name="connsiteY4" fmla="*/ 14288 h 6876824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0 h 6862536"/>
                <a:gd name="connsiteX0" fmla="*/ 0 w 5444376"/>
                <a:gd name="connsiteY0" fmla="*/ 36890 h 6899426"/>
                <a:gd name="connsiteX1" fmla="*/ 4161244 w 5444376"/>
                <a:gd name="connsiteY1" fmla="*/ 0 h 6899426"/>
                <a:gd name="connsiteX2" fmla="*/ 5444376 w 5444376"/>
                <a:gd name="connsiteY2" fmla="*/ 6899426 h 6899426"/>
                <a:gd name="connsiteX3" fmla="*/ 0 w 5444376"/>
                <a:gd name="connsiteY3" fmla="*/ 36890 h 6899426"/>
                <a:gd name="connsiteX0" fmla="*/ 0 w 1560399"/>
                <a:gd name="connsiteY0" fmla="*/ 58661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58661 h 6899426"/>
                <a:gd name="connsiteX0" fmla="*/ 0 w 1560399"/>
                <a:gd name="connsiteY0" fmla="*/ 26856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26856 h 6899426"/>
                <a:gd name="connsiteX0" fmla="*/ 0 w 1560399"/>
                <a:gd name="connsiteY0" fmla="*/ 0 h 6872570"/>
                <a:gd name="connsiteX1" fmla="*/ 295769 w 1560399"/>
                <a:gd name="connsiteY1" fmla="*/ 4949 h 6872570"/>
                <a:gd name="connsiteX2" fmla="*/ 1560399 w 1560399"/>
                <a:gd name="connsiteY2" fmla="*/ 6872570 h 6872570"/>
                <a:gd name="connsiteX3" fmla="*/ 0 w 1560399"/>
                <a:gd name="connsiteY3" fmla="*/ 0 h 6872570"/>
                <a:gd name="connsiteX0" fmla="*/ 0 w 1541897"/>
                <a:gd name="connsiteY0" fmla="*/ 3002 h 6867621"/>
                <a:gd name="connsiteX1" fmla="*/ 277267 w 1541897"/>
                <a:gd name="connsiteY1" fmla="*/ 0 h 6867621"/>
                <a:gd name="connsiteX2" fmla="*/ 1541897 w 1541897"/>
                <a:gd name="connsiteY2" fmla="*/ 6867621 h 6867621"/>
                <a:gd name="connsiteX3" fmla="*/ 0 w 1541897"/>
                <a:gd name="connsiteY3" fmla="*/ 3002 h 6867621"/>
                <a:gd name="connsiteX0" fmla="*/ 0 w 1599095"/>
                <a:gd name="connsiteY0" fmla="*/ 622434 h 6867621"/>
                <a:gd name="connsiteX1" fmla="*/ 334465 w 1599095"/>
                <a:gd name="connsiteY1" fmla="*/ 0 h 6867621"/>
                <a:gd name="connsiteX2" fmla="*/ 1599095 w 1599095"/>
                <a:gd name="connsiteY2" fmla="*/ 6867621 h 6867621"/>
                <a:gd name="connsiteX3" fmla="*/ 0 w 1599095"/>
                <a:gd name="connsiteY3" fmla="*/ 622434 h 6867621"/>
                <a:gd name="connsiteX0" fmla="*/ 0 w 1599095"/>
                <a:gd name="connsiteY0" fmla="*/ 356963 h 6602150"/>
                <a:gd name="connsiteX1" fmla="*/ 117114 w 1599095"/>
                <a:gd name="connsiteY1" fmla="*/ 0 h 6602150"/>
                <a:gd name="connsiteX2" fmla="*/ 1599095 w 1599095"/>
                <a:gd name="connsiteY2" fmla="*/ 6602150 h 6602150"/>
                <a:gd name="connsiteX3" fmla="*/ 0 w 1599095"/>
                <a:gd name="connsiteY3" fmla="*/ 356963 h 6602150"/>
                <a:gd name="connsiteX0" fmla="*/ 0 w 1753585"/>
                <a:gd name="connsiteY0" fmla="*/ 40091 h 6602150"/>
                <a:gd name="connsiteX1" fmla="*/ 271604 w 1753585"/>
                <a:gd name="connsiteY1" fmla="*/ 0 h 6602150"/>
                <a:gd name="connsiteX2" fmla="*/ 1753585 w 1753585"/>
                <a:gd name="connsiteY2" fmla="*/ 6602150 h 6602150"/>
                <a:gd name="connsiteX3" fmla="*/ 0 w 1753585"/>
                <a:gd name="connsiteY3" fmla="*/ 40091 h 6602150"/>
                <a:gd name="connsiteX0" fmla="*/ 0 w 1999364"/>
                <a:gd name="connsiteY0" fmla="*/ 474657 h 6602150"/>
                <a:gd name="connsiteX1" fmla="*/ 517383 w 1999364"/>
                <a:gd name="connsiteY1" fmla="*/ 0 h 6602150"/>
                <a:gd name="connsiteX2" fmla="*/ 1999364 w 1999364"/>
                <a:gd name="connsiteY2" fmla="*/ 6602150 h 6602150"/>
                <a:gd name="connsiteX3" fmla="*/ 0 w 1999364"/>
                <a:gd name="connsiteY3" fmla="*/ 474657 h 6602150"/>
                <a:gd name="connsiteX0" fmla="*/ 0 w 1999364"/>
                <a:gd name="connsiteY0" fmla="*/ 203053 h 6330546"/>
                <a:gd name="connsiteX1" fmla="*/ 299693 w 1999364"/>
                <a:gd name="connsiteY1" fmla="*/ 0 h 6330546"/>
                <a:gd name="connsiteX2" fmla="*/ 1999364 w 1999364"/>
                <a:gd name="connsiteY2" fmla="*/ 6330546 h 6330546"/>
                <a:gd name="connsiteX3" fmla="*/ 0 w 1999364"/>
                <a:gd name="connsiteY3" fmla="*/ 203053 h 6330546"/>
                <a:gd name="connsiteX0" fmla="*/ 0 w 1999364"/>
                <a:gd name="connsiteY0" fmla="*/ 175893 h 6303386"/>
                <a:gd name="connsiteX1" fmla="*/ 313738 w 1999364"/>
                <a:gd name="connsiteY1" fmla="*/ 0 h 6303386"/>
                <a:gd name="connsiteX2" fmla="*/ 1999364 w 1999364"/>
                <a:gd name="connsiteY2" fmla="*/ 6303386 h 6303386"/>
                <a:gd name="connsiteX3" fmla="*/ 0 w 1999364"/>
                <a:gd name="connsiteY3" fmla="*/ 175893 h 6303386"/>
                <a:gd name="connsiteX0" fmla="*/ 0 w 1999364"/>
                <a:gd name="connsiteY0" fmla="*/ 0 h 6127493"/>
                <a:gd name="connsiteX1" fmla="*/ 440139 w 1999364"/>
                <a:gd name="connsiteY1" fmla="*/ 276781 h 6127493"/>
                <a:gd name="connsiteX2" fmla="*/ 1999364 w 1999364"/>
                <a:gd name="connsiteY2" fmla="*/ 6127493 h 6127493"/>
                <a:gd name="connsiteX3" fmla="*/ 0 w 1999364"/>
                <a:gd name="connsiteY3" fmla="*/ 0 h 6127493"/>
                <a:gd name="connsiteX0" fmla="*/ 0 w 1858918"/>
                <a:gd name="connsiteY0" fmla="*/ 31036 h 5850712"/>
                <a:gd name="connsiteX1" fmla="*/ 299693 w 1858918"/>
                <a:gd name="connsiteY1" fmla="*/ 0 h 5850712"/>
                <a:gd name="connsiteX2" fmla="*/ 1858918 w 1858918"/>
                <a:gd name="connsiteY2" fmla="*/ 5850712 h 5850712"/>
                <a:gd name="connsiteX3" fmla="*/ 0 w 1858918"/>
                <a:gd name="connsiteY3" fmla="*/ 31036 h 5850712"/>
                <a:gd name="connsiteX0" fmla="*/ 0 w 1872963"/>
                <a:gd name="connsiteY0" fmla="*/ 3875 h 5850712"/>
                <a:gd name="connsiteX1" fmla="*/ 313738 w 1872963"/>
                <a:gd name="connsiteY1" fmla="*/ 0 h 5850712"/>
                <a:gd name="connsiteX2" fmla="*/ 1872963 w 1872963"/>
                <a:gd name="connsiteY2" fmla="*/ 5850712 h 5850712"/>
                <a:gd name="connsiteX3" fmla="*/ 0 w 1872963"/>
                <a:gd name="connsiteY3" fmla="*/ 3875 h 585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963" h="5850712">
                  <a:moveTo>
                    <a:pt x="0" y="3875"/>
                  </a:moveTo>
                  <a:lnTo>
                    <a:pt x="313738" y="0"/>
                  </a:lnTo>
                  <a:lnTo>
                    <a:pt x="1872963" y="5850712"/>
                  </a:lnTo>
                  <a:lnTo>
                    <a:pt x="0" y="3875"/>
                  </a:lnTo>
                  <a:close/>
                </a:path>
              </a:pathLst>
            </a:custGeom>
            <a:solidFill>
              <a:srgbClr val="97DAE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141"/>
            <p:cNvSpPr/>
            <p:nvPr/>
          </p:nvSpPr>
          <p:spPr>
            <a:xfrm flipH="1">
              <a:off x="5146657" y="2636938"/>
              <a:ext cx="2188388" cy="4221088"/>
            </a:xfrm>
            <a:custGeom>
              <a:avLst/>
              <a:gdLst>
                <a:gd name="connsiteX0" fmla="*/ 0 w 5444376"/>
                <a:gd name="connsiteY0" fmla="*/ 0 h 6862536"/>
                <a:gd name="connsiteX1" fmla="*/ 5444376 w 5444376"/>
                <a:gd name="connsiteY1" fmla="*/ 0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744039 w 5444376"/>
                <a:gd name="connsiteY1" fmla="*/ 200025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14288 h 6876824"/>
                <a:gd name="connsiteX1" fmla="*/ 2658314 w 5444376"/>
                <a:gd name="connsiteY1" fmla="*/ 0 h 6876824"/>
                <a:gd name="connsiteX2" fmla="*/ 5444376 w 5444376"/>
                <a:gd name="connsiteY2" fmla="*/ 6876824 h 6876824"/>
                <a:gd name="connsiteX3" fmla="*/ 0 w 5444376"/>
                <a:gd name="connsiteY3" fmla="*/ 6876824 h 6876824"/>
                <a:gd name="connsiteX4" fmla="*/ 0 w 5444376"/>
                <a:gd name="connsiteY4" fmla="*/ 14288 h 6876824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0 h 6862536"/>
                <a:gd name="connsiteX0" fmla="*/ 0 w 5444376"/>
                <a:gd name="connsiteY0" fmla="*/ 36890 h 6899426"/>
                <a:gd name="connsiteX1" fmla="*/ 4161244 w 5444376"/>
                <a:gd name="connsiteY1" fmla="*/ 0 h 6899426"/>
                <a:gd name="connsiteX2" fmla="*/ 5444376 w 5444376"/>
                <a:gd name="connsiteY2" fmla="*/ 6899426 h 6899426"/>
                <a:gd name="connsiteX3" fmla="*/ 0 w 5444376"/>
                <a:gd name="connsiteY3" fmla="*/ 36890 h 6899426"/>
                <a:gd name="connsiteX0" fmla="*/ 0 w 1560399"/>
                <a:gd name="connsiteY0" fmla="*/ 58661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58661 h 6899426"/>
                <a:gd name="connsiteX0" fmla="*/ 0 w 1560399"/>
                <a:gd name="connsiteY0" fmla="*/ 26856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26856 h 6899426"/>
                <a:gd name="connsiteX0" fmla="*/ 0 w 1560399"/>
                <a:gd name="connsiteY0" fmla="*/ 0 h 6872570"/>
                <a:gd name="connsiteX1" fmla="*/ 295769 w 1560399"/>
                <a:gd name="connsiteY1" fmla="*/ 4949 h 6872570"/>
                <a:gd name="connsiteX2" fmla="*/ 1560399 w 1560399"/>
                <a:gd name="connsiteY2" fmla="*/ 6872570 h 6872570"/>
                <a:gd name="connsiteX3" fmla="*/ 0 w 1560399"/>
                <a:gd name="connsiteY3" fmla="*/ 0 h 6872570"/>
                <a:gd name="connsiteX0" fmla="*/ 0 w 1541897"/>
                <a:gd name="connsiteY0" fmla="*/ 3002 h 6867621"/>
                <a:gd name="connsiteX1" fmla="*/ 277267 w 1541897"/>
                <a:gd name="connsiteY1" fmla="*/ 0 h 6867621"/>
                <a:gd name="connsiteX2" fmla="*/ 1541897 w 1541897"/>
                <a:gd name="connsiteY2" fmla="*/ 6867621 h 6867621"/>
                <a:gd name="connsiteX3" fmla="*/ 0 w 1541897"/>
                <a:gd name="connsiteY3" fmla="*/ 3002 h 6867621"/>
                <a:gd name="connsiteX0" fmla="*/ 0 w 1599095"/>
                <a:gd name="connsiteY0" fmla="*/ 622434 h 6867621"/>
                <a:gd name="connsiteX1" fmla="*/ 334465 w 1599095"/>
                <a:gd name="connsiteY1" fmla="*/ 0 h 6867621"/>
                <a:gd name="connsiteX2" fmla="*/ 1599095 w 1599095"/>
                <a:gd name="connsiteY2" fmla="*/ 6867621 h 6867621"/>
                <a:gd name="connsiteX3" fmla="*/ 0 w 1599095"/>
                <a:gd name="connsiteY3" fmla="*/ 622434 h 6867621"/>
                <a:gd name="connsiteX0" fmla="*/ 0 w 1599095"/>
                <a:gd name="connsiteY0" fmla="*/ 356963 h 6602150"/>
                <a:gd name="connsiteX1" fmla="*/ 117114 w 1599095"/>
                <a:gd name="connsiteY1" fmla="*/ 0 h 6602150"/>
                <a:gd name="connsiteX2" fmla="*/ 1599095 w 1599095"/>
                <a:gd name="connsiteY2" fmla="*/ 6602150 h 6602150"/>
                <a:gd name="connsiteX3" fmla="*/ 0 w 1599095"/>
                <a:gd name="connsiteY3" fmla="*/ 356963 h 6602150"/>
                <a:gd name="connsiteX0" fmla="*/ 0 w 1753585"/>
                <a:gd name="connsiteY0" fmla="*/ 40091 h 6602150"/>
                <a:gd name="connsiteX1" fmla="*/ 271604 w 1753585"/>
                <a:gd name="connsiteY1" fmla="*/ 0 h 6602150"/>
                <a:gd name="connsiteX2" fmla="*/ 1753585 w 1753585"/>
                <a:gd name="connsiteY2" fmla="*/ 6602150 h 6602150"/>
                <a:gd name="connsiteX3" fmla="*/ 0 w 1753585"/>
                <a:gd name="connsiteY3" fmla="*/ 40091 h 6602150"/>
                <a:gd name="connsiteX0" fmla="*/ 0 w 1999364"/>
                <a:gd name="connsiteY0" fmla="*/ 474657 h 6602150"/>
                <a:gd name="connsiteX1" fmla="*/ 517383 w 1999364"/>
                <a:gd name="connsiteY1" fmla="*/ 0 h 6602150"/>
                <a:gd name="connsiteX2" fmla="*/ 1999364 w 1999364"/>
                <a:gd name="connsiteY2" fmla="*/ 6602150 h 6602150"/>
                <a:gd name="connsiteX3" fmla="*/ 0 w 1999364"/>
                <a:gd name="connsiteY3" fmla="*/ 474657 h 6602150"/>
                <a:gd name="connsiteX0" fmla="*/ 0 w 1999364"/>
                <a:gd name="connsiteY0" fmla="*/ 203053 h 6330546"/>
                <a:gd name="connsiteX1" fmla="*/ 299693 w 1999364"/>
                <a:gd name="connsiteY1" fmla="*/ 0 h 6330546"/>
                <a:gd name="connsiteX2" fmla="*/ 1999364 w 1999364"/>
                <a:gd name="connsiteY2" fmla="*/ 6330546 h 6330546"/>
                <a:gd name="connsiteX3" fmla="*/ 0 w 1999364"/>
                <a:gd name="connsiteY3" fmla="*/ 203053 h 6330546"/>
                <a:gd name="connsiteX0" fmla="*/ 0 w 1999364"/>
                <a:gd name="connsiteY0" fmla="*/ 175893 h 6303386"/>
                <a:gd name="connsiteX1" fmla="*/ 313738 w 1999364"/>
                <a:gd name="connsiteY1" fmla="*/ 0 h 6303386"/>
                <a:gd name="connsiteX2" fmla="*/ 1999364 w 1999364"/>
                <a:gd name="connsiteY2" fmla="*/ 6303386 h 6303386"/>
                <a:gd name="connsiteX3" fmla="*/ 0 w 1999364"/>
                <a:gd name="connsiteY3" fmla="*/ 175893 h 6303386"/>
                <a:gd name="connsiteX0" fmla="*/ 0 w 1999364"/>
                <a:gd name="connsiteY0" fmla="*/ 0 h 6127493"/>
                <a:gd name="connsiteX1" fmla="*/ 440139 w 1999364"/>
                <a:gd name="connsiteY1" fmla="*/ 276781 h 6127493"/>
                <a:gd name="connsiteX2" fmla="*/ 1999364 w 1999364"/>
                <a:gd name="connsiteY2" fmla="*/ 6127493 h 6127493"/>
                <a:gd name="connsiteX3" fmla="*/ 0 w 1999364"/>
                <a:gd name="connsiteY3" fmla="*/ 0 h 6127493"/>
                <a:gd name="connsiteX0" fmla="*/ 0 w 1858918"/>
                <a:gd name="connsiteY0" fmla="*/ 31036 h 5850712"/>
                <a:gd name="connsiteX1" fmla="*/ 299693 w 1858918"/>
                <a:gd name="connsiteY1" fmla="*/ 0 h 5850712"/>
                <a:gd name="connsiteX2" fmla="*/ 1858918 w 1858918"/>
                <a:gd name="connsiteY2" fmla="*/ 5850712 h 5850712"/>
                <a:gd name="connsiteX3" fmla="*/ 0 w 1858918"/>
                <a:gd name="connsiteY3" fmla="*/ 31036 h 5850712"/>
                <a:gd name="connsiteX0" fmla="*/ 0 w 1872963"/>
                <a:gd name="connsiteY0" fmla="*/ 3875 h 5850712"/>
                <a:gd name="connsiteX1" fmla="*/ 313738 w 1872963"/>
                <a:gd name="connsiteY1" fmla="*/ 0 h 5850712"/>
                <a:gd name="connsiteX2" fmla="*/ 1872963 w 1872963"/>
                <a:gd name="connsiteY2" fmla="*/ 5850712 h 5850712"/>
                <a:gd name="connsiteX3" fmla="*/ 0 w 1872963"/>
                <a:gd name="connsiteY3" fmla="*/ 3875 h 5850712"/>
                <a:gd name="connsiteX0" fmla="*/ 0 w 1711451"/>
                <a:gd name="connsiteY0" fmla="*/ 1941316 h 5850712"/>
                <a:gd name="connsiteX1" fmla="*/ 152226 w 1711451"/>
                <a:gd name="connsiteY1" fmla="*/ 0 h 5850712"/>
                <a:gd name="connsiteX2" fmla="*/ 1711451 w 1711451"/>
                <a:gd name="connsiteY2" fmla="*/ 5850712 h 5850712"/>
                <a:gd name="connsiteX3" fmla="*/ 0 w 1711451"/>
                <a:gd name="connsiteY3" fmla="*/ 1941316 h 5850712"/>
                <a:gd name="connsiteX0" fmla="*/ 0 w 1711451"/>
                <a:gd name="connsiteY0" fmla="*/ 320746 h 4230142"/>
                <a:gd name="connsiteX1" fmla="*/ 334805 w 1711451"/>
                <a:gd name="connsiteY1" fmla="*/ 0 h 4230142"/>
                <a:gd name="connsiteX2" fmla="*/ 1711451 w 1711451"/>
                <a:gd name="connsiteY2" fmla="*/ 4230142 h 4230142"/>
                <a:gd name="connsiteX3" fmla="*/ 0 w 1711451"/>
                <a:gd name="connsiteY3" fmla="*/ 320746 h 4230142"/>
                <a:gd name="connsiteX0" fmla="*/ 0 w 1725496"/>
                <a:gd name="connsiteY0" fmla="*/ 0 h 4362069"/>
                <a:gd name="connsiteX1" fmla="*/ 348850 w 1725496"/>
                <a:gd name="connsiteY1" fmla="*/ 131927 h 4362069"/>
                <a:gd name="connsiteX2" fmla="*/ 1725496 w 1725496"/>
                <a:gd name="connsiteY2" fmla="*/ 4362069 h 4362069"/>
                <a:gd name="connsiteX3" fmla="*/ 0 w 1725496"/>
                <a:gd name="connsiteY3" fmla="*/ 0 h 4362069"/>
                <a:gd name="connsiteX0" fmla="*/ 0 w 1725496"/>
                <a:gd name="connsiteY0" fmla="*/ 0 h 4362069"/>
                <a:gd name="connsiteX1" fmla="*/ 362895 w 1725496"/>
                <a:gd name="connsiteY1" fmla="*/ 140981 h 4362069"/>
                <a:gd name="connsiteX2" fmla="*/ 1725496 w 1725496"/>
                <a:gd name="connsiteY2" fmla="*/ 4362069 h 4362069"/>
                <a:gd name="connsiteX3" fmla="*/ 0 w 1725496"/>
                <a:gd name="connsiteY3" fmla="*/ 0 h 4362069"/>
                <a:gd name="connsiteX0" fmla="*/ 0 w 1718473"/>
                <a:gd name="connsiteY0" fmla="*/ 0 h 4289641"/>
                <a:gd name="connsiteX1" fmla="*/ 355872 w 1718473"/>
                <a:gd name="connsiteY1" fmla="*/ 68553 h 4289641"/>
                <a:gd name="connsiteX2" fmla="*/ 1718473 w 1718473"/>
                <a:gd name="connsiteY2" fmla="*/ 4289641 h 4289641"/>
                <a:gd name="connsiteX3" fmla="*/ 0 w 1718473"/>
                <a:gd name="connsiteY3" fmla="*/ 0 h 4289641"/>
                <a:gd name="connsiteX0" fmla="*/ 0 w 1697407"/>
                <a:gd name="connsiteY0" fmla="*/ 3874 h 4221088"/>
                <a:gd name="connsiteX1" fmla="*/ 334806 w 1697407"/>
                <a:gd name="connsiteY1" fmla="*/ 0 h 4221088"/>
                <a:gd name="connsiteX2" fmla="*/ 1697407 w 1697407"/>
                <a:gd name="connsiteY2" fmla="*/ 4221088 h 4221088"/>
                <a:gd name="connsiteX3" fmla="*/ 0 w 1697407"/>
                <a:gd name="connsiteY3" fmla="*/ 3874 h 422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7407" h="4221088">
                  <a:moveTo>
                    <a:pt x="0" y="3874"/>
                  </a:moveTo>
                  <a:lnTo>
                    <a:pt x="334806" y="0"/>
                  </a:lnTo>
                  <a:lnTo>
                    <a:pt x="1697407" y="4221088"/>
                  </a:lnTo>
                  <a:lnTo>
                    <a:pt x="0" y="3874"/>
                  </a:lnTo>
                  <a:close/>
                </a:path>
              </a:pathLst>
            </a:custGeom>
            <a:solidFill>
              <a:srgbClr val="52C3CB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141"/>
            <p:cNvSpPr/>
            <p:nvPr/>
          </p:nvSpPr>
          <p:spPr>
            <a:xfrm flipH="1">
              <a:off x="5133363" y="4150590"/>
              <a:ext cx="1817194" cy="2723392"/>
            </a:xfrm>
            <a:custGeom>
              <a:avLst/>
              <a:gdLst>
                <a:gd name="connsiteX0" fmla="*/ 0 w 5444376"/>
                <a:gd name="connsiteY0" fmla="*/ 0 h 6862536"/>
                <a:gd name="connsiteX1" fmla="*/ 5444376 w 5444376"/>
                <a:gd name="connsiteY1" fmla="*/ 0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744039 w 5444376"/>
                <a:gd name="connsiteY1" fmla="*/ 200025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14288 h 6876824"/>
                <a:gd name="connsiteX1" fmla="*/ 2658314 w 5444376"/>
                <a:gd name="connsiteY1" fmla="*/ 0 h 6876824"/>
                <a:gd name="connsiteX2" fmla="*/ 5444376 w 5444376"/>
                <a:gd name="connsiteY2" fmla="*/ 6876824 h 6876824"/>
                <a:gd name="connsiteX3" fmla="*/ 0 w 5444376"/>
                <a:gd name="connsiteY3" fmla="*/ 6876824 h 6876824"/>
                <a:gd name="connsiteX4" fmla="*/ 0 w 5444376"/>
                <a:gd name="connsiteY4" fmla="*/ 14288 h 6876824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0 h 6862536"/>
                <a:gd name="connsiteX0" fmla="*/ 0 w 5444376"/>
                <a:gd name="connsiteY0" fmla="*/ 36890 h 6899426"/>
                <a:gd name="connsiteX1" fmla="*/ 4161244 w 5444376"/>
                <a:gd name="connsiteY1" fmla="*/ 0 h 6899426"/>
                <a:gd name="connsiteX2" fmla="*/ 5444376 w 5444376"/>
                <a:gd name="connsiteY2" fmla="*/ 6899426 h 6899426"/>
                <a:gd name="connsiteX3" fmla="*/ 0 w 5444376"/>
                <a:gd name="connsiteY3" fmla="*/ 36890 h 6899426"/>
                <a:gd name="connsiteX0" fmla="*/ 0 w 1560399"/>
                <a:gd name="connsiteY0" fmla="*/ 58661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58661 h 6899426"/>
                <a:gd name="connsiteX0" fmla="*/ 0 w 1560399"/>
                <a:gd name="connsiteY0" fmla="*/ 26856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26856 h 6899426"/>
                <a:gd name="connsiteX0" fmla="*/ 0 w 1560399"/>
                <a:gd name="connsiteY0" fmla="*/ 0 h 6872570"/>
                <a:gd name="connsiteX1" fmla="*/ 295769 w 1560399"/>
                <a:gd name="connsiteY1" fmla="*/ 4949 h 6872570"/>
                <a:gd name="connsiteX2" fmla="*/ 1560399 w 1560399"/>
                <a:gd name="connsiteY2" fmla="*/ 6872570 h 6872570"/>
                <a:gd name="connsiteX3" fmla="*/ 0 w 1560399"/>
                <a:gd name="connsiteY3" fmla="*/ 0 h 6872570"/>
                <a:gd name="connsiteX0" fmla="*/ 0 w 1541897"/>
                <a:gd name="connsiteY0" fmla="*/ 3002 h 6867621"/>
                <a:gd name="connsiteX1" fmla="*/ 277267 w 1541897"/>
                <a:gd name="connsiteY1" fmla="*/ 0 h 6867621"/>
                <a:gd name="connsiteX2" fmla="*/ 1541897 w 1541897"/>
                <a:gd name="connsiteY2" fmla="*/ 6867621 h 6867621"/>
                <a:gd name="connsiteX3" fmla="*/ 0 w 1541897"/>
                <a:gd name="connsiteY3" fmla="*/ 3002 h 6867621"/>
                <a:gd name="connsiteX0" fmla="*/ 0 w 1599095"/>
                <a:gd name="connsiteY0" fmla="*/ 622434 h 6867621"/>
                <a:gd name="connsiteX1" fmla="*/ 334465 w 1599095"/>
                <a:gd name="connsiteY1" fmla="*/ 0 h 6867621"/>
                <a:gd name="connsiteX2" fmla="*/ 1599095 w 1599095"/>
                <a:gd name="connsiteY2" fmla="*/ 6867621 h 6867621"/>
                <a:gd name="connsiteX3" fmla="*/ 0 w 1599095"/>
                <a:gd name="connsiteY3" fmla="*/ 622434 h 6867621"/>
                <a:gd name="connsiteX0" fmla="*/ 0 w 1599095"/>
                <a:gd name="connsiteY0" fmla="*/ 356963 h 6602150"/>
                <a:gd name="connsiteX1" fmla="*/ 117114 w 1599095"/>
                <a:gd name="connsiteY1" fmla="*/ 0 h 6602150"/>
                <a:gd name="connsiteX2" fmla="*/ 1599095 w 1599095"/>
                <a:gd name="connsiteY2" fmla="*/ 6602150 h 6602150"/>
                <a:gd name="connsiteX3" fmla="*/ 0 w 1599095"/>
                <a:gd name="connsiteY3" fmla="*/ 356963 h 6602150"/>
                <a:gd name="connsiteX0" fmla="*/ 0 w 1753585"/>
                <a:gd name="connsiteY0" fmla="*/ 40091 h 6602150"/>
                <a:gd name="connsiteX1" fmla="*/ 271604 w 1753585"/>
                <a:gd name="connsiteY1" fmla="*/ 0 h 6602150"/>
                <a:gd name="connsiteX2" fmla="*/ 1753585 w 1753585"/>
                <a:gd name="connsiteY2" fmla="*/ 6602150 h 6602150"/>
                <a:gd name="connsiteX3" fmla="*/ 0 w 1753585"/>
                <a:gd name="connsiteY3" fmla="*/ 40091 h 6602150"/>
                <a:gd name="connsiteX0" fmla="*/ 0 w 1999364"/>
                <a:gd name="connsiteY0" fmla="*/ 474657 h 6602150"/>
                <a:gd name="connsiteX1" fmla="*/ 517383 w 1999364"/>
                <a:gd name="connsiteY1" fmla="*/ 0 h 6602150"/>
                <a:gd name="connsiteX2" fmla="*/ 1999364 w 1999364"/>
                <a:gd name="connsiteY2" fmla="*/ 6602150 h 6602150"/>
                <a:gd name="connsiteX3" fmla="*/ 0 w 1999364"/>
                <a:gd name="connsiteY3" fmla="*/ 474657 h 6602150"/>
                <a:gd name="connsiteX0" fmla="*/ 0 w 1999364"/>
                <a:gd name="connsiteY0" fmla="*/ 203053 h 6330546"/>
                <a:gd name="connsiteX1" fmla="*/ 299693 w 1999364"/>
                <a:gd name="connsiteY1" fmla="*/ 0 h 6330546"/>
                <a:gd name="connsiteX2" fmla="*/ 1999364 w 1999364"/>
                <a:gd name="connsiteY2" fmla="*/ 6330546 h 6330546"/>
                <a:gd name="connsiteX3" fmla="*/ 0 w 1999364"/>
                <a:gd name="connsiteY3" fmla="*/ 203053 h 6330546"/>
                <a:gd name="connsiteX0" fmla="*/ 0 w 1999364"/>
                <a:gd name="connsiteY0" fmla="*/ 175893 h 6303386"/>
                <a:gd name="connsiteX1" fmla="*/ 313738 w 1999364"/>
                <a:gd name="connsiteY1" fmla="*/ 0 h 6303386"/>
                <a:gd name="connsiteX2" fmla="*/ 1999364 w 1999364"/>
                <a:gd name="connsiteY2" fmla="*/ 6303386 h 6303386"/>
                <a:gd name="connsiteX3" fmla="*/ 0 w 1999364"/>
                <a:gd name="connsiteY3" fmla="*/ 175893 h 6303386"/>
                <a:gd name="connsiteX0" fmla="*/ 0 w 1999364"/>
                <a:gd name="connsiteY0" fmla="*/ 0 h 6127493"/>
                <a:gd name="connsiteX1" fmla="*/ 440139 w 1999364"/>
                <a:gd name="connsiteY1" fmla="*/ 276781 h 6127493"/>
                <a:gd name="connsiteX2" fmla="*/ 1999364 w 1999364"/>
                <a:gd name="connsiteY2" fmla="*/ 6127493 h 6127493"/>
                <a:gd name="connsiteX3" fmla="*/ 0 w 1999364"/>
                <a:gd name="connsiteY3" fmla="*/ 0 h 6127493"/>
                <a:gd name="connsiteX0" fmla="*/ 0 w 1858918"/>
                <a:gd name="connsiteY0" fmla="*/ 31036 h 5850712"/>
                <a:gd name="connsiteX1" fmla="*/ 299693 w 1858918"/>
                <a:gd name="connsiteY1" fmla="*/ 0 h 5850712"/>
                <a:gd name="connsiteX2" fmla="*/ 1858918 w 1858918"/>
                <a:gd name="connsiteY2" fmla="*/ 5850712 h 5850712"/>
                <a:gd name="connsiteX3" fmla="*/ 0 w 1858918"/>
                <a:gd name="connsiteY3" fmla="*/ 31036 h 5850712"/>
                <a:gd name="connsiteX0" fmla="*/ 0 w 1872963"/>
                <a:gd name="connsiteY0" fmla="*/ 3875 h 5850712"/>
                <a:gd name="connsiteX1" fmla="*/ 313738 w 1872963"/>
                <a:gd name="connsiteY1" fmla="*/ 0 h 5850712"/>
                <a:gd name="connsiteX2" fmla="*/ 1872963 w 1872963"/>
                <a:gd name="connsiteY2" fmla="*/ 5850712 h 5850712"/>
                <a:gd name="connsiteX3" fmla="*/ 0 w 1872963"/>
                <a:gd name="connsiteY3" fmla="*/ 3875 h 5850712"/>
                <a:gd name="connsiteX0" fmla="*/ 0 w 1711451"/>
                <a:gd name="connsiteY0" fmla="*/ 1941316 h 5850712"/>
                <a:gd name="connsiteX1" fmla="*/ 152226 w 1711451"/>
                <a:gd name="connsiteY1" fmla="*/ 0 h 5850712"/>
                <a:gd name="connsiteX2" fmla="*/ 1711451 w 1711451"/>
                <a:gd name="connsiteY2" fmla="*/ 5850712 h 5850712"/>
                <a:gd name="connsiteX3" fmla="*/ 0 w 1711451"/>
                <a:gd name="connsiteY3" fmla="*/ 1941316 h 5850712"/>
                <a:gd name="connsiteX0" fmla="*/ 0 w 1711451"/>
                <a:gd name="connsiteY0" fmla="*/ 320746 h 4230142"/>
                <a:gd name="connsiteX1" fmla="*/ 334805 w 1711451"/>
                <a:gd name="connsiteY1" fmla="*/ 0 h 4230142"/>
                <a:gd name="connsiteX2" fmla="*/ 1711451 w 1711451"/>
                <a:gd name="connsiteY2" fmla="*/ 4230142 h 4230142"/>
                <a:gd name="connsiteX3" fmla="*/ 0 w 1711451"/>
                <a:gd name="connsiteY3" fmla="*/ 320746 h 4230142"/>
                <a:gd name="connsiteX0" fmla="*/ 0 w 1725496"/>
                <a:gd name="connsiteY0" fmla="*/ 0 h 4362069"/>
                <a:gd name="connsiteX1" fmla="*/ 348850 w 1725496"/>
                <a:gd name="connsiteY1" fmla="*/ 131927 h 4362069"/>
                <a:gd name="connsiteX2" fmla="*/ 1725496 w 1725496"/>
                <a:gd name="connsiteY2" fmla="*/ 4362069 h 4362069"/>
                <a:gd name="connsiteX3" fmla="*/ 0 w 1725496"/>
                <a:gd name="connsiteY3" fmla="*/ 0 h 4362069"/>
                <a:gd name="connsiteX0" fmla="*/ 0 w 1725496"/>
                <a:gd name="connsiteY0" fmla="*/ 0 h 4362069"/>
                <a:gd name="connsiteX1" fmla="*/ 362895 w 1725496"/>
                <a:gd name="connsiteY1" fmla="*/ 140981 h 4362069"/>
                <a:gd name="connsiteX2" fmla="*/ 1725496 w 1725496"/>
                <a:gd name="connsiteY2" fmla="*/ 4362069 h 4362069"/>
                <a:gd name="connsiteX3" fmla="*/ 0 w 1725496"/>
                <a:gd name="connsiteY3" fmla="*/ 0 h 4362069"/>
                <a:gd name="connsiteX0" fmla="*/ 0 w 1718473"/>
                <a:gd name="connsiteY0" fmla="*/ 0 h 4289641"/>
                <a:gd name="connsiteX1" fmla="*/ 355872 w 1718473"/>
                <a:gd name="connsiteY1" fmla="*/ 68553 h 4289641"/>
                <a:gd name="connsiteX2" fmla="*/ 1718473 w 1718473"/>
                <a:gd name="connsiteY2" fmla="*/ 4289641 h 4289641"/>
                <a:gd name="connsiteX3" fmla="*/ 0 w 1718473"/>
                <a:gd name="connsiteY3" fmla="*/ 0 h 4289641"/>
                <a:gd name="connsiteX0" fmla="*/ 0 w 1697407"/>
                <a:gd name="connsiteY0" fmla="*/ 3874 h 4221088"/>
                <a:gd name="connsiteX1" fmla="*/ 334806 w 1697407"/>
                <a:gd name="connsiteY1" fmla="*/ 0 h 4221088"/>
                <a:gd name="connsiteX2" fmla="*/ 1697407 w 1697407"/>
                <a:gd name="connsiteY2" fmla="*/ 4221088 h 4221088"/>
                <a:gd name="connsiteX3" fmla="*/ 0 w 1697407"/>
                <a:gd name="connsiteY3" fmla="*/ 3874 h 4221088"/>
                <a:gd name="connsiteX0" fmla="*/ 0 w 1739541"/>
                <a:gd name="connsiteY0" fmla="*/ 918274 h 4221088"/>
                <a:gd name="connsiteX1" fmla="*/ 376940 w 1739541"/>
                <a:gd name="connsiteY1" fmla="*/ 0 h 4221088"/>
                <a:gd name="connsiteX2" fmla="*/ 1739541 w 1739541"/>
                <a:gd name="connsiteY2" fmla="*/ 4221088 h 4221088"/>
                <a:gd name="connsiteX3" fmla="*/ 0 w 1739541"/>
                <a:gd name="connsiteY3" fmla="*/ 918274 h 4221088"/>
                <a:gd name="connsiteX0" fmla="*/ 0 w 1739541"/>
                <a:gd name="connsiteY0" fmla="*/ 0 h 3302814"/>
                <a:gd name="connsiteX1" fmla="*/ 538452 w 1739541"/>
                <a:gd name="connsiteY1" fmla="*/ 666082 h 3302814"/>
                <a:gd name="connsiteX2" fmla="*/ 1739541 w 1739541"/>
                <a:gd name="connsiteY2" fmla="*/ 3302814 h 3302814"/>
                <a:gd name="connsiteX3" fmla="*/ 0 w 1739541"/>
                <a:gd name="connsiteY3" fmla="*/ 0 h 3302814"/>
                <a:gd name="connsiteX0" fmla="*/ 0 w 1423539"/>
                <a:gd name="connsiteY0" fmla="*/ 447495 h 2636732"/>
                <a:gd name="connsiteX1" fmla="*/ 222450 w 1423539"/>
                <a:gd name="connsiteY1" fmla="*/ 0 h 2636732"/>
                <a:gd name="connsiteX2" fmla="*/ 1423539 w 1423539"/>
                <a:gd name="connsiteY2" fmla="*/ 2636732 h 2636732"/>
                <a:gd name="connsiteX3" fmla="*/ 0 w 1423539"/>
                <a:gd name="connsiteY3" fmla="*/ 447495 h 2636732"/>
                <a:gd name="connsiteX0" fmla="*/ 0 w 1423539"/>
                <a:gd name="connsiteY0" fmla="*/ 492762 h 2681999"/>
                <a:gd name="connsiteX1" fmla="*/ 327784 w 1423539"/>
                <a:gd name="connsiteY1" fmla="*/ 0 h 2681999"/>
                <a:gd name="connsiteX2" fmla="*/ 1423539 w 1423539"/>
                <a:gd name="connsiteY2" fmla="*/ 2681999 h 2681999"/>
                <a:gd name="connsiteX3" fmla="*/ 0 w 1423539"/>
                <a:gd name="connsiteY3" fmla="*/ 492762 h 2681999"/>
                <a:gd name="connsiteX0" fmla="*/ 0 w 1409494"/>
                <a:gd name="connsiteY0" fmla="*/ 0 h 2723392"/>
                <a:gd name="connsiteX1" fmla="*/ 313739 w 1409494"/>
                <a:gd name="connsiteY1" fmla="*/ 41393 h 2723392"/>
                <a:gd name="connsiteX2" fmla="*/ 1409494 w 1409494"/>
                <a:gd name="connsiteY2" fmla="*/ 2723392 h 2723392"/>
                <a:gd name="connsiteX3" fmla="*/ 0 w 1409494"/>
                <a:gd name="connsiteY3" fmla="*/ 0 h 2723392"/>
                <a:gd name="connsiteX0" fmla="*/ 0 w 1409494"/>
                <a:gd name="connsiteY0" fmla="*/ 0 h 2723392"/>
                <a:gd name="connsiteX1" fmla="*/ 334806 w 1409494"/>
                <a:gd name="connsiteY1" fmla="*/ 50446 h 2723392"/>
                <a:gd name="connsiteX2" fmla="*/ 1409494 w 1409494"/>
                <a:gd name="connsiteY2" fmla="*/ 2723392 h 2723392"/>
                <a:gd name="connsiteX3" fmla="*/ 0 w 1409494"/>
                <a:gd name="connsiteY3" fmla="*/ 0 h 27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494" h="2723392">
                  <a:moveTo>
                    <a:pt x="0" y="0"/>
                  </a:moveTo>
                  <a:lnTo>
                    <a:pt x="334806" y="50446"/>
                  </a:lnTo>
                  <a:lnTo>
                    <a:pt x="1409494" y="2723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D8B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141"/>
            <p:cNvSpPr/>
            <p:nvPr/>
          </p:nvSpPr>
          <p:spPr>
            <a:xfrm flipH="1">
              <a:off x="5151470" y="5419123"/>
              <a:ext cx="1382625" cy="1437801"/>
            </a:xfrm>
            <a:custGeom>
              <a:avLst/>
              <a:gdLst>
                <a:gd name="connsiteX0" fmla="*/ 0 w 5444376"/>
                <a:gd name="connsiteY0" fmla="*/ 0 h 6862536"/>
                <a:gd name="connsiteX1" fmla="*/ 5444376 w 5444376"/>
                <a:gd name="connsiteY1" fmla="*/ 0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744039 w 5444376"/>
                <a:gd name="connsiteY1" fmla="*/ 200025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14288 h 6876824"/>
                <a:gd name="connsiteX1" fmla="*/ 2658314 w 5444376"/>
                <a:gd name="connsiteY1" fmla="*/ 0 h 6876824"/>
                <a:gd name="connsiteX2" fmla="*/ 5444376 w 5444376"/>
                <a:gd name="connsiteY2" fmla="*/ 6876824 h 6876824"/>
                <a:gd name="connsiteX3" fmla="*/ 0 w 5444376"/>
                <a:gd name="connsiteY3" fmla="*/ 6876824 h 6876824"/>
                <a:gd name="connsiteX4" fmla="*/ 0 w 5444376"/>
                <a:gd name="connsiteY4" fmla="*/ 14288 h 6876824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6862536 h 6862536"/>
                <a:gd name="connsiteX4" fmla="*/ 0 w 5444376"/>
                <a:gd name="connsiteY4" fmla="*/ 0 h 6862536"/>
                <a:gd name="connsiteX0" fmla="*/ 0 w 5444376"/>
                <a:gd name="connsiteY0" fmla="*/ 0 h 6862536"/>
                <a:gd name="connsiteX1" fmla="*/ 2658314 w 5444376"/>
                <a:gd name="connsiteY1" fmla="*/ 6653 h 6862536"/>
                <a:gd name="connsiteX2" fmla="*/ 5444376 w 5444376"/>
                <a:gd name="connsiteY2" fmla="*/ 6862536 h 6862536"/>
                <a:gd name="connsiteX3" fmla="*/ 0 w 5444376"/>
                <a:gd name="connsiteY3" fmla="*/ 0 h 6862536"/>
                <a:gd name="connsiteX0" fmla="*/ 0 w 5444376"/>
                <a:gd name="connsiteY0" fmla="*/ 36890 h 6899426"/>
                <a:gd name="connsiteX1" fmla="*/ 4161244 w 5444376"/>
                <a:gd name="connsiteY1" fmla="*/ 0 h 6899426"/>
                <a:gd name="connsiteX2" fmla="*/ 5444376 w 5444376"/>
                <a:gd name="connsiteY2" fmla="*/ 6899426 h 6899426"/>
                <a:gd name="connsiteX3" fmla="*/ 0 w 5444376"/>
                <a:gd name="connsiteY3" fmla="*/ 36890 h 6899426"/>
                <a:gd name="connsiteX0" fmla="*/ 0 w 1560399"/>
                <a:gd name="connsiteY0" fmla="*/ 58661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58661 h 6899426"/>
                <a:gd name="connsiteX0" fmla="*/ 0 w 1560399"/>
                <a:gd name="connsiteY0" fmla="*/ 26856 h 6899426"/>
                <a:gd name="connsiteX1" fmla="*/ 277267 w 1560399"/>
                <a:gd name="connsiteY1" fmla="*/ 0 h 6899426"/>
                <a:gd name="connsiteX2" fmla="*/ 1560399 w 1560399"/>
                <a:gd name="connsiteY2" fmla="*/ 6899426 h 6899426"/>
                <a:gd name="connsiteX3" fmla="*/ 0 w 1560399"/>
                <a:gd name="connsiteY3" fmla="*/ 26856 h 6899426"/>
                <a:gd name="connsiteX0" fmla="*/ 0 w 1560399"/>
                <a:gd name="connsiteY0" fmla="*/ 0 h 6872570"/>
                <a:gd name="connsiteX1" fmla="*/ 295769 w 1560399"/>
                <a:gd name="connsiteY1" fmla="*/ 4949 h 6872570"/>
                <a:gd name="connsiteX2" fmla="*/ 1560399 w 1560399"/>
                <a:gd name="connsiteY2" fmla="*/ 6872570 h 6872570"/>
                <a:gd name="connsiteX3" fmla="*/ 0 w 1560399"/>
                <a:gd name="connsiteY3" fmla="*/ 0 h 6872570"/>
                <a:gd name="connsiteX0" fmla="*/ 0 w 1541897"/>
                <a:gd name="connsiteY0" fmla="*/ 3002 h 6867621"/>
                <a:gd name="connsiteX1" fmla="*/ 277267 w 1541897"/>
                <a:gd name="connsiteY1" fmla="*/ 0 h 6867621"/>
                <a:gd name="connsiteX2" fmla="*/ 1541897 w 1541897"/>
                <a:gd name="connsiteY2" fmla="*/ 6867621 h 6867621"/>
                <a:gd name="connsiteX3" fmla="*/ 0 w 1541897"/>
                <a:gd name="connsiteY3" fmla="*/ 3002 h 6867621"/>
                <a:gd name="connsiteX0" fmla="*/ 0 w 1599095"/>
                <a:gd name="connsiteY0" fmla="*/ 622434 h 6867621"/>
                <a:gd name="connsiteX1" fmla="*/ 334465 w 1599095"/>
                <a:gd name="connsiteY1" fmla="*/ 0 h 6867621"/>
                <a:gd name="connsiteX2" fmla="*/ 1599095 w 1599095"/>
                <a:gd name="connsiteY2" fmla="*/ 6867621 h 6867621"/>
                <a:gd name="connsiteX3" fmla="*/ 0 w 1599095"/>
                <a:gd name="connsiteY3" fmla="*/ 622434 h 6867621"/>
                <a:gd name="connsiteX0" fmla="*/ 0 w 1599095"/>
                <a:gd name="connsiteY0" fmla="*/ 356963 h 6602150"/>
                <a:gd name="connsiteX1" fmla="*/ 117114 w 1599095"/>
                <a:gd name="connsiteY1" fmla="*/ 0 h 6602150"/>
                <a:gd name="connsiteX2" fmla="*/ 1599095 w 1599095"/>
                <a:gd name="connsiteY2" fmla="*/ 6602150 h 6602150"/>
                <a:gd name="connsiteX3" fmla="*/ 0 w 1599095"/>
                <a:gd name="connsiteY3" fmla="*/ 356963 h 6602150"/>
                <a:gd name="connsiteX0" fmla="*/ 0 w 1753585"/>
                <a:gd name="connsiteY0" fmla="*/ 40091 h 6602150"/>
                <a:gd name="connsiteX1" fmla="*/ 271604 w 1753585"/>
                <a:gd name="connsiteY1" fmla="*/ 0 h 6602150"/>
                <a:gd name="connsiteX2" fmla="*/ 1753585 w 1753585"/>
                <a:gd name="connsiteY2" fmla="*/ 6602150 h 6602150"/>
                <a:gd name="connsiteX3" fmla="*/ 0 w 1753585"/>
                <a:gd name="connsiteY3" fmla="*/ 40091 h 6602150"/>
                <a:gd name="connsiteX0" fmla="*/ 0 w 1999364"/>
                <a:gd name="connsiteY0" fmla="*/ 474657 h 6602150"/>
                <a:gd name="connsiteX1" fmla="*/ 517383 w 1999364"/>
                <a:gd name="connsiteY1" fmla="*/ 0 h 6602150"/>
                <a:gd name="connsiteX2" fmla="*/ 1999364 w 1999364"/>
                <a:gd name="connsiteY2" fmla="*/ 6602150 h 6602150"/>
                <a:gd name="connsiteX3" fmla="*/ 0 w 1999364"/>
                <a:gd name="connsiteY3" fmla="*/ 474657 h 6602150"/>
                <a:gd name="connsiteX0" fmla="*/ 0 w 1999364"/>
                <a:gd name="connsiteY0" fmla="*/ 203053 h 6330546"/>
                <a:gd name="connsiteX1" fmla="*/ 299693 w 1999364"/>
                <a:gd name="connsiteY1" fmla="*/ 0 h 6330546"/>
                <a:gd name="connsiteX2" fmla="*/ 1999364 w 1999364"/>
                <a:gd name="connsiteY2" fmla="*/ 6330546 h 6330546"/>
                <a:gd name="connsiteX3" fmla="*/ 0 w 1999364"/>
                <a:gd name="connsiteY3" fmla="*/ 203053 h 6330546"/>
                <a:gd name="connsiteX0" fmla="*/ 0 w 1999364"/>
                <a:gd name="connsiteY0" fmla="*/ 175893 h 6303386"/>
                <a:gd name="connsiteX1" fmla="*/ 313738 w 1999364"/>
                <a:gd name="connsiteY1" fmla="*/ 0 h 6303386"/>
                <a:gd name="connsiteX2" fmla="*/ 1999364 w 1999364"/>
                <a:gd name="connsiteY2" fmla="*/ 6303386 h 6303386"/>
                <a:gd name="connsiteX3" fmla="*/ 0 w 1999364"/>
                <a:gd name="connsiteY3" fmla="*/ 175893 h 6303386"/>
                <a:gd name="connsiteX0" fmla="*/ 0 w 1999364"/>
                <a:gd name="connsiteY0" fmla="*/ 0 h 6127493"/>
                <a:gd name="connsiteX1" fmla="*/ 440139 w 1999364"/>
                <a:gd name="connsiteY1" fmla="*/ 276781 h 6127493"/>
                <a:gd name="connsiteX2" fmla="*/ 1999364 w 1999364"/>
                <a:gd name="connsiteY2" fmla="*/ 6127493 h 6127493"/>
                <a:gd name="connsiteX3" fmla="*/ 0 w 1999364"/>
                <a:gd name="connsiteY3" fmla="*/ 0 h 6127493"/>
                <a:gd name="connsiteX0" fmla="*/ 0 w 1858918"/>
                <a:gd name="connsiteY0" fmla="*/ 31036 h 5850712"/>
                <a:gd name="connsiteX1" fmla="*/ 299693 w 1858918"/>
                <a:gd name="connsiteY1" fmla="*/ 0 h 5850712"/>
                <a:gd name="connsiteX2" fmla="*/ 1858918 w 1858918"/>
                <a:gd name="connsiteY2" fmla="*/ 5850712 h 5850712"/>
                <a:gd name="connsiteX3" fmla="*/ 0 w 1858918"/>
                <a:gd name="connsiteY3" fmla="*/ 31036 h 5850712"/>
                <a:gd name="connsiteX0" fmla="*/ 0 w 1872963"/>
                <a:gd name="connsiteY0" fmla="*/ 3875 h 5850712"/>
                <a:gd name="connsiteX1" fmla="*/ 313738 w 1872963"/>
                <a:gd name="connsiteY1" fmla="*/ 0 h 5850712"/>
                <a:gd name="connsiteX2" fmla="*/ 1872963 w 1872963"/>
                <a:gd name="connsiteY2" fmla="*/ 5850712 h 5850712"/>
                <a:gd name="connsiteX3" fmla="*/ 0 w 1872963"/>
                <a:gd name="connsiteY3" fmla="*/ 3875 h 5850712"/>
                <a:gd name="connsiteX0" fmla="*/ 0 w 1711451"/>
                <a:gd name="connsiteY0" fmla="*/ 1941316 h 5850712"/>
                <a:gd name="connsiteX1" fmla="*/ 152226 w 1711451"/>
                <a:gd name="connsiteY1" fmla="*/ 0 h 5850712"/>
                <a:gd name="connsiteX2" fmla="*/ 1711451 w 1711451"/>
                <a:gd name="connsiteY2" fmla="*/ 5850712 h 5850712"/>
                <a:gd name="connsiteX3" fmla="*/ 0 w 1711451"/>
                <a:gd name="connsiteY3" fmla="*/ 1941316 h 5850712"/>
                <a:gd name="connsiteX0" fmla="*/ 0 w 1711451"/>
                <a:gd name="connsiteY0" fmla="*/ 320746 h 4230142"/>
                <a:gd name="connsiteX1" fmla="*/ 334805 w 1711451"/>
                <a:gd name="connsiteY1" fmla="*/ 0 h 4230142"/>
                <a:gd name="connsiteX2" fmla="*/ 1711451 w 1711451"/>
                <a:gd name="connsiteY2" fmla="*/ 4230142 h 4230142"/>
                <a:gd name="connsiteX3" fmla="*/ 0 w 1711451"/>
                <a:gd name="connsiteY3" fmla="*/ 320746 h 4230142"/>
                <a:gd name="connsiteX0" fmla="*/ 0 w 1725496"/>
                <a:gd name="connsiteY0" fmla="*/ 0 h 4362069"/>
                <a:gd name="connsiteX1" fmla="*/ 348850 w 1725496"/>
                <a:gd name="connsiteY1" fmla="*/ 131927 h 4362069"/>
                <a:gd name="connsiteX2" fmla="*/ 1725496 w 1725496"/>
                <a:gd name="connsiteY2" fmla="*/ 4362069 h 4362069"/>
                <a:gd name="connsiteX3" fmla="*/ 0 w 1725496"/>
                <a:gd name="connsiteY3" fmla="*/ 0 h 4362069"/>
                <a:gd name="connsiteX0" fmla="*/ 0 w 1725496"/>
                <a:gd name="connsiteY0" fmla="*/ 0 h 4362069"/>
                <a:gd name="connsiteX1" fmla="*/ 362895 w 1725496"/>
                <a:gd name="connsiteY1" fmla="*/ 140981 h 4362069"/>
                <a:gd name="connsiteX2" fmla="*/ 1725496 w 1725496"/>
                <a:gd name="connsiteY2" fmla="*/ 4362069 h 4362069"/>
                <a:gd name="connsiteX3" fmla="*/ 0 w 1725496"/>
                <a:gd name="connsiteY3" fmla="*/ 0 h 4362069"/>
                <a:gd name="connsiteX0" fmla="*/ 0 w 1718473"/>
                <a:gd name="connsiteY0" fmla="*/ 0 h 4289641"/>
                <a:gd name="connsiteX1" fmla="*/ 355872 w 1718473"/>
                <a:gd name="connsiteY1" fmla="*/ 68553 h 4289641"/>
                <a:gd name="connsiteX2" fmla="*/ 1718473 w 1718473"/>
                <a:gd name="connsiteY2" fmla="*/ 4289641 h 4289641"/>
                <a:gd name="connsiteX3" fmla="*/ 0 w 1718473"/>
                <a:gd name="connsiteY3" fmla="*/ 0 h 4289641"/>
                <a:gd name="connsiteX0" fmla="*/ 0 w 1697407"/>
                <a:gd name="connsiteY0" fmla="*/ 3874 h 4221088"/>
                <a:gd name="connsiteX1" fmla="*/ 334806 w 1697407"/>
                <a:gd name="connsiteY1" fmla="*/ 0 h 4221088"/>
                <a:gd name="connsiteX2" fmla="*/ 1697407 w 1697407"/>
                <a:gd name="connsiteY2" fmla="*/ 4221088 h 4221088"/>
                <a:gd name="connsiteX3" fmla="*/ 0 w 1697407"/>
                <a:gd name="connsiteY3" fmla="*/ 3874 h 4221088"/>
                <a:gd name="connsiteX0" fmla="*/ 0 w 1739541"/>
                <a:gd name="connsiteY0" fmla="*/ 918274 h 4221088"/>
                <a:gd name="connsiteX1" fmla="*/ 376940 w 1739541"/>
                <a:gd name="connsiteY1" fmla="*/ 0 h 4221088"/>
                <a:gd name="connsiteX2" fmla="*/ 1739541 w 1739541"/>
                <a:gd name="connsiteY2" fmla="*/ 4221088 h 4221088"/>
                <a:gd name="connsiteX3" fmla="*/ 0 w 1739541"/>
                <a:gd name="connsiteY3" fmla="*/ 918274 h 4221088"/>
                <a:gd name="connsiteX0" fmla="*/ 0 w 1739541"/>
                <a:gd name="connsiteY0" fmla="*/ 0 h 3302814"/>
                <a:gd name="connsiteX1" fmla="*/ 538452 w 1739541"/>
                <a:gd name="connsiteY1" fmla="*/ 666082 h 3302814"/>
                <a:gd name="connsiteX2" fmla="*/ 1739541 w 1739541"/>
                <a:gd name="connsiteY2" fmla="*/ 3302814 h 3302814"/>
                <a:gd name="connsiteX3" fmla="*/ 0 w 1739541"/>
                <a:gd name="connsiteY3" fmla="*/ 0 h 3302814"/>
                <a:gd name="connsiteX0" fmla="*/ 0 w 1423539"/>
                <a:gd name="connsiteY0" fmla="*/ 447495 h 2636732"/>
                <a:gd name="connsiteX1" fmla="*/ 222450 w 1423539"/>
                <a:gd name="connsiteY1" fmla="*/ 0 h 2636732"/>
                <a:gd name="connsiteX2" fmla="*/ 1423539 w 1423539"/>
                <a:gd name="connsiteY2" fmla="*/ 2636732 h 2636732"/>
                <a:gd name="connsiteX3" fmla="*/ 0 w 1423539"/>
                <a:gd name="connsiteY3" fmla="*/ 447495 h 2636732"/>
                <a:gd name="connsiteX0" fmla="*/ 0 w 1423539"/>
                <a:gd name="connsiteY0" fmla="*/ 492762 h 2681999"/>
                <a:gd name="connsiteX1" fmla="*/ 327784 w 1423539"/>
                <a:gd name="connsiteY1" fmla="*/ 0 h 2681999"/>
                <a:gd name="connsiteX2" fmla="*/ 1423539 w 1423539"/>
                <a:gd name="connsiteY2" fmla="*/ 2681999 h 2681999"/>
                <a:gd name="connsiteX3" fmla="*/ 0 w 1423539"/>
                <a:gd name="connsiteY3" fmla="*/ 492762 h 2681999"/>
                <a:gd name="connsiteX0" fmla="*/ 0 w 1409494"/>
                <a:gd name="connsiteY0" fmla="*/ 0 h 2723392"/>
                <a:gd name="connsiteX1" fmla="*/ 313739 w 1409494"/>
                <a:gd name="connsiteY1" fmla="*/ 41393 h 2723392"/>
                <a:gd name="connsiteX2" fmla="*/ 1409494 w 1409494"/>
                <a:gd name="connsiteY2" fmla="*/ 2723392 h 2723392"/>
                <a:gd name="connsiteX3" fmla="*/ 0 w 1409494"/>
                <a:gd name="connsiteY3" fmla="*/ 0 h 2723392"/>
                <a:gd name="connsiteX0" fmla="*/ 0 w 1409494"/>
                <a:gd name="connsiteY0" fmla="*/ 0 h 2723392"/>
                <a:gd name="connsiteX1" fmla="*/ 334806 w 1409494"/>
                <a:gd name="connsiteY1" fmla="*/ 50446 h 2723392"/>
                <a:gd name="connsiteX2" fmla="*/ 1409494 w 1409494"/>
                <a:gd name="connsiteY2" fmla="*/ 2723392 h 2723392"/>
                <a:gd name="connsiteX3" fmla="*/ 0 w 1409494"/>
                <a:gd name="connsiteY3" fmla="*/ 0 h 2723392"/>
                <a:gd name="connsiteX0" fmla="*/ 0 w 1121581"/>
                <a:gd name="connsiteY0" fmla="*/ 1461482 h 2672946"/>
                <a:gd name="connsiteX1" fmla="*/ 46893 w 1121581"/>
                <a:gd name="connsiteY1" fmla="*/ 0 h 2672946"/>
                <a:gd name="connsiteX2" fmla="*/ 1121581 w 1121581"/>
                <a:gd name="connsiteY2" fmla="*/ 2672946 h 2672946"/>
                <a:gd name="connsiteX3" fmla="*/ 0 w 1121581"/>
                <a:gd name="connsiteY3" fmla="*/ 1461482 h 2672946"/>
                <a:gd name="connsiteX0" fmla="*/ 0 w 1121581"/>
                <a:gd name="connsiteY0" fmla="*/ 492761 h 1704225"/>
                <a:gd name="connsiteX1" fmla="*/ 159250 w 1121581"/>
                <a:gd name="connsiteY1" fmla="*/ 0 h 1704225"/>
                <a:gd name="connsiteX2" fmla="*/ 1121581 w 1121581"/>
                <a:gd name="connsiteY2" fmla="*/ 1704225 h 1704225"/>
                <a:gd name="connsiteX3" fmla="*/ 0 w 1121581"/>
                <a:gd name="connsiteY3" fmla="*/ 492761 h 1704225"/>
                <a:gd name="connsiteX0" fmla="*/ 0 w 1121581"/>
                <a:gd name="connsiteY0" fmla="*/ 230211 h 1441675"/>
                <a:gd name="connsiteX1" fmla="*/ 412050 w 1121581"/>
                <a:gd name="connsiteY1" fmla="*/ 0 h 1441675"/>
                <a:gd name="connsiteX2" fmla="*/ 1121581 w 1121581"/>
                <a:gd name="connsiteY2" fmla="*/ 1441675 h 1441675"/>
                <a:gd name="connsiteX3" fmla="*/ 0 w 1121581"/>
                <a:gd name="connsiteY3" fmla="*/ 230211 h 1441675"/>
                <a:gd name="connsiteX0" fmla="*/ 0 w 1051358"/>
                <a:gd name="connsiteY0" fmla="*/ 0 h 1446854"/>
                <a:gd name="connsiteX1" fmla="*/ 341827 w 1051358"/>
                <a:gd name="connsiteY1" fmla="*/ 5179 h 1446854"/>
                <a:gd name="connsiteX2" fmla="*/ 1051358 w 1051358"/>
                <a:gd name="connsiteY2" fmla="*/ 1446854 h 1446854"/>
                <a:gd name="connsiteX3" fmla="*/ 0 w 1051358"/>
                <a:gd name="connsiteY3" fmla="*/ 0 h 1446854"/>
                <a:gd name="connsiteX0" fmla="*/ 0 w 1072424"/>
                <a:gd name="connsiteY0" fmla="*/ 0 h 1437801"/>
                <a:gd name="connsiteX1" fmla="*/ 341827 w 1072424"/>
                <a:gd name="connsiteY1" fmla="*/ 5179 h 1437801"/>
                <a:gd name="connsiteX2" fmla="*/ 1072424 w 1072424"/>
                <a:gd name="connsiteY2" fmla="*/ 1437801 h 1437801"/>
                <a:gd name="connsiteX3" fmla="*/ 0 w 1072424"/>
                <a:gd name="connsiteY3" fmla="*/ 0 h 14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424" h="1437801">
                  <a:moveTo>
                    <a:pt x="0" y="0"/>
                  </a:moveTo>
                  <a:lnTo>
                    <a:pt x="341827" y="5179"/>
                  </a:lnTo>
                  <a:lnTo>
                    <a:pt x="1072424" y="143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DAE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141"/>
          <p:cNvSpPr/>
          <p:nvPr/>
        </p:nvSpPr>
        <p:spPr>
          <a:xfrm rot="2143380">
            <a:off x="4379148" y="1902343"/>
            <a:ext cx="2408008" cy="4849964"/>
          </a:xfrm>
          <a:custGeom>
            <a:avLst/>
            <a:gdLst>
              <a:gd name="connsiteX0" fmla="*/ 0 w 5444376"/>
              <a:gd name="connsiteY0" fmla="*/ 0 h 6862536"/>
              <a:gd name="connsiteX1" fmla="*/ 5444376 w 5444376"/>
              <a:gd name="connsiteY1" fmla="*/ 0 h 6862536"/>
              <a:gd name="connsiteX2" fmla="*/ 5444376 w 5444376"/>
              <a:gd name="connsiteY2" fmla="*/ 6862536 h 6862536"/>
              <a:gd name="connsiteX3" fmla="*/ 0 w 5444376"/>
              <a:gd name="connsiteY3" fmla="*/ 6862536 h 6862536"/>
              <a:gd name="connsiteX4" fmla="*/ 0 w 5444376"/>
              <a:gd name="connsiteY4" fmla="*/ 0 h 6862536"/>
              <a:gd name="connsiteX0" fmla="*/ 0 w 5444376"/>
              <a:gd name="connsiteY0" fmla="*/ 0 h 6862536"/>
              <a:gd name="connsiteX1" fmla="*/ 2744039 w 5444376"/>
              <a:gd name="connsiteY1" fmla="*/ 200025 h 6862536"/>
              <a:gd name="connsiteX2" fmla="*/ 5444376 w 5444376"/>
              <a:gd name="connsiteY2" fmla="*/ 6862536 h 6862536"/>
              <a:gd name="connsiteX3" fmla="*/ 0 w 5444376"/>
              <a:gd name="connsiteY3" fmla="*/ 6862536 h 6862536"/>
              <a:gd name="connsiteX4" fmla="*/ 0 w 5444376"/>
              <a:gd name="connsiteY4" fmla="*/ 0 h 6862536"/>
              <a:gd name="connsiteX0" fmla="*/ 0 w 5444376"/>
              <a:gd name="connsiteY0" fmla="*/ 14288 h 6876824"/>
              <a:gd name="connsiteX1" fmla="*/ 2658314 w 5444376"/>
              <a:gd name="connsiteY1" fmla="*/ 0 h 6876824"/>
              <a:gd name="connsiteX2" fmla="*/ 5444376 w 5444376"/>
              <a:gd name="connsiteY2" fmla="*/ 6876824 h 6876824"/>
              <a:gd name="connsiteX3" fmla="*/ 0 w 5444376"/>
              <a:gd name="connsiteY3" fmla="*/ 6876824 h 6876824"/>
              <a:gd name="connsiteX4" fmla="*/ 0 w 5444376"/>
              <a:gd name="connsiteY4" fmla="*/ 14288 h 6876824"/>
              <a:gd name="connsiteX0" fmla="*/ 0 w 5444376"/>
              <a:gd name="connsiteY0" fmla="*/ 0 h 6862536"/>
              <a:gd name="connsiteX1" fmla="*/ 2658314 w 5444376"/>
              <a:gd name="connsiteY1" fmla="*/ 6653 h 6862536"/>
              <a:gd name="connsiteX2" fmla="*/ 5444376 w 5444376"/>
              <a:gd name="connsiteY2" fmla="*/ 6862536 h 6862536"/>
              <a:gd name="connsiteX3" fmla="*/ 0 w 5444376"/>
              <a:gd name="connsiteY3" fmla="*/ 6862536 h 6862536"/>
              <a:gd name="connsiteX4" fmla="*/ 0 w 5444376"/>
              <a:gd name="connsiteY4" fmla="*/ 0 h 6862536"/>
              <a:gd name="connsiteX0" fmla="*/ 0 w 5444376"/>
              <a:gd name="connsiteY0" fmla="*/ 0 h 6862536"/>
              <a:gd name="connsiteX1" fmla="*/ 2658314 w 5444376"/>
              <a:gd name="connsiteY1" fmla="*/ 6653 h 6862536"/>
              <a:gd name="connsiteX2" fmla="*/ 5444376 w 5444376"/>
              <a:gd name="connsiteY2" fmla="*/ 6862536 h 6862536"/>
              <a:gd name="connsiteX3" fmla="*/ 0 w 5444376"/>
              <a:gd name="connsiteY3" fmla="*/ 0 h 6862536"/>
              <a:gd name="connsiteX0" fmla="*/ 0 w 5444376"/>
              <a:gd name="connsiteY0" fmla="*/ 36890 h 6899426"/>
              <a:gd name="connsiteX1" fmla="*/ 4161244 w 5444376"/>
              <a:gd name="connsiteY1" fmla="*/ 0 h 6899426"/>
              <a:gd name="connsiteX2" fmla="*/ 5444376 w 5444376"/>
              <a:gd name="connsiteY2" fmla="*/ 6899426 h 6899426"/>
              <a:gd name="connsiteX3" fmla="*/ 0 w 5444376"/>
              <a:gd name="connsiteY3" fmla="*/ 36890 h 6899426"/>
              <a:gd name="connsiteX0" fmla="*/ 0 w 1560399"/>
              <a:gd name="connsiteY0" fmla="*/ 58661 h 6899426"/>
              <a:gd name="connsiteX1" fmla="*/ 277267 w 1560399"/>
              <a:gd name="connsiteY1" fmla="*/ 0 h 6899426"/>
              <a:gd name="connsiteX2" fmla="*/ 1560399 w 1560399"/>
              <a:gd name="connsiteY2" fmla="*/ 6899426 h 6899426"/>
              <a:gd name="connsiteX3" fmla="*/ 0 w 1560399"/>
              <a:gd name="connsiteY3" fmla="*/ 58661 h 6899426"/>
              <a:gd name="connsiteX0" fmla="*/ 0 w 1560399"/>
              <a:gd name="connsiteY0" fmla="*/ 26856 h 6899426"/>
              <a:gd name="connsiteX1" fmla="*/ 277267 w 1560399"/>
              <a:gd name="connsiteY1" fmla="*/ 0 h 6899426"/>
              <a:gd name="connsiteX2" fmla="*/ 1560399 w 1560399"/>
              <a:gd name="connsiteY2" fmla="*/ 6899426 h 6899426"/>
              <a:gd name="connsiteX3" fmla="*/ 0 w 1560399"/>
              <a:gd name="connsiteY3" fmla="*/ 26856 h 6899426"/>
              <a:gd name="connsiteX0" fmla="*/ 0 w 1560399"/>
              <a:gd name="connsiteY0" fmla="*/ 0 h 6872570"/>
              <a:gd name="connsiteX1" fmla="*/ 295769 w 1560399"/>
              <a:gd name="connsiteY1" fmla="*/ 4949 h 6872570"/>
              <a:gd name="connsiteX2" fmla="*/ 1560399 w 1560399"/>
              <a:gd name="connsiteY2" fmla="*/ 6872570 h 6872570"/>
              <a:gd name="connsiteX3" fmla="*/ 0 w 1560399"/>
              <a:gd name="connsiteY3" fmla="*/ 0 h 6872570"/>
              <a:gd name="connsiteX0" fmla="*/ 0 w 1541897"/>
              <a:gd name="connsiteY0" fmla="*/ 3002 h 6867621"/>
              <a:gd name="connsiteX1" fmla="*/ 277267 w 1541897"/>
              <a:gd name="connsiteY1" fmla="*/ 0 h 6867621"/>
              <a:gd name="connsiteX2" fmla="*/ 1541897 w 1541897"/>
              <a:gd name="connsiteY2" fmla="*/ 6867621 h 6867621"/>
              <a:gd name="connsiteX3" fmla="*/ 0 w 1541897"/>
              <a:gd name="connsiteY3" fmla="*/ 3002 h 6867621"/>
              <a:gd name="connsiteX0" fmla="*/ 0 w 1599095"/>
              <a:gd name="connsiteY0" fmla="*/ 622434 h 6867621"/>
              <a:gd name="connsiteX1" fmla="*/ 334465 w 1599095"/>
              <a:gd name="connsiteY1" fmla="*/ 0 h 6867621"/>
              <a:gd name="connsiteX2" fmla="*/ 1599095 w 1599095"/>
              <a:gd name="connsiteY2" fmla="*/ 6867621 h 6867621"/>
              <a:gd name="connsiteX3" fmla="*/ 0 w 1599095"/>
              <a:gd name="connsiteY3" fmla="*/ 622434 h 6867621"/>
              <a:gd name="connsiteX0" fmla="*/ 0 w 1599095"/>
              <a:gd name="connsiteY0" fmla="*/ 356963 h 6602150"/>
              <a:gd name="connsiteX1" fmla="*/ 117114 w 1599095"/>
              <a:gd name="connsiteY1" fmla="*/ 0 h 6602150"/>
              <a:gd name="connsiteX2" fmla="*/ 1599095 w 1599095"/>
              <a:gd name="connsiteY2" fmla="*/ 6602150 h 6602150"/>
              <a:gd name="connsiteX3" fmla="*/ 0 w 1599095"/>
              <a:gd name="connsiteY3" fmla="*/ 356963 h 6602150"/>
              <a:gd name="connsiteX0" fmla="*/ 0 w 1753585"/>
              <a:gd name="connsiteY0" fmla="*/ 40091 h 6602150"/>
              <a:gd name="connsiteX1" fmla="*/ 271604 w 1753585"/>
              <a:gd name="connsiteY1" fmla="*/ 0 h 6602150"/>
              <a:gd name="connsiteX2" fmla="*/ 1753585 w 1753585"/>
              <a:gd name="connsiteY2" fmla="*/ 6602150 h 6602150"/>
              <a:gd name="connsiteX3" fmla="*/ 0 w 1753585"/>
              <a:gd name="connsiteY3" fmla="*/ 40091 h 6602150"/>
              <a:gd name="connsiteX0" fmla="*/ 0 w 1999364"/>
              <a:gd name="connsiteY0" fmla="*/ 474657 h 6602150"/>
              <a:gd name="connsiteX1" fmla="*/ 517383 w 1999364"/>
              <a:gd name="connsiteY1" fmla="*/ 0 h 6602150"/>
              <a:gd name="connsiteX2" fmla="*/ 1999364 w 1999364"/>
              <a:gd name="connsiteY2" fmla="*/ 6602150 h 6602150"/>
              <a:gd name="connsiteX3" fmla="*/ 0 w 1999364"/>
              <a:gd name="connsiteY3" fmla="*/ 474657 h 6602150"/>
              <a:gd name="connsiteX0" fmla="*/ 0 w 1999364"/>
              <a:gd name="connsiteY0" fmla="*/ 203053 h 6330546"/>
              <a:gd name="connsiteX1" fmla="*/ 299693 w 1999364"/>
              <a:gd name="connsiteY1" fmla="*/ 0 h 6330546"/>
              <a:gd name="connsiteX2" fmla="*/ 1999364 w 1999364"/>
              <a:gd name="connsiteY2" fmla="*/ 6330546 h 6330546"/>
              <a:gd name="connsiteX3" fmla="*/ 0 w 1999364"/>
              <a:gd name="connsiteY3" fmla="*/ 203053 h 6330546"/>
              <a:gd name="connsiteX0" fmla="*/ 0 w 1999364"/>
              <a:gd name="connsiteY0" fmla="*/ 175893 h 6303386"/>
              <a:gd name="connsiteX1" fmla="*/ 313738 w 1999364"/>
              <a:gd name="connsiteY1" fmla="*/ 0 h 6303386"/>
              <a:gd name="connsiteX2" fmla="*/ 1999364 w 1999364"/>
              <a:gd name="connsiteY2" fmla="*/ 6303386 h 6303386"/>
              <a:gd name="connsiteX3" fmla="*/ 0 w 1999364"/>
              <a:gd name="connsiteY3" fmla="*/ 175893 h 6303386"/>
              <a:gd name="connsiteX0" fmla="*/ 0 w 1999364"/>
              <a:gd name="connsiteY0" fmla="*/ 0 h 6127493"/>
              <a:gd name="connsiteX1" fmla="*/ 440139 w 1999364"/>
              <a:gd name="connsiteY1" fmla="*/ 276781 h 6127493"/>
              <a:gd name="connsiteX2" fmla="*/ 1999364 w 1999364"/>
              <a:gd name="connsiteY2" fmla="*/ 6127493 h 6127493"/>
              <a:gd name="connsiteX3" fmla="*/ 0 w 1999364"/>
              <a:gd name="connsiteY3" fmla="*/ 0 h 6127493"/>
              <a:gd name="connsiteX0" fmla="*/ 0 w 1858918"/>
              <a:gd name="connsiteY0" fmla="*/ 31036 h 5850712"/>
              <a:gd name="connsiteX1" fmla="*/ 299693 w 1858918"/>
              <a:gd name="connsiteY1" fmla="*/ 0 h 5850712"/>
              <a:gd name="connsiteX2" fmla="*/ 1858918 w 1858918"/>
              <a:gd name="connsiteY2" fmla="*/ 5850712 h 5850712"/>
              <a:gd name="connsiteX3" fmla="*/ 0 w 1858918"/>
              <a:gd name="connsiteY3" fmla="*/ 31036 h 5850712"/>
              <a:gd name="connsiteX0" fmla="*/ 0 w 1872963"/>
              <a:gd name="connsiteY0" fmla="*/ 3875 h 5850712"/>
              <a:gd name="connsiteX1" fmla="*/ 313738 w 1872963"/>
              <a:gd name="connsiteY1" fmla="*/ 0 h 5850712"/>
              <a:gd name="connsiteX2" fmla="*/ 1872963 w 1872963"/>
              <a:gd name="connsiteY2" fmla="*/ 5850712 h 5850712"/>
              <a:gd name="connsiteX3" fmla="*/ 0 w 1872963"/>
              <a:gd name="connsiteY3" fmla="*/ 3875 h 5850712"/>
              <a:gd name="connsiteX0" fmla="*/ 0 w 1711451"/>
              <a:gd name="connsiteY0" fmla="*/ 1941316 h 5850712"/>
              <a:gd name="connsiteX1" fmla="*/ 152226 w 1711451"/>
              <a:gd name="connsiteY1" fmla="*/ 0 h 5850712"/>
              <a:gd name="connsiteX2" fmla="*/ 1711451 w 1711451"/>
              <a:gd name="connsiteY2" fmla="*/ 5850712 h 5850712"/>
              <a:gd name="connsiteX3" fmla="*/ 0 w 1711451"/>
              <a:gd name="connsiteY3" fmla="*/ 1941316 h 5850712"/>
              <a:gd name="connsiteX0" fmla="*/ 0 w 1711451"/>
              <a:gd name="connsiteY0" fmla="*/ 320746 h 4230142"/>
              <a:gd name="connsiteX1" fmla="*/ 334805 w 1711451"/>
              <a:gd name="connsiteY1" fmla="*/ 0 h 4230142"/>
              <a:gd name="connsiteX2" fmla="*/ 1711451 w 1711451"/>
              <a:gd name="connsiteY2" fmla="*/ 4230142 h 4230142"/>
              <a:gd name="connsiteX3" fmla="*/ 0 w 1711451"/>
              <a:gd name="connsiteY3" fmla="*/ 320746 h 4230142"/>
              <a:gd name="connsiteX0" fmla="*/ 0 w 1725496"/>
              <a:gd name="connsiteY0" fmla="*/ 0 h 4362069"/>
              <a:gd name="connsiteX1" fmla="*/ 348850 w 1725496"/>
              <a:gd name="connsiteY1" fmla="*/ 131927 h 4362069"/>
              <a:gd name="connsiteX2" fmla="*/ 1725496 w 1725496"/>
              <a:gd name="connsiteY2" fmla="*/ 4362069 h 4362069"/>
              <a:gd name="connsiteX3" fmla="*/ 0 w 1725496"/>
              <a:gd name="connsiteY3" fmla="*/ 0 h 4362069"/>
              <a:gd name="connsiteX0" fmla="*/ 0 w 1725496"/>
              <a:gd name="connsiteY0" fmla="*/ 0 h 4362069"/>
              <a:gd name="connsiteX1" fmla="*/ 362895 w 1725496"/>
              <a:gd name="connsiteY1" fmla="*/ 140981 h 4362069"/>
              <a:gd name="connsiteX2" fmla="*/ 1725496 w 1725496"/>
              <a:gd name="connsiteY2" fmla="*/ 4362069 h 4362069"/>
              <a:gd name="connsiteX3" fmla="*/ 0 w 1725496"/>
              <a:gd name="connsiteY3" fmla="*/ 0 h 4362069"/>
              <a:gd name="connsiteX0" fmla="*/ 0 w 1718473"/>
              <a:gd name="connsiteY0" fmla="*/ 0 h 4289641"/>
              <a:gd name="connsiteX1" fmla="*/ 355872 w 1718473"/>
              <a:gd name="connsiteY1" fmla="*/ 68553 h 4289641"/>
              <a:gd name="connsiteX2" fmla="*/ 1718473 w 1718473"/>
              <a:gd name="connsiteY2" fmla="*/ 4289641 h 4289641"/>
              <a:gd name="connsiteX3" fmla="*/ 0 w 1718473"/>
              <a:gd name="connsiteY3" fmla="*/ 0 h 4289641"/>
              <a:gd name="connsiteX0" fmla="*/ 0 w 1697407"/>
              <a:gd name="connsiteY0" fmla="*/ 3874 h 4221088"/>
              <a:gd name="connsiteX1" fmla="*/ 334806 w 1697407"/>
              <a:gd name="connsiteY1" fmla="*/ 0 h 4221088"/>
              <a:gd name="connsiteX2" fmla="*/ 1697407 w 1697407"/>
              <a:gd name="connsiteY2" fmla="*/ 4221088 h 4221088"/>
              <a:gd name="connsiteX3" fmla="*/ 0 w 1697407"/>
              <a:gd name="connsiteY3" fmla="*/ 3874 h 4221088"/>
              <a:gd name="connsiteX0" fmla="*/ 0 w 1697407"/>
              <a:gd name="connsiteY0" fmla="*/ 632750 h 4849964"/>
              <a:gd name="connsiteX1" fmla="*/ 129604 w 1697407"/>
              <a:gd name="connsiteY1" fmla="*/ 0 h 4849964"/>
              <a:gd name="connsiteX2" fmla="*/ 1697407 w 1697407"/>
              <a:gd name="connsiteY2" fmla="*/ 4849964 h 4849964"/>
              <a:gd name="connsiteX3" fmla="*/ 0 w 1697407"/>
              <a:gd name="connsiteY3" fmla="*/ 632750 h 4849964"/>
              <a:gd name="connsiteX0" fmla="*/ 0 w 1867114"/>
              <a:gd name="connsiteY0" fmla="*/ 209879 h 4849964"/>
              <a:gd name="connsiteX1" fmla="*/ 299311 w 1867114"/>
              <a:gd name="connsiteY1" fmla="*/ 0 h 4849964"/>
              <a:gd name="connsiteX2" fmla="*/ 1867114 w 1867114"/>
              <a:gd name="connsiteY2" fmla="*/ 4849964 h 4849964"/>
              <a:gd name="connsiteX3" fmla="*/ 0 w 1867114"/>
              <a:gd name="connsiteY3" fmla="*/ 209879 h 4849964"/>
              <a:gd name="connsiteX0" fmla="*/ 0 w 1855922"/>
              <a:gd name="connsiteY0" fmla="*/ 229942 h 4849964"/>
              <a:gd name="connsiteX1" fmla="*/ 288119 w 1855922"/>
              <a:gd name="connsiteY1" fmla="*/ 0 h 4849964"/>
              <a:gd name="connsiteX2" fmla="*/ 1855922 w 1855922"/>
              <a:gd name="connsiteY2" fmla="*/ 4849964 h 4849964"/>
              <a:gd name="connsiteX3" fmla="*/ 0 w 1855922"/>
              <a:gd name="connsiteY3" fmla="*/ 229942 h 4849964"/>
              <a:gd name="connsiteX0" fmla="*/ 0 w 1856562"/>
              <a:gd name="connsiteY0" fmla="*/ 271124 h 4849964"/>
              <a:gd name="connsiteX1" fmla="*/ 288759 w 1856562"/>
              <a:gd name="connsiteY1" fmla="*/ 0 h 4849964"/>
              <a:gd name="connsiteX2" fmla="*/ 1856562 w 1856562"/>
              <a:gd name="connsiteY2" fmla="*/ 4849964 h 4849964"/>
              <a:gd name="connsiteX3" fmla="*/ 0 w 1856562"/>
              <a:gd name="connsiteY3" fmla="*/ 271124 h 4849964"/>
              <a:gd name="connsiteX0" fmla="*/ 0 w 1867754"/>
              <a:gd name="connsiteY0" fmla="*/ 251060 h 4849964"/>
              <a:gd name="connsiteX1" fmla="*/ 299951 w 1867754"/>
              <a:gd name="connsiteY1" fmla="*/ 0 h 4849964"/>
              <a:gd name="connsiteX2" fmla="*/ 1867754 w 1867754"/>
              <a:gd name="connsiteY2" fmla="*/ 4849964 h 4849964"/>
              <a:gd name="connsiteX3" fmla="*/ 0 w 1867754"/>
              <a:gd name="connsiteY3" fmla="*/ 251060 h 484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754" h="4849964">
                <a:moveTo>
                  <a:pt x="0" y="251060"/>
                </a:moveTo>
                <a:lnTo>
                  <a:pt x="299951" y="0"/>
                </a:lnTo>
                <a:lnTo>
                  <a:pt x="1867754" y="4849964"/>
                </a:lnTo>
                <a:lnTo>
                  <a:pt x="0" y="251060"/>
                </a:lnTo>
                <a:close/>
              </a:path>
            </a:pathLst>
          </a:custGeom>
          <a:solidFill>
            <a:srgbClr val="97DA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120928" y="816458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Our Project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97368" y="1259632"/>
            <a:ext cx="313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WE PROVIDE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97368" y="1588615"/>
            <a:ext cx="4637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THE BEST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97368" y="2477732"/>
            <a:ext cx="25056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BUSINESS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1346" y="2865175"/>
            <a:ext cx="2324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 Of My Entire Soul, Like These Sweet</a:t>
            </a:r>
            <a:endParaRPr lang="en-US" sz="2400" spc="60" dirty="0">
              <a:solidFill>
                <a:schemeClr val="tx1">
                  <a:lumMod val="65000"/>
                  <a:lumOff val="3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143605" y="2994871"/>
            <a:ext cx="631570" cy="540628"/>
            <a:chOff x="5570320" y="1198659"/>
            <a:chExt cx="631570" cy="540628"/>
          </a:xfrm>
          <a:solidFill>
            <a:schemeClr val="tx1"/>
          </a:solidFill>
        </p:grpSpPr>
        <p:sp>
          <p:nvSpPr>
            <p:cNvPr id="62" name="Freeform 61"/>
            <p:cNvSpPr/>
            <p:nvPr/>
          </p:nvSpPr>
          <p:spPr>
            <a:xfrm>
              <a:off x="5570320" y="1198659"/>
              <a:ext cx="286514" cy="540628"/>
            </a:xfrm>
            <a:custGeom>
              <a:avLst/>
              <a:gdLst/>
              <a:ahLst/>
              <a:cxnLst/>
              <a:rect l="l" t="t" r="r" b="b"/>
              <a:pathLst>
                <a:path w="115826" h="218554">
                  <a:moveTo>
                    <a:pt x="103957" y="0"/>
                  </a:moveTo>
                  <a:lnTo>
                    <a:pt x="115826" y="32333"/>
                  </a:lnTo>
                  <a:cubicBezTo>
                    <a:pt x="98909" y="33970"/>
                    <a:pt x="86494" y="41883"/>
                    <a:pt x="78581" y="56071"/>
                  </a:cubicBezTo>
                  <a:cubicBezTo>
                    <a:pt x="70669" y="70260"/>
                    <a:pt x="65075" y="93452"/>
                    <a:pt x="61801" y="125648"/>
                  </a:cubicBezTo>
                  <a:lnTo>
                    <a:pt x="105184" y="125648"/>
                  </a:lnTo>
                  <a:lnTo>
                    <a:pt x="95362" y="218554"/>
                  </a:lnTo>
                  <a:lnTo>
                    <a:pt x="0" y="218554"/>
                  </a:lnTo>
                  <a:lnTo>
                    <a:pt x="8595" y="138336"/>
                  </a:lnTo>
                  <a:cubicBezTo>
                    <a:pt x="13233" y="93861"/>
                    <a:pt x="22920" y="60096"/>
                    <a:pt x="37654" y="37040"/>
                  </a:cubicBezTo>
                  <a:cubicBezTo>
                    <a:pt x="52388" y="13984"/>
                    <a:pt x="74489" y="1637"/>
                    <a:pt x="103957" y="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5915376" y="1198659"/>
              <a:ext cx="286514" cy="540628"/>
            </a:xfrm>
            <a:custGeom>
              <a:avLst/>
              <a:gdLst/>
              <a:ahLst/>
              <a:cxnLst/>
              <a:rect l="l" t="t" r="r" b="b"/>
              <a:pathLst>
                <a:path w="115826" h="218554">
                  <a:moveTo>
                    <a:pt x="103957" y="0"/>
                  </a:moveTo>
                  <a:lnTo>
                    <a:pt x="115826" y="32333"/>
                  </a:lnTo>
                  <a:cubicBezTo>
                    <a:pt x="98909" y="33970"/>
                    <a:pt x="86494" y="41883"/>
                    <a:pt x="78581" y="56071"/>
                  </a:cubicBezTo>
                  <a:cubicBezTo>
                    <a:pt x="70669" y="70260"/>
                    <a:pt x="65075" y="93452"/>
                    <a:pt x="61801" y="125648"/>
                  </a:cubicBezTo>
                  <a:lnTo>
                    <a:pt x="105184" y="125648"/>
                  </a:lnTo>
                  <a:lnTo>
                    <a:pt x="95362" y="218554"/>
                  </a:lnTo>
                  <a:lnTo>
                    <a:pt x="0" y="218554"/>
                  </a:lnTo>
                  <a:lnTo>
                    <a:pt x="8595" y="138336"/>
                  </a:lnTo>
                  <a:cubicBezTo>
                    <a:pt x="13233" y="93861"/>
                    <a:pt x="22920" y="60096"/>
                    <a:pt x="37654" y="37040"/>
                  </a:cubicBezTo>
                  <a:cubicBezTo>
                    <a:pt x="52388" y="13984"/>
                    <a:pt x="74489" y="1637"/>
                    <a:pt x="103957" y="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11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31795" y="2109630"/>
            <a:ext cx="2447062" cy="2451390"/>
            <a:chOff x="3841451" y="1047845"/>
            <a:chExt cx="4432052" cy="4439890"/>
          </a:xfrm>
        </p:grpSpPr>
        <p:sp>
          <p:nvSpPr>
            <p:cNvPr id="23" name="Triangle 22"/>
            <p:cNvSpPr/>
            <p:nvPr/>
          </p:nvSpPr>
          <p:spPr>
            <a:xfrm rot="12144168">
              <a:off x="3844433" y="1047845"/>
              <a:ext cx="4429070" cy="4429072"/>
            </a:xfrm>
            <a:prstGeom prst="triangle">
              <a:avLst/>
            </a:prstGeom>
            <a:noFill/>
            <a:ln w="762000">
              <a:solidFill>
                <a:srgbClr val="F4F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3"/>
            <p:cNvSpPr/>
            <p:nvPr/>
          </p:nvSpPr>
          <p:spPr>
            <a:xfrm rot="9900000">
              <a:off x="3841451" y="1058663"/>
              <a:ext cx="4429070" cy="4429072"/>
            </a:xfrm>
            <a:prstGeom prst="triangle">
              <a:avLst/>
            </a:prstGeom>
            <a:noFill/>
            <a:ln w="762000">
              <a:solidFill>
                <a:srgbClr val="52C3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26" name="Oval 25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4437773" y="1359290"/>
            <a:ext cx="127001" cy="127002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102037" y="3875087"/>
            <a:ext cx="784226" cy="784226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25673" y="5848891"/>
            <a:ext cx="533400" cy="53340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259073" y="5456778"/>
            <a:ext cx="784226" cy="784226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610059" y="860069"/>
            <a:ext cx="376518" cy="376518"/>
          </a:xfrm>
          <a:prstGeom prst="ellipse">
            <a:avLst/>
          </a:prstGeom>
          <a:noFill/>
          <a:ln w="508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angle 50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4507112" y="6356757"/>
            <a:ext cx="3177776" cy="3244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Creative Point Presentation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83935" y="357010"/>
            <a:ext cx="414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69286" y="4347408"/>
            <a:ext cx="380108" cy="380108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75567" y="2013604"/>
            <a:ext cx="376518" cy="376518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624074" y="271609"/>
            <a:ext cx="463603" cy="463603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244646" y="1107669"/>
            <a:ext cx="784226" cy="784226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974170" y="1486292"/>
            <a:ext cx="463603" cy="4636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9702924" y="3126639"/>
            <a:ext cx="1204685" cy="1204685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hape 5061"/>
          <p:cNvSpPr/>
          <p:nvPr/>
        </p:nvSpPr>
        <p:spPr>
          <a:xfrm>
            <a:off x="9947405" y="3470990"/>
            <a:ext cx="556066" cy="55175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864" y="4689"/>
                </a:moveTo>
                <a:lnTo>
                  <a:pt x="114864" y="4689"/>
                </a:lnTo>
                <a:cubicBezTo>
                  <a:pt x="110270" y="0"/>
                  <a:pt x="107837" y="4689"/>
                  <a:pt x="93243" y="9655"/>
                </a:cubicBezTo>
                <a:cubicBezTo>
                  <a:pt x="59729" y="26758"/>
                  <a:pt x="0" y="61241"/>
                  <a:pt x="0" y="61241"/>
                </a:cubicBezTo>
                <a:cubicBezTo>
                  <a:pt x="52702" y="68413"/>
                  <a:pt x="52702" y="68413"/>
                  <a:pt x="52702" y="68413"/>
                </a:cubicBezTo>
                <a:cubicBezTo>
                  <a:pt x="59729" y="119724"/>
                  <a:pt x="59729" y="119724"/>
                  <a:pt x="59729" y="119724"/>
                </a:cubicBezTo>
                <a:cubicBezTo>
                  <a:pt x="59729" y="119724"/>
                  <a:pt x="93243" y="61241"/>
                  <a:pt x="107837" y="24551"/>
                </a:cubicBezTo>
                <a:cubicBezTo>
                  <a:pt x="114864" y="12137"/>
                  <a:pt x="119729" y="7172"/>
                  <a:pt x="114864" y="4689"/>
                </a:cubicBezTo>
                <a:close/>
                <a:moveTo>
                  <a:pt x="102972" y="17103"/>
                </a:moveTo>
                <a:lnTo>
                  <a:pt x="102972" y="17103"/>
                </a:lnTo>
                <a:cubicBezTo>
                  <a:pt x="64594" y="88000"/>
                  <a:pt x="64594" y="88000"/>
                  <a:pt x="64594" y="88000"/>
                </a:cubicBezTo>
                <a:cubicBezTo>
                  <a:pt x="62162" y="56275"/>
                  <a:pt x="62162" y="56275"/>
                  <a:pt x="62162" y="56275"/>
                </a:cubicBezTo>
                <a:lnTo>
                  <a:pt x="102972" y="17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113666" y="460673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9409397" y="4863171"/>
            <a:ext cx="16764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656594" y="853112"/>
            <a:ext cx="1204685" cy="1204685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067336" y="2333206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363067" y="2589644"/>
            <a:ext cx="16764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4" name="Shape 3538"/>
          <p:cNvSpPr/>
          <p:nvPr/>
        </p:nvSpPr>
        <p:spPr>
          <a:xfrm>
            <a:off x="7929954" y="1110945"/>
            <a:ext cx="579608" cy="580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600" extrusionOk="0">
                <a:moveTo>
                  <a:pt x="21216" y="132"/>
                </a:moveTo>
                <a:cubicBezTo>
                  <a:pt x="21096" y="47"/>
                  <a:pt x="20940" y="0"/>
                  <a:pt x="20782" y="0"/>
                </a:cubicBezTo>
                <a:cubicBezTo>
                  <a:pt x="20651" y="0"/>
                  <a:pt x="20519" y="36"/>
                  <a:pt x="20397" y="108"/>
                </a:cubicBezTo>
                <a:lnTo>
                  <a:pt x="386" y="11680"/>
                </a:lnTo>
                <a:cubicBezTo>
                  <a:pt x="133" y="11824"/>
                  <a:pt x="-11" y="12101"/>
                  <a:pt x="1" y="12390"/>
                </a:cubicBezTo>
                <a:cubicBezTo>
                  <a:pt x="24" y="12692"/>
                  <a:pt x="205" y="12945"/>
                  <a:pt x="482" y="13053"/>
                </a:cubicBezTo>
                <a:lnTo>
                  <a:pt x="5233" y="15007"/>
                </a:lnTo>
                <a:lnTo>
                  <a:pt x="18089" y="3856"/>
                </a:lnTo>
                <a:lnTo>
                  <a:pt x="7698" y="16623"/>
                </a:lnTo>
                <a:lnTo>
                  <a:pt x="7698" y="20828"/>
                </a:lnTo>
                <a:cubicBezTo>
                  <a:pt x="7698" y="21155"/>
                  <a:pt x="7902" y="21443"/>
                  <a:pt x="8203" y="21553"/>
                </a:cubicBezTo>
                <a:cubicBezTo>
                  <a:pt x="8287" y="21588"/>
                  <a:pt x="8383" y="21600"/>
                  <a:pt x="8468" y="21600"/>
                </a:cubicBezTo>
                <a:cubicBezTo>
                  <a:pt x="8697" y="21600"/>
                  <a:pt x="8913" y="21504"/>
                  <a:pt x="9057" y="21323"/>
                </a:cubicBezTo>
                <a:lnTo>
                  <a:pt x="11967" y="17768"/>
                </a:lnTo>
                <a:lnTo>
                  <a:pt x="17416" y="19996"/>
                </a:lnTo>
                <a:cubicBezTo>
                  <a:pt x="17512" y="20032"/>
                  <a:pt x="17608" y="20057"/>
                  <a:pt x="17704" y="20057"/>
                </a:cubicBezTo>
                <a:cubicBezTo>
                  <a:pt x="17836" y="20057"/>
                  <a:pt x="17969" y="20020"/>
                  <a:pt x="18077" y="19960"/>
                </a:cubicBezTo>
                <a:cubicBezTo>
                  <a:pt x="18282" y="19840"/>
                  <a:pt x="18425" y="19647"/>
                  <a:pt x="18462" y="19418"/>
                </a:cubicBezTo>
                <a:lnTo>
                  <a:pt x="21542" y="904"/>
                </a:lnTo>
                <a:cubicBezTo>
                  <a:pt x="21589" y="602"/>
                  <a:pt x="21469" y="313"/>
                  <a:pt x="21216" y="13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0746629" y="5313608"/>
            <a:ext cx="784226" cy="784226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093000" y="4297272"/>
            <a:ext cx="4637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BUSINESS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093000" y="5186389"/>
            <a:ext cx="25056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WITH US</a:t>
            </a:r>
          </a:p>
        </p:txBody>
      </p:sp>
      <p:grpSp>
        <p:nvGrpSpPr>
          <p:cNvPr id="141" name="Group 140"/>
          <p:cNvGrpSpPr/>
          <p:nvPr/>
        </p:nvGrpSpPr>
        <p:grpSpPr>
          <a:xfrm rot="3144777">
            <a:off x="8545021" y="5879561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142" name="Oval 141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5116560" y="3447625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Our Project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93000" y="3968289"/>
            <a:ext cx="313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CONSULT YOUR</a:t>
            </a:r>
          </a:p>
        </p:txBody>
      </p:sp>
      <p:pic>
        <p:nvPicPr>
          <p:cNvPr id="5" name="Picture Placeholder 4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769FADAB-4841-6C4B-9C61-1ACF5953A1F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r="18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561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75665" y="692636"/>
            <a:ext cx="5730732" cy="5654674"/>
          </a:xfrm>
          <a:custGeom>
            <a:avLst/>
            <a:gdLst>
              <a:gd name="connsiteX0" fmla="*/ 0 w 4129088"/>
              <a:gd name="connsiteY0" fmla="*/ 2064544 h 4129088"/>
              <a:gd name="connsiteX1" fmla="*/ 2064544 w 4129088"/>
              <a:gd name="connsiteY1" fmla="*/ 0 h 4129088"/>
              <a:gd name="connsiteX2" fmla="*/ 4129088 w 4129088"/>
              <a:gd name="connsiteY2" fmla="*/ 2064544 h 4129088"/>
              <a:gd name="connsiteX3" fmla="*/ 2064544 w 4129088"/>
              <a:gd name="connsiteY3" fmla="*/ 4129088 h 4129088"/>
              <a:gd name="connsiteX4" fmla="*/ 0 w 4129088"/>
              <a:gd name="connsiteY4" fmla="*/ 2064544 h 4129088"/>
              <a:gd name="connsiteX0" fmla="*/ 38974 w 4168062"/>
              <a:gd name="connsiteY0" fmla="*/ 2064544 h 4225535"/>
              <a:gd name="connsiteX1" fmla="*/ 2103518 w 4168062"/>
              <a:gd name="connsiteY1" fmla="*/ 0 h 4225535"/>
              <a:gd name="connsiteX2" fmla="*/ 4168062 w 4168062"/>
              <a:gd name="connsiteY2" fmla="*/ 2064544 h 4225535"/>
              <a:gd name="connsiteX3" fmla="*/ 2103518 w 4168062"/>
              <a:gd name="connsiteY3" fmla="*/ 4129088 h 4225535"/>
              <a:gd name="connsiteX4" fmla="*/ 853362 w 4168062"/>
              <a:gd name="connsiteY4" fmla="*/ 3700463 h 4225535"/>
              <a:gd name="connsiteX5" fmla="*/ 38974 w 4168062"/>
              <a:gd name="connsiteY5" fmla="*/ 2064544 h 4225535"/>
              <a:gd name="connsiteX0" fmla="*/ 4471 w 4133559"/>
              <a:gd name="connsiteY0" fmla="*/ 2064544 h 4162980"/>
              <a:gd name="connsiteX1" fmla="*/ 2069015 w 4133559"/>
              <a:gd name="connsiteY1" fmla="*/ 0 h 4162980"/>
              <a:gd name="connsiteX2" fmla="*/ 4133559 w 4133559"/>
              <a:gd name="connsiteY2" fmla="*/ 2064544 h 4162980"/>
              <a:gd name="connsiteX3" fmla="*/ 2069015 w 4133559"/>
              <a:gd name="connsiteY3" fmla="*/ 4129088 h 4162980"/>
              <a:gd name="connsiteX4" fmla="*/ 1533234 w 4133559"/>
              <a:gd name="connsiteY4" fmla="*/ 3257551 h 4162980"/>
              <a:gd name="connsiteX5" fmla="*/ 4471 w 4133559"/>
              <a:gd name="connsiteY5" fmla="*/ 2064544 h 4162980"/>
              <a:gd name="connsiteX0" fmla="*/ 4471 w 4133559"/>
              <a:gd name="connsiteY0" fmla="*/ 2064544 h 4315055"/>
              <a:gd name="connsiteX1" fmla="*/ 2069015 w 4133559"/>
              <a:gd name="connsiteY1" fmla="*/ 0 h 4315055"/>
              <a:gd name="connsiteX2" fmla="*/ 4133559 w 4133559"/>
              <a:gd name="connsiteY2" fmla="*/ 2064544 h 4315055"/>
              <a:gd name="connsiteX3" fmla="*/ 3040565 w 4133559"/>
              <a:gd name="connsiteY3" fmla="*/ 4286250 h 4315055"/>
              <a:gd name="connsiteX4" fmla="*/ 1533234 w 4133559"/>
              <a:gd name="connsiteY4" fmla="*/ 3257551 h 4315055"/>
              <a:gd name="connsiteX5" fmla="*/ 4471 w 4133559"/>
              <a:gd name="connsiteY5" fmla="*/ 2064544 h 4315055"/>
              <a:gd name="connsiteX0" fmla="*/ 3700 w 4132788"/>
              <a:gd name="connsiteY0" fmla="*/ 2064544 h 4304475"/>
              <a:gd name="connsiteX1" fmla="*/ 2068244 w 4132788"/>
              <a:gd name="connsiteY1" fmla="*/ 0 h 4304475"/>
              <a:gd name="connsiteX2" fmla="*/ 4132788 w 4132788"/>
              <a:gd name="connsiteY2" fmla="*/ 2064544 h 4304475"/>
              <a:gd name="connsiteX3" fmla="*/ 3039794 w 4132788"/>
              <a:gd name="connsiteY3" fmla="*/ 4286250 h 4304475"/>
              <a:gd name="connsiteX4" fmla="*/ 1575325 w 4132788"/>
              <a:gd name="connsiteY4" fmla="*/ 3071814 h 4304475"/>
              <a:gd name="connsiteX5" fmla="*/ 3700 w 4132788"/>
              <a:gd name="connsiteY5" fmla="*/ 2064544 h 4304475"/>
              <a:gd name="connsiteX0" fmla="*/ 3700 w 4132788"/>
              <a:gd name="connsiteY0" fmla="*/ 2064544 h 4307487"/>
              <a:gd name="connsiteX1" fmla="*/ 2068244 w 4132788"/>
              <a:gd name="connsiteY1" fmla="*/ 0 h 4307487"/>
              <a:gd name="connsiteX2" fmla="*/ 4132788 w 4132788"/>
              <a:gd name="connsiteY2" fmla="*/ 2064544 h 4307487"/>
              <a:gd name="connsiteX3" fmla="*/ 3039794 w 4132788"/>
              <a:gd name="connsiteY3" fmla="*/ 4286250 h 4307487"/>
              <a:gd name="connsiteX4" fmla="*/ 1575325 w 4132788"/>
              <a:gd name="connsiteY4" fmla="*/ 3071814 h 4307487"/>
              <a:gd name="connsiteX5" fmla="*/ 3700 w 4132788"/>
              <a:gd name="connsiteY5" fmla="*/ 2064544 h 4307487"/>
              <a:gd name="connsiteX0" fmla="*/ 4322 w 4133410"/>
              <a:gd name="connsiteY0" fmla="*/ 2064544 h 4307487"/>
              <a:gd name="connsiteX1" fmla="*/ 2068866 w 4133410"/>
              <a:gd name="connsiteY1" fmla="*/ 0 h 4307487"/>
              <a:gd name="connsiteX2" fmla="*/ 4133410 w 4133410"/>
              <a:gd name="connsiteY2" fmla="*/ 2064544 h 4307487"/>
              <a:gd name="connsiteX3" fmla="*/ 3040416 w 4133410"/>
              <a:gd name="connsiteY3" fmla="*/ 4286250 h 4307487"/>
              <a:gd name="connsiteX4" fmla="*/ 1575947 w 4133410"/>
              <a:gd name="connsiteY4" fmla="*/ 3071814 h 4307487"/>
              <a:gd name="connsiteX5" fmla="*/ 4322 w 4133410"/>
              <a:gd name="connsiteY5" fmla="*/ 2064544 h 4307487"/>
              <a:gd name="connsiteX0" fmla="*/ 4322 w 4133410"/>
              <a:gd name="connsiteY0" fmla="*/ 2064544 h 4310441"/>
              <a:gd name="connsiteX1" fmla="*/ 2068866 w 4133410"/>
              <a:gd name="connsiteY1" fmla="*/ 0 h 4310441"/>
              <a:gd name="connsiteX2" fmla="*/ 4133410 w 4133410"/>
              <a:gd name="connsiteY2" fmla="*/ 2064544 h 4310441"/>
              <a:gd name="connsiteX3" fmla="*/ 3040416 w 4133410"/>
              <a:gd name="connsiteY3" fmla="*/ 4286250 h 4310441"/>
              <a:gd name="connsiteX4" fmla="*/ 1575947 w 4133410"/>
              <a:gd name="connsiteY4" fmla="*/ 3071814 h 4310441"/>
              <a:gd name="connsiteX5" fmla="*/ 4322 w 4133410"/>
              <a:gd name="connsiteY5" fmla="*/ 2064544 h 4310441"/>
              <a:gd name="connsiteX0" fmla="*/ 11454 w 4140542"/>
              <a:gd name="connsiteY0" fmla="*/ 2064544 h 4310441"/>
              <a:gd name="connsiteX1" fmla="*/ 2075998 w 4140542"/>
              <a:gd name="connsiteY1" fmla="*/ 0 h 4310441"/>
              <a:gd name="connsiteX2" fmla="*/ 4140542 w 4140542"/>
              <a:gd name="connsiteY2" fmla="*/ 2064544 h 4310441"/>
              <a:gd name="connsiteX3" fmla="*/ 3047548 w 4140542"/>
              <a:gd name="connsiteY3" fmla="*/ 4286250 h 4310441"/>
              <a:gd name="connsiteX4" fmla="*/ 1583079 w 4140542"/>
              <a:gd name="connsiteY4" fmla="*/ 3071814 h 4310441"/>
              <a:gd name="connsiteX5" fmla="*/ 11454 w 4140542"/>
              <a:gd name="connsiteY5" fmla="*/ 2064544 h 4310441"/>
              <a:gd name="connsiteX0" fmla="*/ 2386 w 4131474"/>
              <a:gd name="connsiteY0" fmla="*/ 2064544 h 4327248"/>
              <a:gd name="connsiteX1" fmla="*/ 2066930 w 4131474"/>
              <a:gd name="connsiteY1" fmla="*/ 0 h 4327248"/>
              <a:gd name="connsiteX2" fmla="*/ 4131474 w 4131474"/>
              <a:gd name="connsiteY2" fmla="*/ 2064544 h 4327248"/>
              <a:gd name="connsiteX3" fmla="*/ 3038480 w 4131474"/>
              <a:gd name="connsiteY3" fmla="*/ 4286250 h 4327248"/>
              <a:gd name="connsiteX4" fmla="*/ 1688311 w 4131474"/>
              <a:gd name="connsiteY4" fmla="*/ 3271839 h 4327248"/>
              <a:gd name="connsiteX5" fmla="*/ 2386 w 4131474"/>
              <a:gd name="connsiteY5" fmla="*/ 2064544 h 4327248"/>
              <a:gd name="connsiteX0" fmla="*/ 4843 w 4133931"/>
              <a:gd name="connsiteY0" fmla="*/ 2064544 h 4327248"/>
              <a:gd name="connsiteX1" fmla="*/ 2069387 w 4133931"/>
              <a:gd name="connsiteY1" fmla="*/ 0 h 4327248"/>
              <a:gd name="connsiteX2" fmla="*/ 4133931 w 4133931"/>
              <a:gd name="connsiteY2" fmla="*/ 2064544 h 4327248"/>
              <a:gd name="connsiteX3" fmla="*/ 3040937 w 4133931"/>
              <a:gd name="connsiteY3" fmla="*/ 4286250 h 4327248"/>
              <a:gd name="connsiteX4" fmla="*/ 1690768 w 4133931"/>
              <a:gd name="connsiteY4" fmla="*/ 3271839 h 4327248"/>
              <a:gd name="connsiteX5" fmla="*/ 4843 w 4133931"/>
              <a:gd name="connsiteY5" fmla="*/ 2064544 h 4327248"/>
              <a:gd name="connsiteX0" fmla="*/ 3870 w 4461570"/>
              <a:gd name="connsiteY0" fmla="*/ 1768985 h 4331727"/>
              <a:gd name="connsiteX1" fmla="*/ 2397026 w 4461570"/>
              <a:gd name="connsiteY1" fmla="*/ 4479 h 4331727"/>
              <a:gd name="connsiteX2" fmla="*/ 4461570 w 4461570"/>
              <a:gd name="connsiteY2" fmla="*/ 2069023 h 4331727"/>
              <a:gd name="connsiteX3" fmla="*/ 3368576 w 4461570"/>
              <a:gd name="connsiteY3" fmla="*/ 4290729 h 4331727"/>
              <a:gd name="connsiteX4" fmla="*/ 2018407 w 4461570"/>
              <a:gd name="connsiteY4" fmla="*/ 3276318 h 4331727"/>
              <a:gd name="connsiteX5" fmla="*/ 3870 w 4461570"/>
              <a:gd name="connsiteY5" fmla="*/ 1768985 h 4331727"/>
              <a:gd name="connsiteX0" fmla="*/ 3870 w 4462613"/>
              <a:gd name="connsiteY0" fmla="*/ 1876755 h 4439497"/>
              <a:gd name="connsiteX1" fmla="*/ 2397026 w 4462613"/>
              <a:gd name="connsiteY1" fmla="*/ 112249 h 4439497"/>
              <a:gd name="connsiteX2" fmla="*/ 3175695 w 4462613"/>
              <a:gd name="connsiteY2" fmla="*/ 398000 h 4439497"/>
              <a:gd name="connsiteX3" fmla="*/ 4461570 w 4462613"/>
              <a:gd name="connsiteY3" fmla="*/ 2176793 h 4439497"/>
              <a:gd name="connsiteX4" fmla="*/ 3368576 w 4462613"/>
              <a:gd name="connsiteY4" fmla="*/ 4398499 h 4439497"/>
              <a:gd name="connsiteX5" fmla="*/ 2018407 w 4462613"/>
              <a:gd name="connsiteY5" fmla="*/ 3384088 h 4439497"/>
              <a:gd name="connsiteX6" fmla="*/ 3870 w 4462613"/>
              <a:gd name="connsiteY6" fmla="*/ 1876755 h 4439497"/>
              <a:gd name="connsiteX0" fmla="*/ 2267 w 4461010"/>
              <a:gd name="connsiteY0" fmla="*/ 2029798 h 4592540"/>
              <a:gd name="connsiteX1" fmla="*/ 1681048 w 4461010"/>
              <a:gd name="connsiteY1" fmla="*/ 79554 h 4592540"/>
              <a:gd name="connsiteX2" fmla="*/ 3174092 w 4461010"/>
              <a:gd name="connsiteY2" fmla="*/ 551043 h 4592540"/>
              <a:gd name="connsiteX3" fmla="*/ 4459967 w 4461010"/>
              <a:gd name="connsiteY3" fmla="*/ 2329836 h 4592540"/>
              <a:gd name="connsiteX4" fmla="*/ 3366973 w 4461010"/>
              <a:gd name="connsiteY4" fmla="*/ 4551542 h 4592540"/>
              <a:gd name="connsiteX5" fmla="*/ 2016804 w 4461010"/>
              <a:gd name="connsiteY5" fmla="*/ 3537131 h 4592540"/>
              <a:gd name="connsiteX6" fmla="*/ 2267 w 4461010"/>
              <a:gd name="connsiteY6" fmla="*/ 2029798 h 4592540"/>
              <a:gd name="connsiteX0" fmla="*/ 2396 w 4461139"/>
              <a:gd name="connsiteY0" fmla="*/ 2008402 h 4571144"/>
              <a:gd name="connsiteX1" fmla="*/ 1681177 w 4461139"/>
              <a:gd name="connsiteY1" fmla="*/ 58158 h 4571144"/>
              <a:gd name="connsiteX2" fmla="*/ 3174221 w 4461139"/>
              <a:gd name="connsiteY2" fmla="*/ 529647 h 4571144"/>
              <a:gd name="connsiteX3" fmla="*/ 4460096 w 4461139"/>
              <a:gd name="connsiteY3" fmla="*/ 2308440 h 4571144"/>
              <a:gd name="connsiteX4" fmla="*/ 3367102 w 4461139"/>
              <a:gd name="connsiteY4" fmla="*/ 4530146 h 4571144"/>
              <a:gd name="connsiteX5" fmla="*/ 2016933 w 4461139"/>
              <a:gd name="connsiteY5" fmla="*/ 3515735 h 4571144"/>
              <a:gd name="connsiteX6" fmla="*/ 2396 w 4461139"/>
              <a:gd name="connsiteY6" fmla="*/ 2008402 h 4571144"/>
              <a:gd name="connsiteX0" fmla="*/ 1845 w 4460588"/>
              <a:gd name="connsiteY0" fmla="*/ 1968841 h 4531583"/>
              <a:gd name="connsiteX1" fmla="*/ 1680626 w 4460588"/>
              <a:gd name="connsiteY1" fmla="*/ 18597 h 4531583"/>
              <a:gd name="connsiteX2" fmla="*/ 3016508 w 4460588"/>
              <a:gd name="connsiteY2" fmla="*/ 1047299 h 4531583"/>
              <a:gd name="connsiteX3" fmla="*/ 4459545 w 4460588"/>
              <a:gd name="connsiteY3" fmla="*/ 2268879 h 4531583"/>
              <a:gd name="connsiteX4" fmla="*/ 3366551 w 4460588"/>
              <a:gd name="connsiteY4" fmla="*/ 4490585 h 4531583"/>
              <a:gd name="connsiteX5" fmla="*/ 2016382 w 4460588"/>
              <a:gd name="connsiteY5" fmla="*/ 3476174 h 4531583"/>
              <a:gd name="connsiteX6" fmla="*/ 1845 w 4460588"/>
              <a:gd name="connsiteY6" fmla="*/ 1968841 h 4531583"/>
              <a:gd name="connsiteX0" fmla="*/ 3113 w 4461856"/>
              <a:gd name="connsiteY0" fmla="*/ 2018211 h 4580953"/>
              <a:gd name="connsiteX1" fmla="*/ 1681894 w 4461856"/>
              <a:gd name="connsiteY1" fmla="*/ 67967 h 4580953"/>
              <a:gd name="connsiteX2" fmla="*/ 3017776 w 4461856"/>
              <a:gd name="connsiteY2" fmla="*/ 1096669 h 4580953"/>
              <a:gd name="connsiteX3" fmla="*/ 4460813 w 4461856"/>
              <a:gd name="connsiteY3" fmla="*/ 2318249 h 4580953"/>
              <a:gd name="connsiteX4" fmla="*/ 3367819 w 4461856"/>
              <a:gd name="connsiteY4" fmla="*/ 4539955 h 4580953"/>
              <a:gd name="connsiteX5" fmla="*/ 2017650 w 4461856"/>
              <a:gd name="connsiteY5" fmla="*/ 3525544 h 4580953"/>
              <a:gd name="connsiteX6" fmla="*/ 3113 w 4461856"/>
              <a:gd name="connsiteY6" fmla="*/ 2018211 h 4580953"/>
              <a:gd name="connsiteX0" fmla="*/ 6007 w 4464750"/>
              <a:gd name="connsiteY0" fmla="*/ 1965950 h 4528692"/>
              <a:gd name="connsiteX1" fmla="*/ 1684788 w 4464750"/>
              <a:gd name="connsiteY1" fmla="*/ 15706 h 4528692"/>
              <a:gd name="connsiteX2" fmla="*/ 3020670 w 4464750"/>
              <a:gd name="connsiteY2" fmla="*/ 1044408 h 4528692"/>
              <a:gd name="connsiteX3" fmla="*/ 4463707 w 4464750"/>
              <a:gd name="connsiteY3" fmla="*/ 2265988 h 4528692"/>
              <a:gd name="connsiteX4" fmla="*/ 3370713 w 4464750"/>
              <a:gd name="connsiteY4" fmla="*/ 4487694 h 4528692"/>
              <a:gd name="connsiteX5" fmla="*/ 2020544 w 4464750"/>
              <a:gd name="connsiteY5" fmla="*/ 3473283 h 4528692"/>
              <a:gd name="connsiteX6" fmla="*/ 6007 w 4464750"/>
              <a:gd name="connsiteY6" fmla="*/ 1965950 h 4528692"/>
              <a:gd name="connsiteX0" fmla="*/ 6007 w 4864477"/>
              <a:gd name="connsiteY0" fmla="*/ 1965950 h 4562734"/>
              <a:gd name="connsiteX1" fmla="*/ 1684788 w 4864477"/>
              <a:gd name="connsiteY1" fmla="*/ 15706 h 4562734"/>
              <a:gd name="connsiteX2" fmla="*/ 3020670 w 4864477"/>
              <a:gd name="connsiteY2" fmla="*/ 1044408 h 4562734"/>
              <a:gd name="connsiteX3" fmla="*/ 4863757 w 4864477"/>
              <a:gd name="connsiteY3" fmla="*/ 1651625 h 4562734"/>
              <a:gd name="connsiteX4" fmla="*/ 3370713 w 4864477"/>
              <a:gd name="connsiteY4" fmla="*/ 4487694 h 4562734"/>
              <a:gd name="connsiteX5" fmla="*/ 2020544 w 4864477"/>
              <a:gd name="connsiteY5" fmla="*/ 3473283 h 4562734"/>
              <a:gd name="connsiteX6" fmla="*/ 6007 w 4864477"/>
              <a:gd name="connsiteY6" fmla="*/ 1965950 h 4562734"/>
              <a:gd name="connsiteX0" fmla="*/ 6007 w 4933692"/>
              <a:gd name="connsiteY0" fmla="*/ 1965950 h 4497086"/>
              <a:gd name="connsiteX1" fmla="*/ 1684788 w 4933692"/>
              <a:gd name="connsiteY1" fmla="*/ 15706 h 4497086"/>
              <a:gd name="connsiteX2" fmla="*/ 3020670 w 4933692"/>
              <a:gd name="connsiteY2" fmla="*/ 1044408 h 4497086"/>
              <a:gd name="connsiteX3" fmla="*/ 4863757 w 4933692"/>
              <a:gd name="connsiteY3" fmla="*/ 1651625 h 4497086"/>
              <a:gd name="connsiteX4" fmla="*/ 4435131 w 4933692"/>
              <a:gd name="connsiteY4" fmla="*/ 2987506 h 4497086"/>
              <a:gd name="connsiteX5" fmla="*/ 3370713 w 4933692"/>
              <a:gd name="connsiteY5" fmla="*/ 4487694 h 4497086"/>
              <a:gd name="connsiteX6" fmla="*/ 2020544 w 4933692"/>
              <a:gd name="connsiteY6" fmla="*/ 3473283 h 4497086"/>
              <a:gd name="connsiteX7" fmla="*/ 6007 w 4933692"/>
              <a:gd name="connsiteY7" fmla="*/ 1965950 h 4497086"/>
              <a:gd name="connsiteX0" fmla="*/ 6007 w 4910731"/>
              <a:gd name="connsiteY0" fmla="*/ 1965950 h 4500072"/>
              <a:gd name="connsiteX1" fmla="*/ 1684788 w 4910731"/>
              <a:gd name="connsiteY1" fmla="*/ 15706 h 4500072"/>
              <a:gd name="connsiteX2" fmla="*/ 3020670 w 4910731"/>
              <a:gd name="connsiteY2" fmla="*/ 1044408 h 4500072"/>
              <a:gd name="connsiteX3" fmla="*/ 4863757 w 4910731"/>
              <a:gd name="connsiteY3" fmla="*/ 1651625 h 4500072"/>
              <a:gd name="connsiteX4" fmla="*/ 4135093 w 4910731"/>
              <a:gd name="connsiteY4" fmla="*/ 2901781 h 4500072"/>
              <a:gd name="connsiteX5" fmla="*/ 3370713 w 4910731"/>
              <a:gd name="connsiteY5" fmla="*/ 4487694 h 4500072"/>
              <a:gd name="connsiteX6" fmla="*/ 2020544 w 4910731"/>
              <a:gd name="connsiteY6" fmla="*/ 3473283 h 4500072"/>
              <a:gd name="connsiteX7" fmla="*/ 6007 w 4910731"/>
              <a:gd name="connsiteY7" fmla="*/ 1965950 h 4500072"/>
              <a:gd name="connsiteX0" fmla="*/ 6007 w 4910731"/>
              <a:gd name="connsiteY0" fmla="*/ 1965950 h 4838287"/>
              <a:gd name="connsiteX1" fmla="*/ 1684788 w 4910731"/>
              <a:gd name="connsiteY1" fmla="*/ 15706 h 4838287"/>
              <a:gd name="connsiteX2" fmla="*/ 3020670 w 4910731"/>
              <a:gd name="connsiteY2" fmla="*/ 1044408 h 4838287"/>
              <a:gd name="connsiteX3" fmla="*/ 4863757 w 4910731"/>
              <a:gd name="connsiteY3" fmla="*/ 1651625 h 4838287"/>
              <a:gd name="connsiteX4" fmla="*/ 4135093 w 4910731"/>
              <a:gd name="connsiteY4" fmla="*/ 2901781 h 4838287"/>
              <a:gd name="connsiteX5" fmla="*/ 3585026 w 4910731"/>
              <a:gd name="connsiteY5" fmla="*/ 4830594 h 4838287"/>
              <a:gd name="connsiteX6" fmla="*/ 2020544 w 4910731"/>
              <a:gd name="connsiteY6" fmla="*/ 3473283 h 4838287"/>
              <a:gd name="connsiteX7" fmla="*/ 6007 w 4910731"/>
              <a:gd name="connsiteY7" fmla="*/ 1965950 h 4838287"/>
              <a:gd name="connsiteX0" fmla="*/ 6007 w 4910731"/>
              <a:gd name="connsiteY0" fmla="*/ 1965950 h 4932326"/>
              <a:gd name="connsiteX1" fmla="*/ 1684788 w 4910731"/>
              <a:gd name="connsiteY1" fmla="*/ 15706 h 4932326"/>
              <a:gd name="connsiteX2" fmla="*/ 3020670 w 4910731"/>
              <a:gd name="connsiteY2" fmla="*/ 1044408 h 4932326"/>
              <a:gd name="connsiteX3" fmla="*/ 4863757 w 4910731"/>
              <a:gd name="connsiteY3" fmla="*/ 1651625 h 4932326"/>
              <a:gd name="connsiteX4" fmla="*/ 4135093 w 4910731"/>
              <a:gd name="connsiteY4" fmla="*/ 2901781 h 4932326"/>
              <a:gd name="connsiteX5" fmla="*/ 3585026 w 4910731"/>
              <a:gd name="connsiteY5" fmla="*/ 4830594 h 4932326"/>
              <a:gd name="connsiteX6" fmla="*/ 2020544 w 4910731"/>
              <a:gd name="connsiteY6" fmla="*/ 3473283 h 4932326"/>
              <a:gd name="connsiteX7" fmla="*/ 6007 w 4910731"/>
              <a:gd name="connsiteY7" fmla="*/ 1965950 h 4932326"/>
              <a:gd name="connsiteX0" fmla="*/ 6007 w 4910731"/>
              <a:gd name="connsiteY0" fmla="*/ 1965950 h 4956687"/>
              <a:gd name="connsiteX1" fmla="*/ 1684788 w 4910731"/>
              <a:gd name="connsiteY1" fmla="*/ 15706 h 4956687"/>
              <a:gd name="connsiteX2" fmla="*/ 3020670 w 4910731"/>
              <a:gd name="connsiteY2" fmla="*/ 1044408 h 4956687"/>
              <a:gd name="connsiteX3" fmla="*/ 4863757 w 4910731"/>
              <a:gd name="connsiteY3" fmla="*/ 1651625 h 4956687"/>
              <a:gd name="connsiteX4" fmla="*/ 4135093 w 4910731"/>
              <a:gd name="connsiteY4" fmla="*/ 2901781 h 4956687"/>
              <a:gd name="connsiteX5" fmla="*/ 3585026 w 4910731"/>
              <a:gd name="connsiteY5" fmla="*/ 4830594 h 4956687"/>
              <a:gd name="connsiteX6" fmla="*/ 2020544 w 4910731"/>
              <a:gd name="connsiteY6" fmla="*/ 3473283 h 4956687"/>
              <a:gd name="connsiteX7" fmla="*/ 6007 w 4910731"/>
              <a:gd name="connsiteY7" fmla="*/ 1965950 h 4956687"/>
              <a:gd name="connsiteX0" fmla="*/ 987 w 4905711"/>
              <a:gd name="connsiteY0" fmla="*/ 1965950 h 4840335"/>
              <a:gd name="connsiteX1" fmla="*/ 1679768 w 4905711"/>
              <a:gd name="connsiteY1" fmla="*/ 15706 h 4840335"/>
              <a:gd name="connsiteX2" fmla="*/ 3015650 w 4905711"/>
              <a:gd name="connsiteY2" fmla="*/ 1044408 h 4840335"/>
              <a:gd name="connsiteX3" fmla="*/ 4858737 w 4905711"/>
              <a:gd name="connsiteY3" fmla="*/ 1651625 h 4840335"/>
              <a:gd name="connsiteX4" fmla="*/ 4130073 w 4905711"/>
              <a:gd name="connsiteY4" fmla="*/ 2901781 h 4840335"/>
              <a:gd name="connsiteX5" fmla="*/ 3580006 w 4905711"/>
              <a:gd name="connsiteY5" fmla="*/ 4830594 h 4840335"/>
              <a:gd name="connsiteX6" fmla="*/ 1801212 w 4905711"/>
              <a:gd name="connsiteY6" fmla="*/ 3530433 h 4840335"/>
              <a:gd name="connsiteX7" fmla="*/ 987 w 4905711"/>
              <a:gd name="connsiteY7" fmla="*/ 1965950 h 4840335"/>
              <a:gd name="connsiteX0" fmla="*/ 987 w 4905711"/>
              <a:gd name="connsiteY0" fmla="*/ 1965950 h 4864958"/>
              <a:gd name="connsiteX1" fmla="*/ 1679768 w 4905711"/>
              <a:gd name="connsiteY1" fmla="*/ 15706 h 4864958"/>
              <a:gd name="connsiteX2" fmla="*/ 3015650 w 4905711"/>
              <a:gd name="connsiteY2" fmla="*/ 1044408 h 4864958"/>
              <a:gd name="connsiteX3" fmla="*/ 4858737 w 4905711"/>
              <a:gd name="connsiteY3" fmla="*/ 1651625 h 4864958"/>
              <a:gd name="connsiteX4" fmla="*/ 4130073 w 4905711"/>
              <a:gd name="connsiteY4" fmla="*/ 2901781 h 4864958"/>
              <a:gd name="connsiteX5" fmla="*/ 3580006 w 4905711"/>
              <a:gd name="connsiteY5" fmla="*/ 4830594 h 4864958"/>
              <a:gd name="connsiteX6" fmla="*/ 1801212 w 4905711"/>
              <a:gd name="connsiteY6" fmla="*/ 3530433 h 4864958"/>
              <a:gd name="connsiteX7" fmla="*/ 987 w 4905711"/>
              <a:gd name="connsiteY7" fmla="*/ 1965950 h 4864958"/>
              <a:gd name="connsiteX0" fmla="*/ 987 w 5042159"/>
              <a:gd name="connsiteY0" fmla="*/ 1965950 h 4864958"/>
              <a:gd name="connsiteX1" fmla="*/ 1679768 w 5042159"/>
              <a:gd name="connsiteY1" fmla="*/ 15706 h 4864958"/>
              <a:gd name="connsiteX2" fmla="*/ 3015650 w 5042159"/>
              <a:gd name="connsiteY2" fmla="*/ 1044408 h 4864958"/>
              <a:gd name="connsiteX3" fmla="*/ 5001612 w 5042159"/>
              <a:gd name="connsiteY3" fmla="*/ 1451600 h 4864958"/>
              <a:gd name="connsiteX4" fmla="*/ 4130073 w 5042159"/>
              <a:gd name="connsiteY4" fmla="*/ 2901781 h 4864958"/>
              <a:gd name="connsiteX5" fmla="*/ 3580006 w 5042159"/>
              <a:gd name="connsiteY5" fmla="*/ 4830594 h 4864958"/>
              <a:gd name="connsiteX6" fmla="*/ 1801212 w 5042159"/>
              <a:gd name="connsiteY6" fmla="*/ 3530433 h 4864958"/>
              <a:gd name="connsiteX7" fmla="*/ 987 w 5042159"/>
              <a:gd name="connsiteY7" fmla="*/ 1965950 h 4864958"/>
              <a:gd name="connsiteX0" fmla="*/ 987 w 5042159"/>
              <a:gd name="connsiteY0" fmla="*/ 1965950 h 4864958"/>
              <a:gd name="connsiteX1" fmla="*/ 1679768 w 5042159"/>
              <a:gd name="connsiteY1" fmla="*/ 15706 h 4864958"/>
              <a:gd name="connsiteX2" fmla="*/ 3015650 w 5042159"/>
              <a:gd name="connsiteY2" fmla="*/ 1044408 h 4864958"/>
              <a:gd name="connsiteX3" fmla="*/ 5001612 w 5042159"/>
              <a:gd name="connsiteY3" fmla="*/ 1451600 h 4864958"/>
              <a:gd name="connsiteX4" fmla="*/ 4130073 w 5042159"/>
              <a:gd name="connsiteY4" fmla="*/ 2901781 h 4864958"/>
              <a:gd name="connsiteX5" fmla="*/ 3580006 w 5042159"/>
              <a:gd name="connsiteY5" fmla="*/ 4830594 h 4864958"/>
              <a:gd name="connsiteX6" fmla="*/ 1801212 w 5042159"/>
              <a:gd name="connsiteY6" fmla="*/ 3530433 h 4864958"/>
              <a:gd name="connsiteX7" fmla="*/ 987 w 5042159"/>
              <a:gd name="connsiteY7" fmla="*/ 1965950 h 4864958"/>
              <a:gd name="connsiteX0" fmla="*/ 987 w 5162772"/>
              <a:gd name="connsiteY0" fmla="*/ 1965950 h 4864958"/>
              <a:gd name="connsiteX1" fmla="*/ 1679768 w 5162772"/>
              <a:gd name="connsiteY1" fmla="*/ 15706 h 4864958"/>
              <a:gd name="connsiteX2" fmla="*/ 3015650 w 5162772"/>
              <a:gd name="connsiteY2" fmla="*/ 1044408 h 4864958"/>
              <a:gd name="connsiteX3" fmla="*/ 5001612 w 5162772"/>
              <a:gd name="connsiteY3" fmla="*/ 1451600 h 4864958"/>
              <a:gd name="connsiteX4" fmla="*/ 4130073 w 5162772"/>
              <a:gd name="connsiteY4" fmla="*/ 2901781 h 4864958"/>
              <a:gd name="connsiteX5" fmla="*/ 3580006 w 5162772"/>
              <a:gd name="connsiteY5" fmla="*/ 4830594 h 4864958"/>
              <a:gd name="connsiteX6" fmla="*/ 1801212 w 5162772"/>
              <a:gd name="connsiteY6" fmla="*/ 3530433 h 4864958"/>
              <a:gd name="connsiteX7" fmla="*/ 987 w 5162772"/>
              <a:gd name="connsiteY7" fmla="*/ 1965950 h 4864958"/>
              <a:gd name="connsiteX0" fmla="*/ 987 w 5199995"/>
              <a:gd name="connsiteY0" fmla="*/ 1965950 h 4833818"/>
              <a:gd name="connsiteX1" fmla="*/ 1679768 w 5199995"/>
              <a:gd name="connsiteY1" fmla="*/ 15706 h 4833818"/>
              <a:gd name="connsiteX2" fmla="*/ 3015650 w 5199995"/>
              <a:gd name="connsiteY2" fmla="*/ 1044408 h 4833818"/>
              <a:gd name="connsiteX3" fmla="*/ 5001612 w 5199995"/>
              <a:gd name="connsiteY3" fmla="*/ 1451600 h 4833818"/>
              <a:gd name="connsiteX4" fmla="*/ 4444398 w 5199995"/>
              <a:gd name="connsiteY4" fmla="*/ 3187531 h 4833818"/>
              <a:gd name="connsiteX5" fmla="*/ 3580006 w 5199995"/>
              <a:gd name="connsiteY5" fmla="*/ 4830594 h 4833818"/>
              <a:gd name="connsiteX6" fmla="*/ 1801212 w 5199995"/>
              <a:gd name="connsiteY6" fmla="*/ 3530433 h 4833818"/>
              <a:gd name="connsiteX7" fmla="*/ 987 w 5199995"/>
              <a:gd name="connsiteY7" fmla="*/ 1965950 h 4833818"/>
              <a:gd name="connsiteX0" fmla="*/ 987 w 5224514"/>
              <a:gd name="connsiteY0" fmla="*/ 1965950 h 4833818"/>
              <a:gd name="connsiteX1" fmla="*/ 1679768 w 5224514"/>
              <a:gd name="connsiteY1" fmla="*/ 15706 h 4833818"/>
              <a:gd name="connsiteX2" fmla="*/ 3015650 w 5224514"/>
              <a:gd name="connsiteY2" fmla="*/ 1044408 h 4833818"/>
              <a:gd name="connsiteX3" fmla="*/ 5030187 w 5224514"/>
              <a:gd name="connsiteY3" fmla="*/ 1394450 h 4833818"/>
              <a:gd name="connsiteX4" fmla="*/ 4444398 w 5224514"/>
              <a:gd name="connsiteY4" fmla="*/ 3187531 h 4833818"/>
              <a:gd name="connsiteX5" fmla="*/ 3580006 w 5224514"/>
              <a:gd name="connsiteY5" fmla="*/ 4830594 h 4833818"/>
              <a:gd name="connsiteX6" fmla="*/ 1801212 w 5224514"/>
              <a:gd name="connsiteY6" fmla="*/ 3530433 h 4833818"/>
              <a:gd name="connsiteX7" fmla="*/ 987 w 5224514"/>
              <a:gd name="connsiteY7" fmla="*/ 1965950 h 4833818"/>
              <a:gd name="connsiteX0" fmla="*/ 987 w 5208086"/>
              <a:gd name="connsiteY0" fmla="*/ 1965950 h 4838086"/>
              <a:gd name="connsiteX1" fmla="*/ 1679768 w 5208086"/>
              <a:gd name="connsiteY1" fmla="*/ 15706 h 4838086"/>
              <a:gd name="connsiteX2" fmla="*/ 3015650 w 5208086"/>
              <a:gd name="connsiteY2" fmla="*/ 1044408 h 4838086"/>
              <a:gd name="connsiteX3" fmla="*/ 5030187 w 5208086"/>
              <a:gd name="connsiteY3" fmla="*/ 1394450 h 4838086"/>
              <a:gd name="connsiteX4" fmla="*/ 4315810 w 5208086"/>
              <a:gd name="connsiteY4" fmla="*/ 2987506 h 4838086"/>
              <a:gd name="connsiteX5" fmla="*/ 3580006 w 5208086"/>
              <a:gd name="connsiteY5" fmla="*/ 4830594 h 4838086"/>
              <a:gd name="connsiteX6" fmla="*/ 1801212 w 5208086"/>
              <a:gd name="connsiteY6" fmla="*/ 3530433 h 4838086"/>
              <a:gd name="connsiteX7" fmla="*/ 987 w 5208086"/>
              <a:gd name="connsiteY7" fmla="*/ 1965950 h 4838086"/>
              <a:gd name="connsiteX0" fmla="*/ 987 w 5208086"/>
              <a:gd name="connsiteY0" fmla="*/ 1965950 h 4839243"/>
              <a:gd name="connsiteX1" fmla="*/ 1679768 w 5208086"/>
              <a:gd name="connsiteY1" fmla="*/ 15706 h 4839243"/>
              <a:gd name="connsiteX2" fmla="*/ 3015650 w 5208086"/>
              <a:gd name="connsiteY2" fmla="*/ 1044408 h 4839243"/>
              <a:gd name="connsiteX3" fmla="*/ 5030187 w 5208086"/>
              <a:gd name="connsiteY3" fmla="*/ 1394450 h 4839243"/>
              <a:gd name="connsiteX4" fmla="*/ 4315810 w 5208086"/>
              <a:gd name="connsiteY4" fmla="*/ 2987506 h 4839243"/>
              <a:gd name="connsiteX5" fmla="*/ 3580006 w 5208086"/>
              <a:gd name="connsiteY5" fmla="*/ 4830594 h 4839243"/>
              <a:gd name="connsiteX6" fmla="*/ 1801212 w 5208086"/>
              <a:gd name="connsiteY6" fmla="*/ 3530433 h 4839243"/>
              <a:gd name="connsiteX7" fmla="*/ 987 w 5208086"/>
              <a:gd name="connsiteY7" fmla="*/ 1965950 h 4839243"/>
              <a:gd name="connsiteX0" fmla="*/ 987 w 5208086"/>
              <a:gd name="connsiteY0" fmla="*/ 1965950 h 5023215"/>
              <a:gd name="connsiteX1" fmla="*/ 1679768 w 5208086"/>
              <a:gd name="connsiteY1" fmla="*/ 15706 h 5023215"/>
              <a:gd name="connsiteX2" fmla="*/ 3015650 w 5208086"/>
              <a:gd name="connsiteY2" fmla="*/ 1044408 h 5023215"/>
              <a:gd name="connsiteX3" fmla="*/ 5030187 w 5208086"/>
              <a:gd name="connsiteY3" fmla="*/ 1394450 h 5023215"/>
              <a:gd name="connsiteX4" fmla="*/ 4315810 w 5208086"/>
              <a:gd name="connsiteY4" fmla="*/ 2987506 h 5023215"/>
              <a:gd name="connsiteX5" fmla="*/ 3851468 w 5208086"/>
              <a:gd name="connsiteY5" fmla="*/ 5016331 h 5023215"/>
              <a:gd name="connsiteX6" fmla="*/ 1801212 w 5208086"/>
              <a:gd name="connsiteY6" fmla="*/ 3530433 h 5023215"/>
              <a:gd name="connsiteX7" fmla="*/ 987 w 5208086"/>
              <a:gd name="connsiteY7" fmla="*/ 1965950 h 5023215"/>
              <a:gd name="connsiteX0" fmla="*/ 987 w 5208086"/>
              <a:gd name="connsiteY0" fmla="*/ 1965950 h 5101298"/>
              <a:gd name="connsiteX1" fmla="*/ 1679768 w 5208086"/>
              <a:gd name="connsiteY1" fmla="*/ 15706 h 5101298"/>
              <a:gd name="connsiteX2" fmla="*/ 3015650 w 5208086"/>
              <a:gd name="connsiteY2" fmla="*/ 1044408 h 5101298"/>
              <a:gd name="connsiteX3" fmla="*/ 5030187 w 5208086"/>
              <a:gd name="connsiteY3" fmla="*/ 1394450 h 5101298"/>
              <a:gd name="connsiteX4" fmla="*/ 4315810 w 5208086"/>
              <a:gd name="connsiteY4" fmla="*/ 2987506 h 5101298"/>
              <a:gd name="connsiteX5" fmla="*/ 3851468 w 5208086"/>
              <a:gd name="connsiteY5" fmla="*/ 5016331 h 5101298"/>
              <a:gd name="connsiteX6" fmla="*/ 1801212 w 5208086"/>
              <a:gd name="connsiteY6" fmla="*/ 3530433 h 5101298"/>
              <a:gd name="connsiteX7" fmla="*/ 987 w 5208086"/>
              <a:gd name="connsiteY7" fmla="*/ 1965950 h 5101298"/>
              <a:gd name="connsiteX0" fmla="*/ 987 w 5208086"/>
              <a:gd name="connsiteY0" fmla="*/ 1965950 h 5101298"/>
              <a:gd name="connsiteX1" fmla="*/ 1679768 w 5208086"/>
              <a:gd name="connsiteY1" fmla="*/ 15706 h 5101298"/>
              <a:gd name="connsiteX2" fmla="*/ 3015650 w 5208086"/>
              <a:gd name="connsiteY2" fmla="*/ 1044408 h 5101298"/>
              <a:gd name="connsiteX3" fmla="*/ 5030187 w 5208086"/>
              <a:gd name="connsiteY3" fmla="*/ 1394450 h 5101298"/>
              <a:gd name="connsiteX4" fmla="*/ 4315810 w 5208086"/>
              <a:gd name="connsiteY4" fmla="*/ 2987506 h 5101298"/>
              <a:gd name="connsiteX5" fmla="*/ 3851468 w 5208086"/>
              <a:gd name="connsiteY5" fmla="*/ 5016331 h 5101298"/>
              <a:gd name="connsiteX6" fmla="*/ 1801212 w 5208086"/>
              <a:gd name="connsiteY6" fmla="*/ 3530433 h 5101298"/>
              <a:gd name="connsiteX7" fmla="*/ 987 w 5208086"/>
              <a:gd name="connsiteY7" fmla="*/ 1965950 h 5101298"/>
              <a:gd name="connsiteX0" fmla="*/ 4599 w 5211698"/>
              <a:gd name="connsiteY0" fmla="*/ 2120852 h 5256200"/>
              <a:gd name="connsiteX1" fmla="*/ 1569080 w 5211698"/>
              <a:gd name="connsiteY1" fmla="*/ 13446 h 5256200"/>
              <a:gd name="connsiteX2" fmla="*/ 3019262 w 5211698"/>
              <a:gd name="connsiteY2" fmla="*/ 1199310 h 5256200"/>
              <a:gd name="connsiteX3" fmla="*/ 5033799 w 5211698"/>
              <a:gd name="connsiteY3" fmla="*/ 1549352 h 5256200"/>
              <a:gd name="connsiteX4" fmla="*/ 4319422 w 5211698"/>
              <a:gd name="connsiteY4" fmla="*/ 3142408 h 5256200"/>
              <a:gd name="connsiteX5" fmla="*/ 3855080 w 5211698"/>
              <a:gd name="connsiteY5" fmla="*/ 5171233 h 5256200"/>
              <a:gd name="connsiteX6" fmla="*/ 1804824 w 5211698"/>
              <a:gd name="connsiteY6" fmla="*/ 3685335 h 5256200"/>
              <a:gd name="connsiteX7" fmla="*/ 4599 w 5211698"/>
              <a:gd name="connsiteY7" fmla="*/ 2120852 h 5256200"/>
              <a:gd name="connsiteX0" fmla="*/ 4599 w 5211698"/>
              <a:gd name="connsiteY0" fmla="*/ 2120852 h 5256200"/>
              <a:gd name="connsiteX1" fmla="*/ 1569080 w 5211698"/>
              <a:gd name="connsiteY1" fmla="*/ 13446 h 5256200"/>
              <a:gd name="connsiteX2" fmla="*/ 3019262 w 5211698"/>
              <a:gd name="connsiteY2" fmla="*/ 1199310 h 5256200"/>
              <a:gd name="connsiteX3" fmla="*/ 5033799 w 5211698"/>
              <a:gd name="connsiteY3" fmla="*/ 1549352 h 5256200"/>
              <a:gd name="connsiteX4" fmla="*/ 4319422 w 5211698"/>
              <a:gd name="connsiteY4" fmla="*/ 3142408 h 5256200"/>
              <a:gd name="connsiteX5" fmla="*/ 3855080 w 5211698"/>
              <a:gd name="connsiteY5" fmla="*/ 5171233 h 5256200"/>
              <a:gd name="connsiteX6" fmla="*/ 1804824 w 5211698"/>
              <a:gd name="connsiteY6" fmla="*/ 3685335 h 5256200"/>
              <a:gd name="connsiteX7" fmla="*/ 4599 w 5211698"/>
              <a:gd name="connsiteY7" fmla="*/ 2120852 h 5256200"/>
              <a:gd name="connsiteX0" fmla="*/ 1023 w 5208122"/>
              <a:gd name="connsiteY0" fmla="*/ 2130856 h 5266204"/>
              <a:gd name="connsiteX1" fmla="*/ 1565504 w 5208122"/>
              <a:gd name="connsiteY1" fmla="*/ 23450 h 5266204"/>
              <a:gd name="connsiteX2" fmla="*/ 3001398 w 5208122"/>
              <a:gd name="connsiteY2" fmla="*/ 1066439 h 5266204"/>
              <a:gd name="connsiteX3" fmla="*/ 5030223 w 5208122"/>
              <a:gd name="connsiteY3" fmla="*/ 1559356 h 5266204"/>
              <a:gd name="connsiteX4" fmla="*/ 4315846 w 5208122"/>
              <a:gd name="connsiteY4" fmla="*/ 3152412 h 5266204"/>
              <a:gd name="connsiteX5" fmla="*/ 3851504 w 5208122"/>
              <a:gd name="connsiteY5" fmla="*/ 5181237 h 5266204"/>
              <a:gd name="connsiteX6" fmla="*/ 1801248 w 5208122"/>
              <a:gd name="connsiteY6" fmla="*/ 3695339 h 5266204"/>
              <a:gd name="connsiteX7" fmla="*/ 1023 w 5208122"/>
              <a:gd name="connsiteY7" fmla="*/ 2130856 h 5266204"/>
              <a:gd name="connsiteX0" fmla="*/ 2130 w 5209229"/>
              <a:gd name="connsiteY0" fmla="*/ 2108584 h 5243932"/>
              <a:gd name="connsiteX1" fmla="*/ 1566611 w 5209229"/>
              <a:gd name="connsiteY1" fmla="*/ 1178 h 5243932"/>
              <a:gd name="connsiteX2" fmla="*/ 3002505 w 5209229"/>
              <a:gd name="connsiteY2" fmla="*/ 1044167 h 5243932"/>
              <a:gd name="connsiteX3" fmla="*/ 5031330 w 5209229"/>
              <a:gd name="connsiteY3" fmla="*/ 1537084 h 5243932"/>
              <a:gd name="connsiteX4" fmla="*/ 4316953 w 5209229"/>
              <a:gd name="connsiteY4" fmla="*/ 3130140 h 5243932"/>
              <a:gd name="connsiteX5" fmla="*/ 3852611 w 5209229"/>
              <a:gd name="connsiteY5" fmla="*/ 5158965 h 5243932"/>
              <a:gd name="connsiteX6" fmla="*/ 1802355 w 5209229"/>
              <a:gd name="connsiteY6" fmla="*/ 3673067 h 5243932"/>
              <a:gd name="connsiteX7" fmla="*/ 2130 w 5209229"/>
              <a:gd name="connsiteY7" fmla="*/ 2108584 h 5243932"/>
              <a:gd name="connsiteX0" fmla="*/ 8072 w 5215171"/>
              <a:gd name="connsiteY0" fmla="*/ 2108584 h 5243932"/>
              <a:gd name="connsiteX1" fmla="*/ 1572553 w 5215171"/>
              <a:gd name="connsiteY1" fmla="*/ 1178 h 5243932"/>
              <a:gd name="connsiteX2" fmla="*/ 3008447 w 5215171"/>
              <a:gd name="connsiteY2" fmla="*/ 1044167 h 5243932"/>
              <a:gd name="connsiteX3" fmla="*/ 5037272 w 5215171"/>
              <a:gd name="connsiteY3" fmla="*/ 1537084 h 5243932"/>
              <a:gd name="connsiteX4" fmla="*/ 4322895 w 5215171"/>
              <a:gd name="connsiteY4" fmla="*/ 3130140 h 5243932"/>
              <a:gd name="connsiteX5" fmla="*/ 3858553 w 5215171"/>
              <a:gd name="connsiteY5" fmla="*/ 5158965 h 5243932"/>
              <a:gd name="connsiteX6" fmla="*/ 1808297 w 5215171"/>
              <a:gd name="connsiteY6" fmla="*/ 3673067 h 5243932"/>
              <a:gd name="connsiteX7" fmla="*/ 8072 w 5215171"/>
              <a:gd name="connsiteY7" fmla="*/ 2108584 h 5243932"/>
              <a:gd name="connsiteX0" fmla="*/ 8072 w 5229630"/>
              <a:gd name="connsiteY0" fmla="*/ 2108584 h 5164584"/>
              <a:gd name="connsiteX1" fmla="*/ 1572553 w 5229630"/>
              <a:gd name="connsiteY1" fmla="*/ 1178 h 5164584"/>
              <a:gd name="connsiteX2" fmla="*/ 3008447 w 5229630"/>
              <a:gd name="connsiteY2" fmla="*/ 1044167 h 5164584"/>
              <a:gd name="connsiteX3" fmla="*/ 5037272 w 5229630"/>
              <a:gd name="connsiteY3" fmla="*/ 1537084 h 5164584"/>
              <a:gd name="connsiteX4" fmla="*/ 4437195 w 5229630"/>
              <a:gd name="connsiteY4" fmla="*/ 3187290 h 5164584"/>
              <a:gd name="connsiteX5" fmla="*/ 3858553 w 5229630"/>
              <a:gd name="connsiteY5" fmla="*/ 5158965 h 5164584"/>
              <a:gd name="connsiteX6" fmla="*/ 1808297 w 5229630"/>
              <a:gd name="connsiteY6" fmla="*/ 3673067 h 5164584"/>
              <a:gd name="connsiteX7" fmla="*/ 8072 w 5229630"/>
              <a:gd name="connsiteY7" fmla="*/ 2108584 h 5164584"/>
              <a:gd name="connsiteX0" fmla="*/ 8072 w 5229630"/>
              <a:gd name="connsiteY0" fmla="*/ 2108584 h 5079459"/>
              <a:gd name="connsiteX1" fmla="*/ 1572553 w 5229630"/>
              <a:gd name="connsiteY1" fmla="*/ 1178 h 5079459"/>
              <a:gd name="connsiteX2" fmla="*/ 3008447 w 5229630"/>
              <a:gd name="connsiteY2" fmla="*/ 1044167 h 5079459"/>
              <a:gd name="connsiteX3" fmla="*/ 5037272 w 5229630"/>
              <a:gd name="connsiteY3" fmla="*/ 1537084 h 5079459"/>
              <a:gd name="connsiteX4" fmla="*/ 4437195 w 5229630"/>
              <a:gd name="connsiteY4" fmla="*/ 3187290 h 5079459"/>
              <a:gd name="connsiteX5" fmla="*/ 4001428 w 5229630"/>
              <a:gd name="connsiteY5" fmla="*/ 5073240 h 5079459"/>
              <a:gd name="connsiteX6" fmla="*/ 1808297 w 5229630"/>
              <a:gd name="connsiteY6" fmla="*/ 3673067 h 5079459"/>
              <a:gd name="connsiteX7" fmla="*/ 8072 w 5229630"/>
              <a:gd name="connsiteY7" fmla="*/ 2108584 h 5079459"/>
              <a:gd name="connsiteX0" fmla="*/ 8072 w 5229630"/>
              <a:gd name="connsiteY0" fmla="*/ 2108584 h 5160223"/>
              <a:gd name="connsiteX1" fmla="*/ 1572553 w 5229630"/>
              <a:gd name="connsiteY1" fmla="*/ 1178 h 5160223"/>
              <a:gd name="connsiteX2" fmla="*/ 3008447 w 5229630"/>
              <a:gd name="connsiteY2" fmla="*/ 1044167 h 5160223"/>
              <a:gd name="connsiteX3" fmla="*/ 5037272 w 5229630"/>
              <a:gd name="connsiteY3" fmla="*/ 1537084 h 5160223"/>
              <a:gd name="connsiteX4" fmla="*/ 4437195 w 5229630"/>
              <a:gd name="connsiteY4" fmla="*/ 3187290 h 5160223"/>
              <a:gd name="connsiteX5" fmla="*/ 4001428 w 5229630"/>
              <a:gd name="connsiteY5" fmla="*/ 5073240 h 5160223"/>
              <a:gd name="connsiteX6" fmla="*/ 1808297 w 5229630"/>
              <a:gd name="connsiteY6" fmla="*/ 3673067 h 5160223"/>
              <a:gd name="connsiteX7" fmla="*/ 8072 w 5229630"/>
              <a:gd name="connsiteY7" fmla="*/ 2108584 h 516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9630" h="5160223">
                <a:moveTo>
                  <a:pt x="8072" y="2108584"/>
                </a:moveTo>
                <a:cubicBezTo>
                  <a:pt x="-74081" y="1153703"/>
                  <a:pt x="472416" y="35706"/>
                  <a:pt x="1572553" y="1178"/>
                </a:cubicBezTo>
                <a:cubicBezTo>
                  <a:pt x="2672690" y="-33350"/>
                  <a:pt x="2664356" y="700076"/>
                  <a:pt x="3008447" y="1044167"/>
                </a:cubicBezTo>
                <a:cubicBezTo>
                  <a:pt x="3366826" y="1245383"/>
                  <a:pt x="4515779" y="813184"/>
                  <a:pt x="5037272" y="1537084"/>
                </a:cubicBezTo>
                <a:cubicBezTo>
                  <a:pt x="5630204" y="2275272"/>
                  <a:pt x="4686036" y="2714612"/>
                  <a:pt x="4437195" y="3187290"/>
                </a:cubicBezTo>
                <a:cubicBezTo>
                  <a:pt x="4188354" y="3659968"/>
                  <a:pt x="4739616" y="4677952"/>
                  <a:pt x="4001428" y="5073240"/>
                </a:cubicBezTo>
                <a:cubicBezTo>
                  <a:pt x="3263240" y="5468528"/>
                  <a:pt x="2295263" y="4431496"/>
                  <a:pt x="1808297" y="3673067"/>
                </a:cubicBezTo>
                <a:cubicBezTo>
                  <a:pt x="1264181" y="3014651"/>
                  <a:pt x="90225" y="3063465"/>
                  <a:pt x="8072" y="2108584"/>
                </a:cubicBezTo>
                <a:close/>
              </a:path>
            </a:pathLst>
          </a:custGeom>
          <a:solidFill>
            <a:srgbClr val="97DAE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Placeholder 24" descr="A person standing in a room&#10;&#10;Description automatically generated">
            <a:extLst>
              <a:ext uri="{FF2B5EF4-FFF2-40B4-BE49-F238E27FC236}">
                <a16:creationId xmlns:a16="http://schemas.microsoft.com/office/drawing/2014/main" id="{684FE928-4332-4142-9BCF-4663AD84D5A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1620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294886" y="1360910"/>
            <a:ext cx="5887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BEST SERVICE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21576" y="925694"/>
            <a:ext cx="766564" cy="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9961" y="337416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9961" y="477116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9962" y="3659232"/>
            <a:ext cx="296793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9961" y="5043532"/>
            <a:ext cx="33662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41314" y="3371490"/>
            <a:ext cx="812800" cy="812800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41314" y="4768490"/>
            <a:ext cx="812800" cy="812800"/>
          </a:xfrm>
          <a:prstGeom prst="ellipse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54081" y="3575570"/>
            <a:ext cx="371763" cy="321874"/>
            <a:chOff x="3478058" y="3517900"/>
            <a:chExt cx="274840" cy="237958"/>
          </a:xfrm>
          <a:noFill/>
        </p:grpSpPr>
        <p:sp>
          <p:nvSpPr>
            <p:cNvPr id="14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5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6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02714" y="4939677"/>
            <a:ext cx="461230" cy="461230"/>
            <a:chOff x="10236673" y="4026700"/>
            <a:chExt cx="488150" cy="488150"/>
          </a:xfrm>
        </p:grpSpPr>
        <p:sp>
          <p:nvSpPr>
            <p:cNvPr id="18" name="Oval 17"/>
            <p:cNvSpPr/>
            <p:nvPr/>
          </p:nvSpPr>
          <p:spPr>
            <a:xfrm>
              <a:off x="10236673" y="4026700"/>
              <a:ext cx="488150" cy="488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308161" y="4098188"/>
              <a:ext cx="67418" cy="63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582275" y="4098188"/>
              <a:ext cx="71060" cy="61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308161" y="4368800"/>
              <a:ext cx="71387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82275" y="4368800"/>
              <a:ext cx="71060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0326366" y="4120199"/>
              <a:ext cx="301154" cy="301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32" name="Oval 31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riangle 46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83935" y="357010"/>
            <a:ext cx="414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  <p:sp>
        <p:nvSpPr>
          <p:cNvPr id="49" name="Shape 360"/>
          <p:cNvSpPr/>
          <p:nvPr/>
        </p:nvSpPr>
        <p:spPr>
          <a:xfrm rot="19009296" flipV="1">
            <a:off x="6254292" y="5530137"/>
            <a:ext cx="933724" cy="367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2575" y="0"/>
                </a:moveTo>
                <a:cubicBezTo>
                  <a:pt x="1640" y="0"/>
                  <a:pt x="744" y="1034"/>
                  <a:pt x="129" y="2833"/>
                </a:cubicBezTo>
                <a:cubicBezTo>
                  <a:pt x="-65" y="3399"/>
                  <a:pt x="-35" y="4251"/>
                  <a:pt x="186" y="4747"/>
                </a:cubicBezTo>
                <a:cubicBezTo>
                  <a:pt x="408" y="5242"/>
                  <a:pt x="741" y="5202"/>
                  <a:pt x="935" y="4636"/>
                </a:cubicBezTo>
                <a:cubicBezTo>
                  <a:pt x="1348" y="3428"/>
                  <a:pt x="1947" y="2723"/>
                  <a:pt x="2575" y="2723"/>
                </a:cubicBezTo>
                <a:cubicBezTo>
                  <a:pt x="3203" y="2723"/>
                  <a:pt x="3802" y="3428"/>
                  <a:pt x="4216" y="4636"/>
                </a:cubicBezTo>
                <a:cubicBezTo>
                  <a:pt x="4832" y="6436"/>
                  <a:pt x="5713" y="7470"/>
                  <a:pt x="6648" y="7470"/>
                </a:cubicBezTo>
                <a:cubicBezTo>
                  <a:pt x="7116" y="7470"/>
                  <a:pt x="7570" y="7217"/>
                  <a:pt x="7986" y="6734"/>
                </a:cubicBezTo>
                <a:cubicBezTo>
                  <a:pt x="8403" y="6251"/>
                  <a:pt x="8786" y="5536"/>
                  <a:pt x="9094" y="4636"/>
                </a:cubicBezTo>
                <a:cubicBezTo>
                  <a:pt x="9508" y="3428"/>
                  <a:pt x="10107" y="2723"/>
                  <a:pt x="10735" y="2723"/>
                </a:cubicBezTo>
                <a:cubicBezTo>
                  <a:pt x="11363" y="2723"/>
                  <a:pt x="11962" y="3428"/>
                  <a:pt x="12376" y="4636"/>
                </a:cubicBezTo>
                <a:cubicBezTo>
                  <a:pt x="12992" y="6436"/>
                  <a:pt x="13872" y="7470"/>
                  <a:pt x="14808" y="7470"/>
                </a:cubicBezTo>
                <a:cubicBezTo>
                  <a:pt x="15275" y="7470"/>
                  <a:pt x="15744" y="7217"/>
                  <a:pt x="16160" y="6734"/>
                </a:cubicBezTo>
                <a:cubicBezTo>
                  <a:pt x="16577" y="6251"/>
                  <a:pt x="16946" y="5536"/>
                  <a:pt x="17254" y="4636"/>
                </a:cubicBezTo>
                <a:cubicBezTo>
                  <a:pt x="17668" y="3428"/>
                  <a:pt x="18266" y="2723"/>
                  <a:pt x="18895" y="2723"/>
                </a:cubicBezTo>
                <a:cubicBezTo>
                  <a:pt x="19523" y="2723"/>
                  <a:pt x="20122" y="3428"/>
                  <a:pt x="20535" y="4636"/>
                </a:cubicBezTo>
                <a:cubicBezTo>
                  <a:pt x="20729" y="5202"/>
                  <a:pt x="21062" y="5242"/>
                  <a:pt x="21284" y="4747"/>
                </a:cubicBezTo>
                <a:cubicBezTo>
                  <a:pt x="21505" y="4251"/>
                  <a:pt x="21535" y="3399"/>
                  <a:pt x="21341" y="2833"/>
                </a:cubicBezTo>
                <a:cubicBezTo>
                  <a:pt x="20725" y="1034"/>
                  <a:pt x="19830" y="0"/>
                  <a:pt x="18895" y="0"/>
                </a:cubicBezTo>
                <a:cubicBezTo>
                  <a:pt x="18427" y="0"/>
                  <a:pt x="17973" y="253"/>
                  <a:pt x="17556" y="736"/>
                </a:cubicBezTo>
                <a:cubicBezTo>
                  <a:pt x="17140" y="1219"/>
                  <a:pt x="16756" y="1934"/>
                  <a:pt x="16448" y="2833"/>
                </a:cubicBezTo>
                <a:cubicBezTo>
                  <a:pt x="16241" y="3437"/>
                  <a:pt x="15994" y="3907"/>
                  <a:pt x="15714" y="4232"/>
                </a:cubicBezTo>
                <a:cubicBezTo>
                  <a:pt x="15435" y="4556"/>
                  <a:pt x="15122" y="4747"/>
                  <a:pt x="14808" y="4747"/>
                </a:cubicBezTo>
                <a:cubicBezTo>
                  <a:pt x="14179" y="4747"/>
                  <a:pt x="13581" y="4041"/>
                  <a:pt x="13167" y="2833"/>
                </a:cubicBezTo>
                <a:cubicBezTo>
                  <a:pt x="12551" y="1034"/>
                  <a:pt x="11670" y="0"/>
                  <a:pt x="10735" y="0"/>
                </a:cubicBezTo>
                <a:cubicBezTo>
                  <a:pt x="10267" y="0"/>
                  <a:pt x="9813" y="253"/>
                  <a:pt x="9397" y="736"/>
                </a:cubicBezTo>
                <a:cubicBezTo>
                  <a:pt x="8980" y="1219"/>
                  <a:pt x="8597" y="1934"/>
                  <a:pt x="8289" y="2833"/>
                </a:cubicBezTo>
                <a:cubicBezTo>
                  <a:pt x="8082" y="3437"/>
                  <a:pt x="7834" y="3907"/>
                  <a:pt x="7555" y="4232"/>
                </a:cubicBezTo>
                <a:cubicBezTo>
                  <a:pt x="7275" y="4556"/>
                  <a:pt x="6962" y="4747"/>
                  <a:pt x="6648" y="4747"/>
                </a:cubicBezTo>
                <a:cubicBezTo>
                  <a:pt x="6020" y="4747"/>
                  <a:pt x="5421" y="4041"/>
                  <a:pt x="5007" y="2833"/>
                </a:cubicBezTo>
                <a:cubicBezTo>
                  <a:pt x="4391" y="1033"/>
                  <a:pt x="3510" y="0"/>
                  <a:pt x="2575" y="0"/>
                </a:cubicBezTo>
                <a:close/>
                <a:moveTo>
                  <a:pt x="2575" y="7065"/>
                </a:moveTo>
                <a:cubicBezTo>
                  <a:pt x="1640" y="7065"/>
                  <a:pt x="744" y="8099"/>
                  <a:pt x="129" y="9898"/>
                </a:cubicBezTo>
                <a:cubicBezTo>
                  <a:pt x="-65" y="10464"/>
                  <a:pt x="-35" y="11317"/>
                  <a:pt x="186" y="11812"/>
                </a:cubicBezTo>
                <a:cubicBezTo>
                  <a:pt x="408" y="12308"/>
                  <a:pt x="741" y="12267"/>
                  <a:pt x="935" y="11702"/>
                </a:cubicBezTo>
                <a:cubicBezTo>
                  <a:pt x="1348" y="10493"/>
                  <a:pt x="1947" y="9788"/>
                  <a:pt x="2575" y="9788"/>
                </a:cubicBezTo>
                <a:cubicBezTo>
                  <a:pt x="3203" y="9788"/>
                  <a:pt x="3802" y="10493"/>
                  <a:pt x="4216" y="11702"/>
                </a:cubicBezTo>
                <a:cubicBezTo>
                  <a:pt x="4832" y="13501"/>
                  <a:pt x="5713" y="14535"/>
                  <a:pt x="6648" y="14535"/>
                </a:cubicBezTo>
                <a:cubicBezTo>
                  <a:pt x="7116" y="14535"/>
                  <a:pt x="7570" y="14282"/>
                  <a:pt x="7986" y="13799"/>
                </a:cubicBezTo>
                <a:cubicBezTo>
                  <a:pt x="8403" y="13316"/>
                  <a:pt x="8786" y="12601"/>
                  <a:pt x="9094" y="11702"/>
                </a:cubicBezTo>
                <a:cubicBezTo>
                  <a:pt x="9508" y="10493"/>
                  <a:pt x="10107" y="9788"/>
                  <a:pt x="10735" y="9788"/>
                </a:cubicBezTo>
                <a:cubicBezTo>
                  <a:pt x="11363" y="9788"/>
                  <a:pt x="11962" y="10493"/>
                  <a:pt x="12376" y="11702"/>
                </a:cubicBezTo>
                <a:cubicBezTo>
                  <a:pt x="12992" y="13501"/>
                  <a:pt x="13872" y="14535"/>
                  <a:pt x="14808" y="14535"/>
                </a:cubicBezTo>
                <a:cubicBezTo>
                  <a:pt x="15275" y="14535"/>
                  <a:pt x="15744" y="14282"/>
                  <a:pt x="16160" y="13799"/>
                </a:cubicBezTo>
                <a:cubicBezTo>
                  <a:pt x="16577" y="13316"/>
                  <a:pt x="16946" y="12601"/>
                  <a:pt x="17254" y="11702"/>
                </a:cubicBezTo>
                <a:cubicBezTo>
                  <a:pt x="17668" y="10493"/>
                  <a:pt x="18266" y="9788"/>
                  <a:pt x="18895" y="9788"/>
                </a:cubicBezTo>
                <a:cubicBezTo>
                  <a:pt x="19523" y="9788"/>
                  <a:pt x="20122" y="10493"/>
                  <a:pt x="20535" y="11702"/>
                </a:cubicBezTo>
                <a:cubicBezTo>
                  <a:pt x="20729" y="12268"/>
                  <a:pt x="21062" y="12308"/>
                  <a:pt x="21284" y="11812"/>
                </a:cubicBezTo>
                <a:cubicBezTo>
                  <a:pt x="21505" y="11317"/>
                  <a:pt x="21535" y="10464"/>
                  <a:pt x="21341" y="9898"/>
                </a:cubicBezTo>
                <a:cubicBezTo>
                  <a:pt x="20725" y="8099"/>
                  <a:pt x="19830" y="7065"/>
                  <a:pt x="18895" y="7065"/>
                </a:cubicBezTo>
                <a:cubicBezTo>
                  <a:pt x="18427" y="7065"/>
                  <a:pt x="17973" y="7318"/>
                  <a:pt x="17556" y="7801"/>
                </a:cubicBezTo>
                <a:cubicBezTo>
                  <a:pt x="17140" y="8284"/>
                  <a:pt x="16756" y="8999"/>
                  <a:pt x="16448" y="9898"/>
                </a:cubicBezTo>
                <a:cubicBezTo>
                  <a:pt x="16241" y="10503"/>
                  <a:pt x="15994" y="10972"/>
                  <a:pt x="15714" y="11297"/>
                </a:cubicBezTo>
                <a:cubicBezTo>
                  <a:pt x="15435" y="11621"/>
                  <a:pt x="15122" y="11812"/>
                  <a:pt x="14808" y="11812"/>
                </a:cubicBezTo>
                <a:cubicBezTo>
                  <a:pt x="14179" y="11812"/>
                  <a:pt x="13581" y="11107"/>
                  <a:pt x="13167" y="9898"/>
                </a:cubicBezTo>
                <a:cubicBezTo>
                  <a:pt x="12551" y="8099"/>
                  <a:pt x="11670" y="7065"/>
                  <a:pt x="10735" y="7065"/>
                </a:cubicBezTo>
                <a:cubicBezTo>
                  <a:pt x="10267" y="7065"/>
                  <a:pt x="9813" y="7318"/>
                  <a:pt x="9397" y="7801"/>
                </a:cubicBezTo>
                <a:cubicBezTo>
                  <a:pt x="8980" y="8284"/>
                  <a:pt x="8597" y="8999"/>
                  <a:pt x="8289" y="9898"/>
                </a:cubicBezTo>
                <a:cubicBezTo>
                  <a:pt x="8082" y="10503"/>
                  <a:pt x="7834" y="10972"/>
                  <a:pt x="7555" y="11297"/>
                </a:cubicBezTo>
                <a:cubicBezTo>
                  <a:pt x="7275" y="11621"/>
                  <a:pt x="6962" y="11812"/>
                  <a:pt x="6648" y="11812"/>
                </a:cubicBezTo>
                <a:cubicBezTo>
                  <a:pt x="6020" y="11812"/>
                  <a:pt x="5421" y="11107"/>
                  <a:pt x="5007" y="9898"/>
                </a:cubicBezTo>
                <a:cubicBezTo>
                  <a:pt x="4391" y="8099"/>
                  <a:pt x="3510" y="7065"/>
                  <a:pt x="2575" y="7065"/>
                </a:cubicBezTo>
                <a:close/>
                <a:moveTo>
                  <a:pt x="2575" y="14130"/>
                </a:moveTo>
                <a:cubicBezTo>
                  <a:pt x="1640" y="14130"/>
                  <a:pt x="744" y="15164"/>
                  <a:pt x="129" y="16964"/>
                </a:cubicBezTo>
                <a:cubicBezTo>
                  <a:pt x="-65" y="17530"/>
                  <a:pt x="-35" y="18381"/>
                  <a:pt x="186" y="18877"/>
                </a:cubicBezTo>
                <a:cubicBezTo>
                  <a:pt x="408" y="19373"/>
                  <a:pt x="741" y="19334"/>
                  <a:pt x="935" y="18767"/>
                </a:cubicBezTo>
                <a:cubicBezTo>
                  <a:pt x="1348" y="17559"/>
                  <a:pt x="1947" y="16853"/>
                  <a:pt x="2575" y="16853"/>
                </a:cubicBezTo>
                <a:cubicBezTo>
                  <a:pt x="3203" y="16853"/>
                  <a:pt x="3802" y="17559"/>
                  <a:pt x="4216" y="18767"/>
                </a:cubicBezTo>
                <a:cubicBezTo>
                  <a:pt x="4832" y="20567"/>
                  <a:pt x="5713" y="21600"/>
                  <a:pt x="6648" y="21600"/>
                </a:cubicBezTo>
                <a:cubicBezTo>
                  <a:pt x="7116" y="21600"/>
                  <a:pt x="7570" y="21347"/>
                  <a:pt x="7986" y="20864"/>
                </a:cubicBezTo>
                <a:cubicBezTo>
                  <a:pt x="8403" y="20381"/>
                  <a:pt x="8786" y="19667"/>
                  <a:pt x="9094" y="18767"/>
                </a:cubicBezTo>
                <a:cubicBezTo>
                  <a:pt x="9508" y="17559"/>
                  <a:pt x="10107" y="16853"/>
                  <a:pt x="10735" y="16853"/>
                </a:cubicBezTo>
                <a:cubicBezTo>
                  <a:pt x="11363" y="16853"/>
                  <a:pt x="11962" y="17559"/>
                  <a:pt x="12376" y="18767"/>
                </a:cubicBezTo>
                <a:cubicBezTo>
                  <a:pt x="12684" y="19667"/>
                  <a:pt x="13053" y="20381"/>
                  <a:pt x="13469" y="20864"/>
                </a:cubicBezTo>
                <a:cubicBezTo>
                  <a:pt x="13886" y="21347"/>
                  <a:pt x="14340" y="21600"/>
                  <a:pt x="14808" y="21600"/>
                </a:cubicBezTo>
                <a:cubicBezTo>
                  <a:pt x="15275" y="21600"/>
                  <a:pt x="15744" y="21347"/>
                  <a:pt x="16160" y="20864"/>
                </a:cubicBezTo>
                <a:cubicBezTo>
                  <a:pt x="16577" y="20381"/>
                  <a:pt x="16946" y="19667"/>
                  <a:pt x="17254" y="18767"/>
                </a:cubicBezTo>
                <a:cubicBezTo>
                  <a:pt x="17668" y="17559"/>
                  <a:pt x="18266" y="16853"/>
                  <a:pt x="18895" y="16853"/>
                </a:cubicBezTo>
                <a:cubicBezTo>
                  <a:pt x="19523" y="16853"/>
                  <a:pt x="20122" y="17559"/>
                  <a:pt x="20535" y="18767"/>
                </a:cubicBezTo>
                <a:cubicBezTo>
                  <a:pt x="20729" y="19334"/>
                  <a:pt x="21062" y="19373"/>
                  <a:pt x="21284" y="18877"/>
                </a:cubicBezTo>
                <a:cubicBezTo>
                  <a:pt x="21505" y="18381"/>
                  <a:pt x="21535" y="17530"/>
                  <a:pt x="21341" y="16964"/>
                </a:cubicBezTo>
                <a:cubicBezTo>
                  <a:pt x="20725" y="15164"/>
                  <a:pt x="19830" y="14130"/>
                  <a:pt x="18895" y="14130"/>
                </a:cubicBezTo>
                <a:cubicBezTo>
                  <a:pt x="18427" y="14130"/>
                  <a:pt x="17973" y="14383"/>
                  <a:pt x="17556" y="14866"/>
                </a:cubicBezTo>
                <a:cubicBezTo>
                  <a:pt x="17140" y="15349"/>
                  <a:pt x="16756" y="16064"/>
                  <a:pt x="16448" y="16964"/>
                </a:cubicBezTo>
                <a:cubicBezTo>
                  <a:pt x="16241" y="17568"/>
                  <a:pt x="15994" y="18037"/>
                  <a:pt x="15714" y="18362"/>
                </a:cubicBezTo>
                <a:cubicBezTo>
                  <a:pt x="15435" y="18686"/>
                  <a:pt x="15122" y="18877"/>
                  <a:pt x="14808" y="18877"/>
                </a:cubicBezTo>
                <a:cubicBezTo>
                  <a:pt x="14179" y="18877"/>
                  <a:pt x="13581" y="18172"/>
                  <a:pt x="13167" y="16964"/>
                </a:cubicBezTo>
                <a:cubicBezTo>
                  <a:pt x="12551" y="15164"/>
                  <a:pt x="11670" y="14130"/>
                  <a:pt x="10735" y="14130"/>
                </a:cubicBezTo>
                <a:cubicBezTo>
                  <a:pt x="10267" y="14130"/>
                  <a:pt x="9813" y="14383"/>
                  <a:pt x="9397" y="14866"/>
                </a:cubicBezTo>
                <a:cubicBezTo>
                  <a:pt x="8980" y="15349"/>
                  <a:pt x="8597" y="16064"/>
                  <a:pt x="8289" y="16964"/>
                </a:cubicBezTo>
                <a:cubicBezTo>
                  <a:pt x="8082" y="17568"/>
                  <a:pt x="7834" y="18037"/>
                  <a:pt x="7555" y="18362"/>
                </a:cubicBezTo>
                <a:cubicBezTo>
                  <a:pt x="7275" y="18686"/>
                  <a:pt x="6962" y="18877"/>
                  <a:pt x="6648" y="18877"/>
                </a:cubicBezTo>
                <a:cubicBezTo>
                  <a:pt x="6020" y="18877"/>
                  <a:pt x="5421" y="18172"/>
                  <a:pt x="5007" y="16964"/>
                </a:cubicBezTo>
                <a:cubicBezTo>
                  <a:pt x="4391" y="15164"/>
                  <a:pt x="3510" y="14130"/>
                  <a:pt x="2575" y="14130"/>
                </a:cubicBezTo>
                <a:close/>
              </a:path>
            </a:pathLst>
          </a:custGeom>
          <a:solidFill>
            <a:srgbClr val="52C3C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Oval 49"/>
          <p:cNvSpPr/>
          <p:nvPr/>
        </p:nvSpPr>
        <p:spPr>
          <a:xfrm>
            <a:off x="3869165" y="598155"/>
            <a:ext cx="321454" cy="321454"/>
          </a:xfrm>
          <a:prstGeom prst="ellipse">
            <a:avLst/>
          </a:prstGeom>
          <a:noFill/>
          <a:ln w="50800">
            <a:solidFill>
              <a:srgbClr val="97D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11693" y="6221943"/>
            <a:ext cx="585784" cy="528638"/>
            <a:chOff x="311693" y="6221943"/>
            <a:chExt cx="585784" cy="528638"/>
          </a:xfrm>
        </p:grpSpPr>
        <p:sp>
          <p:nvSpPr>
            <p:cNvPr id="52" name="Oval 51"/>
            <p:cNvSpPr/>
            <p:nvPr/>
          </p:nvSpPr>
          <p:spPr>
            <a:xfrm rot="5400000">
              <a:off x="837947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35553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626015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528384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423609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323596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837947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730791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621254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530766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421229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311692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837947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730791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621254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530766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421229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311692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837947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730791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621254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530766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421229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311692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837947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5400000">
              <a:off x="730791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621254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530766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5400000">
              <a:off x="421229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5400000">
              <a:off x="311692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/>
          <p:cNvCxnSpPr/>
          <p:nvPr/>
        </p:nvCxnSpPr>
        <p:spPr>
          <a:xfrm flipV="1">
            <a:off x="10748799" y="1304560"/>
            <a:ext cx="463603" cy="463603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riangle 82"/>
          <p:cNvSpPr/>
          <p:nvPr/>
        </p:nvSpPr>
        <p:spPr>
          <a:xfrm rot="2376536">
            <a:off x="11056464" y="4151666"/>
            <a:ext cx="371914" cy="371914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84" name="Cross 83"/>
          <p:cNvSpPr/>
          <p:nvPr/>
        </p:nvSpPr>
        <p:spPr>
          <a:xfrm>
            <a:off x="10603720" y="6008401"/>
            <a:ext cx="290157" cy="290157"/>
          </a:xfrm>
          <a:prstGeom prst="plus">
            <a:avLst>
              <a:gd name="adj" fmla="val 41611"/>
            </a:avLst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8446" y="1099680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Our Service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318446" y="2427489"/>
            <a:ext cx="424457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i="1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3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in a room&#10;&#10;Description automatically generated">
            <a:extLst>
              <a:ext uri="{FF2B5EF4-FFF2-40B4-BE49-F238E27FC236}">
                <a16:creationId xmlns:a16="http://schemas.microsoft.com/office/drawing/2014/main" id="{FB817B72-25CE-BB46-9C43-F74864D11A1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14825"/>
          <a:stretch>
            <a:fillRect/>
          </a:stretch>
        </p:blipFill>
        <p:spPr/>
      </p:pic>
      <p:sp>
        <p:nvSpPr>
          <p:cNvPr id="60" name="Freeform 59"/>
          <p:cNvSpPr/>
          <p:nvPr/>
        </p:nvSpPr>
        <p:spPr>
          <a:xfrm>
            <a:off x="0" y="32736"/>
            <a:ext cx="12192000" cy="5721863"/>
          </a:xfrm>
          <a:custGeom>
            <a:avLst/>
            <a:gdLst>
              <a:gd name="connsiteX0" fmla="*/ 0 w 12192000"/>
              <a:gd name="connsiteY0" fmla="*/ 0 h 5721863"/>
              <a:gd name="connsiteX1" fmla="*/ 12192000 w 12192000"/>
              <a:gd name="connsiteY1" fmla="*/ 0 h 5721863"/>
              <a:gd name="connsiteX2" fmla="*/ 12192000 w 12192000"/>
              <a:gd name="connsiteY2" fmla="*/ 5226615 h 5721863"/>
              <a:gd name="connsiteX3" fmla="*/ 9642693 w 12192000"/>
              <a:gd name="connsiteY3" fmla="*/ 5721863 h 5721863"/>
              <a:gd name="connsiteX4" fmla="*/ 0 w 12192000"/>
              <a:gd name="connsiteY4" fmla="*/ 3848600 h 572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721863">
                <a:moveTo>
                  <a:pt x="0" y="0"/>
                </a:moveTo>
                <a:lnTo>
                  <a:pt x="12192000" y="0"/>
                </a:lnTo>
                <a:lnTo>
                  <a:pt x="12192000" y="5226615"/>
                </a:lnTo>
                <a:lnTo>
                  <a:pt x="9642693" y="5721863"/>
                </a:lnTo>
                <a:lnTo>
                  <a:pt x="0" y="38486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41" name="Rectangle: Rounded Corners 1">
            <a:extLst>
              <a:ext uri="{FF2B5EF4-FFF2-40B4-BE49-F238E27FC236}">
                <a16:creationId xmlns:a16="http://schemas.microsoft.com/office/drawing/2014/main" id="{26E63989-AEAA-41C4-9779-2DC1BA2EB97F}"/>
              </a:ext>
            </a:extLst>
          </p:cNvPr>
          <p:cNvSpPr/>
          <p:nvPr/>
        </p:nvSpPr>
        <p:spPr>
          <a:xfrm>
            <a:off x="5878955" y="4247904"/>
            <a:ext cx="1721720" cy="2580806"/>
          </a:xfrm>
          <a:prstGeom prst="roundRect">
            <a:avLst>
              <a:gd name="adj" fmla="val 1464"/>
            </a:avLst>
          </a:prstGeom>
          <a:solidFill>
            <a:srgbClr val="97DA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26E63989-AEAA-41C4-9779-2DC1BA2EB97F}"/>
              </a:ext>
            </a:extLst>
          </p:cNvPr>
          <p:cNvSpPr/>
          <p:nvPr/>
        </p:nvSpPr>
        <p:spPr>
          <a:xfrm>
            <a:off x="2666387" y="4247904"/>
            <a:ext cx="2483530" cy="2580806"/>
          </a:xfrm>
          <a:prstGeom prst="roundRect">
            <a:avLst>
              <a:gd name="adj" fmla="val 146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22" name="Shape 3538"/>
          <p:cNvSpPr/>
          <p:nvPr/>
        </p:nvSpPr>
        <p:spPr>
          <a:xfrm>
            <a:off x="3662685" y="4504731"/>
            <a:ext cx="387860" cy="3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600" extrusionOk="0">
                <a:moveTo>
                  <a:pt x="21216" y="132"/>
                </a:moveTo>
                <a:cubicBezTo>
                  <a:pt x="21096" y="47"/>
                  <a:pt x="20940" y="0"/>
                  <a:pt x="20782" y="0"/>
                </a:cubicBezTo>
                <a:cubicBezTo>
                  <a:pt x="20651" y="0"/>
                  <a:pt x="20519" y="36"/>
                  <a:pt x="20397" y="108"/>
                </a:cubicBezTo>
                <a:lnTo>
                  <a:pt x="386" y="11680"/>
                </a:lnTo>
                <a:cubicBezTo>
                  <a:pt x="133" y="11824"/>
                  <a:pt x="-11" y="12101"/>
                  <a:pt x="1" y="12390"/>
                </a:cubicBezTo>
                <a:cubicBezTo>
                  <a:pt x="24" y="12692"/>
                  <a:pt x="205" y="12945"/>
                  <a:pt x="482" y="13053"/>
                </a:cubicBezTo>
                <a:lnTo>
                  <a:pt x="5233" y="15007"/>
                </a:lnTo>
                <a:lnTo>
                  <a:pt x="18089" y="3856"/>
                </a:lnTo>
                <a:lnTo>
                  <a:pt x="7698" y="16623"/>
                </a:lnTo>
                <a:lnTo>
                  <a:pt x="7698" y="20828"/>
                </a:lnTo>
                <a:cubicBezTo>
                  <a:pt x="7698" y="21155"/>
                  <a:pt x="7902" y="21443"/>
                  <a:pt x="8203" y="21553"/>
                </a:cubicBezTo>
                <a:cubicBezTo>
                  <a:pt x="8287" y="21588"/>
                  <a:pt x="8383" y="21600"/>
                  <a:pt x="8468" y="21600"/>
                </a:cubicBezTo>
                <a:cubicBezTo>
                  <a:pt x="8697" y="21600"/>
                  <a:pt x="8913" y="21504"/>
                  <a:pt x="9057" y="21323"/>
                </a:cubicBezTo>
                <a:lnTo>
                  <a:pt x="11967" y="17768"/>
                </a:lnTo>
                <a:lnTo>
                  <a:pt x="17416" y="19996"/>
                </a:lnTo>
                <a:cubicBezTo>
                  <a:pt x="17512" y="20032"/>
                  <a:pt x="17608" y="20057"/>
                  <a:pt x="17704" y="20057"/>
                </a:cubicBezTo>
                <a:cubicBezTo>
                  <a:pt x="17836" y="20057"/>
                  <a:pt x="17969" y="20020"/>
                  <a:pt x="18077" y="19960"/>
                </a:cubicBezTo>
                <a:cubicBezTo>
                  <a:pt x="18282" y="19840"/>
                  <a:pt x="18425" y="19647"/>
                  <a:pt x="18462" y="19418"/>
                </a:cubicBezTo>
                <a:lnTo>
                  <a:pt x="21542" y="904"/>
                </a:lnTo>
                <a:cubicBezTo>
                  <a:pt x="21589" y="602"/>
                  <a:pt x="21469" y="313"/>
                  <a:pt x="21216" y="132"/>
                </a:cubicBezTo>
                <a:close/>
              </a:path>
            </a:pathLst>
          </a:custGeom>
          <a:solidFill>
            <a:srgbClr val="97DAE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algn="l" defTabSz="457200" rtl="0" eaLnBrk="1" latinLnBrk="0" hangingPunct="1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27" name="Group 26"/>
          <p:cNvGrpSpPr/>
          <p:nvPr/>
        </p:nvGrpSpPr>
        <p:grpSpPr>
          <a:xfrm>
            <a:off x="6557461" y="4600648"/>
            <a:ext cx="366896" cy="364537"/>
            <a:chOff x="3451475" y="2730500"/>
            <a:chExt cx="253619" cy="251988"/>
          </a:xfrm>
          <a:solidFill>
            <a:schemeClr val="bg1"/>
          </a:solidFill>
        </p:grpSpPr>
        <p:sp>
          <p:nvSpPr>
            <p:cNvPr id="28" name="Shape 3173"/>
            <p:cNvSpPr/>
            <p:nvPr/>
          </p:nvSpPr>
          <p:spPr>
            <a:xfrm>
              <a:off x="3565775" y="2730500"/>
              <a:ext cx="139319" cy="13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57" y="2866"/>
                  </a:moveTo>
                  <a:cubicBezTo>
                    <a:pt x="16574" y="2724"/>
                    <a:pt x="16743" y="2459"/>
                    <a:pt x="16743" y="2192"/>
                  </a:cubicBezTo>
                  <a:cubicBezTo>
                    <a:pt x="16743" y="1905"/>
                    <a:pt x="16595" y="1687"/>
                    <a:pt x="16357" y="1519"/>
                  </a:cubicBezTo>
                  <a:cubicBezTo>
                    <a:pt x="14883" y="529"/>
                    <a:pt x="12589" y="0"/>
                    <a:pt x="10824" y="0"/>
                  </a:cubicBezTo>
                  <a:cubicBezTo>
                    <a:pt x="4857" y="0"/>
                    <a:pt x="0" y="4845"/>
                    <a:pt x="0" y="10800"/>
                  </a:cubicBezTo>
                  <a:cubicBezTo>
                    <a:pt x="0" y="16756"/>
                    <a:pt x="4857" y="21600"/>
                    <a:pt x="10824" y="21600"/>
                  </a:cubicBezTo>
                  <a:cubicBezTo>
                    <a:pt x="15390" y="21600"/>
                    <a:pt x="19523" y="18636"/>
                    <a:pt x="21045" y="14343"/>
                  </a:cubicBezTo>
                  <a:cubicBezTo>
                    <a:pt x="21309" y="13572"/>
                    <a:pt x="21600" y="12584"/>
                    <a:pt x="21600" y="11788"/>
                  </a:cubicBezTo>
                  <a:cubicBezTo>
                    <a:pt x="21600" y="11309"/>
                    <a:pt x="21309" y="10945"/>
                    <a:pt x="20823" y="10945"/>
                  </a:cubicBezTo>
                  <a:cubicBezTo>
                    <a:pt x="20342" y="10945"/>
                    <a:pt x="14735" y="14466"/>
                    <a:pt x="13942" y="14921"/>
                  </a:cubicBezTo>
                  <a:lnTo>
                    <a:pt x="9275" y="12342"/>
                  </a:lnTo>
                  <a:lnTo>
                    <a:pt x="9275" y="6942"/>
                  </a:lnTo>
                  <a:cubicBezTo>
                    <a:pt x="9275" y="6942"/>
                    <a:pt x="16357" y="2866"/>
                    <a:pt x="16357" y="28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29" name="Shape 3174"/>
            <p:cNvSpPr/>
            <p:nvPr/>
          </p:nvSpPr>
          <p:spPr>
            <a:xfrm>
              <a:off x="3451475" y="2825750"/>
              <a:ext cx="156946" cy="15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18" y="16559"/>
                  </a:moveTo>
                  <a:cubicBezTo>
                    <a:pt x="5663" y="16559"/>
                    <a:pt x="5043" y="15938"/>
                    <a:pt x="5043" y="15186"/>
                  </a:cubicBezTo>
                  <a:cubicBezTo>
                    <a:pt x="5043" y="14437"/>
                    <a:pt x="5663" y="13812"/>
                    <a:pt x="6418" y="13812"/>
                  </a:cubicBezTo>
                  <a:cubicBezTo>
                    <a:pt x="7164" y="13812"/>
                    <a:pt x="7788" y="14437"/>
                    <a:pt x="7788" y="15186"/>
                  </a:cubicBezTo>
                  <a:cubicBezTo>
                    <a:pt x="7788" y="15938"/>
                    <a:pt x="7164" y="16559"/>
                    <a:pt x="6418" y="16559"/>
                  </a:cubicBezTo>
                  <a:close/>
                  <a:moveTo>
                    <a:pt x="816" y="14606"/>
                  </a:moveTo>
                  <a:cubicBezTo>
                    <a:pt x="300" y="15122"/>
                    <a:pt x="0" y="15831"/>
                    <a:pt x="0" y="16559"/>
                  </a:cubicBezTo>
                  <a:cubicBezTo>
                    <a:pt x="0" y="17289"/>
                    <a:pt x="300" y="17997"/>
                    <a:pt x="816" y="18489"/>
                  </a:cubicBezTo>
                  <a:lnTo>
                    <a:pt x="3092" y="20807"/>
                  </a:lnTo>
                  <a:cubicBezTo>
                    <a:pt x="3603" y="21300"/>
                    <a:pt x="4312" y="21600"/>
                    <a:pt x="5043" y="21600"/>
                  </a:cubicBezTo>
                  <a:cubicBezTo>
                    <a:pt x="5771" y="21600"/>
                    <a:pt x="6479" y="21300"/>
                    <a:pt x="6972" y="20807"/>
                  </a:cubicBezTo>
                  <a:lnTo>
                    <a:pt x="21600" y="6179"/>
                  </a:lnTo>
                  <a:cubicBezTo>
                    <a:pt x="18790" y="5062"/>
                    <a:pt x="16538" y="2809"/>
                    <a:pt x="15426" y="0"/>
                  </a:cubicBezTo>
                  <a:cubicBezTo>
                    <a:pt x="15426" y="0"/>
                    <a:pt x="816" y="14606"/>
                    <a:pt x="816" y="1460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75280" y="5137263"/>
            <a:ext cx="217685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Lorem Ipsum is simply dummy text of the printing and typesetting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66086" y="5105154"/>
            <a:ext cx="1550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Lorem Ipsum is simply dummy text of the printing and typesetting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74649" y="798760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97DAE0"/>
                </a:solidFill>
                <a:latin typeface="Helvetica Neue W23 for SKY" panose="020B0604020202020204" pitchFamily="34" charset="-78"/>
                <a:ea typeface="Anonymous Pro" charset="0"/>
                <a:cs typeface="Helvetica Neue W23 for SKY" panose="020B0604020202020204" pitchFamily="34" charset="-78"/>
              </a:rPr>
              <a:t>انجازات </a:t>
            </a:r>
            <a:endParaRPr lang="en-US" sz="3200" b="1" dirty="0">
              <a:solidFill>
                <a:srgbClr val="97DAE0"/>
              </a:solidFill>
              <a:latin typeface="Helvetica Neue W23 for SKY" panose="020B0604020202020204" pitchFamily="34" charset="-78"/>
              <a:ea typeface="Anonymous Pro" charset="0"/>
              <a:cs typeface="Helvetica Neue W23 for SKY" panose="020B0604020202020204" pitchFamily="34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23584" y="1383825"/>
            <a:ext cx="5100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300" b="1" dirty="0">
                <a:solidFill>
                  <a:schemeClr val="bg1"/>
                </a:solidFill>
                <a:latin typeface="Helvetica Neue W23 for SKY" panose="020B0604020202020204" pitchFamily="34" charset="-78"/>
                <a:ea typeface="Anonymous Pro" charset="0"/>
                <a:cs typeface="Helvetica Neue W23 for SKY" panose="020B0604020202020204" pitchFamily="34" charset="-78"/>
              </a:rPr>
              <a:t>رابطة رجال الأعمال القطريين</a:t>
            </a:r>
            <a:endParaRPr lang="en-US" sz="3300" b="1" dirty="0">
              <a:solidFill>
                <a:schemeClr val="bg1"/>
              </a:solidFill>
              <a:latin typeface="Helvetica Neue W23 for SKY" panose="020B0604020202020204" pitchFamily="34" charset="-78"/>
              <a:ea typeface="Anonymous Pro" charset="0"/>
              <a:cs typeface="Helvetica Neue W23 for SKY" panose="020B0604020202020204" pitchFamily="34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65317" y="1801279"/>
            <a:ext cx="5100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66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2019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759912" y="5859055"/>
            <a:ext cx="631570" cy="540628"/>
            <a:chOff x="5570320" y="1198659"/>
            <a:chExt cx="631570" cy="540628"/>
          </a:xfrm>
          <a:solidFill>
            <a:schemeClr val="bg1"/>
          </a:solidFill>
        </p:grpSpPr>
        <p:sp>
          <p:nvSpPr>
            <p:cNvPr id="68" name="Freeform 67"/>
            <p:cNvSpPr/>
            <p:nvPr/>
          </p:nvSpPr>
          <p:spPr>
            <a:xfrm>
              <a:off x="5570320" y="1198659"/>
              <a:ext cx="286514" cy="540628"/>
            </a:xfrm>
            <a:custGeom>
              <a:avLst/>
              <a:gdLst/>
              <a:ahLst/>
              <a:cxnLst/>
              <a:rect l="l" t="t" r="r" b="b"/>
              <a:pathLst>
                <a:path w="115826" h="218554">
                  <a:moveTo>
                    <a:pt x="103957" y="0"/>
                  </a:moveTo>
                  <a:lnTo>
                    <a:pt x="115826" y="32333"/>
                  </a:lnTo>
                  <a:cubicBezTo>
                    <a:pt x="98909" y="33970"/>
                    <a:pt x="86494" y="41883"/>
                    <a:pt x="78581" y="56071"/>
                  </a:cubicBezTo>
                  <a:cubicBezTo>
                    <a:pt x="70669" y="70260"/>
                    <a:pt x="65075" y="93452"/>
                    <a:pt x="61801" y="125648"/>
                  </a:cubicBezTo>
                  <a:lnTo>
                    <a:pt x="105184" y="125648"/>
                  </a:lnTo>
                  <a:lnTo>
                    <a:pt x="95362" y="218554"/>
                  </a:lnTo>
                  <a:lnTo>
                    <a:pt x="0" y="218554"/>
                  </a:lnTo>
                  <a:lnTo>
                    <a:pt x="8595" y="138336"/>
                  </a:lnTo>
                  <a:cubicBezTo>
                    <a:pt x="13233" y="93861"/>
                    <a:pt x="22920" y="60096"/>
                    <a:pt x="37654" y="37040"/>
                  </a:cubicBezTo>
                  <a:cubicBezTo>
                    <a:pt x="52388" y="13984"/>
                    <a:pt x="74489" y="1637"/>
                    <a:pt x="103957" y="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915376" y="1198659"/>
              <a:ext cx="286514" cy="540628"/>
            </a:xfrm>
            <a:custGeom>
              <a:avLst/>
              <a:gdLst/>
              <a:ahLst/>
              <a:cxnLst/>
              <a:rect l="l" t="t" r="r" b="b"/>
              <a:pathLst>
                <a:path w="115826" h="218554">
                  <a:moveTo>
                    <a:pt x="103957" y="0"/>
                  </a:moveTo>
                  <a:lnTo>
                    <a:pt x="115826" y="32333"/>
                  </a:lnTo>
                  <a:cubicBezTo>
                    <a:pt x="98909" y="33970"/>
                    <a:pt x="86494" y="41883"/>
                    <a:pt x="78581" y="56071"/>
                  </a:cubicBezTo>
                  <a:cubicBezTo>
                    <a:pt x="70669" y="70260"/>
                    <a:pt x="65075" y="93452"/>
                    <a:pt x="61801" y="125648"/>
                  </a:cubicBezTo>
                  <a:lnTo>
                    <a:pt x="105184" y="125648"/>
                  </a:lnTo>
                  <a:lnTo>
                    <a:pt x="95362" y="218554"/>
                  </a:lnTo>
                  <a:lnTo>
                    <a:pt x="0" y="218554"/>
                  </a:lnTo>
                  <a:lnTo>
                    <a:pt x="8595" y="138336"/>
                  </a:lnTo>
                  <a:cubicBezTo>
                    <a:pt x="13233" y="93861"/>
                    <a:pt x="22920" y="60096"/>
                    <a:pt x="37654" y="37040"/>
                  </a:cubicBezTo>
                  <a:cubicBezTo>
                    <a:pt x="52388" y="13984"/>
                    <a:pt x="74489" y="1637"/>
                    <a:pt x="103957" y="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7" name="Rectangle: Rounded Corners 1">
            <a:extLst>
              <a:ext uri="{FF2B5EF4-FFF2-40B4-BE49-F238E27FC236}">
                <a16:creationId xmlns:a16="http://schemas.microsoft.com/office/drawing/2014/main" id="{26E63989-AEAA-41C4-9779-2DC1BA2EB97F}"/>
              </a:ext>
            </a:extLst>
          </p:cNvPr>
          <p:cNvSpPr/>
          <p:nvPr/>
        </p:nvSpPr>
        <p:spPr>
          <a:xfrm>
            <a:off x="8488950" y="4232152"/>
            <a:ext cx="1721720" cy="2580806"/>
          </a:xfrm>
          <a:prstGeom prst="roundRect">
            <a:avLst>
              <a:gd name="adj" fmla="val 1464"/>
            </a:avLst>
          </a:prstGeom>
          <a:solidFill>
            <a:srgbClr val="1AA4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620129" y="5089402"/>
            <a:ext cx="1550056" cy="144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Lorem Ipsum is simply dummy text of the printing and typesetting</a:t>
            </a:r>
          </a:p>
        </p:txBody>
      </p:sp>
      <p:sp>
        <p:nvSpPr>
          <p:cNvPr id="75" name="Shape 5179"/>
          <p:cNvSpPr/>
          <p:nvPr/>
        </p:nvSpPr>
        <p:spPr>
          <a:xfrm>
            <a:off x="9206951" y="4511531"/>
            <a:ext cx="318662" cy="4332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945" y="115421"/>
                </a:moveTo>
                <a:lnTo>
                  <a:pt x="34945" y="115421"/>
                </a:lnTo>
                <a:cubicBezTo>
                  <a:pt x="40549" y="117590"/>
                  <a:pt x="49450" y="119759"/>
                  <a:pt x="58021" y="119759"/>
                </a:cubicBezTo>
                <a:cubicBezTo>
                  <a:pt x="66923" y="119759"/>
                  <a:pt x="75494" y="117590"/>
                  <a:pt x="81758" y="115421"/>
                </a:cubicBezTo>
                <a:cubicBezTo>
                  <a:pt x="81758" y="102650"/>
                  <a:pt x="81758" y="102650"/>
                  <a:pt x="81758" y="102650"/>
                </a:cubicBezTo>
                <a:cubicBezTo>
                  <a:pt x="34945" y="102650"/>
                  <a:pt x="34945" y="102650"/>
                  <a:pt x="34945" y="102650"/>
                </a:cubicBezTo>
                <a:lnTo>
                  <a:pt x="34945" y="115421"/>
                </a:lnTo>
                <a:close/>
                <a:moveTo>
                  <a:pt x="81758" y="96385"/>
                </a:moveTo>
                <a:lnTo>
                  <a:pt x="81758" y="96385"/>
                </a:lnTo>
                <a:cubicBezTo>
                  <a:pt x="81758" y="70602"/>
                  <a:pt x="119670" y="62168"/>
                  <a:pt x="116703" y="36385"/>
                </a:cubicBezTo>
                <a:cubicBezTo>
                  <a:pt x="113736" y="19277"/>
                  <a:pt x="99230" y="0"/>
                  <a:pt x="58021" y="0"/>
                </a:cubicBezTo>
                <a:cubicBezTo>
                  <a:pt x="17472" y="0"/>
                  <a:pt x="2967" y="19277"/>
                  <a:pt x="0" y="36385"/>
                </a:cubicBezTo>
                <a:cubicBezTo>
                  <a:pt x="0" y="62168"/>
                  <a:pt x="34945" y="70602"/>
                  <a:pt x="34945" y="96385"/>
                </a:cubicBezTo>
                <a:lnTo>
                  <a:pt x="81758" y="96385"/>
                </a:lnTo>
                <a:close/>
                <a:moveTo>
                  <a:pt x="17472" y="36385"/>
                </a:moveTo>
                <a:lnTo>
                  <a:pt x="17472" y="36385"/>
                </a:lnTo>
                <a:cubicBezTo>
                  <a:pt x="20439" y="21445"/>
                  <a:pt x="34945" y="12771"/>
                  <a:pt x="58021" y="12771"/>
                </a:cubicBezTo>
                <a:cubicBezTo>
                  <a:pt x="81758" y="12771"/>
                  <a:pt x="96263" y="21445"/>
                  <a:pt x="99230" y="36385"/>
                </a:cubicBezTo>
                <a:cubicBezTo>
                  <a:pt x="99230" y="45060"/>
                  <a:pt x="93296" y="51325"/>
                  <a:pt x="84725" y="60000"/>
                </a:cubicBezTo>
                <a:cubicBezTo>
                  <a:pt x="75494" y="66265"/>
                  <a:pt x="70219" y="74939"/>
                  <a:pt x="63956" y="85542"/>
                </a:cubicBezTo>
                <a:cubicBezTo>
                  <a:pt x="52417" y="85542"/>
                  <a:pt x="52417" y="85542"/>
                  <a:pt x="52417" y="85542"/>
                </a:cubicBezTo>
                <a:cubicBezTo>
                  <a:pt x="46483" y="74939"/>
                  <a:pt x="40549" y="66265"/>
                  <a:pt x="31978" y="60000"/>
                </a:cubicBezTo>
                <a:cubicBezTo>
                  <a:pt x="23076" y="51325"/>
                  <a:pt x="17472" y="45060"/>
                  <a:pt x="17472" y="363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 marL="0" algn="r" defTabSz="914400" rtl="1" eaLnBrk="1" latinLnBrk="0" hangingPunct="1"/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553942" y="2754726"/>
            <a:ext cx="4244572" cy="32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400" rtl="1" eaLnBrk="1" latinLnBrk="0" hangingPunct="1">
              <a:lnSpc>
                <a:spcPts val="2000"/>
              </a:lnSpc>
            </a:pPr>
            <a:r>
              <a:rPr lang="ar-SA" sz="1200" i="1" spc="20" dirty="0">
                <a:solidFill>
                  <a:schemeClr val="bg1"/>
                </a:solidFill>
                <a:latin typeface="Anonymous Pro" charset="0"/>
                <a:ea typeface="Lato" panose="020F0502020204030203" pitchFamily="34" charset="0"/>
                <a:cs typeface="Lato" panose="020F0502020204030203" pitchFamily="34" charset="0"/>
              </a:rPr>
              <a:t>رابطة رجال الأعمال القطريين</a:t>
            </a:r>
            <a:endParaRPr lang="id-ID" sz="1200" i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E5F25F-4F33-C740-BE90-A17BF2FE98FE}"/>
              </a:ext>
            </a:extLst>
          </p:cNvPr>
          <p:cNvSpPr txBox="1"/>
          <p:nvPr/>
        </p:nvSpPr>
        <p:spPr>
          <a:xfrm>
            <a:off x="91439" y="956376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97DAE0"/>
                </a:solidFill>
                <a:latin typeface="Helvetica Neue W23 for SKY" panose="020B0604020202020204" pitchFamily="34" charset="-78"/>
                <a:ea typeface="Anonymous Pro" charset="0"/>
                <a:cs typeface="Helvetica Neue W23 for SKY" panose="020B0604020202020204" pitchFamily="34" charset="-78"/>
              </a:rPr>
              <a:t>Events</a:t>
            </a:r>
            <a:r>
              <a:rPr lang="ar-SA" sz="3200" b="1" dirty="0">
                <a:solidFill>
                  <a:srgbClr val="97DAE0"/>
                </a:solidFill>
                <a:latin typeface="Helvetica Neue W23 for SKY" panose="020B0604020202020204" pitchFamily="34" charset="-78"/>
                <a:ea typeface="Anonymous Pro" charset="0"/>
                <a:cs typeface="Helvetica Neue W23 for SKY" panose="020B0604020202020204" pitchFamily="34" charset="-78"/>
              </a:rPr>
              <a:t> </a:t>
            </a:r>
            <a:endParaRPr lang="en-US" sz="3200" b="1" dirty="0">
              <a:solidFill>
                <a:srgbClr val="97DAE0"/>
              </a:solidFill>
              <a:latin typeface="Helvetica Neue W23 for SKY" panose="020B0604020202020204" pitchFamily="34" charset="-78"/>
              <a:ea typeface="Anonymous Pro" charset="0"/>
              <a:cs typeface="Helvetica Neue W23 for SKY" panose="020B0604020202020204" pitchFamily="34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D91CB6-1E10-3549-A047-69C8DDC0EC09}"/>
              </a:ext>
            </a:extLst>
          </p:cNvPr>
          <p:cNvSpPr txBox="1"/>
          <p:nvPr/>
        </p:nvSpPr>
        <p:spPr>
          <a:xfrm>
            <a:off x="91440" y="1413913"/>
            <a:ext cx="646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Helvetica Neue W23 for SKY" panose="020B0604020202020204" pitchFamily="34" charset="-78"/>
                <a:ea typeface="Anonymous Pro" charset="0"/>
                <a:cs typeface="Helvetica Neue W23 for SKY" panose="020B0604020202020204" pitchFamily="34" charset="-78"/>
              </a:rPr>
              <a:t>Qatari Businessmen Association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3B30D1-D40D-3245-A38A-EA5F0574B5AA}"/>
              </a:ext>
            </a:extLst>
          </p:cNvPr>
          <p:cNvSpPr txBox="1"/>
          <p:nvPr/>
        </p:nvSpPr>
        <p:spPr>
          <a:xfrm>
            <a:off x="91439" y="1792312"/>
            <a:ext cx="5100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66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2019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18FED30-80C8-F143-9AB4-EAE7D9074958}"/>
              </a:ext>
            </a:extLst>
          </p:cNvPr>
          <p:cNvSpPr/>
          <p:nvPr/>
        </p:nvSpPr>
        <p:spPr>
          <a:xfrm>
            <a:off x="247979" y="2798817"/>
            <a:ext cx="4244572" cy="32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000"/>
              </a:lnSpc>
            </a:pPr>
            <a:r>
              <a:rPr lang="en-US" sz="1200" i="1" spc="20" dirty="0">
                <a:solidFill>
                  <a:schemeClr val="bg1"/>
                </a:solidFill>
                <a:latin typeface="Anonymous Pro" charset="0"/>
                <a:ea typeface="Lato" panose="020F0502020204030203" pitchFamily="34" charset="0"/>
                <a:cs typeface="Lato" panose="020F0502020204030203" pitchFamily="34" charset="0"/>
              </a:rPr>
              <a:t>Qatari Businessmen Association</a:t>
            </a:r>
            <a:endParaRPr lang="id-ID" sz="1200" i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2E56155-439B-3C41-A50F-8CAA81179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30" y="473890"/>
            <a:ext cx="1615967" cy="1906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543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in a room&#10;&#10;Description automatically generated">
            <a:extLst>
              <a:ext uri="{FF2B5EF4-FFF2-40B4-BE49-F238E27FC236}">
                <a16:creationId xmlns:a16="http://schemas.microsoft.com/office/drawing/2014/main" id="{022BB381-252F-9344-B0FD-2192AAE89E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1482"/>
          <a:stretch>
            <a:fillRect/>
          </a:stretch>
        </p:blipFill>
        <p:spPr/>
      </p:pic>
      <p:pic>
        <p:nvPicPr>
          <p:cNvPr id="8" name="Picture Placeholder 7" descr="A person wearing a suit and tie standing in a room&#10;&#10;Description automatically generated">
            <a:extLst>
              <a:ext uri="{FF2B5EF4-FFF2-40B4-BE49-F238E27FC236}">
                <a16:creationId xmlns:a16="http://schemas.microsoft.com/office/drawing/2014/main" id="{F1705C74-4D99-A14A-B576-DACCDDC854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2" r="30702"/>
          <a:stretch>
            <a:fillRect/>
          </a:stretch>
        </p:blipFill>
        <p:spPr/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9" name="Rectangle 78"/>
          <p:cNvSpPr/>
          <p:nvPr/>
        </p:nvSpPr>
        <p:spPr>
          <a:xfrm>
            <a:off x="5829301" y="3580462"/>
            <a:ext cx="4757738" cy="3334688"/>
          </a:xfrm>
          <a:custGeom>
            <a:avLst/>
            <a:gdLst>
              <a:gd name="connsiteX0" fmla="*/ 0 w 2730930"/>
              <a:gd name="connsiteY0" fmla="*/ 0 h 3277538"/>
              <a:gd name="connsiteX1" fmla="*/ 2730930 w 2730930"/>
              <a:gd name="connsiteY1" fmla="*/ 0 h 3277538"/>
              <a:gd name="connsiteX2" fmla="*/ 2730930 w 2730930"/>
              <a:gd name="connsiteY2" fmla="*/ 3277538 h 3277538"/>
              <a:gd name="connsiteX3" fmla="*/ 0 w 2730930"/>
              <a:gd name="connsiteY3" fmla="*/ 3277538 h 3277538"/>
              <a:gd name="connsiteX4" fmla="*/ 0 w 2730930"/>
              <a:gd name="connsiteY4" fmla="*/ 0 h 3277538"/>
              <a:gd name="connsiteX0" fmla="*/ 16012 w 2746942"/>
              <a:gd name="connsiteY0" fmla="*/ 0 h 3277538"/>
              <a:gd name="connsiteX1" fmla="*/ 2746942 w 2746942"/>
              <a:gd name="connsiteY1" fmla="*/ 0 h 3277538"/>
              <a:gd name="connsiteX2" fmla="*/ 2746942 w 2746942"/>
              <a:gd name="connsiteY2" fmla="*/ 3277538 h 3277538"/>
              <a:gd name="connsiteX3" fmla="*/ 16012 w 2746942"/>
              <a:gd name="connsiteY3" fmla="*/ 3277538 h 3277538"/>
              <a:gd name="connsiteX4" fmla="*/ 0 w 2746942"/>
              <a:gd name="connsiteY4" fmla="*/ 1905938 h 3277538"/>
              <a:gd name="connsiteX5" fmla="*/ 16012 w 2746942"/>
              <a:gd name="connsiteY5" fmla="*/ 0 h 3277538"/>
              <a:gd name="connsiteX0" fmla="*/ 1044712 w 3775642"/>
              <a:gd name="connsiteY0" fmla="*/ 0 h 3277538"/>
              <a:gd name="connsiteX1" fmla="*/ 3775642 w 3775642"/>
              <a:gd name="connsiteY1" fmla="*/ 0 h 3277538"/>
              <a:gd name="connsiteX2" fmla="*/ 3775642 w 3775642"/>
              <a:gd name="connsiteY2" fmla="*/ 3277538 h 3277538"/>
              <a:gd name="connsiteX3" fmla="*/ 1044712 w 3775642"/>
              <a:gd name="connsiteY3" fmla="*/ 3277538 h 3277538"/>
              <a:gd name="connsiteX4" fmla="*/ 0 w 3775642"/>
              <a:gd name="connsiteY4" fmla="*/ 2091675 h 3277538"/>
              <a:gd name="connsiteX5" fmla="*/ 1044712 w 3775642"/>
              <a:gd name="connsiteY5" fmla="*/ 0 h 3277538"/>
              <a:gd name="connsiteX0" fmla="*/ 1044712 w 3775642"/>
              <a:gd name="connsiteY0" fmla="*/ 0 h 3334688"/>
              <a:gd name="connsiteX1" fmla="*/ 3775642 w 3775642"/>
              <a:gd name="connsiteY1" fmla="*/ 0 h 3334688"/>
              <a:gd name="connsiteX2" fmla="*/ 3775642 w 3775642"/>
              <a:gd name="connsiteY2" fmla="*/ 3277538 h 3334688"/>
              <a:gd name="connsiteX3" fmla="*/ 616087 w 3775642"/>
              <a:gd name="connsiteY3" fmla="*/ 3334688 h 3334688"/>
              <a:gd name="connsiteX4" fmla="*/ 0 w 3775642"/>
              <a:gd name="connsiteY4" fmla="*/ 2091675 h 3334688"/>
              <a:gd name="connsiteX5" fmla="*/ 1044712 w 3775642"/>
              <a:gd name="connsiteY5" fmla="*/ 0 h 3334688"/>
              <a:gd name="connsiteX0" fmla="*/ 1044712 w 4132829"/>
              <a:gd name="connsiteY0" fmla="*/ 0 h 3334688"/>
              <a:gd name="connsiteX1" fmla="*/ 3775642 w 4132829"/>
              <a:gd name="connsiteY1" fmla="*/ 0 h 3334688"/>
              <a:gd name="connsiteX2" fmla="*/ 4132829 w 4132829"/>
              <a:gd name="connsiteY2" fmla="*/ 3306113 h 3334688"/>
              <a:gd name="connsiteX3" fmla="*/ 616087 w 4132829"/>
              <a:gd name="connsiteY3" fmla="*/ 3334688 h 3334688"/>
              <a:gd name="connsiteX4" fmla="*/ 0 w 4132829"/>
              <a:gd name="connsiteY4" fmla="*/ 2091675 h 3334688"/>
              <a:gd name="connsiteX5" fmla="*/ 1044712 w 4132829"/>
              <a:gd name="connsiteY5" fmla="*/ 0 h 3334688"/>
              <a:gd name="connsiteX0" fmla="*/ 1044712 w 4132829"/>
              <a:gd name="connsiteY0" fmla="*/ 0 h 3334688"/>
              <a:gd name="connsiteX1" fmla="*/ 3775642 w 4132829"/>
              <a:gd name="connsiteY1" fmla="*/ 0 h 3334688"/>
              <a:gd name="connsiteX2" fmla="*/ 3957638 w 4132829"/>
              <a:gd name="connsiteY2" fmla="*/ 1963088 h 3334688"/>
              <a:gd name="connsiteX3" fmla="*/ 4132829 w 4132829"/>
              <a:gd name="connsiteY3" fmla="*/ 3306113 h 3334688"/>
              <a:gd name="connsiteX4" fmla="*/ 616087 w 4132829"/>
              <a:gd name="connsiteY4" fmla="*/ 3334688 h 3334688"/>
              <a:gd name="connsiteX5" fmla="*/ 0 w 4132829"/>
              <a:gd name="connsiteY5" fmla="*/ 2091675 h 3334688"/>
              <a:gd name="connsiteX6" fmla="*/ 1044712 w 4132829"/>
              <a:gd name="connsiteY6" fmla="*/ 0 h 3334688"/>
              <a:gd name="connsiteX0" fmla="*/ 1044712 w 4757738"/>
              <a:gd name="connsiteY0" fmla="*/ 0 h 3334688"/>
              <a:gd name="connsiteX1" fmla="*/ 3775642 w 4757738"/>
              <a:gd name="connsiteY1" fmla="*/ 0 h 3334688"/>
              <a:gd name="connsiteX2" fmla="*/ 4757738 w 4757738"/>
              <a:gd name="connsiteY2" fmla="*/ 2120251 h 3334688"/>
              <a:gd name="connsiteX3" fmla="*/ 4132829 w 4757738"/>
              <a:gd name="connsiteY3" fmla="*/ 3306113 h 3334688"/>
              <a:gd name="connsiteX4" fmla="*/ 616087 w 4757738"/>
              <a:gd name="connsiteY4" fmla="*/ 3334688 h 3334688"/>
              <a:gd name="connsiteX5" fmla="*/ 0 w 4757738"/>
              <a:gd name="connsiteY5" fmla="*/ 2091675 h 3334688"/>
              <a:gd name="connsiteX6" fmla="*/ 1044712 w 4757738"/>
              <a:gd name="connsiteY6" fmla="*/ 0 h 333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7738" h="3334688">
                <a:moveTo>
                  <a:pt x="1044712" y="0"/>
                </a:moveTo>
                <a:lnTo>
                  <a:pt x="3775642" y="0"/>
                </a:lnTo>
                <a:lnTo>
                  <a:pt x="4757738" y="2120251"/>
                </a:lnTo>
                <a:lnTo>
                  <a:pt x="4132829" y="3306113"/>
                </a:lnTo>
                <a:lnTo>
                  <a:pt x="616087" y="3334688"/>
                </a:lnTo>
                <a:lnTo>
                  <a:pt x="0" y="2091675"/>
                </a:lnTo>
                <a:lnTo>
                  <a:pt x="1044712" y="0"/>
                </a:lnTo>
                <a:close/>
              </a:path>
            </a:pathLst>
          </a:custGeom>
          <a:solidFill>
            <a:srgbClr val="97DAE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38197" y="900117"/>
            <a:ext cx="766564" cy="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66082" y="1335333"/>
            <a:ext cx="6437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PORTFOLIO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64045" y="2704559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51345" y="2982302"/>
            <a:ext cx="34305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1441346" y="6356757"/>
            <a:ext cx="3177776" cy="3244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Creative Point Presentation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5284" y="4826344"/>
            <a:ext cx="34305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7957" y="3923478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08699" y="3923478"/>
            <a:ext cx="682171" cy="667657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36014" y="3923478"/>
            <a:ext cx="682171" cy="667657"/>
          </a:xfrm>
          <a:prstGeom prst="rect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048814" y="3923478"/>
            <a:ext cx="682171" cy="667657"/>
          </a:xfrm>
          <a:prstGeom prst="rect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90642" y="3923478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hape 3547"/>
          <p:cNvSpPr/>
          <p:nvPr/>
        </p:nvSpPr>
        <p:spPr>
          <a:xfrm>
            <a:off x="1539295" y="4054106"/>
            <a:ext cx="406877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14400"/>
                </a:moveTo>
                <a:cubicBezTo>
                  <a:pt x="8817" y="14400"/>
                  <a:pt x="7201" y="12783"/>
                  <a:pt x="7201" y="10801"/>
                </a:cubicBezTo>
                <a:cubicBezTo>
                  <a:pt x="7201" y="8818"/>
                  <a:pt x="8817" y="7200"/>
                  <a:pt x="10799" y="7200"/>
                </a:cubicBezTo>
                <a:cubicBezTo>
                  <a:pt x="12783" y="7200"/>
                  <a:pt x="14400" y="8818"/>
                  <a:pt x="14400" y="10801"/>
                </a:cubicBezTo>
                <a:cubicBezTo>
                  <a:pt x="14400" y="12783"/>
                  <a:pt x="12783" y="14400"/>
                  <a:pt x="10799" y="14400"/>
                </a:cubicBezTo>
                <a:close/>
                <a:moveTo>
                  <a:pt x="21206" y="12895"/>
                </a:moveTo>
                <a:cubicBezTo>
                  <a:pt x="21431" y="12852"/>
                  <a:pt x="21600" y="12600"/>
                  <a:pt x="21600" y="12389"/>
                </a:cubicBezTo>
                <a:lnTo>
                  <a:pt x="21600" y="9267"/>
                </a:lnTo>
                <a:cubicBezTo>
                  <a:pt x="21600" y="9028"/>
                  <a:pt x="21431" y="8804"/>
                  <a:pt x="21193" y="8761"/>
                </a:cubicBezTo>
                <a:lnTo>
                  <a:pt x="18618" y="8368"/>
                </a:lnTo>
                <a:cubicBezTo>
                  <a:pt x="18478" y="7904"/>
                  <a:pt x="18281" y="7439"/>
                  <a:pt x="18043" y="6990"/>
                </a:cubicBezTo>
                <a:cubicBezTo>
                  <a:pt x="18520" y="6329"/>
                  <a:pt x="19040" y="5709"/>
                  <a:pt x="19519" y="5063"/>
                </a:cubicBezTo>
                <a:cubicBezTo>
                  <a:pt x="19590" y="4964"/>
                  <a:pt x="19630" y="4867"/>
                  <a:pt x="19630" y="4738"/>
                </a:cubicBezTo>
                <a:cubicBezTo>
                  <a:pt x="19630" y="4627"/>
                  <a:pt x="19602" y="4515"/>
                  <a:pt x="19532" y="4430"/>
                </a:cubicBezTo>
                <a:cubicBezTo>
                  <a:pt x="18941" y="3601"/>
                  <a:pt x="17957" y="2729"/>
                  <a:pt x="17213" y="2040"/>
                </a:cubicBezTo>
                <a:cubicBezTo>
                  <a:pt x="17114" y="1955"/>
                  <a:pt x="16988" y="1899"/>
                  <a:pt x="16862" y="1899"/>
                </a:cubicBezTo>
                <a:cubicBezTo>
                  <a:pt x="16734" y="1899"/>
                  <a:pt x="16608" y="1942"/>
                  <a:pt x="16524" y="2025"/>
                </a:cubicBezTo>
                <a:lnTo>
                  <a:pt x="14527" y="3532"/>
                </a:lnTo>
                <a:cubicBezTo>
                  <a:pt x="14118" y="3319"/>
                  <a:pt x="13697" y="3150"/>
                  <a:pt x="13260" y="3010"/>
                </a:cubicBezTo>
                <a:lnTo>
                  <a:pt x="12866" y="424"/>
                </a:lnTo>
                <a:cubicBezTo>
                  <a:pt x="12839" y="183"/>
                  <a:pt x="12614" y="0"/>
                  <a:pt x="12362" y="0"/>
                </a:cubicBezTo>
                <a:lnTo>
                  <a:pt x="9240" y="0"/>
                </a:lnTo>
                <a:cubicBezTo>
                  <a:pt x="8986" y="0"/>
                  <a:pt x="8788" y="169"/>
                  <a:pt x="8732" y="396"/>
                </a:cubicBezTo>
                <a:cubicBezTo>
                  <a:pt x="8508" y="1238"/>
                  <a:pt x="8423" y="2153"/>
                  <a:pt x="8326" y="3010"/>
                </a:cubicBezTo>
                <a:cubicBezTo>
                  <a:pt x="7890" y="3150"/>
                  <a:pt x="7453" y="3333"/>
                  <a:pt x="7045" y="3545"/>
                </a:cubicBezTo>
                <a:lnTo>
                  <a:pt x="5106" y="2040"/>
                </a:lnTo>
                <a:cubicBezTo>
                  <a:pt x="4992" y="1955"/>
                  <a:pt x="4866" y="1899"/>
                  <a:pt x="4740" y="1899"/>
                </a:cubicBezTo>
                <a:cubicBezTo>
                  <a:pt x="4260" y="1899"/>
                  <a:pt x="2362" y="3952"/>
                  <a:pt x="2024" y="4416"/>
                </a:cubicBezTo>
                <a:cubicBezTo>
                  <a:pt x="1955" y="4515"/>
                  <a:pt x="1898" y="4613"/>
                  <a:pt x="1898" y="4738"/>
                </a:cubicBezTo>
                <a:cubicBezTo>
                  <a:pt x="1898" y="4867"/>
                  <a:pt x="1955" y="4979"/>
                  <a:pt x="2039" y="5077"/>
                </a:cubicBezTo>
                <a:cubicBezTo>
                  <a:pt x="2559" y="5709"/>
                  <a:pt x="3067" y="6344"/>
                  <a:pt x="3543" y="7018"/>
                </a:cubicBezTo>
                <a:cubicBezTo>
                  <a:pt x="3319" y="7439"/>
                  <a:pt x="3136" y="7862"/>
                  <a:pt x="2996" y="8311"/>
                </a:cubicBezTo>
                <a:lnTo>
                  <a:pt x="380" y="8705"/>
                </a:lnTo>
                <a:cubicBezTo>
                  <a:pt x="169" y="8747"/>
                  <a:pt x="0" y="9000"/>
                  <a:pt x="0" y="9212"/>
                </a:cubicBezTo>
                <a:lnTo>
                  <a:pt x="0" y="12333"/>
                </a:lnTo>
                <a:cubicBezTo>
                  <a:pt x="0" y="12573"/>
                  <a:pt x="169" y="12797"/>
                  <a:pt x="409" y="12839"/>
                </a:cubicBezTo>
                <a:lnTo>
                  <a:pt x="2981" y="13219"/>
                </a:lnTo>
                <a:cubicBezTo>
                  <a:pt x="3122" y="13697"/>
                  <a:pt x="3319" y="14161"/>
                  <a:pt x="3559" y="14611"/>
                </a:cubicBezTo>
                <a:cubicBezTo>
                  <a:pt x="3079" y="15274"/>
                  <a:pt x="2559" y="15891"/>
                  <a:pt x="2082" y="16538"/>
                </a:cubicBezTo>
                <a:cubicBezTo>
                  <a:pt x="2012" y="16637"/>
                  <a:pt x="1969" y="16734"/>
                  <a:pt x="1969" y="16862"/>
                </a:cubicBezTo>
                <a:cubicBezTo>
                  <a:pt x="1969" y="16973"/>
                  <a:pt x="1996" y="17085"/>
                  <a:pt x="2067" y="17185"/>
                </a:cubicBezTo>
                <a:cubicBezTo>
                  <a:pt x="2657" y="17999"/>
                  <a:pt x="3642" y="18872"/>
                  <a:pt x="4386" y="19547"/>
                </a:cubicBezTo>
                <a:cubicBezTo>
                  <a:pt x="4486" y="19646"/>
                  <a:pt x="4614" y="19703"/>
                  <a:pt x="4740" y="19703"/>
                </a:cubicBezTo>
                <a:cubicBezTo>
                  <a:pt x="4866" y="19703"/>
                  <a:pt x="4992" y="19659"/>
                  <a:pt x="5091" y="19575"/>
                </a:cubicBezTo>
                <a:lnTo>
                  <a:pt x="7074" y="18071"/>
                </a:lnTo>
                <a:cubicBezTo>
                  <a:pt x="7480" y="18281"/>
                  <a:pt x="7902" y="18451"/>
                  <a:pt x="8339" y="18590"/>
                </a:cubicBezTo>
                <a:lnTo>
                  <a:pt x="8732" y="21177"/>
                </a:lnTo>
                <a:cubicBezTo>
                  <a:pt x="8760" y="21417"/>
                  <a:pt x="8986" y="21600"/>
                  <a:pt x="9240" y="21600"/>
                </a:cubicBezTo>
                <a:lnTo>
                  <a:pt x="12362" y="21600"/>
                </a:lnTo>
                <a:cubicBezTo>
                  <a:pt x="12614" y="21600"/>
                  <a:pt x="12811" y="21431"/>
                  <a:pt x="12866" y="21205"/>
                </a:cubicBezTo>
                <a:cubicBezTo>
                  <a:pt x="13092" y="20363"/>
                  <a:pt x="13177" y="19449"/>
                  <a:pt x="13275" y="18590"/>
                </a:cubicBezTo>
                <a:cubicBezTo>
                  <a:pt x="13712" y="18451"/>
                  <a:pt x="14147" y="18267"/>
                  <a:pt x="14555" y="18057"/>
                </a:cubicBezTo>
                <a:lnTo>
                  <a:pt x="16496" y="19575"/>
                </a:lnTo>
                <a:cubicBezTo>
                  <a:pt x="16608" y="19646"/>
                  <a:pt x="16734" y="19703"/>
                  <a:pt x="16862" y="19703"/>
                </a:cubicBezTo>
                <a:cubicBezTo>
                  <a:pt x="17338" y="19703"/>
                  <a:pt x="19236" y="17635"/>
                  <a:pt x="19575" y="17185"/>
                </a:cubicBezTo>
                <a:cubicBezTo>
                  <a:pt x="19659" y="17085"/>
                  <a:pt x="19701" y="16987"/>
                  <a:pt x="19701" y="16862"/>
                </a:cubicBezTo>
                <a:cubicBezTo>
                  <a:pt x="19701" y="16734"/>
                  <a:pt x="19645" y="16608"/>
                  <a:pt x="19561" y="16509"/>
                </a:cubicBezTo>
                <a:cubicBezTo>
                  <a:pt x="19040" y="15878"/>
                  <a:pt x="18535" y="15257"/>
                  <a:pt x="18055" y="14569"/>
                </a:cubicBezTo>
                <a:cubicBezTo>
                  <a:pt x="18281" y="14161"/>
                  <a:pt x="18449" y="13740"/>
                  <a:pt x="18606" y="13289"/>
                </a:cubicBezTo>
                <a:cubicBezTo>
                  <a:pt x="18606" y="13289"/>
                  <a:pt x="21206" y="12895"/>
                  <a:pt x="21206" y="12895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38" name="Group 37"/>
          <p:cNvGrpSpPr/>
          <p:nvPr/>
        </p:nvGrpSpPr>
        <p:grpSpPr>
          <a:xfrm>
            <a:off x="2393855" y="4094469"/>
            <a:ext cx="371763" cy="321874"/>
            <a:chOff x="3478058" y="3517900"/>
            <a:chExt cx="274840" cy="237958"/>
          </a:xfrm>
          <a:noFill/>
        </p:grpSpPr>
        <p:sp>
          <p:nvSpPr>
            <p:cNvPr id="39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40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41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42" name="Shape 3607"/>
          <p:cNvSpPr/>
          <p:nvPr/>
        </p:nvSpPr>
        <p:spPr>
          <a:xfrm>
            <a:off x="3527970" y="4120441"/>
            <a:ext cx="69211" cy="301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3" name="Shape 3607"/>
          <p:cNvSpPr/>
          <p:nvPr/>
        </p:nvSpPr>
        <p:spPr>
          <a:xfrm>
            <a:off x="3425577" y="4260611"/>
            <a:ext cx="69211" cy="160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4" name="Shape 3607"/>
          <p:cNvSpPr/>
          <p:nvPr/>
        </p:nvSpPr>
        <p:spPr>
          <a:xfrm>
            <a:off x="3320802" y="4158541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5" name="Shape 3607"/>
          <p:cNvSpPr/>
          <p:nvPr/>
        </p:nvSpPr>
        <p:spPr>
          <a:xfrm>
            <a:off x="3218408" y="4158541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6" name="Rounded Rectangle 45"/>
          <p:cNvSpPr/>
          <p:nvPr/>
        </p:nvSpPr>
        <p:spPr>
          <a:xfrm>
            <a:off x="4960619" y="4085076"/>
            <a:ext cx="288132" cy="299816"/>
          </a:xfrm>
          <a:prstGeom prst="roundRect">
            <a:avLst>
              <a:gd name="adj" fmla="val 9229"/>
            </a:avLst>
          </a:prstGeom>
          <a:solidFill>
            <a:srgbClr val="275D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4881638" y="4137595"/>
            <a:ext cx="288132" cy="299816"/>
            <a:chOff x="10098881" y="5091334"/>
            <a:chExt cx="288132" cy="299816"/>
          </a:xfrm>
        </p:grpSpPr>
        <p:sp>
          <p:nvSpPr>
            <p:cNvPr id="48" name="Rounded Rectangle 47"/>
            <p:cNvSpPr/>
            <p:nvPr/>
          </p:nvSpPr>
          <p:spPr>
            <a:xfrm>
              <a:off x="10098881" y="5091334"/>
              <a:ext cx="288132" cy="299816"/>
            </a:xfrm>
            <a:prstGeom prst="roundRect">
              <a:avLst>
                <a:gd name="adj" fmla="val 9229"/>
              </a:avLst>
            </a:prstGeom>
            <a:solidFill>
              <a:srgbClr val="275D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0134767" y="5161197"/>
              <a:ext cx="216360" cy="158075"/>
              <a:chOff x="8356057" y="2292350"/>
              <a:chExt cx="216360" cy="158075"/>
            </a:xfrm>
            <a:solidFill>
              <a:schemeClr val="bg1"/>
            </a:solidFill>
          </p:grpSpPr>
          <p:sp>
            <p:nvSpPr>
              <p:cNvPr id="50" name="Shape 3642"/>
              <p:cNvSpPr/>
              <p:nvPr/>
            </p:nvSpPr>
            <p:spPr>
              <a:xfrm>
                <a:off x="8356057" y="2317750"/>
                <a:ext cx="216360" cy="132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02"/>
                    </a:moveTo>
                    <a:lnTo>
                      <a:pt x="15219" y="0"/>
                    </a:lnTo>
                    <a:lnTo>
                      <a:pt x="7365" y="12800"/>
                    </a:lnTo>
                    <a:lnTo>
                      <a:pt x="4908" y="8801"/>
                    </a:lnTo>
                    <a:lnTo>
                      <a:pt x="0" y="1680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0402"/>
                      <a:pt x="21600" y="1040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  <p:sp>
            <p:nvSpPr>
              <p:cNvPr id="51" name="Shape 3643"/>
              <p:cNvSpPr/>
              <p:nvPr/>
            </p:nvSpPr>
            <p:spPr>
              <a:xfrm>
                <a:off x="8356057" y="2292350"/>
                <a:ext cx="59011" cy="58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21600"/>
                    </a:moveTo>
                    <a:cubicBezTo>
                      <a:pt x="16761" y="21600"/>
                      <a:pt x="21600" y="16765"/>
                      <a:pt x="21600" y="10799"/>
                    </a:cubicBezTo>
                    <a:cubicBezTo>
                      <a:pt x="21600" y="4839"/>
                      <a:pt x="16761" y="0"/>
                      <a:pt x="10793" y="0"/>
                    </a:cubicBezTo>
                    <a:cubicBezTo>
                      <a:pt x="4837" y="0"/>
                      <a:pt x="0" y="4839"/>
                      <a:pt x="0" y="10799"/>
                    </a:cubicBezTo>
                    <a:cubicBezTo>
                      <a:pt x="0" y="16765"/>
                      <a:pt x="4837" y="21600"/>
                      <a:pt x="1079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986622" y="4019660"/>
            <a:ext cx="461230" cy="461230"/>
            <a:chOff x="10236673" y="4026700"/>
            <a:chExt cx="488150" cy="488150"/>
          </a:xfrm>
        </p:grpSpPr>
        <p:sp>
          <p:nvSpPr>
            <p:cNvPr id="53" name="Oval 52"/>
            <p:cNvSpPr/>
            <p:nvPr/>
          </p:nvSpPr>
          <p:spPr>
            <a:xfrm>
              <a:off x="10236673" y="4026700"/>
              <a:ext cx="488150" cy="488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0308161" y="4098188"/>
              <a:ext cx="67418" cy="63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0582275" y="4098188"/>
              <a:ext cx="71060" cy="61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08161" y="4368800"/>
              <a:ext cx="71387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582275" y="4368800"/>
              <a:ext cx="71060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0326366" y="4120199"/>
              <a:ext cx="301154" cy="301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61" name="Oval 60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riangle 76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542208" y="357010"/>
            <a:ext cx="498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</a:p>
        </p:txBody>
      </p:sp>
      <p:sp>
        <p:nvSpPr>
          <p:cNvPr id="117" name="Oval 116"/>
          <p:cNvSpPr/>
          <p:nvPr/>
        </p:nvSpPr>
        <p:spPr>
          <a:xfrm>
            <a:off x="6415985" y="2625796"/>
            <a:ext cx="376518" cy="376518"/>
          </a:xfrm>
          <a:prstGeom prst="ellipse">
            <a:avLst/>
          </a:prstGeom>
          <a:noFill/>
          <a:ln w="508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 rot="3144777">
            <a:off x="10537103" y="5447371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119" name="Oval 118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4" name="Straight Connector 133"/>
          <p:cNvCxnSpPr/>
          <p:nvPr/>
        </p:nvCxnSpPr>
        <p:spPr>
          <a:xfrm flipV="1">
            <a:off x="6036122" y="5382117"/>
            <a:ext cx="784226" cy="78422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5701742" y="6123910"/>
            <a:ext cx="380108" cy="380108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riangle 136"/>
          <p:cNvSpPr/>
          <p:nvPr/>
        </p:nvSpPr>
        <p:spPr>
          <a:xfrm rot="2376536">
            <a:off x="439955" y="1743123"/>
            <a:ext cx="371914" cy="371914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8" name="Cross 137"/>
          <p:cNvSpPr/>
          <p:nvPr/>
        </p:nvSpPr>
        <p:spPr>
          <a:xfrm>
            <a:off x="9523904" y="309488"/>
            <a:ext cx="290157" cy="290157"/>
          </a:xfrm>
          <a:prstGeom prst="plus">
            <a:avLst>
              <a:gd name="adj" fmla="val 41611"/>
            </a:avLst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89642" y="1074103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Our Gallery</a:t>
            </a:r>
          </a:p>
        </p:txBody>
      </p:sp>
    </p:spTree>
    <p:extLst>
      <p:ext uri="{BB962C8B-B14F-4D97-AF65-F5344CB8AC3E}">
        <p14:creationId xmlns:p14="http://schemas.microsoft.com/office/powerpoint/2010/main" val="168327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 rot="9900000">
            <a:off x="3844433" y="1047845"/>
            <a:ext cx="4429070" cy="4429072"/>
          </a:xfrm>
          <a:prstGeom prst="ellipse">
            <a:avLst/>
          </a:prstGeom>
          <a:noFill/>
          <a:ln w="1260475">
            <a:solidFill>
              <a:srgbClr val="F4F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9900000">
            <a:off x="3841451" y="1058663"/>
            <a:ext cx="4429070" cy="4429072"/>
          </a:xfrm>
          <a:prstGeom prst="arc">
            <a:avLst>
              <a:gd name="adj1" fmla="val 19966391"/>
              <a:gd name="adj2" fmla="val 9237977"/>
            </a:avLst>
          </a:prstGeom>
          <a:noFill/>
          <a:ln w="1260475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82" name="Oval 81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3288845" y="4292599"/>
            <a:ext cx="127001" cy="127002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740634" y="3875087"/>
            <a:ext cx="784226" cy="784226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22245" y="6210300"/>
            <a:ext cx="533400" cy="53340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355645" y="5818187"/>
            <a:ext cx="784226" cy="784226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919708" y="2934554"/>
            <a:ext cx="394077" cy="394077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313820" y="3335325"/>
            <a:ext cx="592138" cy="59213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593877" y="5722127"/>
            <a:ext cx="376518" cy="376518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195676" y="5067959"/>
            <a:ext cx="295284" cy="295284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48656" y="860069"/>
            <a:ext cx="376518" cy="376518"/>
          </a:xfrm>
          <a:prstGeom prst="ellipse">
            <a:avLst/>
          </a:prstGeom>
          <a:noFill/>
          <a:ln w="508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93923" y="2621459"/>
            <a:ext cx="339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WELCOME</a:t>
            </a:r>
          </a:p>
        </p:txBody>
      </p:sp>
      <p:sp>
        <p:nvSpPr>
          <p:cNvPr id="35" name="Triangle 34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4561460" y="6356757"/>
            <a:ext cx="3177776" cy="3244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Creative Point Presentation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583935" y="357010"/>
            <a:ext cx="414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207883" y="4347408"/>
            <a:ext cx="380108" cy="380108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094174" y="596899"/>
            <a:ext cx="784226" cy="784226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93923" y="3267430"/>
            <a:ext cx="339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00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slide</a:t>
            </a:r>
          </a:p>
        </p:txBody>
      </p:sp>
      <p:sp>
        <p:nvSpPr>
          <p:cNvPr id="45" name="Oval 44"/>
          <p:cNvSpPr/>
          <p:nvPr/>
        </p:nvSpPr>
        <p:spPr>
          <a:xfrm>
            <a:off x="10341745" y="1885950"/>
            <a:ext cx="376518" cy="376518"/>
          </a:xfrm>
          <a:prstGeom prst="ellipse">
            <a:avLst/>
          </a:prstGeom>
          <a:noFill/>
          <a:ln w="508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14164" y="2013604"/>
            <a:ext cx="376518" cy="376518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956208" y="711460"/>
            <a:ext cx="324800" cy="3248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283704" y="248940"/>
            <a:ext cx="463603" cy="463603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424016" y="3761051"/>
            <a:ext cx="515916" cy="51591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5663486" y="5042568"/>
            <a:ext cx="851614" cy="851614"/>
          </a:xfrm>
          <a:prstGeom prst="ellipse">
            <a:avLst/>
          </a:prstGeom>
          <a:noFill/>
          <a:ln w="381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22289" y="1808892"/>
            <a:ext cx="1693308" cy="1693308"/>
          </a:xfrm>
          <a:prstGeom prst="ellipse">
            <a:avLst/>
          </a:prstGeom>
          <a:noFill/>
          <a:ln w="381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789986" y="4071064"/>
            <a:ext cx="1385144" cy="1385144"/>
          </a:xfrm>
          <a:prstGeom prst="ellipse">
            <a:avLst/>
          </a:prstGeom>
          <a:noFill/>
          <a:ln w="381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385957" y="1496765"/>
            <a:ext cx="822320" cy="822320"/>
          </a:xfrm>
          <a:prstGeom prst="ellipse">
            <a:avLst/>
          </a:prstGeom>
          <a:noFill/>
          <a:ln w="381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042194" y="1646332"/>
            <a:ext cx="784226" cy="78422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883243" y="1107669"/>
            <a:ext cx="784226" cy="784226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9821817" y="3927463"/>
            <a:ext cx="538570" cy="53857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597083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in a room&#10;&#10;Description automatically generated">
            <a:extLst>
              <a:ext uri="{FF2B5EF4-FFF2-40B4-BE49-F238E27FC236}">
                <a16:creationId xmlns:a16="http://schemas.microsoft.com/office/drawing/2014/main" id="{AE489849-FD1D-2245-AC25-97F0E99972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r="21061"/>
          <a:stretch>
            <a:fillRect/>
          </a:stretch>
        </p:blipFill>
        <p:spPr/>
      </p:pic>
      <p:sp>
        <p:nvSpPr>
          <p:cNvPr id="11" name="Oval 10"/>
          <p:cNvSpPr/>
          <p:nvPr/>
        </p:nvSpPr>
        <p:spPr>
          <a:xfrm>
            <a:off x="6130492" y="4097918"/>
            <a:ext cx="1204685" cy="1204685"/>
          </a:xfrm>
          <a:prstGeom prst="ellipse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58735" y="5290731"/>
            <a:ext cx="1204685" cy="1204685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92706" y="3762034"/>
            <a:ext cx="1204685" cy="1204685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hape 5179"/>
          <p:cNvSpPr/>
          <p:nvPr/>
        </p:nvSpPr>
        <p:spPr>
          <a:xfrm>
            <a:off x="6459846" y="4364377"/>
            <a:ext cx="512474" cy="696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945" y="115421"/>
                </a:moveTo>
                <a:lnTo>
                  <a:pt x="34945" y="115421"/>
                </a:lnTo>
                <a:cubicBezTo>
                  <a:pt x="40549" y="117590"/>
                  <a:pt x="49450" y="119759"/>
                  <a:pt x="58021" y="119759"/>
                </a:cubicBezTo>
                <a:cubicBezTo>
                  <a:pt x="66923" y="119759"/>
                  <a:pt x="75494" y="117590"/>
                  <a:pt x="81758" y="115421"/>
                </a:cubicBezTo>
                <a:cubicBezTo>
                  <a:pt x="81758" y="102650"/>
                  <a:pt x="81758" y="102650"/>
                  <a:pt x="81758" y="102650"/>
                </a:cubicBezTo>
                <a:cubicBezTo>
                  <a:pt x="34945" y="102650"/>
                  <a:pt x="34945" y="102650"/>
                  <a:pt x="34945" y="102650"/>
                </a:cubicBezTo>
                <a:lnTo>
                  <a:pt x="34945" y="115421"/>
                </a:lnTo>
                <a:close/>
                <a:moveTo>
                  <a:pt x="81758" y="96385"/>
                </a:moveTo>
                <a:lnTo>
                  <a:pt x="81758" y="96385"/>
                </a:lnTo>
                <a:cubicBezTo>
                  <a:pt x="81758" y="70602"/>
                  <a:pt x="119670" y="62168"/>
                  <a:pt x="116703" y="36385"/>
                </a:cubicBezTo>
                <a:cubicBezTo>
                  <a:pt x="113736" y="19277"/>
                  <a:pt x="99230" y="0"/>
                  <a:pt x="58021" y="0"/>
                </a:cubicBezTo>
                <a:cubicBezTo>
                  <a:pt x="17472" y="0"/>
                  <a:pt x="2967" y="19277"/>
                  <a:pt x="0" y="36385"/>
                </a:cubicBezTo>
                <a:cubicBezTo>
                  <a:pt x="0" y="62168"/>
                  <a:pt x="34945" y="70602"/>
                  <a:pt x="34945" y="96385"/>
                </a:cubicBezTo>
                <a:lnTo>
                  <a:pt x="81758" y="96385"/>
                </a:lnTo>
                <a:close/>
                <a:moveTo>
                  <a:pt x="17472" y="36385"/>
                </a:moveTo>
                <a:lnTo>
                  <a:pt x="17472" y="36385"/>
                </a:lnTo>
                <a:cubicBezTo>
                  <a:pt x="20439" y="21445"/>
                  <a:pt x="34945" y="12771"/>
                  <a:pt x="58021" y="12771"/>
                </a:cubicBezTo>
                <a:cubicBezTo>
                  <a:pt x="81758" y="12771"/>
                  <a:pt x="96263" y="21445"/>
                  <a:pt x="99230" y="36385"/>
                </a:cubicBezTo>
                <a:cubicBezTo>
                  <a:pt x="99230" y="45060"/>
                  <a:pt x="93296" y="51325"/>
                  <a:pt x="84725" y="60000"/>
                </a:cubicBezTo>
                <a:cubicBezTo>
                  <a:pt x="75494" y="66265"/>
                  <a:pt x="70219" y="74939"/>
                  <a:pt x="63956" y="85542"/>
                </a:cubicBezTo>
                <a:cubicBezTo>
                  <a:pt x="52417" y="85542"/>
                  <a:pt x="52417" y="85542"/>
                  <a:pt x="52417" y="85542"/>
                </a:cubicBezTo>
                <a:cubicBezTo>
                  <a:pt x="46483" y="74939"/>
                  <a:pt x="40549" y="66265"/>
                  <a:pt x="31978" y="60000"/>
                </a:cubicBezTo>
                <a:cubicBezTo>
                  <a:pt x="23076" y="51325"/>
                  <a:pt x="17472" y="45060"/>
                  <a:pt x="17472" y="363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Shape 5061"/>
          <p:cNvSpPr/>
          <p:nvPr/>
        </p:nvSpPr>
        <p:spPr>
          <a:xfrm>
            <a:off x="8603216" y="5635082"/>
            <a:ext cx="556066" cy="55175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864" y="4689"/>
                </a:moveTo>
                <a:lnTo>
                  <a:pt x="114864" y="4689"/>
                </a:lnTo>
                <a:cubicBezTo>
                  <a:pt x="110270" y="0"/>
                  <a:pt x="107837" y="4689"/>
                  <a:pt x="93243" y="9655"/>
                </a:cubicBezTo>
                <a:cubicBezTo>
                  <a:pt x="59729" y="26758"/>
                  <a:pt x="0" y="61241"/>
                  <a:pt x="0" y="61241"/>
                </a:cubicBezTo>
                <a:cubicBezTo>
                  <a:pt x="52702" y="68413"/>
                  <a:pt x="52702" y="68413"/>
                  <a:pt x="52702" y="68413"/>
                </a:cubicBezTo>
                <a:cubicBezTo>
                  <a:pt x="59729" y="119724"/>
                  <a:pt x="59729" y="119724"/>
                  <a:pt x="59729" y="119724"/>
                </a:cubicBezTo>
                <a:cubicBezTo>
                  <a:pt x="59729" y="119724"/>
                  <a:pt x="93243" y="61241"/>
                  <a:pt x="107837" y="24551"/>
                </a:cubicBezTo>
                <a:cubicBezTo>
                  <a:pt x="114864" y="12137"/>
                  <a:pt x="119729" y="7172"/>
                  <a:pt x="114864" y="4689"/>
                </a:cubicBezTo>
                <a:close/>
                <a:moveTo>
                  <a:pt x="102972" y="17103"/>
                </a:moveTo>
                <a:lnTo>
                  <a:pt x="102972" y="17103"/>
                </a:lnTo>
                <a:cubicBezTo>
                  <a:pt x="64594" y="88000"/>
                  <a:pt x="64594" y="88000"/>
                  <a:pt x="64594" y="88000"/>
                </a:cubicBezTo>
                <a:cubicBezTo>
                  <a:pt x="62162" y="56275"/>
                  <a:pt x="62162" y="56275"/>
                  <a:pt x="62162" y="56275"/>
                </a:cubicBezTo>
                <a:lnTo>
                  <a:pt x="102972" y="17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046842" y="4130257"/>
            <a:ext cx="496411" cy="493219"/>
            <a:chOff x="3451475" y="2730500"/>
            <a:chExt cx="253619" cy="251988"/>
          </a:xfrm>
          <a:solidFill>
            <a:schemeClr val="bg1"/>
          </a:solidFill>
        </p:grpSpPr>
        <p:sp>
          <p:nvSpPr>
            <p:cNvPr id="17" name="Shape 3173"/>
            <p:cNvSpPr/>
            <p:nvPr/>
          </p:nvSpPr>
          <p:spPr>
            <a:xfrm>
              <a:off x="3565775" y="2730500"/>
              <a:ext cx="139319" cy="13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57" y="2866"/>
                  </a:moveTo>
                  <a:cubicBezTo>
                    <a:pt x="16574" y="2724"/>
                    <a:pt x="16743" y="2459"/>
                    <a:pt x="16743" y="2192"/>
                  </a:cubicBezTo>
                  <a:cubicBezTo>
                    <a:pt x="16743" y="1905"/>
                    <a:pt x="16595" y="1687"/>
                    <a:pt x="16357" y="1519"/>
                  </a:cubicBezTo>
                  <a:cubicBezTo>
                    <a:pt x="14883" y="529"/>
                    <a:pt x="12589" y="0"/>
                    <a:pt x="10824" y="0"/>
                  </a:cubicBezTo>
                  <a:cubicBezTo>
                    <a:pt x="4857" y="0"/>
                    <a:pt x="0" y="4845"/>
                    <a:pt x="0" y="10800"/>
                  </a:cubicBezTo>
                  <a:cubicBezTo>
                    <a:pt x="0" y="16756"/>
                    <a:pt x="4857" y="21600"/>
                    <a:pt x="10824" y="21600"/>
                  </a:cubicBezTo>
                  <a:cubicBezTo>
                    <a:pt x="15390" y="21600"/>
                    <a:pt x="19523" y="18636"/>
                    <a:pt x="21045" y="14343"/>
                  </a:cubicBezTo>
                  <a:cubicBezTo>
                    <a:pt x="21309" y="13572"/>
                    <a:pt x="21600" y="12584"/>
                    <a:pt x="21600" y="11788"/>
                  </a:cubicBezTo>
                  <a:cubicBezTo>
                    <a:pt x="21600" y="11309"/>
                    <a:pt x="21309" y="10945"/>
                    <a:pt x="20823" y="10945"/>
                  </a:cubicBezTo>
                  <a:cubicBezTo>
                    <a:pt x="20342" y="10945"/>
                    <a:pt x="14735" y="14466"/>
                    <a:pt x="13942" y="14921"/>
                  </a:cubicBezTo>
                  <a:lnTo>
                    <a:pt x="9275" y="12342"/>
                  </a:lnTo>
                  <a:lnTo>
                    <a:pt x="9275" y="6942"/>
                  </a:lnTo>
                  <a:cubicBezTo>
                    <a:pt x="9275" y="6942"/>
                    <a:pt x="16357" y="2866"/>
                    <a:pt x="16357" y="28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8" name="Shape 3174"/>
            <p:cNvSpPr/>
            <p:nvPr/>
          </p:nvSpPr>
          <p:spPr>
            <a:xfrm>
              <a:off x="3451475" y="2825750"/>
              <a:ext cx="156946" cy="15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18" y="16559"/>
                  </a:moveTo>
                  <a:cubicBezTo>
                    <a:pt x="5663" y="16559"/>
                    <a:pt x="5043" y="15938"/>
                    <a:pt x="5043" y="15186"/>
                  </a:cubicBezTo>
                  <a:cubicBezTo>
                    <a:pt x="5043" y="14437"/>
                    <a:pt x="5663" y="13812"/>
                    <a:pt x="6418" y="13812"/>
                  </a:cubicBezTo>
                  <a:cubicBezTo>
                    <a:pt x="7164" y="13812"/>
                    <a:pt x="7788" y="14437"/>
                    <a:pt x="7788" y="15186"/>
                  </a:cubicBezTo>
                  <a:cubicBezTo>
                    <a:pt x="7788" y="15938"/>
                    <a:pt x="7164" y="16559"/>
                    <a:pt x="6418" y="16559"/>
                  </a:cubicBezTo>
                  <a:close/>
                  <a:moveTo>
                    <a:pt x="816" y="14606"/>
                  </a:moveTo>
                  <a:cubicBezTo>
                    <a:pt x="300" y="15122"/>
                    <a:pt x="0" y="15831"/>
                    <a:pt x="0" y="16559"/>
                  </a:cubicBezTo>
                  <a:cubicBezTo>
                    <a:pt x="0" y="17289"/>
                    <a:pt x="300" y="17997"/>
                    <a:pt x="816" y="18489"/>
                  </a:cubicBezTo>
                  <a:lnTo>
                    <a:pt x="3092" y="20807"/>
                  </a:lnTo>
                  <a:cubicBezTo>
                    <a:pt x="3603" y="21300"/>
                    <a:pt x="4312" y="21600"/>
                    <a:pt x="5043" y="21600"/>
                  </a:cubicBezTo>
                  <a:cubicBezTo>
                    <a:pt x="5771" y="21600"/>
                    <a:pt x="6479" y="21300"/>
                    <a:pt x="6972" y="20807"/>
                  </a:cubicBezTo>
                  <a:lnTo>
                    <a:pt x="21600" y="6179"/>
                  </a:lnTo>
                  <a:cubicBezTo>
                    <a:pt x="18790" y="5062"/>
                    <a:pt x="16538" y="2809"/>
                    <a:pt x="15426" y="0"/>
                  </a:cubicBezTo>
                  <a:cubicBezTo>
                    <a:pt x="15426" y="0"/>
                    <a:pt x="816" y="14606"/>
                    <a:pt x="816" y="1460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21220" y="556405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Case Study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660" y="984081"/>
            <a:ext cx="3851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ASIA BUSINESS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7659" y="1313064"/>
            <a:ext cx="529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PARTNERSHIP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988455" y="6130942"/>
            <a:ext cx="3177776" cy="3244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Creative Point Presentation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63855" y="3423276"/>
            <a:ext cx="7379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01</a:t>
            </a: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9812" y="4623476"/>
            <a:ext cx="7379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02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28237" y="3123194"/>
            <a:ext cx="7379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03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3801" y="269102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31101" y="2968771"/>
            <a:ext cx="34305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5040" y="4812813"/>
            <a:ext cx="34305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97713" y="3909947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88455" y="3909947"/>
            <a:ext cx="682171" cy="667657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15770" y="3909947"/>
            <a:ext cx="682171" cy="667657"/>
          </a:xfrm>
          <a:prstGeom prst="rect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28570" y="3909947"/>
            <a:ext cx="682171" cy="667657"/>
          </a:xfrm>
          <a:prstGeom prst="rect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470398" y="3909947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hape 3547"/>
          <p:cNvSpPr/>
          <p:nvPr/>
        </p:nvSpPr>
        <p:spPr>
          <a:xfrm>
            <a:off x="1119051" y="4040575"/>
            <a:ext cx="406877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14400"/>
                </a:moveTo>
                <a:cubicBezTo>
                  <a:pt x="8817" y="14400"/>
                  <a:pt x="7201" y="12783"/>
                  <a:pt x="7201" y="10801"/>
                </a:cubicBezTo>
                <a:cubicBezTo>
                  <a:pt x="7201" y="8818"/>
                  <a:pt x="8817" y="7200"/>
                  <a:pt x="10799" y="7200"/>
                </a:cubicBezTo>
                <a:cubicBezTo>
                  <a:pt x="12783" y="7200"/>
                  <a:pt x="14400" y="8818"/>
                  <a:pt x="14400" y="10801"/>
                </a:cubicBezTo>
                <a:cubicBezTo>
                  <a:pt x="14400" y="12783"/>
                  <a:pt x="12783" y="14400"/>
                  <a:pt x="10799" y="14400"/>
                </a:cubicBezTo>
                <a:close/>
                <a:moveTo>
                  <a:pt x="21206" y="12895"/>
                </a:moveTo>
                <a:cubicBezTo>
                  <a:pt x="21431" y="12852"/>
                  <a:pt x="21600" y="12600"/>
                  <a:pt x="21600" y="12389"/>
                </a:cubicBezTo>
                <a:lnTo>
                  <a:pt x="21600" y="9267"/>
                </a:lnTo>
                <a:cubicBezTo>
                  <a:pt x="21600" y="9028"/>
                  <a:pt x="21431" y="8804"/>
                  <a:pt x="21193" y="8761"/>
                </a:cubicBezTo>
                <a:lnTo>
                  <a:pt x="18618" y="8368"/>
                </a:lnTo>
                <a:cubicBezTo>
                  <a:pt x="18478" y="7904"/>
                  <a:pt x="18281" y="7439"/>
                  <a:pt x="18043" y="6990"/>
                </a:cubicBezTo>
                <a:cubicBezTo>
                  <a:pt x="18520" y="6329"/>
                  <a:pt x="19040" y="5709"/>
                  <a:pt x="19519" y="5063"/>
                </a:cubicBezTo>
                <a:cubicBezTo>
                  <a:pt x="19590" y="4964"/>
                  <a:pt x="19630" y="4867"/>
                  <a:pt x="19630" y="4738"/>
                </a:cubicBezTo>
                <a:cubicBezTo>
                  <a:pt x="19630" y="4627"/>
                  <a:pt x="19602" y="4515"/>
                  <a:pt x="19532" y="4430"/>
                </a:cubicBezTo>
                <a:cubicBezTo>
                  <a:pt x="18941" y="3601"/>
                  <a:pt x="17957" y="2729"/>
                  <a:pt x="17213" y="2040"/>
                </a:cubicBezTo>
                <a:cubicBezTo>
                  <a:pt x="17114" y="1955"/>
                  <a:pt x="16988" y="1899"/>
                  <a:pt x="16862" y="1899"/>
                </a:cubicBezTo>
                <a:cubicBezTo>
                  <a:pt x="16734" y="1899"/>
                  <a:pt x="16608" y="1942"/>
                  <a:pt x="16524" y="2025"/>
                </a:cubicBezTo>
                <a:lnTo>
                  <a:pt x="14527" y="3532"/>
                </a:lnTo>
                <a:cubicBezTo>
                  <a:pt x="14118" y="3319"/>
                  <a:pt x="13697" y="3150"/>
                  <a:pt x="13260" y="3010"/>
                </a:cubicBezTo>
                <a:lnTo>
                  <a:pt x="12866" y="424"/>
                </a:lnTo>
                <a:cubicBezTo>
                  <a:pt x="12839" y="183"/>
                  <a:pt x="12614" y="0"/>
                  <a:pt x="12362" y="0"/>
                </a:cubicBezTo>
                <a:lnTo>
                  <a:pt x="9240" y="0"/>
                </a:lnTo>
                <a:cubicBezTo>
                  <a:pt x="8986" y="0"/>
                  <a:pt x="8788" y="169"/>
                  <a:pt x="8732" y="396"/>
                </a:cubicBezTo>
                <a:cubicBezTo>
                  <a:pt x="8508" y="1238"/>
                  <a:pt x="8423" y="2153"/>
                  <a:pt x="8326" y="3010"/>
                </a:cubicBezTo>
                <a:cubicBezTo>
                  <a:pt x="7890" y="3150"/>
                  <a:pt x="7453" y="3333"/>
                  <a:pt x="7045" y="3545"/>
                </a:cubicBezTo>
                <a:lnTo>
                  <a:pt x="5106" y="2040"/>
                </a:lnTo>
                <a:cubicBezTo>
                  <a:pt x="4992" y="1955"/>
                  <a:pt x="4866" y="1899"/>
                  <a:pt x="4740" y="1899"/>
                </a:cubicBezTo>
                <a:cubicBezTo>
                  <a:pt x="4260" y="1899"/>
                  <a:pt x="2362" y="3952"/>
                  <a:pt x="2024" y="4416"/>
                </a:cubicBezTo>
                <a:cubicBezTo>
                  <a:pt x="1955" y="4515"/>
                  <a:pt x="1898" y="4613"/>
                  <a:pt x="1898" y="4738"/>
                </a:cubicBezTo>
                <a:cubicBezTo>
                  <a:pt x="1898" y="4867"/>
                  <a:pt x="1955" y="4979"/>
                  <a:pt x="2039" y="5077"/>
                </a:cubicBezTo>
                <a:cubicBezTo>
                  <a:pt x="2559" y="5709"/>
                  <a:pt x="3067" y="6344"/>
                  <a:pt x="3543" y="7018"/>
                </a:cubicBezTo>
                <a:cubicBezTo>
                  <a:pt x="3319" y="7439"/>
                  <a:pt x="3136" y="7862"/>
                  <a:pt x="2996" y="8311"/>
                </a:cubicBezTo>
                <a:lnTo>
                  <a:pt x="380" y="8705"/>
                </a:lnTo>
                <a:cubicBezTo>
                  <a:pt x="169" y="8747"/>
                  <a:pt x="0" y="9000"/>
                  <a:pt x="0" y="9212"/>
                </a:cubicBezTo>
                <a:lnTo>
                  <a:pt x="0" y="12333"/>
                </a:lnTo>
                <a:cubicBezTo>
                  <a:pt x="0" y="12573"/>
                  <a:pt x="169" y="12797"/>
                  <a:pt x="409" y="12839"/>
                </a:cubicBezTo>
                <a:lnTo>
                  <a:pt x="2981" y="13219"/>
                </a:lnTo>
                <a:cubicBezTo>
                  <a:pt x="3122" y="13697"/>
                  <a:pt x="3319" y="14161"/>
                  <a:pt x="3559" y="14611"/>
                </a:cubicBezTo>
                <a:cubicBezTo>
                  <a:pt x="3079" y="15274"/>
                  <a:pt x="2559" y="15891"/>
                  <a:pt x="2082" y="16538"/>
                </a:cubicBezTo>
                <a:cubicBezTo>
                  <a:pt x="2012" y="16637"/>
                  <a:pt x="1969" y="16734"/>
                  <a:pt x="1969" y="16862"/>
                </a:cubicBezTo>
                <a:cubicBezTo>
                  <a:pt x="1969" y="16973"/>
                  <a:pt x="1996" y="17085"/>
                  <a:pt x="2067" y="17185"/>
                </a:cubicBezTo>
                <a:cubicBezTo>
                  <a:pt x="2657" y="17999"/>
                  <a:pt x="3642" y="18872"/>
                  <a:pt x="4386" y="19547"/>
                </a:cubicBezTo>
                <a:cubicBezTo>
                  <a:pt x="4486" y="19646"/>
                  <a:pt x="4614" y="19703"/>
                  <a:pt x="4740" y="19703"/>
                </a:cubicBezTo>
                <a:cubicBezTo>
                  <a:pt x="4866" y="19703"/>
                  <a:pt x="4992" y="19659"/>
                  <a:pt x="5091" y="19575"/>
                </a:cubicBezTo>
                <a:lnTo>
                  <a:pt x="7074" y="18071"/>
                </a:lnTo>
                <a:cubicBezTo>
                  <a:pt x="7480" y="18281"/>
                  <a:pt x="7902" y="18451"/>
                  <a:pt x="8339" y="18590"/>
                </a:cubicBezTo>
                <a:lnTo>
                  <a:pt x="8732" y="21177"/>
                </a:lnTo>
                <a:cubicBezTo>
                  <a:pt x="8760" y="21417"/>
                  <a:pt x="8986" y="21600"/>
                  <a:pt x="9240" y="21600"/>
                </a:cubicBezTo>
                <a:lnTo>
                  <a:pt x="12362" y="21600"/>
                </a:lnTo>
                <a:cubicBezTo>
                  <a:pt x="12614" y="21600"/>
                  <a:pt x="12811" y="21431"/>
                  <a:pt x="12866" y="21205"/>
                </a:cubicBezTo>
                <a:cubicBezTo>
                  <a:pt x="13092" y="20363"/>
                  <a:pt x="13177" y="19449"/>
                  <a:pt x="13275" y="18590"/>
                </a:cubicBezTo>
                <a:cubicBezTo>
                  <a:pt x="13712" y="18451"/>
                  <a:pt x="14147" y="18267"/>
                  <a:pt x="14555" y="18057"/>
                </a:cubicBezTo>
                <a:lnTo>
                  <a:pt x="16496" y="19575"/>
                </a:lnTo>
                <a:cubicBezTo>
                  <a:pt x="16608" y="19646"/>
                  <a:pt x="16734" y="19703"/>
                  <a:pt x="16862" y="19703"/>
                </a:cubicBezTo>
                <a:cubicBezTo>
                  <a:pt x="17338" y="19703"/>
                  <a:pt x="19236" y="17635"/>
                  <a:pt x="19575" y="17185"/>
                </a:cubicBezTo>
                <a:cubicBezTo>
                  <a:pt x="19659" y="17085"/>
                  <a:pt x="19701" y="16987"/>
                  <a:pt x="19701" y="16862"/>
                </a:cubicBezTo>
                <a:cubicBezTo>
                  <a:pt x="19701" y="16734"/>
                  <a:pt x="19645" y="16608"/>
                  <a:pt x="19561" y="16509"/>
                </a:cubicBezTo>
                <a:cubicBezTo>
                  <a:pt x="19040" y="15878"/>
                  <a:pt x="18535" y="15257"/>
                  <a:pt x="18055" y="14569"/>
                </a:cubicBezTo>
                <a:cubicBezTo>
                  <a:pt x="18281" y="14161"/>
                  <a:pt x="18449" y="13740"/>
                  <a:pt x="18606" y="13289"/>
                </a:cubicBezTo>
                <a:cubicBezTo>
                  <a:pt x="18606" y="13289"/>
                  <a:pt x="21206" y="12895"/>
                  <a:pt x="21206" y="12895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43" name="Group 42"/>
          <p:cNvGrpSpPr/>
          <p:nvPr/>
        </p:nvGrpSpPr>
        <p:grpSpPr>
          <a:xfrm>
            <a:off x="1973611" y="4080938"/>
            <a:ext cx="371763" cy="321874"/>
            <a:chOff x="3478058" y="3517900"/>
            <a:chExt cx="274840" cy="237958"/>
          </a:xfrm>
          <a:noFill/>
        </p:grpSpPr>
        <p:sp>
          <p:nvSpPr>
            <p:cNvPr id="44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45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46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47" name="Shape 3607"/>
          <p:cNvSpPr/>
          <p:nvPr/>
        </p:nvSpPr>
        <p:spPr>
          <a:xfrm>
            <a:off x="3107726" y="4106910"/>
            <a:ext cx="69211" cy="301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8" name="Shape 3607"/>
          <p:cNvSpPr/>
          <p:nvPr/>
        </p:nvSpPr>
        <p:spPr>
          <a:xfrm>
            <a:off x="3005333" y="4247080"/>
            <a:ext cx="69211" cy="160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9" name="Shape 3607"/>
          <p:cNvSpPr/>
          <p:nvPr/>
        </p:nvSpPr>
        <p:spPr>
          <a:xfrm>
            <a:off x="2900558" y="4145010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50" name="Shape 3607"/>
          <p:cNvSpPr/>
          <p:nvPr/>
        </p:nvSpPr>
        <p:spPr>
          <a:xfrm>
            <a:off x="2798164" y="4145010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51" name="Rounded Rectangle 50"/>
          <p:cNvSpPr/>
          <p:nvPr/>
        </p:nvSpPr>
        <p:spPr>
          <a:xfrm>
            <a:off x="4540375" y="4071545"/>
            <a:ext cx="288132" cy="299816"/>
          </a:xfrm>
          <a:prstGeom prst="roundRect">
            <a:avLst>
              <a:gd name="adj" fmla="val 9229"/>
            </a:avLst>
          </a:prstGeom>
          <a:solidFill>
            <a:srgbClr val="275D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461394" y="4124064"/>
            <a:ext cx="288132" cy="299816"/>
            <a:chOff x="10098881" y="5091334"/>
            <a:chExt cx="288132" cy="299816"/>
          </a:xfrm>
        </p:grpSpPr>
        <p:sp>
          <p:nvSpPr>
            <p:cNvPr id="53" name="Rounded Rectangle 52"/>
            <p:cNvSpPr/>
            <p:nvPr/>
          </p:nvSpPr>
          <p:spPr>
            <a:xfrm>
              <a:off x="10098881" y="5091334"/>
              <a:ext cx="288132" cy="299816"/>
            </a:xfrm>
            <a:prstGeom prst="roundRect">
              <a:avLst>
                <a:gd name="adj" fmla="val 9229"/>
              </a:avLst>
            </a:prstGeom>
            <a:solidFill>
              <a:srgbClr val="275D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0134767" y="5161197"/>
              <a:ext cx="216360" cy="158075"/>
              <a:chOff x="8356057" y="2292350"/>
              <a:chExt cx="216360" cy="158075"/>
            </a:xfrm>
            <a:solidFill>
              <a:schemeClr val="bg1"/>
            </a:solidFill>
          </p:grpSpPr>
          <p:sp>
            <p:nvSpPr>
              <p:cNvPr id="55" name="Shape 3642"/>
              <p:cNvSpPr/>
              <p:nvPr/>
            </p:nvSpPr>
            <p:spPr>
              <a:xfrm>
                <a:off x="8356057" y="2317750"/>
                <a:ext cx="216360" cy="132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02"/>
                    </a:moveTo>
                    <a:lnTo>
                      <a:pt x="15219" y="0"/>
                    </a:lnTo>
                    <a:lnTo>
                      <a:pt x="7365" y="12800"/>
                    </a:lnTo>
                    <a:lnTo>
                      <a:pt x="4908" y="8801"/>
                    </a:lnTo>
                    <a:lnTo>
                      <a:pt x="0" y="1680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0402"/>
                      <a:pt x="21600" y="1040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  <p:sp>
            <p:nvSpPr>
              <p:cNvPr id="56" name="Shape 3643"/>
              <p:cNvSpPr/>
              <p:nvPr/>
            </p:nvSpPr>
            <p:spPr>
              <a:xfrm>
                <a:off x="8356057" y="2292350"/>
                <a:ext cx="59011" cy="58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21600"/>
                    </a:moveTo>
                    <a:cubicBezTo>
                      <a:pt x="16761" y="21600"/>
                      <a:pt x="21600" y="16765"/>
                      <a:pt x="21600" y="10799"/>
                    </a:cubicBezTo>
                    <a:cubicBezTo>
                      <a:pt x="21600" y="4839"/>
                      <a:pt x="16761" y="0"/>
                      <a:pt x="10793" y="0"/>
                    </a:cubicBezTo>
                    <a:cubicBezTo>
                      <a:pt x="4837" y="0"/>
                      <a:pt x="0" y="4839"/>
                      <a:pt x="0" y="10799"/>
                    </a:cubicBezTo>
                    <a:cubicBezTo>
                      <a:pt x="0" y="16765"/>
                      <a:pt x="4837" y="21600"/>
                      <a:pt x="1079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566378" y="4006129"/>
            <a:ext cx="461230" cy="461230"/>
            <a:chOff x="10236673" y="4026700"/>
            <a:chExt cx="488150" cy="488150"/>
          </a:xfrm>
        </p:grpSpPr>
        <p:sp>
          <p:nvSpPr>
            <p:cNvPr id="58" name="Oval 57"/>
            <p:cNvSpPr/>
            <p:nvPr/>
          </p:nvSpPr>
          <p:spPr>
            <a:xfrm>
              <a:off x="10236673" y="4026700"/>
              <a:ext cx="488150" cy="488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308161" y="4098188"/>
              <a:ext cx="67418" cy="63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0582275" y="4098188"/>
              <a:ext cx="71060" cy="61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0308161" y="4368800"/>
              <a:ext cx="71387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0582275" y="4368800"/>
              <a:ext cx="71060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0326366" y="4120199"/>
              <a:ext cx="301154" cy="301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893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01BFF696-B24C-A74E-BE25-818FB5920DB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1" r="23631"/>
          <a:stretch>
            <a:fillRect/>
          </a:stretch>
        </p:blipFill>
        <p:spPr/>
      </p:pic>
      <p:cxnSp>
        <p:nvCxnSpPr>
          <p:cNvPr id="17" name="Straight Connector 16"/>
          <p:cNvCxnSpPr/>
          <p:nvPr/>
        </p:nvCxnSpPr>
        <p:spPr>
          <a:xfrm>
            <a:off x="6462277" y="1201685"/>
            <a:ext cx="766564" cy="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13722" y="1303482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Annual Report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0162" y="1636901"/>
            <a:ext cx="5409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ACTION ITEM</a:t>
            </a:r>
          </a:p>
        </p:txBody>
      </p:sp>
      <p:grpSp>
        <p:nvGrpSpPr>
          <p:cNvPr id="20" name="Group 19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21" name="Oval 20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riangle 35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93282" y="357010"/>
            <a:ext cx="595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6397802" y="6356757"/>
            <a:ext cx="3177776" cy="3244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Creative Point Presentation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0B5CD1-38D6-4E39-8696-097B843EA081}"/>
              </a:ext>
            </a:extLst>
          </p:cNvPr>
          <p:cNvSpPr txBox="1"/>
          <p:nvPr/>
        </p:nvSpPr>
        <p:spPr>
          <a:xfrm>
            <a:off x="6885186" y="3789949"/>
            <a:ext cx="1976371" cy="56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6861833" y="3482172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999BE7-FF86-40C9-9625-789014D0A46F}"/>
              </a:ext>
            </a:extLst>
          </p:cNvPr>
          <p:cNvSpPr/>
          <p:nvPr/>
        </p:nvSpPr>
        <p:spPr>
          <a:xfrm>
            <a:off x="6376892" y="3532414"/>
            <a:ext cx="449626" cy="449626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ECB313-FB4B-48F4-807E-843E88CAE427}"/>
              </a:ext>
            </a:extLst>
          </p:cNvPr>
          <p:cNvSpPr txBox="1"/>
          <p:nvPr/>
        </p:nvSpPr>
        <p:spPr>
          <a:xfrm>
            <a:off x="6397802" y="3603338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01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6885186" y="5106359"/>
            <a:ext cx="1976371" cy="56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81122AB-1CD9-489C-9328-BB13B41E0870}"/>
              </a:ext>
            </a:extLst>
          </p:cNvPr>
          <p:cNvSpPr txBox="1"/>
          <p:nvPr/>
        </p:nvSpPr>
        <p:spPr>
          <a:xfrm>
            <a:off x="6861833" y="4798582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E9B8AC7-3530-432E-8ED3-BA0DAA4733B5}"/>
              </a:ext>
            </a:extLst>
          </p:cNvPr>
          <p:cNvSpPr/>
          <p:nvPr/>
        </p:nvSpPr>
        <p:spPr>
          <a:xfrm>
            <a:off x="6376892" y="4848824"/>
            <a:ext cx="449626" cy="449626"/>
          </a:xfrm>
          <a:prstGeom prst="rect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97C2D5D-C367-4EE2-9C36-CDC63195B7EC}"/>
              </a:ext>
            </a:extLst>
          </p:cNvPr>
          <p:cNvSpPr txBox="1"/>
          <p:nvPr/>
        </p:nvSpPr>
        <p:spPr>
          <a:xfrm>
            <a:off x="6397802" y="4919748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03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B0B5CD1-38D6-4E39-8696-097B843EA081}"/>
              </a:ext>
            </a:extLst>
          </p:cNvPr>
          <p:cNvSpPr txBox="1"/>
          <p:nvPr/>
        </p:nvSpPr>
        <p:spPr>
          <a:xfrm>
            <a:off x="9369851" y="3789949"/>
            <a:ext cx="1976371" cy="56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9346498" y="3482172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999BE7-FF86-40C9-9625-789014D0A46F}"/>
              </a:ext>
            </a:extLst>
          </p:cNvPr>
          <p:cNvSpPr/>
          <p:nvPr/>
        </p:nvSpPr>
        <p:spPr>
          <a:xfrm>
            <a:off x="8861557" y="3532414"/>
            <a:ext cx="449626" cy="449626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ECB313-FB4B-48F4-807E-843E88CAE427}"/>
              </a:ext>
            </a:extLst>
          </p:cNvPr>
          <p:cNvSpPr txBox="1"/>
          <p:nvPr/>
        </p:nvSpPr>
        <p:spPr>
          <a:xfrm>
            <a:off x="8882467" y="3603338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02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9369851" y="5106359"/>
            <a:ext cx="1976371" cy="56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81122AB-1CD9-489C-9328-BB13B41E0870}"/>
              </a:ext>
            </a:extLst>
          </p:cNvPr>
          <p:cNvSpPr txBox="1"/>
          <p:nvPr/>
        </p:nvSpPr>
        <p:spPr>
          <a:xfrm>
            <a:off x="9346498" y="4798582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E9B8AC7-3530-432E-8ED3-BA0DAA4733B5}"/>
              </a:ext>
            </a:extLst>
          </p:cNvPr>
          <p:cNvSpPr/>
          <p:nvPr/>
        </p:nvSpPr>
        <p:spPr>
          <a:xfrm>
            <a:off x="8861557" y="4848824"/>
            <a:ext cx="449626" cy="449626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97C2D5D-C367-4EE2-9C36-CDC63195B7EC}"/>
              </a:ext>
            </a:extLst>
          </p:cNvPr>
          <p:cNvSpPr txBox="1"/>
          <p:nvPr/>
        </p:nvSpPr>
        <p:spPr>
          <a:xfrm>
            <a:off x="8882467" y="4919748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04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290162" y="2629584"/>
            <a:ext cx="424457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i="1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i="1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i="1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D56AE4CF-D523-264F-B127-65A6A579BF36}"/>
              </a:ext>
            </a:extLst>
          </p:cNvPr>
          <p:cNvSpPr/>
          <p:nvPr/>
        </p:nvSpPr>
        <p:spPr>
          <a:xfrm rot="21009371">
            <a:off x="149242" y="152693"/>
            <a:ext cx="5655648" cy="6319342"/>
          </a:xfrm>
          <a:custGeom>
            <a:avLst/>
            <a:gdLst>
              <a:gd name="connsiteX0" fmla="*/ 1824712 w 6686296"/>
              <a:gd name="connsiteY0" fmla="*/ 7448067 h 7470939"/>
              <a:gd name="connsiteX1" fmla="*/ 1828653 w 6686296"/>
              <a:gd name="connsiteY1" fmla="*/ 7465218 h 7470939"/>
              <a:gd name="connsiteX2" fmla="*/ 1818194 w 6686296"/>
              <a:gd name="connsiteY2" fmla="*/ 7469075 h 7470939"/>
              <a:gd name="connsiteX3" fmla="*/ 1812229 w 6686296"/>
              <a:gd name="connsiteY3" fmla="*/ 7452665 h 7470939"/>
              <a:gd name="connsiteX4" fmla="*/ 1824712 w 6686296"/>
              <a:gd name="connsiteY4" fmla="*/ 7448067 h 7470939"/>
              <a:gd name="connsiteX5" fmla="*/ 282617 w 6686296"/>
              <a:gd name="connsiteY5" fmla="*/ 6997375 h 7470939"/>
              <a:gd name="connsiteX6" fmla="*/ 297620 w 6686296"/>
              <a:gd name="connsiteY6" fmla="*/ 7011407 h 7470939"/>
              <a:gd name="connsiteX7" fmla="*/ 310181 w 6686296"/>
              <a:gd name="connsiteY7" fmla="*/ 7061596 h 7470939"/>
              <a:gd name="connsiteX8" fmla="*/ 304636 w 6686296"/>
              <a:gd name="connsiteY8" fmla="*/ 7069938 h 7470939"/>
              <a:gd name="connsiteX9" fmla="*/ 274292 w 6686296"/>
              <a:gd name="connsiteY9" fmla="*/ 7099689 h 7470939"/>
              <a:gd name="connsiteX10" fmla="*/ 264183 w 6686296"/>
              <a:gd name="connsiteY10" fmla="*/ 7093570 h 7470939"/>
              <a:gd name="connsiteX11" fmla="*/ 245679 w 6686296"/>
              <a:gd name="connsiteY11" fmla="*/ 7057557 h 7470939"/>
              <a:gd name="connsiteX12" fmla="*/ 256197 w 6686296"/>
              <a:gd name="connsiteY12" fmla="*/ 7033925 h 7470939"/>
              <a:gd name="connsiteX13" fmla="*/ 270013 w 6686296"/>
              <a:gd name="connsiteY13" fmla="*/ 7017173 h 7470939"/>
              <a:gd name="connsiteX14" fmla="*/ 282617 w 6686296"/>
              <a:gd name="connsiteY14" fmla="*/ 6997375 h 7470939"/>
              <a:gd name="connsiteX15" fmla="*/ 391837 w 6686296"/>
              <a:gd name="connsiteY15" fmla="*/ 6993631 h 7470939"/>
              <a:gd name="connsiteX16" fmla="*/ 405923 w 6686296"/>
              <a:gd name="connsiteY16" fmla="*/ 6998552 h 7470939"/>
              <a:gd name="connsiteX17" fmla="*/ 411254 w 6686296"/>
              <a:gd name="connsiteY17" fmla="*/ 7035628 h 7470939"/>
              <a:gd name="connsiteX18" fmla="*/ 359945 w 6686296"/>
              <a:gd name="connsiteY18" fmla="*/ 7049533 h 7470939"/>
              <a:gd name="connsiteX19" fmla="*/ 359000 w 6686296"/>
              <a:gd name="connsiteY19" fmla="*/ 7014463 h 7470939"/>
              <a:gd name="connsiteX20" fmla="*/ 391837 w 6686296"/>
              <a:gd name="connsiteY20" fmla="*/ 6993631 h 7470939"/>
              <a:gd name="connsiteX21" fmla="*/ 1158577 w 6686296"/>
              <a:gd name="connsiteY21" fmla="*/ 7095668 h 7470939"/>
              <a:gd name="connsiteX22" fmla="*/ 1165595 w 6686296"/>
              <a:gd name="connsiteY22" fmla="*/ 7127196 h 7470939"/>
              <a:gd name="connsiteX23" fmla="*/ 1177629 w 6686296"/>
              <a:gd name="connsiteY23" fmla="*/ 7138369 h 7470939"/>
              <a:gd name="connsiteX24" fmla="*/ 1181866 w 6686296"/>
              <a:gd name="connsiteY24" fmla="*/ 7156881 h 7470939"/>
              <a:gd name="connsiteX25" fmla="*/ 1162185 w 6686296"/>
              <a:gd name="connsiteY25" fmla="*/ 7158416 h 7470939"/>
              <a:gd name="connsiteX26" fmla="*/ 1148001 w 6686296"/>
              <a:gd name="connsiteY26" fmla="*/ 7145703 h 7470939"/>
              <a:gd name="connsiteX27" fmla="*/ 1139440 w 6686296"/>
              <a:gd name="connsiteY27" fmla="*/ 7115097 h 7470939"/>
              <a:gd name="connsiteX28" fmla="*/ 1158577 w 6686296"/>
              <a:gd name="connsiteY28" fmla="*/ 7095668 h 7470939"/>
              <a:gd name="connsiteX29" fmla="*/ 1337498 w 6686296"/>
              <a:gd name="connsiteY29" fmla="*/ 7081303 h 7470939"/>
              <a:gd name="connsiteX30" fmla="*/ 1336178 w 6686296"/>
              <a:gd name="connsiteY30" fmla="*/ 7086390 h 7470939"/>
              <a:gd name="connsiteX31" fmla="*/ 1326946 w 6686296"/>
              <a:gd name="connsiteY31" fmla="*/ 7092130 h 7470939"/>
              <a:gd name="connsiteX32" fmla="*/ 1325561 w 6686296"/>
              <a:gd name="connsiteY32" fmla="*/ 7086587 h 7470939"/>
              <a:gd name="connsiteX33" fmla="*/ 1337498 w 6686296"/>
              <a:gd name="connsiteY33" fmla="*/ 7081303 h 7470939"/>
              <a:gd name="connsiteX34" fmla="*/ 2474923 w 6686296"/>
              <a:gd name="connsiteY34" fmla="*/ 7271460 h 7470939"/>
              <a:gd name="connsiteX35" fmla="*/ 2474783 w 6686296"/>
              <a:gd name="connsiteY35" fmla="*/ 7283348 h 7470939"/>
              <a:gd name="connsiteX36" fmla="*/ 2463702 w 6686296"/>
              <a:gd name="connsiteY36" fmla="*/ 7286921 h 7470939"/>
              <a:gd name="connsiteX37" fmla="*/ 2462856 w 6686296"/>
              <a:gd name="connsiteY37" fmla="*/ 7276480 h 7470939"/>
              <a:gd name="connsiteX38" fmla="*/ 2474923 w 6686296"/>
              <a:gd name="connsiteY38" fmla="*/ 7271460 h 7470939"/>
              <a:gd name="connsiteX39" fmla="*/ 655690 w 6686296"/>
              <a:gd name="connsiteY39" fmla="*/ 6951082 h 7470939"/>
              <a:gd name="connsiteX40" fmla="*/ 661332 w 6686296"/>
              <a:gd name="connsiteY40" fmla="*/ 6961822 h 7470939"/>
              <a:gd name="connsiteX41" fmla="*/ 697173 w 6686296"/>
              <a:gd name="connsiteY41" fmla="*/ 6982220 h 7470939"/>
              <a:gd name="connsiteX42" fmla="*/ 706083 w 6686296"/>
              <a:gd name="connsiteY42" fmla="*/ 6977819 h 7470939"/>
              <a:gd name="connsiteX43" fmla="*/ 723331 w 6686296"/>
              <a:gd name="connsiteY43" fmla="*/ 6973173 h 7470939"/>
              <a:gd name="connsiteX44" fmla="*/ 833931 w 6686296"/>
              <a:gd name="connsiteY44" fmla="*/ 7059130 h 7470939"/>
              <a:gd name="connsiteX45" fmla="*/ 843777 w 6686296"/>
              <a:gd name="connsiteY45" fmla="*/ 7052536 h 7470939"/>
              <a:gd name="connsiteX46" fmla="*/ 847940 w 6686296"/>
              <a:gd name="connsiteY46" fmla="*/ 7062690 h 7470939"/>
              <a:gd name="connsiteX47" fmla="*/ 833925 w 6686296"/>
              <a:gd name="connsiteY47" fmla="*/ 7059140 h 7470939"/>
              <a:gd name="connsiteX48" fmla="*/ 816364 w 6686296"/>
              <a:gd name="connsiteY48" fmla="*/ 7112815 h 7470939"/>
              <a:gd name="connsiteX49" fmla="*/ 793022 w 6686296"/>
              <a:gd name="connsiteY49" fmla="*/ 7149657 h 7470939"/>
              <a:gd name="connsiteX50" fmla="*/ 746046 w 6686296"/>
              <a:gd name="connsiteY50" fmla="*/ 7197793 h 7470939"/>
              <a:gd name="connsiteX51" fmla="*/ 733393 w 6686296"/>
              <a:gd name="connsiteY51" fmla="*/ 7195286 h 7470939"/>
              <a:gd name="connsiteX52" fmla="*/ 716892 w 6686296"/>
              <a:gd name="connsiteY52" fmla="*/ 7184544 h 7470939"/>
              <a:gd name="connsiteX53" fmla="*/ 651437 w 6686296"/>
              <a:gd name="connsiteY53" fmla="*/ 7201437 h 7470939"/>
              <a:gd name="connsiteX54" fmla="*/ 621912 w 6686296"/>
              <a:gd name="connsiteY54" fmla="*/ 7206032 h 7470939"/>
              <a:gd name="connsiteX55" fmla="*/ 576570 w 6686296"/>
              <a:gd name="connsiteY55" fmla="*/ 7167172 h 7470939"/>
              <a:gd name="connsiteX56" fmla="*/ 598648 w 6686296"/>
              <a:gd name="connsiteY56" fmla="*/ 7117142 h 7470939"/>
              <a:gd name="connsiteX57" fmla="*/ 616609 w 6686296"/>
              <a:gd name="connsiteY57" fmla="*/ 7081337 h 7470939"/>
              <a:gd name="connsiteX58" fmla="*/ 567754 w 6686296"/>
              <a:gd name="connsiteY58" fmla="*/ 7077204 h 7470939"/>
              <a:gd name="connsiteX59" fmla="*/ 552964 w 6686296"/>
              <a:gd name="connsiteY59" fmla="*/ 7075630 h 7470939"/>
              <a:gd name="connsiteX60" fmla="*/ 525554 w 6686296"/>
              <a:gd name="connsiteY60" fmla="*/ 7057446 h 7470939"/>
              <a:gd name="connsiteX61" fmla="*/ 533661 w 6686296"/>
              <a:gd name="connsiteY61" fmla="*/ 7036387 h 7470939"/>
              <a:gd name="connsiteX62" fmla="*/ 497457 w 6686296"/>
              <a:gd name="connsiteY62" fmla="*/ 7028340 h 7470939"/>
              <a:gd name="connsiteX63" fmla="*/ 517984 w 6686296"/>
              <a:gd name="connsiteY63" fmla="*/ 6972640 h 7470939"/>
              <a:gd name="connsiteX64" fmla="*/ 525396 w 6686296"/>
              <a:gd name="connsiteY64" fmla="*/ 6959065 h 7470939"/>
              <a:gd name="connsiteX65" fmla="*/ 542994 w 6686296"/>
              <a:gd name="connsiteY65" fmla="*/ 6963684 h 7470939"/>
              <a:gd name="connsiteX66" fmla="*/ 581146 w 6686296"/>
              <a:gd name="connsiteY66" fmla="*/ 6982708 h 7470939"/>
              <a:gd name="connsiteX67" fmla="*/ 601128 w 6686296"/>
              <a:gd name="connsiteY67" fmla="*/ 6972081 h 7470939"/>
              <a:gd name="connsiteX68" fmla="*/ 629856 w 6686296"/>
              <a:gd name="connsiteY68" fmla="*/ 6978293 h 7470939"/>
              <a:gd name="connsiteX69" fmla="*/ 633628 w 6686296"/>
              <a:gd name="connsiteY69" fmla="*/ 6966593 h 7470939"/>
              <a:gd name="connsiteX70" fmla="*/ 643549 w 6686296"/>
              <a:gd name="connsiteY70" fmla="*/ 6949916 h 7470939"/>
              <a:gd name="connsiteX71" fmla="*/ 655690 w 6686296"/>
              <a:gd name="connsiteY71" fmla="*/ 6951082 h 7470939"/>
              <a:gd name="connsiteX72" fmla="*/ 1379688 w 6686296"/>
              <a:gd name="connsiteY72" fmla="*/ 7067752 h 7470939"/>
              <a:gd name="connsiteX73" fmla="*/ 1383617 w 6686296"/>
              <a:gd name="connsiteY73" fmla="*/ 7074304 h 7470939"/>
              <a:gd name="connsiteX74" fmla="*/ 1366218 w 6686296"/>
              <a:gd name="connsiteY74" fmla="*/ 7077491 h 7470939"/>
              <a:gd name="connsiteX75" fmla="*/ 1369836 w 6686296"/>
              <a:gd name="connsiteY75" fmla="*/ 7068549 h 7470939"/>
              <a:gd name="connsiteX76" fmla="*/ 1379688 w 6686296"/>
              <a:gd name="connsiteY76" fmla="*/ 7067752 h 7470939"/>
              <a:gd name="connsiteX77" fmla="*/ 1465901 w 6686296"/>
              <a:gd name="connsiteY77" fmla="*/ 7054511 h 7470939"/>
              <a:gd name="connsiteX78" fmla="*/ 1471991 w 6686296"/>
              <a:gd name="connsiteY78" fmla="*/ 7056199 h 7470939"/>
              <a:gd name="connsiteX79" fmla="*/ 1471325 w 6686296"/>
              <a:gd name="connsiteY79" fmla="*/ 7065664 h 7470939"/>
              <a:gd name="connsiteX80" fmla="*/ 1460646 w 6686296"/>
              <a:gd name="connsiteY80" fmla="*/ 7072158 h 7470939"/>
              <a:gd name="connsiteX81" fmla="*/ 1460637 w 6686296"/>
              <a:gd name="connsiteY81" fmla="*/ 7058190 h 7470939"/>
              <a:gd name="connsiteX82" fmla="*/ 1465901 w 6686296"/>
              <a:gd name="connsiteY82" fmla="*/ 7054511 h 7470939"/>
              <a:gd name="connsiteX83" fmla="*/ 1592678 w 6686296"/>
              <a:gd name="connsiteY83" fmla="*/ 7064411 h 7470939"/>
              <a:gd name="connsiteX84" fmla="*/ 1535525 w 6686296"/>
              <a:gd name="connsiteY84" fmla="*/ 7080950 h 7470939"/>
              <a:gd name="connsiteX85" fmla="*/ 1592678 w 6686296"/>
              <a:gd name="connsiteY85" fmla="*/ 7064411 h 7470939"/>
              <a:gd name="connsiteX86" fmla="*/ 2460946 w 6686296"/>
              <a:gd name="connsiteY86" fmla="*/ 7204712 h 7470939"/>
              <a:gd name="connsiteX87" fmla="*/ 2460247 w 6686296"/>
              <a:gd name="connsiteY87" fmla="*/ 7205014 h 7470939"/>
              <a:gd name="connsiteX88" fmla="*/ 2461994 w 6686296"/>
              <a:gd name="connsiteY88" fmla="*/ 7205402 h 7470939"/>
              <a:gd name="connsiteX89" fmla="*/ 2460946 w 6686296"/>
              <a:gd name="connsiteY89" fmla="*/ 7204712 h 7470939"/>
              <a:gd name="connsiteX90" fmla="*/ 2370332 w 6686296"/>
              <a:gd name="connsiteY90" fmla="*/ 7156749 h 7470939"/>
              <a:gd name="connsiteX91" fmla="*/ 2369166 w 6686296"/>
              <a:gd name="connsiteY91" fmla="*/ 7158520 h 7470939"/>
              <a:gd name="connsiteX92" fmla="*/ 2373243 w 6686296"/>
              <a:gd name="connsiteY92" fmla="*/ 7160695 h 7470939"/>
              <a:gd name="connsiteX93" fmla="*/ 2370332 w 6686296"/>
              <a:gd name="connsiteY93" fmla="*/ 7156749 h 7470939"/>
              <a:gd name="connsiteX94" fmla="*/ 1623046 w 6686296"/>
              <a:gd name="connsiteY94" fmla="*/ 7015981 h 7470939"/>
              <a:gd name="connsiteX95" fmla="*/ 1620940 w 6686296"/>
              <a:gd name="connsiteY95" fmla="*/ 7022687 h 7470939"/>
              <a:gd name="connsiteX96" fmla="*/ 1613322 w 6686296"/>
              <a:gd name="connsiteY96" fmla="*/ 7024190 h 7470939"/>
              <a:gd name="connsiteX97" fmla="*/ 1615033 w 6686296"/>
              <a:gd name="connsiteY97" fmla="*/ 7015901 h 7470939"/>
              <a:gd name="connsiteX98" fmla="*/ 1623046 w 6686296"/>
              <a:gd name="connsiteY98" fmla="*/ 7015981 h 7470939"/>
              <a:gd name="connsiteX99" fmla="*/ 212768 w 6686296"/>
              <a:gd name="connsiteY99" fmla="*/ 6748268 h 7470939"/>
              <a:gd name="connsiteX100" fmla="*/ 238820 w 6686296"/>
              <a:gd name="connsiteY100" fmla="*/ 6759735 h 7470939"/>
              <a:gd name="connsiteX101" fmla="*/ 268625 w 6686296"/>
              <a:gd name="connsiteY101" fmla="*/ 6779969 h 7470939"/>
              <a:gd name="connsiteX102" fmla="*/ 273294 w 6686296"/>
              <a:gd name="connsiteY102" fmla="*/ 6790976 h 7470939"/>
              <a:gd name="connsiteX103" fmla="*/ 229448 w 6686296"/>
              <a:gd name="connsiteY103" fmla="*/ 6855088 h 7470939"/>
              <a:gd name="connsiteX104" fmla="*/ 216901 w 6686296"/>
              <a:gd name="connsiteY104" fmla="*/ 6852849 h 7470939"/>
              <a:gd name="connsiteX105" fmla="*/ 181145 w 6686296"/>
              <a:gd name="connsiteY105" fmla="*/ 6842570 h 7470939"/>
              <a:gd name="connsiteX106" fmla="*/ 175389 w 6686296"/>
              <a:gd name="connsiteY106" fmla="*/ 6820196 h 7470939"/>
              <a:gd name="connsiteX107" fmla="*/ 162788 w 6686296"/>
              <a:gd name="connsiteY107" fmla="*/ 6817203 h 7470939"/>
              <a:gd name="connsiteX108" fmla="*/ 147989 w 6686296"/>
              <a:gd name="connsiteY108" fmla="*/ 6820820 h 7470939"/>
              <a:gd name="connsiteX109" fmla="*/ 140437 w 6686296"/>
              <a:gd name="connsiteY109" fmla="*/ 6838071 h 7470939"/>
              <a:gd name="connsiteX110" fmla="*/ 131145 w 6686296"/>
              <a:gd name="connsiteY110" fmla="*/ 6843584 h 7470939"/>
              <a:gd name="connsiteX111" fmla="*/ 113302 w 6686296"/>
              <a:gd name="connsiteY111" fmla="*/ 6860183 h 7470939"/>
              <a:gd name="connsiteX112" fmla="*/ 118056 w 6686296"/>
              <a:gd name="connsiteY112" fmla="*/ 6838485 h 7470939"/>
              <a:gd name="connsiteX113" fmla="*/ 100863 w 6686296"/>
              <a:gd name="connsiteY113" fmla="*/ 6797577 h 7470939"/>
              <a:gd name="connsiteX114" fmla="*/ 96456 w 6686296"/>
              <a:gd name="connsiteY114" fmla="*/ 6783153 h 7470939"/>
              <a:gd name="connsiteX115" fmla="*/ 114355 w 6686296"/>
              <a:gd name="connsiteY115" fmla="*/ 6784426 h 7470939"/>
              <a:gd name="connsiteX116" fmla="*/ 163997 w 6686296"/>
              <a:gd name="connsiteY116" fmla="*/ 6786974 h 7470939"/>
              <a:gd name="connsiteX117" fmla="*/ 150295 w 6686296"/>
              <a:gd name="connsiteY117" fmla="*/ 6759751 h 7470939"/>
              <a:gd name="connsiteX118" fmla="*/ 188886 w 6686296"/>
              <a:gd name="connsiteY118" fmla="*/ 6761164 h 7470939"/>
              <a:gd name="connsiteX119" fmla="*/ 212768 w 6686296"/>
              <a:gd name="connsiteY119" fmla="*/ 6748268 h 7470939"/>
              <a:gd name="connsiteX120" fmla="*/ 886600 w 6686296"/>
              <a:gd name="connsiteY120" fmla="*/ 6849291 h 7470939"/>
              <a:gd name="connsiteX121" fmla="*/ 891027 w 6686296"/>
              <a:gd name="connsiteY121" fmla="*/ 6854781 h 7470939"/>
              <a:gd name="connsiteX122" fmla="*/ 879811 w 6686296"/>
              <a:gd name="connsiteY122" fmla="*/ 6865356 h 7470939"/>
              <a:gd name="connsiteX123" fmla="*/ 879936 w 6686296"/>
              <a:gd name="connsiteY123" fmla="*/ 6860780 h 7470939"/>
              <a:gd name="connsiteX124" fmla="*/ 886600 w 6686296"/>
              <a:gd name="connsiteY124" fmla="*/ 6849291 h 7470939"/>
              <a:gd name="connsiteX125" fmla="*/ 710548 w 6686296"/>
              <a:gd name="connsiteY125" fmla="*/ 6802135 h 7470939"/>
              <a:gd name="connsiteX126" fmla="*/ 717599 w 6686296"/>
              <a:gd name="connsiteY126" fmla="*/ 6808163 h 7470939"/>
              <a:gd name="connsiteX127" fmla="*/ 711792 w 6686296"/>
              <a:gd name="connsiteY127" fmla="*/ 6832247 h 7470939"/>
              <a:gd name="connsiteX128" fmla="*/ 710583 w 6686296"/>
              <a:gd name="connsiteY128" fmla="*/ 6842474 h 7470939"/>
              <a:gd name="connsiteX129" fmla="*/ 703931 w 6686296"/>
              <a:gd name="connsiteY129" fmla="*/ 6843439 h 7470939"/>
              <a:gd name="connsiteX130" fmla="*/ 700067 w 6686296"/>
              <a:gd name="connsiteY130" fmla="*/ 6838889 h 7470939"/>
              <a:gd name="connsiteX131" fmla="*/ 711787 w 6686296"/>
              <a:gd name="connsiteY131" fmla="*/ 6832256 h 7470939"/>
              <a:gd name="connsiteX132" fmla="*/ 706889 w 6686296"/>
              <a:gd name="connsiteY132" fmla="*/ 6825640 h 7470939"/>
              <a:gd name="connsiteX133" fmla="*/ 704765 w 6686296"/>
              <a:gd name="connsiteY133" fmla="*/ 6802170 h 7470939"/>
              <a:gd name="connsiteX134" fmla="*/ 710548 w 6686296"/>
              <a:gd name="connsiteY134" fmla="*/ 6802135 h 7470939"/>
              <a:gd name="connsiteX135" fmla="*/ 1593910 w 6686296"/>
              <a:gd name="connsiteY135" fmla="*/ 6954759 h 7470939"/>
              <a:gd name="connsiteX136" fmla="*/ 1600801 w 6686296"/>
              <a:gd name="connsiteY136" fmla="*/ 6971483 h 7470939"/>
              <a:gd name="connsiteX137" fmla="*/ 1589430 w 6686296"/>
              <a:gd name="connsiteY137" fmla="*/ 6966386 h 7470939"/>
              <a:gd name="connsiteX138" fmla="*/ 1593910 w 6686296"/>
              <a:gd name="connsiteY138" fmla="*/ 6954759 h 7470939"/>
              <a:gd name="connsiteX139" fmla="*/ 664270 w 6686296"/>
              <a:gd name="connsiteY139" fmla="*/ 6789771 h 7470939"/>
              <a:gd name="connsiteX140" fmla="*/ 669482 w 6686296"/>
              <a:gd name="connsiteY140" fmla="*/ 6792167 h 7470939"/>
              <a:gd name="connsiteX141" fmla="*/ 672540 w 6686296"/>
              <a:gd name="connsiteY141" fmla="*/ 6802101 h 7470939"/>
              <a:gd name="connsiteX142" fmla="*/ 662952 w 6686296"/>
              <a:gd name="connsiteY142" fmla="*/ 6803612 h 7470939"/>
              <a:gd name="connsiteX143" fmla="*/ 660133 w 6686296"/>
              <a:gd name="connsiteY143" fmla="*/ 6792395 h 7470939"/>
              <a:gd name="connsiteX144" fmla="*/ 664270 w 6686296"/>
              <a:gd name="connsiteY144" fmla="*/ 6789771 h 7470939"/>
              <a:gd name="connsiteX145" fmla="*/ 912979 w 6686296"/>
              <a:gd name="connsiteY145" fmla="*/ 6763330 h 7470939"/>
              <a:gd name="connsiteX146" fmla="*/ 951372 w 6686296"/>
              <a:gd name="connsiteY146" fmla="*/ 6777602 h 7470939"/>
              <a:gd name="connsiteX147" fmla="*/ 961437 w 6686296"/>
              <a:gd name="connsiteY147" fmla="*/ 6793342 h 7470939"/>
              <a:gd name="connsiteX148" fmla="*/ 946679 w 6686296"/>
              <a:gd name="connsiteY148" fmla="*/ 6795967 h 7470939"/>
              <a:gd name="connsiteX149" fmla="*/ 928840 w 6686296"/>
              <a:gd name="connsiteY149" fmla="*/ 6803547 h 7470939"/>
              <a:gd name="connsiteX150" fmla="*/ 873383 w 6686296"/>
              <a:gd name="connsiteY150" fmla="*/ 6792505 h 7470939"/>
              <a:gd name="connsiteX151" fmla="*/ 863703 w 6686296"/>
              <a:gd name="connsiteY151" fmla="*/ 6776388 h 7470939"/>
              <a:gd name="connsiteX152" fmla="*/ 872185 w 6686296"/>
              <a:gd name="connsiteY152" fmla="*/ 6761308 h 7470939"/>
              <a:gd name="connsiteX153" fmla="*/ 912979 w 6686296"/>
              <a:gd name="connsiteY153" fmla="*/ 6763330 h 7470939"/>
              <a:gd name="connsiteX154" fmla="*/ 2118824 w 6686296"/>
              <a:gd name="connsiteY154" fmla="*/ 6966569 h 7470939"/>
              <a:gd name="connsiteX155" fmla="*/ 2134449 w 6686296"/>
              <a:gd name="connsiteY155" fmla="*/ 6980800 h 7470939"/>
              <a:gd name="connsiteX156" fmla="*/ 2108308 w 6686296"/>
              <a:gd name="connsiteY156" fmla="*/ 6972062 h 7470939"/>
              <a:gd name="connsiteX157" fmla="*/ 2102806 w 6686296"/>
              <a:gd name="connsiteY157" fmla="*/ 6964561 h 7470939"/>
              <a:gd name="connsiteX158" fmla="*/ 2118824 w 6686296"/>
              <a:gd name="connsiteY158" fmla="*/ 6966569 h 7470939"/>
              <a:gd name="connsiteX159" fmla="*/ 1157951 w 6686296"/>
              <a:gd name="connsiteY159" fmla="*/ 6784481 h 7470939"/>
              <a:gd name="connsiteX160" fmla="*/ 1215332 w 6686296"/>
              <a:gd name="connsiteY160" fmla="*/ 6798514 h 7470939"/>
              <a:gd name="connsiteX161" fmla="*/ 1112938 w 6686296"/>
              <a:gd name="connsiteY161" fmla="*/ 6804438 h 7470939"/>
              <a:gd name="connsiteX162" fmla="*/ 1101855 w 6686296"/>
              <a:gd name="connsiteY162" fmla="*/ 6809034 h 7470939"/>
              <a:gd name="connsiteX163" fmla="*/ 1100006 w 6686296"/>
              <a:gd name="connsiteY163" fmla="*/ 6801742 h 7470939"/>
              <a:gd name="connsiteX164" fmla="*/ 1157951 w 6686296"/>
              <a:gd name="connsiteY164" fmla="*/ 6784481 h 7470939"/>
              <a:gd name="connsiteX165" fmla="*/ 3374942 w 6686296"/>
              <a:gd name="connsiteY165" fmla="*/ 7134657 h 7470939"/>
              <a:gd name="connsiteX166" fmla="*/ 3386532 w 6686296"/>
              <a:gd name="connsiteY166" fmla="*/ 7149243 h 7470939"/>
              <a:gd name="connsiteX167" fmla="*/ 3377011 w 6686296"/>
              <a:gd name="connsiteY167" fmla="*/ 7144915 h 7470939"/>
              <a:gd name="connsiteX168" fmla="*/ 3374942 w 6686296"/>
              <a:gd name="connsiteY168" fmla="*/ 7134657 h 7470939"/>
              <a:gd name="connsiteX169" fmla="*/ 3415089 w 6686296"/>
              <a:gd name="connsiteY169" fmla="*/ 7123326 h 7470939"/>
              <a:gd name="connsiteX170" fmla="*/ 3418382 w 6686296"/>
              <a:gd name="connsiteY170" fmla="*/ 7141854 h 7470939"/>
              <a:gd name="connsiteX171" fmla="*/ 3411912 w 6686296"/>
              <a:gd name="connsiteY171" fmla="*/ 7141641 h 7470939"/>
              <a:gd name="connsiteX172" fmla="*/ 3415089 w 6686296"/>
              <a:gd name="connsiteY172" fmla="*/ 7123326 h 7470939"/>
              <a:gd name="connsiteX173" fmla="*/ 1792554 w 6686296"/>
              <a:gd name="connsiteY173" fmla="*/ 6822655 h 7470939"/>
              <a:gd name="connsiteX174" fmla="*/ 1816880 w 6686296"/>
              <a:gd name="connsiteY174" fmla="*/ 6835007 h 7470939"/>
              <a:gd name="connsiteX175" fmla="*/ 1840298 w 6686296"/>
              <a:gd name="connsiteY175" fmla="*/ 6838583 h 7470939"/>
              <a:gd name="connsiteX176" fmla="*/ 1842197 w 6686296"/>
              <a:gd name="connsiteY176" fmla="*/ 6838794 h 7470939"/>
              <a:gd name="connsiteX177" fmla="*/ 1853821 w 6686296"/>
              <a:gd name="connsiteY177" fmla="*/ 6893009 h 7470939"/>
              <a:gd name="connsiteX178" fmla="*/ 1816773 w 6686296"/>
              <a:gd name="connsiteY178" fmla="*/ 6888186 h 7470939"/>
              <a:gd name="connsiteX179" fmla="*/ 1791197 w 6686296"/>
              <a:gd name="connsiteY179" fmla="*/ 6830601 h 7470939"/>
              <a:gd name="connsiteX180" fmla="*/ 1792554 w 6686296"/>
              <a:gd name="connsiteY180" fmla="*/ 6822655 h 7470939"/>
              <a:gd name="connsiteX181" fmla="*/ 1149740 w 6686296"/>
              <a:gd name="connsiteY181" fmla="*/ 6702923 h 7470939"/>
              <a:gd name="connsiteX182" fmla="*/ 1150514 w 6686296"/>
              <a:gd name="connsiteY182" fmla="*/ 6712400 h 7470939"/>
              <a:gd name="connsiteX183" fmla="*/ 1141281 w 6686296"/>
              <a:gd name="connsiteY183" fmla="*/ 6713493 h 7470939"/>
              <a:gd name="connsiteX184" fmla="*/ 1141030 w 6686296"/>
              <a:gd name="connsiteY184" fmla="*/ 6703820 h 7470939"/>
              <a:gd name="connsiteX185" fmla="*/ 1149740 w 6686296"/>
              <a:gd name="connsiteY185" fmla="*/ 6702923 h 7470939"/>
              <a:gd name="connsiteX186" fmla="*/ 1775311 w 6686296"/>
              <a:gd name="connsiteY186" fmla="*/ 6803785 h 7470939"/>
              <a:gd name="connsiteX187" fmla="*/ 1781572 w 6686296"/>
              <a:gd name="connsiteY187" fmla="*/ 6805692 h 7470939"/>
              <a:gd name="connsiteX188" fmla="*/ 1784982 w 6686296"/>
              <a:gd name="connsiteY188" fmla="*/ 6814611 h 7470939"/>
              <a:gd name="connsiteX189" fmla="*/ 1771944 w 6686296"/>
              <a:gd name="connsiteY189" fmla="*/ 6818202 h 7470939"/>
              <a:gd name="connsiteX190" fmla="*/ 1770820 w 6686296"/>
              <a:gd name="connsiteY190" fmla="*/ 6808454 h 7470939"/>
              <a:gd name="connsiteX191" fmla="*/ 1775311 w 6686296"/>
              <a:gd name="connsiteY191" fmla="*/ 6803785 h 7470939"/>
              <a:gd name="connsiteX192" fmla="*/ 298904 w 6686296"/>
              <a:gd name="connsiteY192" fmla="*/ 6540064 h 7470939"/>
              <a:gd name="connsiteX193" fmla="*/ 304822 w 6686296"/>
              <a:gd name="connsiteY193" fmla="*/ 6541359 h 7470939"/>
              <a:gd name="connsiteX194" fmla="*/ 307234 w 6686296"/>
              <a:gd name="connsiteY194" fmla="*/ 6558279 h 7470939"/>
              <a:gd name="connsiteX195" fmla="*/ 292581 w 6686296"/>
              <a:gd name="connsiteY195" fmla="*/ 6559680 h 7470939"/>
              <a:gd name="connsiteX196" fmla="*/ 293979 w 6686296"/>
              <a:gd name="connsiteY196" fmla="*/ 6544818 h 7470939"/>
              <a:gd name="connsiteX197" fmla="*/ 298904 w 6686296"/>
              <a:gd name="connsiteY197" fmla="*/ 6540064 h 7470939"/>
              <a:gd name="connsiteX198" fmla="*/ 3528659 w 6686296"/>
              <a:gd name="connsiteY198" fmla="*/ 7096674 h 7470939"/>
              <a:gd name="connsiteX199" fmla="*/ 3528664 w 6686296"/>
              <a:gd name="connsiteY199" fmla="*/ 7096676 h 7470939"/>
              <a:gd name="connsiteX200" fmla="*/ 3528855 w 6686296"/>
              <a:gd name="connsiteY200" fmla="*/ 7096816 h 7470939"/>
              <a:gd name="connsiteX201" fmla="*/ 3528757 w 6686296"/>
              <a:gd name="connsiteY201" fmla="*/ 7097166 h 7470939"/>
              <a:gd name="connsiteX202" fmla="*/ 3528486 w 6686296"/>
              <a:gd name="connsiteY202" fmla="*/ 7096837 h 7470939"/>
              <a:gd name="connsiteX203" fmla="*/ 3528661 w 6686296"/>
              <a:gd name="connsiteY203" fmla="*/ 7096681 h 7470939"/>
              <a:gd name="connsiteX204" fmla="*/ 3802821 w 6686296"/>
              <a:gd name="connsiteY204" fmla="*/ 7143924 h 7470939"/>
              <a:gd name="connsiteX205" fmla="*/ 3824397 w 6686296"/>
              <a:gd name="connsiteY205" fmla="*/ 7181075 h 7470939"/>
              <a:gd name="connsiteX206" fmla="*/ 3802821 w 6686296"/>
              <a:gd name="connsiteY206" fmla="*/ 7143924 h 7470939"/>
              <a:gd name="connsiteX207" fmla="*/ 1634544 w 6686296"/>
              <a:gd name="connsiteY207" fmla="*/ 6755486 h 7470939"/>
              <a:gd name="connsiteX208" fmla="*/ 1635303 w 6686296"/>
              <a:gd name="connsiteY208" fmla="*/ 6756696 h 7470939"/>
              <a:gd name="connsiteX209" fmla="*/ 1635973 w 6686296"/>
              <a:gd name="connsiteY209" fmla="*/ 6756245 h 7470939"/>
              <a:gd name="connsiteX210" fmla="*/ 1634544 w 6686296"/>
              <a:gd name="connsiteY210" fmla="*/ 6755486 h 7470939"/>
              <a:gd name="connsiteX211" fmla="*/ 1708375 w 6686296"/>
              <a:gd name="connsiteY211" fmla="*/ 6755771 h 7470939"/>
              <a:gd name="connsiteX212" fmla="*/ 1715136 w 6686296"/>
              <a:gd name="connsiteY212" fmla="*/ 6759558 h 7470939"/>
              <a:gd name="connsiteX213" fmla="*/ 1720261 w 6686296"/>
              <a:gd name="connsiteY213" fmla="*/ 6768471 h 7470939"/>
              <a:gd name="connsiteX214" fmla="*/ 1705273 w 6686296"/>
              <a:gd name="connsiteY214" fmla="*/ 6774106 h 7470939"/>
              <a:gd name="connsiteX215" fmla="*/ 1700249 w 6686296"/>
              <a:gd name="connsiteY215" fmla="*/ 6760712 h 7470939"/>
              <a:gd name="connsiteX216" fmla="*/ 1708375 w 6686296"/>
              <a:gd name="connsiteY216" fmla="*/ 6755771 h 7470939"/>
              <a:gd name="connsiteX217" fmla="*/ 352296 w 6686296"/>
              <a:gd name="connsiteY217" fmla="*/ 6506851 h 7470939"/>
              <a:gd name="connsiteX218" fmla="*/ 357214 w 6686296"/>
              <a:gd name="connsiteY218" fmla="*/ 6509136 h 7470939"/>
              <a:gd name="connsiteX219" fmla="*/ 360963 w 6686296"/>
              <a:gd name="connsiteY219" fmla="*/ 6517837 h 7470939"/>
              <a:gd name="connsiteX220" fmla="*/ 351456 w 6686296"/>
              <a:gd name="connsiteY220" fmla="*/ 6517664 h 7470939"/>
              <a:gd name="connsiteX221" fmla="*/ 347695 w 6686296"/>
              <a:gd name="connsiteY221" fmla="*/ 6508981 h 7470939"/>
              <a:gd name="connsiteX222" fmla="*/ 352296 w 6686296"/>
              <a:gd name="connsiteY222" fmla="*/ 6506851 h 7470939"/>
              <a:gd name="connsiteX223" fmla="*/ 3517123 w 6686296"/>
              <a:gd name="connsiteY223" fmla="*/ 7055945 h 7470939"/>
              <a:gd name="connsiteX224" fmla="*/ 3524343 w 6686296"/>
              <a:gd name="connsiteY224" fmla="*/ 7083368 h 7470939"/>
              <a:gd name="connsiteX225" fmla="*/ 3486865 w 6686296"/>
              <a:gd name="connsiteY225" fmla="*/ 7123576 h 7470939"/>
              <a:gd name="connsiteX226" fmla="*/ 3517123 w 6686296"/>
              <a:gd name="connsiteY226" fmla="*/ 7055945 h 7470939"/>
              <a:gd name="connsiteX227" fmla="*/ 2485152 w 6686296"/>
              <a:gd name="connsiteY227" fmla="*/ 6873003 h 7470939"/>
              <a:gd name="connsiteX228" fmla="*/ 2463630 w 6686296"/>
              <a:gd name="connsiteY228" fmla="*/ 6895534 h 7470939"/>
              <a:gd name="connsiteX229" fmla="*/ 2485152 w 6686296"/>
              <a:gd name="connsiteY229" fmla="*/ 6873003 h 7470939"/>
              <a:gd name="connsiteX230" fmla="*/ 1600710 w 6686296"/>
              <a:gd name="connsiteY230" fmla="*/ 6717182 h 7470939"/>
              <a:gd name="connsiteX231" fmla="*/ 1621081 w 6686296"/>
              <a:gd name="connsiteY231" fmla="*/ 6737661 h 7470939"/>
              <a:gd name="connsiteX232" fmla="*/ 1624118 w 6686296"/>
              <a:gd name="connsiteY232" fmla="*/ 6741287 h 7470939"/>
              <a:gd name="connsiteX233" fmla="*/ 1639112 w 6686296"/>
              <a:gd name="connsiteY233" fmla="*/ 6747260 h 7470939"/>
              <a:gd name="connsiteX234" fmla="*/ 1667703 w 6686296"/>
              <a:gd name="connsiteY234" fmla="*/ 6769233 h 7470939"/>
              <a:gd name="connsiteX235" fmla="*/ 1721122 w 6686296"/>
              <a:gd name="connsiteY235" fmla="*/ 6803852 h 7470939"/>
              <a:gd name="connsiteX236" fmla="*/ 1726744 w 6686296"/>
              <a:gd name="connsiteY236" fmla="*/ 6862089 h 7470939"/>
              <a:gd name="connsiteX237" fmla="*/ 1676803 w 6686296"/>
              <a:gd name="connsiteY237" fmla="*/ 6862148 h 7470939"/>
              <a:gd name="connsiteX238" fmla="*/ 1645576 w 6686296"/>
              <a:gd name="connsiteY238" fmla="*/ 6818408 h 7470939"/>
              <a:gd name="connsiteX239" fmla="*/ 1621577 w 6686296"/>
              <a:gd name="connsiteY239" fmla="*/ 6779161 h 7470939"/>
              <a:gd name="connsiteX240" fmla="*/ 1609947 w 6686296"/>
              <a:gd name="connsiteY240" fmla="*/ 6764237 h 7470939"/>
              <a:gd name="connsiteX241" fmla="*/ 1605504 w 6686296"/>
              <a:gd name="connsiteY241" fmla="*/ 6762013 h 7470939"/>
              <a:gd name="connsiteX242" fmla="*/ 1588499 w 6686296"/>
              <a:gd name="connsiteY242" fmla="*/ 6751876 h 7470939"/>
              <a:gd name="connsiteX243" fmla="*/ 1588562 w 6686296"/>
              <a:gd name="connsiteY243" fmla="*/ 6754879 h 7470939"/>
              <a:gd name="connsiteX244" fmla="*/ 1566254 w 6686296"/>
              <a:gd name="connsiteY244" fmla="*/ 6738704 h 7470939"/>
              <a:gd name="connsiteX245" fmla="*/ 1557554 w 6686296"/>
              <a:gd name="connsiteY245" fmla="*/ 6712034 h 7470939"/>
              <a:gd name="connsiteX246" fmla="*/ 1588984 w 6686296"/>
              <a:gd name="connsiteY246" fmla="*/ 6724363 h 7470939"/>
              <a:gd name="connsiteX247" fmla="*/ 1600710 w 6686296"/>
              <a:gd name="connsiteY247" fmla="*/ 6717182 h 7470939"/>
              <a:gd name="connsiteX248" fmla="*/ 2449832 w 6686296"/>
              <a:gd name="connsiteY248" fmla="*/ 6855212 h 7470939"/>
              <a:gd name="connsiteX249" fmla="*/ 2453306 w 6686296"/>
              <a:gd name="connsiteY249" fmla="*/ 6865373 h 7470939"/>
              <a:gd name="connsiteX250" fmla="*/ 2441696 w 6686296"/>
              <a:gd name="connsiteY250" fmla="*/ 6867597 h 7470939"/>
              <a:gd name="connsiteX251" fmla="*/ 2438988 w 6686296"/>
              <a:gd name="connsiteY251" fmla="*/ 6857051 h 7470939"/>
              <a:gd name="connsiteX252" fmla="*/ 2449832 w 6686296"/>
              <a:gd name="connsiteY252" fmla="*/ 6855212 h 7470939"/>
              <a:gd name="connsiteX253" fmla="*/ 282294 w 6686296"/>
              <a:gd name="connsiteY253" fmla="*/ 6473740 h 7470939"/>
              <a:gd name="connsiteX254" fmla="*/ 295807 w 6686296"/>
              <a:gd name="connsiteY254" fmla="*/ 6482585 h 7470939"/>
              <a:gd name="connsiteX255" fmla="*/ 281949 w 6686296"/>
              <a:gd name="connsiteY255" fmla="*/ 6497616 h 7470939"/>
              <a:gd name="connsiteX256" fmla="*/ 280554 w 6686296"/>
              <a:gd name="connsiteY256" fmla="*/ 6509352 h 7470939"/>
              <a:gd name="connsiteX257" fmla="*/ 299950 w 6686296"/>
              <a:gd name="connsiteY257" fmla="*/ 6506549 h 7470939"/>
              <a:gd name="connsiteX258" fmla="*/ 329686 w 6686296"/>
              <a:gd name="connsiteY258" fmla="*/ 6503056 h 7470939"/>
              <a:gd name="connsiteX259" fmla="*/ 334170 w 6686296"/>
              <a:gd name="connsiteY259" fmla="*/ 6537969 h 7470939"/>
              <a:gd name="connsiteX260" fmla="*/ 308685 w 6686296"/>
              <a:gd name="connsiteY260" fmla="*/ 6539571 h 7470939"/>
              <a:gd name="connsiteX261" fmla="*/ 285515 w 6686296"/>
              <a:gd name="connsiteY261" fmla="*/ 6550872 h 7470939"/>
              <a:gd name="connsiteX262" fmla="*/ 245611 w 6686296"/>
              <a:gd name="connsiteY262" fmla="*/ 6555955 h 7470939"/>
              <a:gd name="connsiteX263" fmla="*/ 238365 w 6686296"/>
              <a:gd name="connsiteY263" fmla="*/ 6523812 h 7470939"/>
              <a:gd name="connsiteX264" fmla="*/ 260524 w 6686296"/>
              <a:gd name="connsiteY264" fmla="*/ 6487680 h 7470939"/>
              <a:gd name="connsiteX265" fmla="*/ 282294 w 6686296"/>
              <a:gd name="connsiteY265" fmla="*/ 6473740 h 7470939"/>
              <a:gd name="connsiteX266" fmla="*/ 2230232 w 6686296"/>
              <a:gd name="connsiteY266" fmla="*/ 6782754 h 7470939"/>
              <a:gd name="connsiteX267" fmla="*/ 2232182 w 6686296"/>
              <a:gd name="connsiteY267" fmla="*/ 6790989 h 7470939"/>
              <a:gd name="connsiteX268" fmla="*/ 2225426 w 6686296"/>
              <a:gd name="connsiteY268" fmla="*/ 6792222 h 7470939"/>
              <a:gd name="connsiteX269" fmla="*/ 2221312 w 6686296"/>
              <a:gd name="connsiteY269" fmla="*/ 6789642 h 7470939"/>
              <a:gd name="connsiteX270" fmla="*/ 2221076 w 6686296"/>
              <a:gd name="connsiteY270" fmla="*/ 6783311 h 7470939"/>
              <a:gd name="connsiteX271" fmla="*/ 2230232 w 6686296"/>
              <a:gd name="connsiteY271" fmla="*/ 6782754 h 7470939"/>
              <a:gd name="connsiteX272" fmla="*/ 3788177 w 6686296"/>
              <a:gd name="connsiteY272" fmla="*/ 7050804 h 7470939"/>
              <a:gd name="connsiteX273" fmla="*/ 3804597 w 6686296"/>
              <a:gd name="connsiteY273" fmla="*/ 7108598 h 7470939"/>
              <a:gd name="connsiteX274" fmla="*/ 3785251 w 6686296"/>
              <a:gd name="connsiteY274" fmla="*/ 7116664 h 7470939"/>
              <a:gd name="connsiteX275" fmla="*/ 3774272 w 6686296"/>
              <a:gd name="connsiteY275" fmla="*/ 7106439 h 7470939"/>
              <a:gd name="connsiteX276" fmla="*/ 3779963 w 6686296"/>
              <a:gd name="connsiteY276" fmla="*/ 7064356 h 7470939"/>
              <a:gd name="connsiteX277" fmla="*/ 3784972 w 6686296"/>
              <a:gd name="connsiteY277" fmla="*/ 7056102 h 7470939"/>
              <a:gd name="connsiteX278" fmla="*/ 3788177 w 6686296"/>
              <a:gd name="connsiteY278" fmla="*/ 7050804 h 7470939"/>
              <a:gd name="connsiteX279" fmla="*/ 2308924 w 6686296"/>
              <a:gd name="connsiteY279" fmla="*/ 6764573 h 7470939"/>
              <a:gd name="connsiteX280" fmla="*/ 2314247 w 6686296"/>
              <a:gd name="connsiteY280" fmla="*/ 6769047 h 7470939"/>
              <a:gd name="connsiteX281" fmla="*/ 2314189 w 6686296"/>
              <a:gd name="connsiteY281" fmla="*/ 6769133 h 7470939"/>
              <a:gd name="connsiteX282" fmla="*/ 2314216 w 6686296"/>
              <a:gd name="connsiteY282" fmla="*/ 6769144 h 7470939"/>
              <a:gd name="connsiteX283" fmla="*/ 2314043 w 6686296"/>
              <a:gd name="connsiteY283" fmla="*/ 6769350 h 7470939"/>
              <a:gd name="connsiteX284" fmla="*/ 2310372 w 6686296"/>
              <a:gd name="connsiteY284" fmla="*/ 6774811 h 7470939"/>
              <a:gd name="connsiteX285" fmla="*/ 2304248 w 6686296"/>
              <a:gd name="connsiteY285" fmla="*/ 6777122 h 7470939"/>
              <a:gd name="connsiteX286" fmla="*/ 2302921 w 6686296"/>
              <a:gd name="connsiteY286" fmla="*/ 6767493 h 7470939"/>
              <a:gd name="connsiteX287" fmla="*/ 2308924 w 6686296"/>
              <a:gd name="connsiteY287" fmla="*/ 6764573 h 7470939"/>
              <a:gd name="connsiteX288" fmla="*/ 3703489 w 6686296"/>
              <a:gd name="connsiteY288" fmla="*/ 7001551 h 7470939"/>
              <a:gd name="connsiteX289" fmla="*/ 3728313 w 6686296"/>
              <a:gd name="connsiteY289" fmla="*/ 7019028 h 7470939"/>
              <a:gd name="connsiteX290" fmla="*/ 3748436 w 6686296"/>
              <a:gd name="connsiteY290" fmla="*/ 7025174 h 7470939"/>
              <a:gd name="connsiteX291" fmla="*/ 3720626 w 6686296"/>
              <a:gd name="connsiteY291" fmla="*/ 7040919 h 7470939"/>
              <a:gd name="connsiteX292" fmla="*/ 3660820 w 6686296"/>
              <a:gd name="connsiteY292" fmla="*/ 7049051 h 7470939"/>
              <a:gd name="connsiteX293" fmla="*/ 3639772 w 6686296"/>
              <a:gd name="connsiteY293" fmla="*/ 7062708 h 7470939"/>
              <a:gd name="connsiteX294" fmla="*/ 3639779 w 6686296"/>
              <a:gd name="connsiteY294" fmla="*/ 7062712 h 7470939"/>
              <a:gd name="connsiteX295" fmla="*/ 3563189 w 6686296"/>
              <a:gd name="connsiteY295" fmla="*/ 7086081 h 7470939"/>
              <a:gd name="connsiteX296" fmla="*/ 3524113 w 6686296"/>
              <a:gd name="connsiteY296" fmla="*/ 7093594 h 7470939"/>
              <a:gd name="connsiteX297" fmla="*/ 3557295 w 6686296"/>
              <a:gd name="connsiteY297" fmla="*/ 7075255 h 7470939"/>
              <a:gd name="connsiteX298" fmla="*/ 3611072 w 6686296"/>
              <a:gd name="connsiteY298" fmla="*/ 7043735 h 7470939"/>
              <a:gd name="connsiteX299" fmla="*/ 3679594 w 6686296"/>
              <a:gd name="connsiteY299" fmla="*/ 7020606 h 7470939"/>
              <a:gd name="connsiteX300" fmla="*/ 3679599 w 6686296"/>
              <a:gd name="connsiteY300" fmla="*/ 7020598 h 7470939"/>
              <a:gd name="connsiteX301" fmla="*/ 3692287 w 6686296"/>
              <a:gd name="connsiteY301" fmla="*/ 7001870 h 7470939"/>
              <a:gd name="connsiteX302" fmla="*/ 3703489 w 6686296"/>
              <a:gd name="connsiteY302" fmla="*/ 7001551 h 7470939"/>
              <a:gd name="connsiteX303" fmla="*/ 2262838 w 6686296"/>
              <a:gd name="connsiteY303" fmla="*/ 6745239 h 7470939"/>
              <a:gd name="connsiteX304" fmla="*/ 2268859 w 6686296"/>
              <a:gd name="connsiteY304" fmla="*/ 6746724 h 7470939"/>
              <a:gd name="connsiteX305" fmla="*/ 2261478 w 6686296"/>
              <a:gd name="connsiteY305" fmla="*/ 6762505 h 7470939"/>
              <a:gd name="connsiteX306" fmla="*/ 2262838 w 6686296"/>
              <a:gd name="connsiteY306" fmla="*/ 6745239 h 7470939"/>
              <a:gd name="connsiteX307" fmla="*/ 2183041 w 6686296"/>
              <a:gd name="connsiteY307" fmla="*/ 6728306 h 7470939"/>
              <a:gd name="connsiteX308" fmla="*/ 2181631 w 6686296"/>
              <a:gd name="connsiteY308" fmla="*/ 6744115 h 7470939"/>
              <a:gd name="connsiteX309" fmla="*/ 2173987 w 6686296"/>
              <a:gd name="connsiteY309" fmla="*/ 6745357 h 7470939"/>
              <a:gd name="connsiteX310" fmla="*/ 2171455 w 6686296"/>
              <a:gd name="connsiteY310" fmla="*/ 6731362 h 7470939"/>
              <a:gd name="connsiteX311" fmla="*/ 2183041 w 6686296"/>
              <a:gd name="connsiteY311" fmla="*/ 6728306 h 7470939"/>
              <a:gd name="connsiteX312" fmla="*/ 381010 w 6686296"/>
              <a:gd name="connsiteY312" fmla="*/ 6415517 h 7470939"/>
              <a:gd name="connsiteX313" fmla="*/ 384195 w 6686296"/>
              <a:gd name="connsiteY313" fmla="*/ 6421013 h 7470939"/>
              <a:gd name="connsiteX314" fmla="*/ 375834 w 6686296"/>
              <a:gd name="connsiteY314" fmla="*/ 6425586 h 7470939"/>
              <a:gd name="connsiteX315" fmla="*/ 369393 w 6686296"/>
              <a:gd name="connsiteY315" fmla="*/ 6415707 h 7470939"/>
              <a:gd name="connsiteX316" fmla="*/ 381010 w 6686296"/>
              <a:gd name="connsiteY316" fmla="*/ 6415517 h 7470939"/>
              <a:gd name="connsiteX317" fmla="*/ 482148 w 6686296"/>
              <a:gd name="connsiteY317" fmla="*/ 6402314 h 7470939"/>
              <a:gd name="connsiteX318" fmla="*/ 498913 w 6686296"/>
              <a:gd name="connsiteY318" fmla="*/ 6428403 h 7470939"/>
              <a:gd name="connsiteX319" fmla="*/ 511793 w 6686296"/>
              <a:gd name="connsiteY319" fmla="*/ 6452685 h 7470939"/>
              <a:gd name="connsiteX320" fmla="*/ 479697 w 6686296"/>
              <a:gd name="connsiteY320" fmla="*/ 6459402 h 7470939"/>
              <a:gd name="connsiteX321" fmla="*/ 473528 w 6686296"/>
              <a:gd name="connsiteY321" fmla="*/ 6449789 h 7470939"/>
              <a:gd name="connsiteX322" fmla="*/ 467143 w 6686296"/>
              <a:gd name="connsiteY322" fmla="*/ 6427952 h 7470939"/>
              <a:gd name="connsiteX323" fmla="*/ 439703 w 6686296"/>
              <a:gd name="connsiteY323" fmla="*/ 6451656 h 7470939"/>
              <a:gd name="connsiteX324" fmla="*/ 417975 w 6686296"/>
              <a:gd name="connsiteY324" fmla="*/ 6458761 h 7470939"/>
              <a:gd name="connsiteX325" fmla="*/ 423825 w 6686296"/>
              <a:gd name="connsiteY325" fmla="*/ 6431606 h 7470939"/>
              <a:gd name="connsiteX326" fmla="*/ 407731 w 6686296"/>
              <a:gd name="connsiteY326" fmla="*/ 6436756 h 7470939"/>
              <a:gd name="connsiteX327" fmla="*/ 388084 w 6686296"/>
              <a:gd name="connsiteY327" fmla="*/ 6447306 h 7470939"/>
              <a:gd name="connsiteX328" fmla="*/ 394255 w 6686296"/>
              <a:gd name="connsiteY328" fmla="*/ 6427236 h 7470939"/>
              <a:gd name="connsiteX329" fmla="*/ 409895 w 6686296"/>
              <a:gd name="connsiteY329" fmla="*/ 6415444 h 7470939"/>
              <a:gd name="connsiteX330" fmla="*/ 469483 w 6686296"/>
              <a:gd name="connsiteY330" fmla="*/ 6401636 h 7470939"/>
              <a:gd name="connsiteX331" fmla="*/ 482148 w 6686296"/>
              <a:gd name="connsiteY331" fmla="*/ 6402314 h 7470939"/>
              <a:gd name="connsiteX332" fmla="*/ 3906175 w 6686296"/>
              <a:gd name="connsiteY332" fmla="*/ 6994215 h 7470939"/>
              <a:gd name="connsiteX333" fmla="*/ 3906769 w 6686296"/>
              <a:gd name="connsiteY333" fmla="*/ 6994382 h 7470939"/>
              <a:gd name="connsiteX334" fmla="*/ 3906406 w 6686296"/>
              <a:gd name="connsiteY334" fmla="*/ 6994815 h 7470939"/>
              <a:gd name="connsiteX335" fmla="*/ 3906407 w 6686296"/>
              <a:gd name="connsiteY335" fmla="*/ 6994823 h 7470939"/>
              <a:gd name="connsiteX336" fmla="*/ 3906402 w 6686296"/>
              <a:gd name="connsiteY336" fmla="*/ 6994821 h 7470939"/>
              <a:gd name="connsiteX337" fmla="*/ 3906399 w 6686296"/>
              <a:gd name="connsiteY337" fmla="*/ 6994825 h 7470939"/>
              <a:gd name="connsiteX338" fmla="*/ 3906398 w 6686296"/>
              <a:gd name="connsiteY338" fmla="*/ 6994817 h 7470939"/>
              <a:gd name="connsiteX339" fmla="*/ 3906038 w 6686296"/>
              <a:gd name="connsiteY339" fmla="*/ 6994573 h 7470939"/>
              <a:gd name="connsiteX340" fmla="*/ 3906177 w 6686296"/>
              <a:gd name="connsiteY340" fmla="*/ 6994222 h 7470939"/>
              <a:gd name="connsiteX341" fmla="*/ 3906175 w 6686296"/>
              <a:gd name="connsiteY341" fmla="*/ 6994215 h 7470939"/>
              <a:gd name="connsiteX342" fmla="*/ 3879937 w 6686296"/>
              <a:gd name="connsiteY342" fmla="*/ 6975664 h 7470939"/>
              <a:gd name="connsiteX343" fmla="*/ 3888819 w 6686296"/>
              <a:gd name="connsiteY343" fmla="*/ 6983412 h 7470939"/>
              <a:gd name="connsiteX344" fmla="*/ 3897678 w 6686296"/>
              <a:gd name="connsiteY344" fmla="*/ 6989363 h 7470939"/>
              <a:gd name="connsiteX345" fmla="*/ 3885228 w 6686296"/>
              <a:gd name="connsiteY345" fmla="*/ 7008888 h 7470939"/>
              <a:gd name="connsiteX346" fmla="*/ 3859914 w 6686296"/>
              <a:gd name="connsiteY346" fmla="*/ 7019738 h 7470939"/>
              <a:gd name="connsiteX347" fmla="*/ 3836588 w 6686296"/>
              <a:gd name="connsiteY347" fmla="*/ 7022414 h 7470939"/>
              <a:gd name="connsiteX348" fmla="*/ 3794123 w 6686296"/>
              <a:gd name="connsiteY348" fmla="*/ 7040544 h 7470939"/>
              <a:gd name="connsiteX349" fmla="*/ 3779569 w 6686296"/>
              <a:gd name="connsiteY349" fmla="*/ 7046306 h 7470939"/>
              <a:gd name="connsiteX350" fmla="*/ 3755993 w 6686296"/>
              <a:gd name="connsiteY350" fmla="*/ 7030751 h 7470939"/>
              <a:gd name="connsiteX351" fmla="*/ 3755254 w 6686296"/>
              <a:gd name="connsiteY351" fmla="*/ 7025642 h 7470939"/>
              <a:gd name="connsiteX352" fmla="*/ 3824444 w 6686296"/>
              <a:gd name="connsiteY352" fmla="*/ 6996100 h 7470939"/>
              <a:gd name="connsiteX353" fmla="*/ 3868428 w 6686296"/>
              <a:gd name="connsiteY353" fmla="*/ 6978815 h 7470939"/>
              <a:gd name="connsiteX354" fmla="*/ 3879937 w 6686296"/>
              <a:gd name="connsiteY354" fmla="*/ 6975664 h 7470939"/>
              <a:gd name="connsiteX355" fmla="*/ 421277 w 6686296"/>
              <a:gd name="connsiteY355" fmla="*/ 6342638 h 7470939"/>
              <a:gd name="connsiteX356" fmla="*/ 450704 w 6686296"/>
              <a:gd name="connsiteY356" fmla="*/ 6360962 h 7470939"/>
              <a:gd name="connsiteX357" fmla="*/ 426360 w 6686296"/>
              <a:gd name="connsiteY357" fmla="*/ 6350872 h 7470939"/>
              <a:gd name="connsiteX358" fmla="*/ 421277 w 6686296"/>
              <a:gd name="connsiteY358" fmla="*/ 6342638 h 7470939"/>
              <a:gd name="connsiteX359" fmla="*/ 1929897 w 6686296"/>
              <a:gd name="connsiteY359" fmla="*/ 6595133 h 7470939"/>
              <a:gd name="connsiteX360" fmla="*/ 1934351 w 6686296"/>
              <a:gd name="connsiteY360" fmla="*/ 6606927 h 7470939"/>
              <a:gd name="connsiteX361" fmla="*/ 1926682 w 6686296"/>
              <a:gd name="connsiteY361" fmla="*/ 6609530 h 7470939"/>
              <a:gd name="connsiteX362" fmla="*/ 1924445 w 6686296"/>
              <a:gd name="connsiteY362" fmla="*/ 6596468 h 7470939"/>
              <a:gd name="connsiteX363" fmla="*/ 1929897 w 6686296"/>
              <a:gd name="connsiteY363" fmla="*/ 6595133 h 7470939"/>
              <a:gd name="connsiteX364" fmla="*/ 1888012 w 6686296"/>
              <a:gd name="connsiteY364" fmla="*/ 6583221 h 7470939"/>
              <a:gd name="connsiteX365" fmla="*/ 1889712 w 6686296"/>
              <a:gd name="connsiteY365" fmla="*/ 6593974 h 7470939"/>
              <a:gd name="connsiteX366" fmla="*/ 1880651 w 6686296"/>
              <a:gd name="connsiteY366" fmla="*/ 6592603 h 7470939"/>
              <a:gd name="connsiteX367" fmla="*/ 1876812 w 6686296"/>
              <a:gd name="connsiteY367" fmla="*/ 6582558 h 7470939"/>
              <a:gd name="connsiteX368" fmla="*/ 1888012 w 6686296"/>
              <a:gd name="connsiteY368" fmla="*/ 6583221 h 7470939"/>
              <a:gd name="connsiteX369" fmla="*/ 4037662 w 6686296"/>
              <a:gd name="connsiteY369" fmla="*/ 6929339 h 7470939"/>
              <a:gd name="connsiteX370" fmla="*/ 4049794 w 6686296"/>
              <a:gd name="connsiteY370" fmla="*/ 6976399 h 7470939"/>
              <a:gd name="connsiteX371" fmla="*/ 4049797 w 6686296"/>
              <a:gd name="connsiteY371" fmla="*/ 6976394 h 7470939"/>
              <a:gd name="connsiteX372" fmla="*/ 4049790 w 6686296"/>
              <a:gd name="connsiteY372" fmla="*/ 6976418 h 7470939"/>
              <a:gd name="connsiteX373" fmla="*/ 4048769 w 6686296"/>
              <a:gd name="connsiteY373" fmla="*/ 6979254 h 7470939"/>
              <a:gd name="connsiteX374" fmla="*/ 3998372 w 6686296"/>
              <a:gd name="connsiteY374" fmla="*/ 6994278 h 7470939"/>
              <a:gd name="connsiteX375" fmla="*/ 3968465 w 6686296"/>
              <a:gd name="connsiteY375" fmla="*/ 6995368 h 7470939"/>
              <a:gd name="connsiteX376" fmla="*/ 3899937 w 6686296"/>
              <a:gd name="connsiteY376" fmla="*/ 6990572 h 7470939"/>
              <a:gd name="connsiteX377" fmla="*/ 3907260 w 6686296"/>
              <a:gd name="connsiteY377" fmla="*/ 6983347 h 7470939"/>
              <a:gd name="connsiteX378" fmla="*/ 4037662 w 6686296"/>
              <a:gd name="connsiteY378" fmla="*/ 6929339 h 7470939"/>
              <a:gd name="connsiteX379" fmla="*/ 4128831 w 6686296"/>
              <a:gd name="connsiteY379" fmla="*/ 6943746 h 7470939"/>
              <a:gd name="connsiteX380" fmla="*/ 4134487 w 6686296"/>
              <a:gd name="connsiteY380" fmla="*/ 6951973 h 7470939"/>
              <a:gd name="connsiteX381" fmla="*/ 4126899 w 6686296"/>
              <a:gd name="connsiteY381" fmla="*/ 6962094 h 7470939"/>
              <a:gd name="connsiteX382" fmla="*/ 4093873 w 6686296"/>
              <a:gd name="connsiteY382" fmla="*/ 6969756 h 7470939"/>
              <a:gd name="connsiteX383" fmla="*/ 4128831 w 6686296"/>
              <a:gd name="connsiteY383" fmla="*/ 6943746 h 7470939"/>
              <a:gd name="connsiteX384" fmla="*/ 551740 w 6686296"/>
              <a:gd name="connsiteY384" fmla="*/ 6290292 h 7470939"/>
              <a:gd name="connsiteX385" fmla="*/ 560574 w 6686296"/>
              <a:gd name="connsiteY385" fmla="*/ 6296534 h 7470939"/>
              <a:gd name="connsiteX386" fmla="*/ 545513 w 6686296"/>
              <a:gd name="connsiteY386" fmla="*/ 6308004 h 7470939"/>
              <a:gd name="connsiteX387" fmla="*/ 551740 w 6686296"/>
              <a:gd name="connsiteY387" fmla="*/ 6290292 h 7470939"/>
              <a:gd name="connsiteX388" fmla="*/ 3820944 w 6686296"/>
              <a:gd name="connsiteY388" fmla="*/ 6850457 h 7470939"/>
              <a:gd name="connsiteX389" fmla="*/ 3820827 w 6686296"/>
              <a:gd name="connsiteY389" fmla="*/ 6850635 h 7470939"/>
              <a:gd name="connsiteX390" fmla="*/ 3821002 w 6686296"/>
              <a:gd name="connsiteY390" fmla="*/ 6850750 h 7470939"/>
              <a:gd name="connsiteX391" fmla="*/ 3820944 w 6686296"/>
              <a:gd name="connsiteY391" fmla="*/ 6850457 h 7470939"/>
              <a:gd name="connsiteX392" fmla="*/ 421198 w 6686296"/>
              <a:gd name="connsiteY392" fmla="*/ 6252881 h 7470939"/>
              <a:gd name="connsiteX393" fmla="*/ 423261 w 6686296"/>
              <a:gd name="connsiteY393" fmla="*/ 6259016 h 7470939"/>
              <a:gd name="connsiteX394" fmla="*/ 416464 w 6686296"/>
              <a:gd name="connsiteY394" fmla="*/ 6262339 h 7470939"/>
              <a:gd name="connsiteX395" fmla="*/ 412761 w 6686296"/>
              <a:gd name="connsiteY395" fmla="*/ 6257351 h 7470939"/>
              <a:gd name="connsiteX396" fmla="*/ 421198 w 6686296"/>
              <a:gd name="connsiteY396" fmla="*/ 6252881 h 7470939"/>
              <a:gd name="connsiteX397" fmla="*/ 668037 w 6686296"/>
              <a:gd name="connsiteY397" fmla="*/ 6295554 h 7470939"/>
              <a:gd name="connsiteX398" fmla="*/ 673440 w 6686296"/>
              <a:gd name="connsiteY398" fmla="*/ 6297017 h 7470939"/>
              <a:gd name="connsiteX399" fmla="*/ 676387 w 6686296"/>
              <a:gd name="connsiteY399" fmla="*/ 6304557 h 7470939"/>
              <a:gd name="connsiteX400" fmla="*/ 666065 w 6686296"/>
              <a:gd name="connsiteY400" fmla="*/ 6305942 h 7470939"/>
              <a:gd name="connsiteX401" fmla="*/ 662328 w 6686296"/>
              <a:gd name="connsiteY401" fmla="*/ 6297321 h 7470939"/>
              <a:gd name="connsiteX402" fmla="*/ 668037 w 6686296"/>
              <a:gd name="connsiteY402" fmla="*/ 6295554 h 7470939"/>
              <a:gd name="connsiteX403" fmla="*/ 4446189 w 6686296"/>
              <a:gd name="connsiteY403" fmla="*/ 6902409 h 7470939"/>
              <a:gd name="connsiteX404" fmla="*/ 4448296 w 6686296"/>
              <a:gd name="connsiteY404" fmla="*/ 6908451 h 7470939"/>
              <a:gd name="connsiteX405" fmla="*/ 4409493 w 6686296"/>
              <a:gd name="connsiteY405" fmla="*/ 6912936 h 7470939"/>
              <a:gd name="connsiteX406" fmla="*/ 4405643 w 6686296"/>
              <a:gd name="connsiteY406" fmla="*/ 6916710 h 7470939"/>
              <a:gd name="connsiteX407" fmla="*/ 4399693 w 6686296"/>
              <a:gd name="connsiteY407" fmla="*/ 6914611 h 7470939"/>
              <a:gd name="connsiteX408" fmla="*/ 4398693 w 6686296"/>
              <a:gd name="connsiteY408" fmla="*/ 6908792 h 7470939"/>
              <a:gd name="connsiteX409" fmla="*/ 4415598 w 6686296"/>
              <a:gd name="connsiteY409" fmla="*/ 6902232 h 7470939"/>
              <a:gd name="connsiteX410" fmla="*/ 4419645 w 6686296"/>
              <a:gd name="connsiteY410" fmla="*/ 6897925 h 7470939"/>
              <a:gd name="connsiteX411" fmla="*/ 4446189 w 6686296"/>
              <a:gd name="connsiteY411" fmla="*/ 6902409 h 7470939"/>
              <a:gd name="connsiteX412" fmla="*/ 107600 w 6686296"/>
              <a:gd name="connsiteY412" fmla="*/ 6140634 h 7470939"/>
              <a:gd name="connsiteX413" fmla="*/ 115576 w 6686296"/>
              <a:gd name="connsiteY413" fmla="*/ 6152347 h 7470939"/>
              <a:gd name="connsiteX414" fmla="*/ 110092 w 6686296"/>
              <a:gd name="connsiteY414" fmla="*/ 6155512 h 7470939"/>
              <a:gd name="connsiteX415" fmla="*/ 103726 w 6686296"/>
              <a:gd name="connsiteY415" fmla="*/ 6151447 h 7470939"/>
              <a:gd name="connsiteX416" fmla="*/ 103011 w 6686296"/>
              <a:gd name="connsiteY416" fmla="*/ 6143722 h 7470939"/>
              <a:gd name="connsiteX417" fmla="*/ 107600 w 6686296"/>
              <a:gd name="connsiteY417" fmla="*/ 6140634 h 7470939"/>
              <a:gd name="connsiteX418" fmla="*/ 449155 w 6686296"/>
              <a:gd name="connsiteY418" fmla="*/ 6187385 h 7470939"/>
              <a:gd name="connsiteX419" fmla="*/ 451938 w 6686296"/>
              <a:gd name="connsiteY419" fmla="*/ 6195037 h 7470939"/>
              <a:gd name="connsiteX420" fmla="*/ 448621 w 6686296"/>
              <a:gd name="connsiteY420" fmla="*/ 6200016 h 7470939"/>
              <a:gd name="connsiteX421" fmla="*/ 435244 w 6686296"/>
              <a:gd name="connsiteY421" fmla="*/ 6208248 h 7470939"/>
              <a:gd name="connsiteX422" fmla="*/ 441348 w 6686296"/>
              <a:gd name="connsiteY422" fmla="*/ 6189682 h 7470939"/>
              <a:gd name="connsiteX423" fmla="*/ 449155 w 6686296"/>
              <a:gd name="connsiteY423" fmla="*/ 6187385 h 7470939"/>
              <a:gd name="connsiteX424" fmla="*/ 162760 w 6686296"/>
              <a:gd name="connsiteY424" fmla="*/ 6126774 h 7470939"/>
              <a:gd name="connsiteX425" fmla="*/ 167294 w 6686296"/>
              <a:gd name="connsiteY425" fmla="*/ 6135365 h 7470939"/>
              <a:gd name="connsiteX426" fmla="*/ 163520 w 6686296"/>
              <a:gd name="connsiteY426" fmla="*/ 6137594 h 7470939"/>
              <a:gd name="connsiteX427" fmla="*/ 156560 w 6686296"/>
              <a:gd name="connsiteY427" fmla="*/ 6128124 h 7470939"/>
              <a:gd name="connsiteX428" fmla="*/ 162760 w 6686296"/>
              <a:gd name="connsiteY428" fmla="*/ 6126774 h 7470939"/>
              <a:gd name="connsiteX429" fmla="*/ 681814 w 6686296"/>
              <a:gd name="connsiteY429" fmla="*/ 6185510 h 7470939"/>
              <a:gd name="connsiteX430" fmla="*/ 682432 w 6686296"/>
              <a:gd name="connsiteY430" fmla="*/ 6213829 h 7470939"/>
              <a:gd name="connsiteX431" fmla="*/ 672602 w 6686296"/>
              <a:gd name="connsiteY431" fmla="*/ 6216210 h 7470939"/>
              <a:gd name="connsiteX432" fmla="*/ 671442 w 6686296"/>
              <a:gd name="connsiteY432" fmla="*/ 6186691 h 7470939"/>
              <a:gd name="connsiteX433" fmla="*/ 681814 w 6686296"/>
              <a:gd name="connsiteY433" fmla="*/ 6185510 h 7470939"/>
              <a:gd name="connsiteX434" fmla="*/ 4139909 w 6686296"/>
              <a:gd name="connsiteY434" fmla="*/ 6742788 h 7470939"/>
              <a:gd name="connsiteX435" fmla="*/ 4139616 w 6686296"/>
              <a:gd name="connsiteY435" fmla="*/ 6742850 h 7470939"/>
              <a:gd name="connsiteX436" fmla="*/ 4139500 w 6686296"/>
              <a:gd name="connsiteY436" fmla="*/ 6743027 h 7470939"/>
              <a:gd name="connsiteX437" fmla="*/ 4139909 w 6686296"/>
              <a:gd name="connsiteY437" fmla="*/ 6742788 h 7470939"/>
              <a:gd name="connsiteX438" fmla="*/ 1067671 w 6686296"/>
              <a:gd name="connsiteY438" fmla="*/ 6198811 h 7470939"/>
              <a:gd name="connsiteX439" fmla="*/ 1070583 w 6686296"/>
              <a:gd name="connsiteY439" fmla="*/ 6206560 h 7470939"/>
              <a:gd name="connsiteX440" fmla="*/ 1072446 w 6686296"/>
              <a:gd name="connsiteY440" fmla="*/ 6205250 h 7470939"/>
              <a:gd name="connsiteX441" fmla="*/ 1067671 w 6686296"/>
              <a:gd name="connsiteY441" fmla="*/ 6198811 h 7470939"/>
              <a:gd name="connsiteX442" fmla="*/ 110067 w 6686296"/>
              <a:gd name="connsiteY442" fmla="*/ 6029628 h 7470939"/>
              <a:gd name="connsiteX443" fmla="*/ 109486 w 6686296"/>
              <a:gd name="connsiteY443" fmla="*/ 6038722 h 7470939"/>
              <a:gd name="connsiteX444" fmla="*/ 98351 w 6686296"/>
              <a:gd name="connsiteY444" fmla="*/ 6040421 h 7470939"/>
              <a:gd name="connsiteX445" fmla="*/ 98965 w 6686296"/>
              <a:gd name="connsiteY445" fmla="*/ 6030915 h 7470939"/>
              <a:gd name="connsiteX446" fmla="*/ 110067 w 6686296"/>
              <a:gd name="connsiteY446" fmla="*/ 6029628 h 7470939"/>
              <a:gd name="connsiteX447" fmla="*/ 585081 w 6686296"/>
              <a:gd name="connsiteY447" fmla="*/ 6094706 h 7470939"/>
              <a:gd name="connsiteX448" fmla="*/ 599409 w 6686296"/>
              <a:gd name="connsiteY448" fmla="*/ 6099518 h 7470939"/>
              <a:gd name="connsiteX449" fmla="*/ 602328 w 6686296"/>
              <a:gd name="connsiteY449" fmla="*/ 6109662 h 7470939"/>
              <a:gd name="connsiteX450" fmla="*/ 576777 w 6686296"/>
              <a:gd name="connsiteY450" fmla="*/ 6112565 h 7470939"/>
              <a:gd name="connsiteX451" fmla="*/ 571253 w 6686296"/>
              <a:gd name="connsiteY451" fmla="*/ 6098610 h 7470939"/>
              <a:gd name="connsiteX452" fmla="*/ 585081 w 6686296"/>
              <a:gd name="connsiteY452" fmla="*/ 6094706 h 7470939"/>
              <a:gd name="connsiteX453" fmla="*/ 129647 w 6686296"/>
              <a:gd name="connsiteY453" fmla="*/ 5996649 h 7470939"/>
              <a:gd name="connsiteX454" fmla="*/ 131445 w 6686296"/>
              <a:gd name="connsiteY454" fmla="*/ 6004891 h 7470939"/>
              <a:gd name="connsiteX455" fmla="*/ 124523 w 6686296"/>
              <a:gd name="connsiteY455" fmla="*/ 6003973 h 7470939"/>
              <a:gd name="connsiteX456" fmla="*/ 121382 w 6686296"/>
              <a:gd name="connsiteY456" fmla="*/ 5996509 h 7470939"/>
              <a:gd name="connsiteX457" fmla="*/ 129647 w 6686296"/>
              <a:gd name="connsiteY457" fmla="*/ 5996649 h 7470939"/>
              <a:gd name="connsiteX458" fmla="*/ 207974 w 6686296"/>
              <a:gd name="connsiteY458" fmla="*/ 5991292 h 7470939"/>
              <a:gd name="connsiteX459" fmla="*/ 208062 w 6686296"/>
              <a:gd name="connsiteY459" fmla="*/ 5991418 h 7470939"/>
              <a:gd name="connsiteX460" fmla="*/ 208053 w 6686296"/>
              <a:gd name="connsiteY460" fmla="*/ 5991471 h 7470939"/>
              <a:gd name="connsiteX461" fmla="*/ 231707 w 6686296"/>
              <a:gd name="connsiteY461" fmla="*/ 5963174 h 7470939"/>
              <a:gd name="connsiteX462" fmla="*/ 255069 w 6686296"/>
              <a:gd name="connsiteY462" fmla="*/ 5981545 h 7470939"/>
              <a:gd name="connsiteX463" fmla="*/ 210592 w 6686296"/>
              <a:gd name="connsiteY463" fmla="*/ 5993141 h 7470939"/>
              <a:gd name="connsiteX464" fmla="*/ 204770 w 6686296"/>
              <a:gd name="connsiteY464" fmla="*/ 5984743 h 7470939"/>
              <a:gd name="connsiteX465" fmla="*/ 231707 w 6686296"/>
              <a:gd name="connsiteY465" fmla="*/ 5963174 h 7470939"/>
              <a:gd name="connsiteX466" fmla="*/ 263113 w 6686296"/>
              <a:gd name="connsiteY466" fmla="*/ 5949187 h 7470939"/>
              <a:gd name="connsiteX467" fmla="*/ 267624 w 6686296"/>
              <a:gd name="connsiteY467" fmla="*/ 5951749 h 7470939"/>
              <a:gd name="connsiteX468" fmla="*/ 268459 w 6686296"/>
              <a:gd name="connsiteY468" fmla="*/ 5959013 h 7470939"/>
              <a:gd name="connsiteX469" fmla="*/ 258139 w 6686296"/>
              <a:gd name="connsiteY469" fmla="*/ 5956952 h 7470939"/>
              <a:gd name="connsiteX470" fmla="*/ 257357 w 6686296"/>
              <a:gd name="connsiteY470" fmla="*/ 5950771 h 7470939"/>
              <a:gd name="connsiteX471" fmla="*/ 263113 w 6686296"/>
              <a:gd name="connsiteY471" fmla="*/ 5949187 h 7470939"/>
              <a:gd name="connsiteX472" fmla="*/ 910554 w 6686296"/>
              <a:gd name="connsiteY472" fmla="*/ 6044179 h 7470939"/>
              <a:gd name="connsiteX473" fmla="*/ 890870 w 6686296"/>
              <a:gd name="connsiteY473" fmla="*/ 6052786 h 7470939"/>
              <a:gd name="connsiteX474" fmla="*/ 934373 w 6686296"/>
              <a:gd name="connsiteY474" fmla="*/ 6064672 h 7470939"/>
              <a:gd name="connsiteX475" fmla="*/ 925520 w 6686296"/>
              <a:gd name="connsiteY475" fmla="*/ 6049969 h 7470939"/>
              <a:gd name="connsiteX476" fmla="*/ 910554 w 6686296"/>
              <a:gd name="connsiteY476" fmla="*/ 6044179 h 7470939"/>
              <a:gd name="connsiteX477" fmla="*/ 347547 w 6686296"/>
              <a:gd name="connsiteY477" fmla="*/ 5944356 h 7470939"/>
              <a:gd name="connsiteX478" fmla="*/ 332331 w 6686296"/>
              <a:gd name="connsiteY478" fmla="*/ 5965299 h 7470939"/>
              <a:gd name="connsiteX479" fmla="*/ 347547 w 6686296"/>
              <a:gd name="connsiteY479" fmla="*/ 5944356 h 7470939"/>
              <a:gd name="connsiteX480" fmla="*/ 548427 w 6686296"/>
              <a:gd name="connsiteY480" fmla="*/ 5964750 h 7470939"/>
              <a:gd name="connsiteX481" fmla="*/ 553001 w 6686296"/>
              <a:gd name="connsiteY481" fmla="*/ 5980569 h 7470939"/>
              <a:gd name="connsiteX482" fmla="*/ 556404 w 6686296"/>
              <a:gd name="connsiteY482" fmla="*/ 5984429 h 7470939"/>
              <a:gd name="connsiteX483" fmla="*/ 543286 w 6686296"/>
              <a:gd name="connsiteY483" fmla="*/ 5995175 h 7470939"/>
              <a:gd name="connsiteX484" fmla="*/ 532249 w 6686296"/>
              <a:gd name="connsiteY484" fmla="*/ 5988482 h 7470939"/>
              <a:gd name="connsiteX485" fmla="*/ 529235 w 6686296"/>
              <a:gd name="connsiteY485" fmla="*/ 5974708 h 7470939"/>
              <a:gd name="connsiteX486" fmla="*/ 548427 w 6686296"/>
              <a:gd name="connsiteY486" fmla="*/ 5964750 h 7470939"/>
              <a:gd name="connsiteX487" fmla="*/ 53167 w 6686296"/>
              <a:gd name="connsiteY487" fmla="*/ 5863372 h 7470939"/>
              <a:gd name="connsiteX488" fmla="*/ 70148 w 6686296"/>
              <a:gd name="connsiteY488" fmla="*/ 5893439 h 7470939"/>
              <a:gd name="connsiteX489" fmla="*/ 52189 w 6686296"/>
              <a:gd name="connsiteY489" fmla="*/ 5888870 h 7470939"/>
              <a:gd name="connsiteX490" fmla="*/ 42867 w 6686296"/>
              <a:gd name="connsiteY490" fmla="*/ 5874419 h 7470939"/>
              <a:gd name="connsiteX491" fmla="*/ 53167 w 6686296"/>
              <a:gd name="connsiteY491" fmla="*/ 5863372 h 7470939"/>
              <a:gd name="connsiteX492" fmla="*/ 381547 w 6686296"/>
              <a:gd name="connsiteY492" fmla="*/ 5913681 h 7470939"/>
              <a:gd name="connsiteX493" fmla="*/ 390669 w 6686296"/>
              <a:gd name="connsiteY493" fmla="*/ 5918449 h 7470939"/>
              <a:gd name="connsiteX494" fmla="*/ 388200 w 6686296"/>
              <a:gd name="connsiteY494" fmla="*/ 5922782 h 7470939"/>
              <a:gd name="connsiteX495" fmla="*/ 370866 w 6686296"/>
              <a:gd name="connsiteY495" fmla="*/ 5922907 h 7470939"/>
              <a:gd name="connsiteX496" fmla="*/ 372347 w 6686296"/>
              <a:gd name="connsiteY496" fmla="*/ 5918135 h 7470939"/>
              <a:gd name="connsiteX497" fmla="*/ 381547 w 6686296"/>
              <a:gd name="connsiteY497" fmla="*/ 5913681 h 7470939"/>
              <a:gd name="connsiteX498" fmla="*/ 349717 w 6686296"/>
              <a:gd name="connsiteY498" fmla="*/ 5885399 h 7470939"/>
              <a:gd name="connsiteX499" fmla="*/ 357097 w 6686296"/>
              <a:gd name="connsiteY499" fmla="*/ 5908529 h 7470939"/>
              <a:gd name="connsiteX500" fmla="*/ 350754 w 6686296"/>
              <a:gd name="connsiteY500" fmla="*/ 5909256 h 7470939"/>
              <a:gd name="connsiteX501" fmla="*/ 349717 w 6686296"/>
              <a:gd name="connsiteY501" fmla="*/ 5885399 h 7470939"/>
              <a:gd name="connsiteX502" fmla="*/ 446647 w 6686296"/>
              <a:gd name="connsiteY502" fmla="*/ 5899201 h 7470939"/>
              <a:gd name="connsiteX503" fmla="*/ 448321 w 6686296"/>
              <a:gd name="connsiteY503" fmla="*/ 5922331 h 7470939"/>
              <a:gd name="connsiteX504" fmla="*/ 436828 w 6686296"/>
              <a:gd name="connsiteY504" fmla="*/ 5938231 h 7470939"/>
              <a:gd name="connsiteX505" fmla="*/ 433392 w 6686296"/>
              <a:gd name="connsiteY505" fmla="*/ 5918344 h 7470939"/>
              <a:gd name="connsiteX506" fmla="*/ 432483 w 6686296"/>
              <a:gd name="connsiteY506" fmla="*/ 5904463 h 7470939"/>
              <a:gd name="connsiteX507" fmla="*/ 446647 w 6686296"/>
              <a:gd name="connsiteY507" fmla="*/ 5899201 h 7470939"/>
              <a:gd name="connsiteX508" fmla="*/ 399105 w 6686296"/>
              <a:gd name="connsiteY508" fmla="*/ 5882593 h 7470939"/>
              <a:gd name="connsiteX509" fmla="*/ 374687 w 6686296"/>
              <a:gd name="connsiteY509" fmla="*/ 5898389 h 7470939"/>
              <a:gd name="connsiteX510" fmla="*/ 370571 w 6686296"/>
              <a:gd name="connsiteY510" fmla="*/ 5887081 h 7470939"/>
              <a:gd name="connsiteX511" fmla="*/ 399105 w 6686296"/>
              <a:gd name="connsiteY511" fmla="*/ 5882593 h 7470939"/>
              <a:gd name="connsiteX512" fmla="*/ 548500 w 6686296"/>
              <a:gd name="connsiteY512" fmla="*/ 5905406 h 7470939"/>
              <a:gd name="connsiteX513" fmla="*/ 548424 w 6686296"/>
              <a:gd name="connsiteY513" fmla="*/ 5905601 h 7470939"/>
              <a:gd name="connsiteX514" fmla="*/ 548624 w 6686296"/>
              <a:gd name="connsiteY514" fmla="*/ 5905619 h 7470939"/>
              <a:gd name="connsiteX515" fmla="*/ 548500 w 6686296"/>
              <a:gd name="connsiteY515" fmla="*/ 5905406 h 7470939"/>
              <a:gd name="connsiteX516" fmla="*/ 189712 w 6686296"/>
              <a:gd name="connsiteY516" fmla="*/ 5836246 h 7470939"/>
              <a:gd name="connsiteX517" fmla="*/ 230064 w 6686296"/>
              <a:gd name="connsiteY517" fmla="*/ 5860536 h 7470939"/>
              <a:gd name="connsiteX518" fmla="*/ 232396 w 6686296"/>
              <a:gd name="connsiteY518" fmla="*/ 5904371 h 7470939"/>
              <a:gd name="connsiteX519" fmla="*/ 242409 w 6686296"/>
              <a:gd name="connsiteY519" fmla="*/ 5911243 h 7470939"/>
              <a:gd name="connsiteX520" fmla="*/ 259470 w 6686296"/>
              <a:gd name="connsiteY520" fmla="*/ 5895668 h 7470939"/>
              <a:gd name="connsiteX521" fmla="*/ 315493 w 6686296"/>
              <a:gd name="connsiteY521" fmla="*/ 5909867 h 7470939"/>
              <a:gd name="connsiteX522" fmla="*/ 308557 w 6686296"/>
              <a:gd name="connsiteY522" fmla="*/ 5920770 h 7470939"/>
              <a:gd name="connsiteX523" fmla="*/ 246160 w 6686296"/>
              <a:gd name="connsiteY523" fmla="*/ 5913418 h 7470939"/>
              <a:gd name="connsiteX524" fmla="*/ 218597 w 6686296"/>
              <a:gd name="connsiteY524" fmla="*/ 5914625 h 7470939"/>
              <a:gd name="connsiteX525" fmla="*/ 190856 w 6686296"/>
              <a:gd name="connsiteY525" fmla="*/ 5917557 h 7470939"/>
              <a:gd name="connsiteX526" fmla="*/ 186346 w 6686296"/>
              <a:gd name="connsiteY526" fmla="*/ 5923208 h 7470939"/>
              <a:gd name="connsiteX527" fmla="*/ 175500 w 6686296"/>
              <a:gd name="connsiteY527" fmla="*/ 5907963 h 7470939"/>
              <a:gd name="connsiteX528" fmla="*/ 171150 w 6686296"/>
              <a:gd name="connsiteY528" fmla="*/ 5905244 h 7470939"/>
              <a:gd name="connsiteX529" fmla="*/ 157638 w 6686296"/>
              <a:gd name="connsiteY529" fmla="*/ 5885294 h 7470939"/>
              <a:gd name="connsiteX530" fmla="*/ 174253 w 6686296"/>
              <a:gd name="connsiteY530" fmla="*/ 5878621 h 7470939"/>
              <a:gd name="connsiteX531" fmla="*/ 173306 w 6686296"/>
              <a:gd name="connsiteY531" fmla="*/ 5859274 h 7470939"/>
              <a:gd name="connsiteX532" fmla="*/ 189712 w 6686296"/>
              <a:gd name="connsiteY532" fmla="*/ 5836246 h 7470939"/>
              <a:gd name="connsiteX533" fmla="*/ 90681 w 6686296"/>
              <a:gd name="connsiteY533" fmla="*/ 5814136 h 7470939"/>
              <a:gd name="connsiteX534" fmla="*/ 94569 w 6686296"/>
              <a:gd name="connsiteY534" fmla="*/ 5835824 h 7470939"/>
              <a:gd name="connsiteX535" fmla="*/ 90681 w 6686296"/>
              <a:gd name="connsiteY535" fmla="*/ 5814136 h 7470939"/>
              <a:gd name="connsiteX536" fmla="*/ 1022603 w 6686296"/>
              <a:gd name="connsiteY536" fmla="*/ 5953043 h 7470939"/>
              <a:gd name="connsiteX537" fmla="*/ 1022662 w 6686296"/>
              <a:gd name="connsiteY537" fmla="*/ 5953335 h 7470939"/>
              <a:gd name="connsiteX538" fmla="*/ 1022953 w 6686296"/>
              <a:gd name="connsiteY538" fmla="*/ 5953273 h 7470939"/>
              <a:gd name="connsiteX539" fmla="*/ 1022603 w 6686296"/>
              <a:gd name="connsiteY539" fmla="*/ 5953043 h 7470939"/>
              <a:gd name="connsiteX540" fmla="*/ 378546 w 6686296"/>
              <a:gd name="connsiteY540" fmla="*/ 5841186 h 7470939"/>
              <a:gd name="connsiteX541" fmla="*/ 383429 w 6686296"/>
              <a:gd name="connsiteY541" fmla="*/ 5845208 h 7470939"/>
              <a:gd name="connsiteX542" fmla="*/ 367388 w 6686296"/>
              <a:gd name="connsiteY542" fmla="*/ 5853424 h 7470939"/>
              <a:gd name="connsiteX543" fmla="*/ 370225 w 6686296"/>
              <a:gd name="connsiteY543" fmla="*/ 5840841 h 7470939"/>
              <a:gd name="connsiteX544" fmla="*/ 378546 w 6686296"/>
              <a:gd name="connsiteY544" fmla="*/ 5841186 h 7470939"/>
              <a:gd name="connsiteX545" fmla="*/ 396576 w 6686296"/>
              <a:gd name="connsiteY545" fmla="*/ 5843011 h 7470939"/>
              <a:gd name="connsiteX546" fmla="*/ 406324 w 6686296"/>
              <a:gd name="connsiteY546" fmla="*/ 5845498 h 7470939"/>
              <a:gd name="connsiteX547" fmla="*/ 409822 w 6686296"/>
              <a:gd name="connsiteY547" fmla="*/ 5849275 h 7470939"/>
              <a:gd name="connsiteX548" fmla="*/ 423194 w 6686296"/>
              <a:gd name="connsiteY548" fmla="*/ 5869606 h 7470939"/>
              <a:gd name="connsiteX549" fmla="*/ 402493 w 6686296"/>
              <a:gd name="connsiteY549" fmla="*/ 5862351 h 7470939"/>
              <a:gd name="connsiteX550" fmla="*/ 396576 w 6686296"/>
              <a:gd name="connsiteY550" fmla="*/ 5843011 h 7470939"/>
              <a:gd name="connsiteX551" fmla="*/ 237338 w 6686296"/>
              <a:gd name="connsiteY551" fmla="*/ 5809654 h 7470939"/>
              <a:gd name="connsiteX552" fmla="*/ 237053 w 6686296"/>
              <a:gd name="connsiteY552" fmla="*/ 5824366 h 7470939"/>
              <a:gd name="connsiteX553" fmla="*/ 220882 w 6686296"/>
              <a:gd name="connsiteY553" fmla="*/ 5824187 h 7470939"/>
              <a:gd name="connsiteX554" fmla="*/ 219580 w 6686296"/>
              <a:gd name="connsiteY554" fmla="*/ 5814791 h 7470939"/>
              <a:gd name="connsiteX555" fmla="*/ 237338 w 6686296"/>
              <a:gd name="connsiteY555" fmla="*/ 5809654 h 7470939"/>
              <a:gd name="connsiteX556" fmla="*/ 957205 w 6686296"/>
              <a:gd name="connsiteY556" fmla="*/ 5923450 h 7470939"/>
              <a:gd name="connsiteX557" fmla="*/ 954060 w 6686296"/>
              <a:gd name="connsiteY557" fmla="*/ 5923663 h 7470939"/>
              <a:gd name="connsiteX558" fmla="*/ 956331 w 6686296"/>
              <a:gd name="connsiteY558" fmla="*/ 5928962 h 7470939"/>
              <a:gd name="connsiteX559" fmla="*/ 957205 w 6686296"/>
              <a:gd name="connsiteY559" fmla="*/ 5923450 h 7470939"/>
              <a:gd name="connsiteX560" fmla="*/ 213154 w 6686296"/>
              <a:gd name="connsiteY560" fmla="*/ 5790607 h 7470939"/>
              <a:gd name="connsiteX561" fmla="*/ 213987 w 6686296"/>
              <a:gd name="connsiteY561" fmla="*/ 5797251 h 7470939"/>
              <a:gd name="connsiteX562" fmla="*/ 206701 w 6686296"/>
              <a:gd name="connsiteY562" fmla="*/ 5801655 h 7470939"/>
              <a:gd name="connsiteX563" fmla="*/ 203455 w 6686296"/>
              <a:gd name="connsiteY563" fmla="*/ 5793510 h 7470939"/>
              <a:gd name="connsiteX564" fmla="*/ 213154 w 6686296"/>
              <a:gd name="connsiteY564" fmla="*/ 5790607 h 7470939"/>
              <a:gd name="connsiteX565" fmla="*/ 766015 w 6686296"/>
              <a:gd name="connsiteY565" fmla="*/ 5878811 h 7470939"/>
              <a:gd name="connsiteX566" fmla="*/ 783368 w 6686296"/>
              <a:gd name="connsiteY566" fmla="*/ 5896458 h 7470939"/>
              <a:gd name="connsiteX567" fmla="*/ 772898 w 6686296"/>
              <a:gd name="connsiteY567" fmla="*/ 5890321 h 7470939"/>
              <a:gd name="connsiteX568" fmla="*/ 766015 w 6686296"/>
              <a:gd name="connsiteY568" fmla="*/ 5878811 h 7470939"/>
              <a:gd name="connsiteX569" fmla="*/ 845258 w 6686296"/>
              <a:gd name="connsiteY569" fmla="*/ 5839507 h 7470939"/>
              <a:gd name="connsiteX570" fmla="*/ 828176 w 6686296"/>
              <a:gd name="connsiteY570" fmla="*/ 5859776 h 7470939"/>
              <a:gd name="connsiteX571" fmla="*/ 845258 w 6686296"/>
              <a:gd name="connsiteY571" fmla="*/ 5839507 h 7470939"/>
              <a:gd name="connsiteX572" fmla="*/ 853139 w 6686296"/>
              <a:gd name="connsiteY572" fmla="*/ 5820979 h 7470939"/>
              <a:gd name="connsiteX573" fmla="*/ 853139 w 6686296"/>
              <a:gd name="connsiteY573" fmla="*/ 5821739 h 7470939"/>
              <a:gd name="connsiteX574" fmla="*/ 852615 w 6686296"/>
              <a:gd name="connsiteY574" fmla="*/ 5821394 h 7470939"/>
              <a:gd name="connsiteX575" fmla="*/ 853139 w 6686296"/>
              <a:gd name="connsiteY575" fmla="*/ 5820979 h 7470939"/>
              <a:gd name="connsiteX576" fmla="*/ 562434 w 6686296"/>
              <a:gd name="connsiteY576" fmla="*/ 5762519 h 7470939"/>
              <a:gd name="connsiteX577" fmla="*/ 564852 w 6686296"/>
              <a:gd name="connsiteY577" fmla="*/ 5777350 h 7470939"/>
              <a:gd name="connsiteX578" fmla="*/ 560774 w 6686296"/>
              <a:gd name="connsiteY578" fmla="*/ 5778104 h 7470939"/>
              <a:gd name="connsiteX579" fmla="*/ 556315 w 6686296"/>
              <a:gd name="connsiteY579" fmla="*/ 5774881 h 7470939"/>
              <a:gd name="connsiteX580" fmla="*/ 553162 w 6686296"/>
              <a:gd name="connsiteY580" fmla="*/ 5763792 h 7470939"/>
              <a:gd name="connsiteX581" fmla="*/ 562434 w 6686296"/>
              <a:gd name="connsiteY581" fmla="*/ 5762519 h 7470939"/>
              <a:gd name="connsiteX582" fmla="*/ 783758 w 6686296"/>
              <a:gd name="connsiteY582" fmla="*/ 5795492 h 7470939"/>
              <a:gd name="connsiteX583" fmla="*/ 788474 w 6686296"/>
              <a:gd name="connsiteY583" fmla="*/ 5800876 h 7470939"/>
              <a:gd name="connsiteX584" fmla="*/ 816181 w 6686296"/>
              <a:gd name="connsiteY584" fmla="*/ 5814740 h 7470939"/>
              <a:gd name="connsiteX585" fmla="*/ 789016 w 6686296"/>
              <a:gd name="connsiteY585" fmla="*/ 5826941 h 7470939"/>
              <a:gd name="connsiteX586" fmla="*/ 784018 w 6686296"/>
              <a:gd name="connsiteY586" fmla="*/ 5844389 h 7470939"/>
              <a:gd name="connsiteX587" fmla="*/ 783005 w 6686296"/>
              <a:gd name="connsiteY587" fmla="*/ 5868306 h 7470939"/>
              <a:gd name="connsiteX588" fmla="*/ 749963 w 6686296"/>
              <a:gd name="connsiteY588" fmla="*/ 5878971 h 7470939"/>
              <a:gd name="connsiteX589" fmla="*/ 726607 w 6686296"/>
              <a:gd name="connsiteY589" fmla="*/ 5887467 h 7470939"/>
              <a:gd name="connsiteX590" fmla="*/ 706242 w 6686296"/>
              <a:gd name="connsiteY590" fmla="*/ 5887678 h 7470939"/>
              <a:gd name="connsiteX591" fmla="*/ 693846 w 6686296"/>
              <a:gd name="connsiteY591" fmla="*/ 5888732 h 7470939"/>
              <a:gd name="connsiteX592" fmla="*/ 670100 w 6686296"/>
              <a:gd name="connsiteY592" fmla="*/ 5907486 h 7470939"/>
              <a:gd name="connsiteX593" fmla="*/ 650423 w 6686296"/>
              <a:gd name="connsiteY593" fmla="*/ 5904597 h 7470939"/>
              <a:gd name="connsiteX594" fmla="*/ 638423 w 6686296"/>
              <a:gd name="connsiteY594" fmla="*/ 5893112 h 7470939"/>
              <a:gd name="connsiteX595" fmla="*/ 623708 w 6686296"/>
              <a:gd name="connsiteY595" fmla="*/ 5909839 h 7470939"/>
              <a:gd name="connsiteX596" fmla="*/ 611658 w 6686296"/>
              <a:gd name="connsiteY596" fmla="*/ 5911087 h 7470939"/>
              <a:gd name="connsiteX597" fmla="*/ 596384 w 6686296"/>
              <a:gd name="connsiteY597" fmla="*/ 5932989 h 7470939"/>
              <a:gd name="connsiteX598" fmla="*/ 562997 w 6686296"/>
              <a:gd name="connsiteY598" fmla="*/ 5925886 h 7470939"/>
              <a:gd name="connsiteX599" fmla="*/ 562966 w 6686296"/>
              <a:gd name="connsiteY599" fmla="*/ 5925882 h 7470939"/>
              <a:gd name="connsiteX600" fmla="*/ 563010 w 6686296"/>
              <a:gd name="connsiteY600" fmla="*/ 5925895 h 7470939"/>
              <a:gd name="connsiteX601" fmla="*/ 549507 w 6686296"/>
              <a:gd name="connsiteY601" fmla="*/ 5949858 h 7470939"/>
              <a:gd name="connsiteX602" fmla="*/ 504024 w 6686296"/>
              <a:gd name="connsiteY602" fmla="*/ 5919535 h 7470939"/>
              <a:gd name="connsiteX603" fmla="*/ 491069 w 6686296"/>
              <a:gd name="connsiteY603" fmla="*/ 5920156 h 7470939"/>
              <a:gd name="connsiteX604" fmla="*/ 468824 w 6686296"/>
              <a:gd name="connsiteY604" fmla="*/ 5933344 h 7470939"/>
              <a:gd name="connsiteX605" fmla="*/ 472270 w 6686296"/>
              <a:gd name="connsiteY605" fmla="*/ 5908241 h 7470939"/>
              <a:gd name="connsiteX606" fmla="*/ 465217 w 6686296"/>
              <a:gd name="connsiteY606" fmla="*/ 5888145 h 7470939"/>
              <a:gd name="connsiteX607" fmla="*/ 438511 w 6686296"/>
              <a:gd name="connsiteY607" fmla="*/ 5868647 h 7470939"/>
              <a:gd name="connsiteX608" fmla="*/ 441064 w 6686296"/>
              <a:gd name="connsiteY608" fmla="*/ 5854301 h 7470939"/>
              <a:gd name="connsiteX609" fmla="*/ 440877 w 6686296"/>
              <a:gd name="connsiteY609" fmla="*/ 5854211 h 7470939"/>
              <a:gd name="connsiteX610" fmla="*/ 466469 w 6686296"/>
              <a:gd name="connsiteY610" fmla="*/ 5836736 h 7470939"/>
              <a:gd name="connsiteX611" fmla="*/ 468409 w 6686296"/>
              <a:gd name="connsiteY611" fmla="*/ 5863803 h 7470939"/>
              <a:gd name="connsiteX612" fmla="*/ 483033 w 6686296"/>
              <a:gd name="connsiteY612" fmla="*/ 5842647 h 7470939"/>
              <a:gd name="connsiteX613" fmla="*/ 496817 w 6686296"/>
              <a:gd name="connsiteY613" fmla="*/ 5826320 h 7470939"/>
              <a:gd name="connsiteX614" fmla="*/ 566918 w 6686296"/>
              <a:gd name="connsiteY614" fmla="*/ 5834321 h 7470939"/>
              <a:gd name="connsiteX615" fmla="*/ 584268 w 6686296"/>
              <a:gd name="connsiteY615" fmla="*/ 5832549 h 7470939"/>
              <a:gd name="connsiteX616" fmla="*/ 604831 w 6686296"/>
              <a:gd name="connsiteY616" fmla="*/ 5839886 h 7470939"/>
              <a:gd name="connsiteX617" fmla="*/ 596116 w 6686296"/>
              <a:gd name="connsiteY617" fmla="*/ 5821729 h 7470939"/>
              <a:gd name="connsiteX618" fmla="*/ 586800 w 6686296"/>
              <a:gd name="connsiteY618" fmla="*/ 5807953 h 7470939"/>
              <a:gd name="connsiteX619" fmla="*/ 599119 w 6686296"/>
              <a:gd name="connsiteY619" fmla="*/ 5806963 h 7470939"/>
              <a:gd name="connsiteX620" fmla="*/ 615064 w 6686296"/>
              <a:gd name="connsiteY620" fmla="*/ 5812027 h 7470939"/>
              <a:gd name="connsiteX621" fmla="*/ 665848 w 6686296"/>
              <a:gd name="connsiteY621" fmla="*/ 5807005 h 7470939"/>
              <a:gd name="connsiteX622" fmla="*/ 679958 w 6686296"/>
              <a:gd name="connsiteY622" fmla="*/ 5804308 h 7470939"/>
              <a:gd name="connsiteX623" fmla="*/ 718004 w 6686296"/>
              <a:gd name="connsiteY623" fmla="*/ 5793170 h 7470939"/>
              <a:gd name="connsiteX624" fmla="*/ 775893 w 6686296"/>
              <a:gd name="connsiteY624" fmla="*/ 5796656 h 7470939"/>
              <a:gd name="connsiteX625" fmla="*/ 783758 w 6686296"/>
              <a:gd name="connsiteY625" fmla="*/ 5795492 h 7470939"/>
              <a:gd name="connsiteX626" fmla="*/ 408296 w 6686296"/>
              <a:gd name="connsiteY626" fmla="*/ 5730042 h 7470939"/>
              <a:gd name="connsiteX627" fmla="*/ 411081 w 6686296"/>
              <a:gd name="connsiteY627" fmla="*/ 5732054 h 7470939"/>
              <a:gd name="connsiteX628" fmla="*/ 410751 w 6686296"/>
              <a:gd name="connsiteY628" fmla="*/ 5744970 h 7470939"/>
              <a:gd name="connsiteX629" fmla="*/ 405846 w 6686296"/>
              <a:gd name="connsiteY629" fmla="*/ 5743692 h 7470939"/>
              <a:gd name="connsiteX630" fmla="*/ 400334 w 6686296"/>
              <a:gd name="connsiteY630" fmla="*/ 5735328 h 7470939"/>
              <a:gd name="connsiteX631" fmla="*/ 408296 w 6686296"/>
              <a:gd name="connsiteY631" fmla="*/ 5730042 h 7470939"/>
              <a:gd name="connsiteX632" fmla="*/ 827667 w 6686296"/>
              <a:gd name="connsiteY632" fmla="*/ 5802328 h 7470939"/>
              <a:gd name="connsiteX633" fmla="*/ 850220 w 6686296"/>
              <a:gd name="connsiteY633" fmla="*/ 5815376 h 7470939"/>
              <a:gd name="connsiteX634" fmla="*/ 835676 w 6686296"/>
              <a:gd name="connsiteY634" fmla="*/ 5824223 h 7470939"/>
              <a:gd name="connsiteX635" fmla="*/ 827667 w 6686296"/>
              <a:gd name="connsiteY635" fmla="*/ 5802328 h 7470939"/>
              <a:gd name="connsiteX636" fmla="*/ 4875225 w 6686296"/>
              <a:gd name="connsiteY636" fmla="*/ 6494347 h 7470939"/>
              <a:gd name="connsiteX637" fmla="*/ 4871811 w 6686296"/>
              <a:gd name="connsiteY637" fmla="*/ 6511789 h 7470939"/>
              <a:gd name="connsiteX638" fmla="*/ 4859903 w 6686296"/>
              <a:gd name="connsiteY638" fmla="*/ 6515708 h 7470939"/>
              <a:gd name="connsiteX639" fmla="*/ 4861237 w 6686296"/>
              <a:gd name="connsiteY639" fmla="*/ 6498584 h 7470939"/>
              <a:gd name="connsiteX640" fmla="*/ 4875225 w 6686296"/>
              <a:gd name="connsiteY640" fmla="*/ 6494347 h 7470939"/>
              <a:gd name="connsiteX641" fmla="*/ 844253 w 6686296"/>
              <a:gd name="connsiteY641" fmla="*/ 5790979 h 7470939"/>
              <a:gd name="connsiteX642" fmla="*/ 847183 w 6686296"/>
              <a:gd name="connsiteY642" fmla="*/ 5799425 h 7470939"/>
              <a:gd name="connsiteX643" fmla="*/ 840519 w 6686296"/>
              <a:gd name="connsiteY643" fmla="*/ 5800298 h 7470939"/>
              <a:gd name="connsiteX644" fmla="*/ 837703 w 6686296"/>
              <a:gd name="connsiteY644" fmla="*/ 5790819 h 7470939"/>
              <a:gd name="connsiteX645" fmla="*/ 844253 w 6686296"/>
              <a:gd name="connsiteY645" fmla="*/ 5790979 h 7470939"/>
              <a:gd name="connsiteX646" fmla="*/ 668370 w 6686296"/>
              <a:gd name="connsiteY646" fmla="*/ 5750716 h 7470939"/>
              <a:gd name="connsiteX647" fmla="*/ 670622 w 6686296"/>
              <a:gd name="connsiteY647" fmla="*/ 5760112 h 7470939"/>
              <a:gd name="connsiteX648" fmla="*/ 659498 w 6686296"/>
              <a:gd name="connsiteY648" fmla="*/ 5762235 h 7470939"/>
              <a:gd name="connsiteX649" fmla="*/ 659813 w 6686296"/>
              <a:gd name="connsiteY649" fmla="*/ 5754127 h 7470939"/>
              <a:gd name="connsiteX650" fmla="*/ 668370 w 6686296"/>
              <a:gd name="connsiteY650" fmla="*/ 5750716 h 7470939"/>
              <a:gd name="connsiteX651" fmla="*/ 706556 w 6686296"/>
              <a:gd name="connsiteY651" fmla="*/ 5735613 h 7470939"/>
              <a:gd name="connsiteX652" fmla="*/ 709453 w 6686296"/>
              <a:gd name="connsiteY652" fmla="*/ 5741606 h 7470939"/>
              <a:gd name="connsiteX653" fmla="*/ 698752 w 6686296"/>
              <a:gd name="connsiteY653" fmla="*/ 5746913 h 7470939"/>
              <a:gd name="connsiteX654" fmla="*/ 696134 w 6686296"/>
              <a:gd name="connsiteY654" fmla="*/ 5741117 h 7470939"/>
              <a:gd name="connsiteX655" fmla="*/ 706556 w 6686296"/>
              <a:gd name="connsiteY655" fmla="*/ 5735613 h 7470939"/>
              <a:gd name="connsiteX656" fmla="*/ 541178 w 6686296"/>
              <a:gd name="connsiteY656" fmla="*/ 5660859 h 7470939"/>
              <a:gd name="connsiteX657" fmla="*/ 547245 w 6686296"/>
              <a:gd name="connsiteY657" fmla="*/ 5670203 h 7470939"/>
              <a:gd name="connsiteX658" fmla="*/ 555395 w 6686296"/>
              <a:gd name="connsiteY658" fmla="*/ 5689219 h 7470939"/>
              <a:gd name="connsiteX659" fmla="*/ 546503 w 6686296"/>
              <a:gd name="connsiteY659" fmla="*/ 5701271 h 7470939"/>
              <a:gd name="connsiteX660" fmla="*/ 533661 w 6686296"/>
              <a:gd name="connsiteY660" fmla="*/ 5663129 h 7470939"/>
              <a:gd name="connsiteX661" fmla="*/ 541178 w 6686296"/>
              <a:gd name="connsiteY661" fmla="*/ 5660859 h 7470939"/>
              <a:gd name="connsiteX662" fmla="*/ 611561 w 6686296"/>
              <a:gd name="connsiteY662" fmla="*/ 5665388 h 7470939"/>
              <a:gd name="connsiteX663" fmla="*/ 599986 w 6686296"/>
              <a:gd name="connsiteY663" fmla="*/ 5682417 h 7470939"/>
              <a:gd name="connsiteX664" fmla="*/ 596492 w 6686296"/>
              <a:gd name="connsiteY664" fmla="*/ 5670141 h 7470939"/>
              <a:gd name="connsiteX665" fmla="*/ 611561 w 6686296"/>
              <a:gd name="connsiteY665" fmla="*/ 5665388 h 7470939"/>
              <a:gd name="connsiteX666" fmla="*/ 4820138 w 6686296"/>
              <a:gd name="connsiteY666" fmla="*/ 6393434 h 7470939"/>
              <a:gd name="connsiteX667" fmla="*/ 4822230 w 6686296"/>
              <a:gd name="connsiteY667" fmla="*/ 6423487 h 7470939"/>
              <a:gd name="connsiteX668" fmla="*/ 4820138 w 6686296"/>
              <a:gd name="connsiteY668" fmla="*/ 6393434 h 7470939"/>
              <a:gd name="connsiteX669" fmla="*/ 497700 w 6686296"/>
              <a:gd name="connsiteY669" fmla="*/ 5635269 h 7470939"/>
              <a:gd name="connsiteX670" fmla="*/ 515643 w 6686296"/>
              <a:gd name="connsiteY670" fmla="*/ 5667603 h 7470939"/>
              <a:gd name="connsiteX671" fmla="*/ 490452 w 6686296"/>
              <a:gd name="connsiteY671" fmla="*/ 5645603 h 7470939"/>
              <a:gd name="connsiteX672" fmla="*/ 497700 w 6686296"/>
              <a:gd name="connsiteY672" fmla="*/ 5635269 h 7470939"/>
              <a:gd name="connsiteX673" fmla="*/ 548741 w 6686296"/>
              <a:gd name="connsiteY673" fmla="*/ 5632247 h 7470939"/>
              <a:gd name="connsiteX674" fmla="*/ 552389 w 6686296"/>
              <a:gd name="connsiteY674" fmla="*/ 5652775 h 7470939"/>
              <a:gd name="connsiteX675" fmla="*/ 526256 w 6686296"/>
              <a:gd name="connsiteY675" fmla="*/ 5647346 h 7470939"/>
              <a:gd name="connsiteX676" fmla="*/ 521144 w 6686296"/>
              <a:gd name="connsiteY676" fmla="*/ 5639899 h 7470939"/>
              <a:gd name="connsiteX677" fmla="*/ 539551 w 6686296"/>
              <a:gd name="connsiteY677" fmla="*/ 5630911 h 7470939"/>
              <a:gd name="connsiteX678" fmla="*/ 548741 w 6686296"/>
              <a:gd name="connsiteY678" fmla="*/ 5632247 h 7470939"/>
              <a:gd name="connsiteX679" fmla="*/ 4933756 w 6686296"/>
              <a:gd name="connsiteY679" fmla="*/ 6372764 h 7470939"/>
              <a:gd name="connsiteX680" fmla="*/ 4936631 w 6686296"/>
              <a:gd name="connsiteY680" fmla="*/ 6373284 h 7470939"/>
              <a:gd name="connsiteX681" fmla="*/ 4957229 w 6686296"/>
              <a:gd name="connsiteY681" fmla="*/ 6402891 h 7470939"/>
              <a:gd name="connsiteX682" fmla="*/ 4951154 w 6686296"/>
              <a:gd name="connsiteY682" fmla="*/ 6400026 h 7470939"/>
              <a:gd name="connsiteX683" fmla="*/ 4937717 w 6686296"/>
              <a:gd name="connsiteY683" fmla="*/ 6391455 h 7470939"/>
              <a:gd name="connsiteX684" fmla="*/ 4931798 w 6686296"/>
              <a:gd name="connsiteY684" fmla="*/ 6376692 h 7470939"/>
              <a:gd name="connsiteX685" fmla="*/ 4933756 w 6686296"/>
              <a:gd name="connsiteY685" fmla="*/ 6372764 h 7470939"/>
              <a:gd name="connsiteX686" fmla="*/ 536523 w 6686296"/>
              <a:gd name="connsiteY686" fmla="*/ 5603289 h 7470939"/>
              <a:gd name="connsiteX687" fmla="*/ 528112 w 6686296"/>
              <a:gd name="connsiteY687" fmla="*/ 5620717 h 7470939"/>
              <a:gd name="connsiteX688" fmla="*/ 528831 w 6686296"/>
              <a:gd name="connsiteY688" fmla="*/ 5611333 h 7470939"/>
              <a:gd name="connsiteX689" fmla="*/ 536523 w 6686296"/>
              <a:gd name="connsiteY689" fmla="*/ 5603289 h 7470939"/>
              <a:gd name="connsiteX690" fmla="*/ 4965199 w 6686296"/>
              <a:gd name="connsiteY690" fmla="*/ 6368171 h 7470939"/>
              <a:gd name="connsiteX691" fmla="*/ 4971677 w 6686296"/>
              <a:gd name="connsiteY691" fmla="*/ 6369756 h 7470939"/>
              <a:gd name="connsiteX692" fmla="*/ 4972198 w 6686296"/>
              <a:gd name="connsiteY692" fmla="*/ 6379298 h 7470939"/>
              <a:gd name="connsiteX693" fmla="*/ 4961747 w 6686296"/>
              <a:gd name="connsiteY693" fmla="*/ 6379945 h 7470939"/>
              <a:gd name="connsiteX694" fmla="*/ 4958755 w 6686296"/>
              <a:gd name="connsiteY694" fmla="*/ 6371927 h 7470939"/>
              <a:gd name="connsiteX695" fmla="*/ 4965199 w 6686296"/>
              <a:gd name="connsiteY695" fmla="*/ 6368171 h 7470939"/>
              <a:gd name="connsiteX696" fmla="*/ 949816 w 6686296"/>
              <a:gd name="connsiteY696" fmla="*/ 5661894 h 7470939"/>
              <a:gd name="connsiteX697" fmla="*/ 949583 w 6686296"/>
              <a:gd name="connsiteY697" fmla="*/ 5664531 h 7470939"/>
              <a:gd name="connsiteX698" fmla="*/ 951039 w 6686296"/>
              <a:gd name="connsiteY698" fmla="*/ 5662698 h 7470939"/>
              <a:gd name="connsiteX699" fmla="*/ 949816 w 6686296"/>
              <a:gd name="connsiteY699" fmla="*/ 5661894 h 7470939"/>
              <a:gd name="connsiteX700" fmla="*/ 4969859 w 6686296"/>
              <a:gd name="connsiteY700" fmla="*/ 6331544 h 7470939"/>
              <a:gd name="connsiteX701" fmla="*/ 4970516 w 6686296"/>
              <a:gd name="connsiteY701" fmla="*/ 6341689 h 7470939"/>
              <a:gd name="connsiteX702" fmla="*/ 4963019 w 6686296"/>
              <a:gd name="connsiteY702" fmla="*/ 6340697 h 7470939"/>
              <a:gd name="connsiteX703" fmla="*/ 4963143 w 6686296"/>
              <a:gd name="connsiteY703" fmla="*/ 6332198 h 7470939"/>
              <a:gd name="connsiteX704" fmla="*/ 4969859 w 6686296"/>
              <a:gd name="connsiteY704" fmla="*/ 6331544 h 7470939"/>
              <a:gd name="connsiteX705" fmla="*/ 48393 w 6686296"/>
              <a:gd name="connsiteY705" fmla="*/ 5454416 h 7470939"/>
              <a:gd name="connsiteX706" fmla="*/ 55796 w 6686296"/>
              <a:gd name="connsiteY706" fmla="*/ 5459594 h 7470939"/>
              <a:gd name="connsiteX707" fmla="*/ 132372 w 6686296"/>
              <a:gd name="connsiteY707" fmla="*/ 5509725 h 7470939"/>
              <a:gd name="connsiteX708" fmla="*/ 147394 w 6686296"/>
              <a:gd name="connsiteY708" fmla="*/ 5527393 h 7470939"/>
              <a:gd name="connsiteX709" fmla="*/ 125898 w 6686296"/>
              <a:gd name="connsiteY709" fmla="*/ 5541547 h 7470939"/>
              <a:gd name="connsiteX710" fmla="*/ 76568 w 6686296"/>
              <a:gd name="connsiteY710" fmla="*/ 5569471 h 7470939"/>
              <a:gd name="connsiteX711" fmla="*/ 63905 w 6686296"/>
              <a:gd name="connsiteY711" fmla="*/ 5572598 h 7470939"/>
              <a:gd name="connsiteX712" fmla="*/ 51882 w 6686296"/>
              <a:gd name="connsiteY712" fmla="*/ 5564106 h 7470939"/>
              <a:gd name="connsiteX713" fmla="*/ 15939 w 6686296"/>
              <a:gd name="connsiteY713" fmla="*/ 5539543 h 7470939"/>
              <a:gd name="connsiteX714" fmla="*/ 9407 w 6686296"/>
              <a:gd name="connsiteY714" fmla="*/ 5475619 h 7470939"/>
              <a:gd name="connsiteX715" fmla="*/ 41154 w 6686296"/>
              <a:gd name="connsiteY715" fmla="*/ 5455566 h 7470939"/>
              <a:gd name="connsiteX716" fmla="*/ 48393 w 6686296"/>
              <a:gd name="connsiteY716" fmla="*/ 5454416 h 7470939"/>
              <a:gd name="connsiteX717" fmla="*/ 1082326 w 6686296"/>
              <a:gd name="connsiteY717" fmla="*/ 5594840 h 7470939"/>
              <a:gd name="connsiteX718" fmla="*/ 1081156 w 6686296"/>
              <a:gd name="connsiteY718" fmla="*/ 5605931 h 7470939"/>
              <a:gd name="connsiteX719" fmla="*/ 1075783 w 6686296"/>
              <a:gd name="connsiteY719" fmla="*/ 5616188 h 7470939"/>
              <a:gd name="connsiteX720" fmla="*/ 1088780 w 6686296"/>
              <a:gd name="connsiteY720" fmla="*/ 5607296 h 7470939"/>
              <a:gd name="connsiteX721" fmla="*/ 722970 w 6686296"/>
              <a:gd name="connsiteY721" fmla="*/ 5482141 h 7470939"/>
              <a:gd name="connsiteX722" fmla="*/ 727266 w 6686296"/>
              <a:gd name="connsiteY722" fmla="*/ 5487491 h 7470939"/>
              <a:gd name="connsiteX723" fmla="*/ 708291 w 6686296"/>
              <a:gd name="connsiteY723" fmla="*/ 5497500 h 7470939"/>
              <a:gd name="connsiteX724" fmla="*/ 722970 w 6686296"/>
              <a:gd name="connsiteY724" fmla="*/ 5482141 h 7470939"/>
              <a:gd name="connsiteX725" fmla="*/ 5008683 w 6686296"/>
              <a:gd name="connsiteY725" fmla="*/ 6195328 h 7470939"/>
              <a:gd name="connsiteX726" fmla="*/ 5044433 w 6686296"/>
              <a:gd name="connsiteY726" fmla="*/ 6231479 h 7470939"/>
              <a:gd name="connsiteX727" fmla="*/ 5044345 w 6686296"/>
              <a:gd name="connsiteY727" fmla="*/ 6249055 h 7470939"/>
              <a:gd name="connsiteX728" fmla="*/ 5026318 w 6686296"/>
              <a:gd name="connsiteY728" fmla="*/ 6247351 h 7470939"/>
              <a:gd name="connsiteX729" fmla="*/ 4980354 w 6686296"/>
              <a:gd name="connsiteY729" fmla="*/ 6216945 h 7470939"/>
              <a:gd name="connsiteX730" fmla="*/ 4971231 w 6686296"/>
              <a:gd name="connsiteY730" fmla="*/ 6211166 h 7470939"/>
              <a:gd name="connsiteX731" fmla="*/ 5008289 w 6686296"/>
              <a:gd name="connsiteY731" fmla="*/ 6195464 h 7470939"/>
              <a:gd name="connsiteX732" fmla="*/ 894100 w 6686296"/>
              <a:gd name="connsiteY732" fmla="*/ 5463752 h 7470939"/>
              <a:gd name="connsiteX733" fmla="*/ 916120 w 6686296"/>
              <a:gd name="connsiteY733" fmla="*/ 5489668 h 7470939"/>
              <a:gd name="connsiteX734" fmla="*/ 893360 w 6686296"/>
              <a:gd name="connsiteY734" fmla="*/ 5497838 h 7470939"/>
              <a:gd name="connsiteX735" fmla="*/ 894100 w 6686296"/>
              <a:gd name="connsiteY735" fmla="*/ 5463752 h 7470939"/>
              <a:gd name="connsiteX736" fmla="*/ 4956942 w 6686296"/>
              <a:gd name="connsiteY736" fmla="*/ 6161680 h 7470939"/>
              <a:gd name="connsiteX737" fmla="*/ 4963266 w 6686296"/>
              <a:gd name="connsiteY737" fmla="*/ 6164005 h 7470939"/>
              <a:gd name="connsiteX738" fmla="*/ 4956375 w 6686296"/>
              <a:gd name="connsiteY738" fmla="*/ 6180305 h 7470939"/>
              <a:gd name="connsiteX739" fmla="*/ 4954771 w 6686296"/>
              <a:gd name="connsiteY739" fmla="*/ 6200336 h 7470939"/>
              <a:gd name="connsiteX740" fmla="*/ 4956213 w 6686296"/>
              <a:gd name="connsiteY740" fmla="*/ 6180330 h 7470939"/>
              <a:gd name="connsiteX741" fmla="*/ 4942464 w 6686296"/>
              <a:gd name="connsiteY741" fmla="*/ 6178373 h 7470939"/>
              <a:gd name="connsiteX742" fmla="*/ 4948142 w 6686296"/>
              <a:gd name="connsiteY742" fmla="*/ 6162341 h 7470939"/>
              <a:gd name="connsiteX743" fmla="*/ 4956942 w 6686296"/>
              <a:gd name="connsiteY743" fmla="*/ 6161680 h 7470939"/>
              <a:gd name="connsiteX744" fmla="*/ 4918501 w 6686296"/>
              <a:gd name="connsiteY744" fmla="*/ 6133652 h 7470939"/>
              <a:gd name="connsiteX745" fmla="*/ 4908210 w 6686296"/>
              <a:gd name="connsiteY745" fmla="*/ 6148308 h 7470939"/>
              <a:gd name="connsiteX746" fmla="*/ 4885285 w 6686296"/>
              <a:gd name="connsiteY746" fmla="*/ 6149853 h 7470939"/>
              <a:gd name="connsiteX747" fmla="*/ 4877284 w 6686296"/>
              <a:gd name="connsiteY747" fmla="*/ 6148965 h 7470939"/>
              <a:gd name="connsiteX748" fmla="*/ 4872469 w 6686296"/>
              <a:gd name="connsiteY748" fmla="*/ 6142712 h 7470939"/>
              <a:gd name="connsiteX749" fmla="*/ 4882632 w 6686296"/>
              <a:gd name="connsiteY749" fmla="*/ 6132648 h 7470939"/>
              <a:gd name="connsiteX750" fmla="*/ 4918501 w 6686296"/>
              <a:gd name="connsiteY750" fmla="*/ 6133652 h 7470939"/>
              <a:gd name="connsiteX751" fmla="*/ 5056041 w 6686296"/>
              <a:gd name="connsiteY751" fmla="*/ 6155287 h 7470939"/>
              <a:gd name="connsiteX752" fmla="*/ 5060441 w 6686296"/>
              <a:gd name="connsiteY752" fmla="*/ 6163850 h 7470939"/>
              <a:gd name="connsiteX753" fmla="*/ 5048738 w 6686296"/>
              <a:gd name="connsiteY753" fmla="*/ 6167456 h 7470939"/>
              <a:gd name="connsiteX754" fmla="*/ 5044554 w 6686296"/>
              <a:gd name="connsiteY754" fmla="*/ 6158522 h 7470939"/>
              <a:gd name="connsiteX755" fmla="*/ 5056041 w 6686296"/>
              <a:gd name="connsiteY755" fmla="*/ 6155287 h 7470939"/>
              <a:gd name="connsiteX756" fmla="*/ 885012 w 6686296"/>
              <a:gd name="connsiteY756" fmla="*/ 5428743 h 7470939"/>
              <a:gd name="connsiteX757" fmla="*/ 899921 w 6686296"/>
              <a:gd name="connsiteY757" fmla="*/ 5432258 h 7470939"/>
              <a:gd name="connsiteX758" fmla="*/ 868104 w 6686296"/>
              <a:gd name="connsiteY758" fmla="*/ 5440735 h 7470939"/>
              <a:gd name="connsiteX759" fmla="*/ 885012 w 6686296"/>
              <a:gd name="connsiteY759" fmla="*/ 5428743 h 7470939"/>
              <a:gd name="connsiteX760" fmla="*/ 954618 w 6686296"/>
              <a:gd name="connsiteY760" fmla="*/ 5418513 h 7470939"/>
              <a:gd name="connsiteX761" fmla="*/ 961632 w 6686296"/>
              <a:gd name="connsiteY761" fmla="*/ 5421767 h 7470939"/>
              <a:gd name="connsiteX762" fmla="*/ 969644 w 6686296"/>
              <a:gd name="connsiteY762" fmla="*/ 5428839 h 7470939"/>
              <a:gd name="connsiteX763" fmla="*/ 957978 w 6686296"/>
              <a:gd name="connsiteY763" fmla="*/ 5431292 h 7470939"/>
              <a:gd name="connsiteX764" fmla="*/ 951989 w 6686296"/>
              <a:gd name="connsiteY764" fmla="*/ 5425028 h 7470939"/>
              <a:gd name="connsiteX765" fmla="*/ 954618 w 6686296"/>
              <a:gd name="connsiteY765" fmla="*/ 5418513 h 7470939"/>
              <a:gd name="connsiteX766" fmla="*/ 436466 w 6686296"/>
              <a:gd name="connsiteY766" fmla="*/ 5312058 h 7470939"/>
              <a:gd name="connsiteX767" fmla="*/ 446067 w 6686296"/>
              <a:gd name="connsiteY767" fmla="*/ 5319398 h 7470939"/>
              <a:gd name="connsiteX768" fmla="*/ 411413 w 6686296"/>
              <a:gd name="connsiteY768" fmla="*/ 5342617 h 7470939"/>
              <a:gd name="connsiteX769" fmla="*/ 436466 w 6686296"/>
              <a:gd name="connsiteY769" fmla="*/ 5312058 h 7470939"/>
              <a:gd name="connsiteX770" fmla="*/ 859397 w 6686296"/>
              <a:gd name="connsiteY770" fmla="*/ 5375967 h 7470939"/>
              <a:gd name="connsiteX771" fmla="*/ 863291 w 6686296"/>
              <a:gd name="connsiteY771" fmla="*/ 5385390 h 7470939"/>
              <a:gd name="connsiteX772" fmla="*/ 847958 w 6686296"/>
              <a:gd name="connsiteY772" fmla="*/ 5386679 h 7470939"/>
              <a:gd name="connsiteX773" fmla="*/ 848031 w 6686296"/>
              <a:gd name="connsiteY773" fmla="*/ 5379419 h 7470939"/>
              <a:gd name="connsiteX774" fmla="*/ 859397 w 6686296"/>
              <a:gd name="connsiteY774" fmla="*/ 5375967 h 7470939"/>
              <a:gd name="connsiteX775" fmla="*/ 705790 w 6686296"/>
              <a:gd name="connsiteY775" fmla="*/ 5347718 h 7470939"/>
              <a:gd name="connsiteX776" fmla="*/ 676215 w 6686296"/>
              <a:gd name="connsiteY776" fmla="*/ 5395425 h 7470939"/>
              <a:gd name="connsiteX777" fmla="*/ 705790 w 6686296"/>
              <a:gd name="connsiteY777" fmla="*/ 5347718 h 7470939"/>
              <a:gd name="connsiteX778" fmla="*/ 934999 w 6686296"/>
              <a:gd name="connsiteY778" fmla="*/ 5372235 h 7470939"/>
              <a:gd name="connsiteX779" fmla="*/ 944429 w 6686296"/>
              <a:gd name="connsiteY779" fmla="*/ 5374832 h 7470939"/>
              <a:gd name="connsiteX780" fmla="*/ 938233 w 6686296"/>
              <a:gd name="connsiteY780" fmla="*/ 5390556 h 7470939"/>
              <a:gd name="connsiteX781" fmla="*/ 929941 w 6686296"/>
              <a:gd name="connsiteY781" fmla="*/ 5385725 h 7470939"/>
              <a:gd name="connsiteX782" fmla="*/ 928037 w 6686296"/>
              <a:gd name="connsiteY782" fmla="*/ 5376491 h 7470939"/>
              <a:gd name="connsiteX783" fmla="*/ 934999 w 6686296"/>
              <a:gd name="connsiteY783" fmla="*/ 5372235 h 7470939"/>
              <a:gd name="connsiteX784" fmla="*/ 951407 w 6686296"/>
              <a:gd name="connsiteY784" fmla="*/ 5373404 h 7470939"/>
              <a:gd name="connsiteX785" fmla="*/ 951407 w 6686296"/>
              <a:gd name="connsiteY785" fmla="*/ 5373424 h 7470939"/>
              <a:gd name="connsiteX786" fmla="*/ 951837 w 6686296"/>
              <a:gd name="connsiteY786" fmla="*/ 5373873 h 7470939"/>
              <a:gd name="connsiteX787" fmla="*/ 951460 w 6686296"/>
              <a:gd name="connsiteY787" fmla="*/ 5374046 h 7470939"/>
              <a:gd name="connsiteX788" fmla="*/ 951187 w 6686296"/>
              <a:gd name="connsiteY788" fmla="*/ 5373959 h 7470939"/>
              <a:gd name="connsiteX789" fmla="*/ 951407 w 6686296"/>
              <a:gd name="connsiteY789" fmla="*/ 5373404 h 7470939"/>
              <a:gd name="connsiteX790" fmla="*/ 877759 w 6686296"/>
              <a:gd name="connsiteY790" fmla="*/ 5355646 h 7470939"/>
              <a:gd name="connsiteX791" fmla="*/ 876968 w 6686296"/>
              <a:gd name="connsiteY791" fmla="*/ 5385165 h 7470939"/>
              <a:gd name="connsiteX792" fmla="*/ 909342 w 6686296"/>
              <a:gd name="connsiteY792" fmla="*/ 5376304 h 7470939"/>
              <a:gd name="connsiteX793" fmla="*/ 873925 w 6686296"/>
              <a:gd name="connsiteY793" fmla="*/ 5390312 h 7470939"/>
              <a:gd name="connsiteX794" fmla="*/ 877759 w 6686296"/>
              <a:gd name="connsiteY794" fmla="*/ 5355646 h 7470939"/>
              <a:gd name="connsiteX795" fmla="*/ 956575 w 6686296"/>
              <a:gd name="connsiteY795" fmla="*/ 5367169 h 7470939"/>
              <a:gd name="connsiteX796" fmla="*/ 964771 w 6686296"/>
              <a:gd name="connsiteY796" fmla="*/ 5370490 h 7470939"/>
              <a:gd name="connsiteX797" fmla="*/ 963066 w 6686296"/>
              <a:gd name="connsiteY797" fmla="*/ 5376946 h 7470939"/>
              <a:gd name="connsiteX798" fmla="*/ 954464 w 6686296"/>
              <a:gd name="connsiteY798" fmla="*/ 5376116 h 7470939"/>
              <a:gd name="connsiteX799" fmla="*/ 948066 w 6686296"/>
              <a:gd name="connsiteY799" fmla="*/ 5370060 h 7470939"/>
              <a:gd name="connsiteX800" fmla="*/ 956575 w 6686296"/>
              <a:gd name="connsiteY800" fmla="*/ 5367169 h 7470939"/>
              <a:gd name="connsiteX801" fmla="*/ 726955 w 6686296"/>
              <a:gd name="connsiteY801" fmla="*/ 5312808 h 7470939"/>
              <a:gd name="connsiteX802" fmla="*/ 735246 w 6686296"/>
              <a:gd name="connsiteY802" fmla="*/ 5333893 h 7470939"/>
              <a:gd name="connsiteX803" fmla="*/ 734471 w 6686296"/>
              <a:gd name="connsiteY803" fmla="*/ 5334990 h 7470939"/>
              <a:gd name="connsiteX804" fmla="*/ 723634 w 6686296"/>
              <a:gd name="connsiteY804" fmla="*/ 5331917 h 7470939"/>
              <a:gd name="connsiteX805" fmla="*/ 726955 w 6686296"/>
              <a:gd name="connsiteY805" fmla="*/ 5312808 h 7470939"/>
              <a:gd name="connsiteX806" fmla="*/ 339189 w 6686296"/>
              <a:gd name="connsiteY806" fmla="*/ 5188348 h 7470939"/>
              <a:gd name="connsiteX807" fmla="*/ 341489 w 6686296"/>
              <a:gd name="connsiteY807" fmla="*/ 5194024 h 7470939"/>
              <a:gd name="connsiteX808" fmla="*/ 328401 w 6686296"/>
              <a:gd name="connsiteY808" fmla="*/ 5193445 h 7470939"/>
              <a:gd name="connsiteX809" fmla="*/ 329686 w 6686296"/>
              <a:gd name="connsiteY809" fmla="*/ 5188492 h 7470939"/>
              <a:gd name="connsiteX810" fmla="*/ 339189 w 6686296"/>
              <a:gd name="connsiteY810" fmla="*/ 5188348 h 7470939"/>
              <a:gd name="connsiteX811" fmla="*/ 648113 w 6686296"/>
              <a:gd name="connsiteY811" fmla="*/ 5237685 h 7470939"/>
              <a:gd name="connsiteX812" fmla="*/ 627720 w 6686296"/>
              <a:gd name="connsiteY812" fmla="*/ 5255556 h 7470939"/>
              <a:gd name="connsiteX813" fmla="*/ 648113 w 6686296"/>
              <a:gd name="connsiteY813" fmla="*/ 5237685 h 7470939"/>
              <a:gd name="connsiteX814" fmla="*/ 637978 w 6686296"/>
              <a:gd name="connsiteY814" fmla="*/ 5234506 h 7470939"/>
              <a:gd name="connsiteX815" fmla="*/ 638314 w 6686296"/>
              <a:gd name="connsiteY815" fmla="*/ 5235117 h 7470939"/>
              <a:gd name="connsiteX816" fmla="*/ 638244 w 6686296"/>
              <a:gd name="connsiteY816" fmla="*/ 5235143 h 7470939"/>
              <a:gd name="connsiteX817" fmla="*/ 638256 w 6686296"/>
              <a:gd name="connsiteY817" fmla="*/ 5235164 h 7470939"/>
              <a:gd name="connsiteX818" fmla="*/ 637770 w 6686296"/>
              <a:gd name="connsiteY818" fmla="*/ 5235181 h 7470939"/>
              <a:gd name="connsiteX819" fmla="*/ 637978 w 6686296"/>
              <a:gd name="connsiteY819" fmla="*/ 5234506 h 7470939"/>
              <a:gd name="connsiteX820" fmla="*/ 521025 w 6686296"/>
              <a:gd name="connsiteY820" fmla="*/ 5203012 h 7470939"/>
              <a:gd name="connsiteX821" fmla="*/ 520372 w 6686296"/>
              <a:gd name="connsiteY821" fmla="*/ 5218548 h 7470939"/>
              <a:gd name="connsiteX822" fmla="*/ 552736 w 6686296"/>
              <a:gd name="connsiteY822" fmla="*/ 5240418 h 7470939"/>
              <a:gd name="connsiteX823" fmla="*/ 490938 w 6686296"/>
              <a:gd name="connsiteY823" fmla="*/ 5272674 h 7470939"/>
              <a:gd name="connsiteX824" fmla="*/ 478770 w 6686296"/>
              <a:gd name="connsiteY824" fmla="*/ 5302067 h 7470939"/>
              <a:gd name="connsiteX825" fmla="*/ 515855 w 6686296"/>
              <a:gd name="connsiteY825" fmla="*/ 5324126 h 7470939"/>
              <a:gd name="connsiteX826" fmla="*/ 545737 w 6686296"/>
              <a:gd name="connsiteY826" fmla="*/ 5323753 h 7470939"/>
              <a:gd name="connsiteX827" fmla="*/ 547960 w 6686296"/>
              <a:gd name="connsiteY827" fmla="*/ 5325010 h 7470939"/>
              <a:gd name="connsiteX828" fmla="*/ 550048 w 6686296"/>
              <a:gd name="connsiteY828" fmla="*/ 5326475 h 7470939"/>
              <a:gd name="connsiteX829" fmla="*/ 552109 w 6686296"/>
              <a:gd name="connsiteY829" fmla="*/ 5352308 h 7470939"/>
              <a:gd name="connsiteX830" fmla="*/ 619013 w 6686296"/>
              <a:gd name="connsiteY830" fmla="*/ 5344616 h 7470939"/>
              <a:gd name="connsiteX831" fmla="*/ 619023 w 6686296"/>
              <a:gd name="connsiteY831" fmla="*/ 5344623 h 7470939"/>
              <a:gd name="connsiteX832" fmla="*/ 634425 w 6686296"/>
              <a:gd name="connsiteY832" fmla="*/ 5342291 h 7470939"/>
              <a:gd name="connsiteX833" fmla="*/ 676862 w 6686296"/>
              <a:gd name="connsiteY833" fmla="*/ 5334066 h 7470939"/>
              <a:gd name="connsiteX834" fmla="*/ 709558 w 6686296"/>
              <a:gd name="connsiteY834" fmla="*/ 5321442 h 7470939"/>
              <a:gd name="connsiteX835" fmla="*/ 682322 w 6686296"/>
              <a:gd name="connsiteY835" fmla="*/ 5363643 h 7470939"/>
              <a:gd name="connsiteX836" fmla="*/ 650183 w 6686296"/>
              <a:gd name="connsiteY836" fmla="*/ 5365882 h 7470939"/>
              <a:gd name="connsiteX837" fmla="*/ 625295 w 6686296"/>
              <a:gd name="connsiteY837" fmla="*/ 5376771 h 7470939"/>
              <a:gd name="connsiteX838" fmla="*/ 612051 w 6686296"/>
              <a:gd name="connsiteY838" fmla="*/ 5387579 h 7470939"/>
              <a:gd name="connsiteX839" fmla="*/ 607031 w 6686296"/>
              <a:gd name="connsiteY839" fmla="*/ 5375537 h 7470939"/>
              <a:gd name="connsiteX840" fmla="*/ 609210 w 6686296"/>
              <a:gd name="connsiteY840" fmla="*/ 5359473 h 7470939"/>
              <a:gd name="connsiteX841" fmla="*/ 587309 w 6686296"/>
              <a:gd name="connsiteY841" fmla="*/ 5372006 h 7470939"/>
              <a:gd name="connsiteX842" fmla="*/ 569489 w 6686296"/>
              <a:gd name="connsiteY842" fmla="*/ 5396706 h 7470939"/>
              <a:gd name="connsiteX843" fmla="*/ 548703 w 6686296"/>
              <a:gd name="connsiteY843" fmla="*/ 5381141 h 7470939"/>
              <a:gd name="connsiteX844" fmla="*/ 545942 w 6686296"/>
              <a:gd name="connsiteY844" fmla="*/ 5363918 h 7470939"/>
              <a:gd name="connsiteX845" fmla="*/ 533486 w 6686296"/>
              <a:gd name="connsiteY845" fmla="*/ 5363807 h 7470939"/>
              <a:gd name="connsiteX846" fmla="*/ 533477 w 6686296"/>
              <a:gd name="connsiteY846" fmla="*/ 5363801 h 7470939"/>
              <a:gd name="connsiteX847" fmla="*/ 516761 w 6686296"/>
              <a:gd name="connsiteY847" fmla="*/ 5366135 h 7470939"/>
              <a:gd name="connsiteX848" fmla="*/ 506483 w 6686296"/>
              <a:gd name="connsiteY848" fmla="*/ 5391110 h 7470939"/>
              <a:gd name="connsiteX849" fmla="*/ 507011 w 6686296"/>
              <a:gd name="connsiteY849" fmla="*/ 5392831 h 7470939"/>
              <a:gd name="connsiteX850" fmla="*/ 496243 w 6686296"/>
              <a:gd name="connsiteY850" fmla="*/ 5414360 h 7470939"/>
              <a:gd name="connsiteX851" fmla="*/ 473899 w 6686296"/>
              <a:gd name="connsiteY851" fmla="*/ 5410543 h 7470939"/>
              <a:gd name="connsiteX852" fmla="*/ 453719 w 6686296"/>
              <a:gd name="connsiteY852" fmla="*/ 5396396 h 7470939"/>
              <a:gd name="connsiteX853" fmla="*/ 453306 w 6686296"/>
              <a:gd name="connsiteY853" fmla="*/ 5370356 h 7470939"/>
              <a:gd name="connsiteX854" fmla="*/ 495854 w 6686296"/>
              <a:gd name="connsiteY854" fmla="*/ 5343698 h 7470939"/>
              <a:gd name="connsiteX855" fmla="*/ 461980 w 6686296"/>
              <a:gd name="connsiteY855" fmla="*/ 5277990 h 7470939"/>
              <a:gd name="connsiteX856" fmla="*/ 506736 w 6686296"/>
              <a:gd name="connsiteY856" fmla="*/ 5215958 h 7470939"/>
              <a:gd name="connsiteX857" fmla="*/ 521025 w 6686296"/>
              <a:gd name="connsiteY857" fmla="*/ 5203012 h 7470939"/>
              <a:gd name="connsiteX858" fmla="*/ 690578 w 6686296"/>
              <a:gd name="connsiteY858" fmla="*/ 5225343 h 7470939"/>
              <a:gd name="connsiteX859" fmla="*/ 676174 w 6686296"/>
              <a:gd name="connsiteY859" fmla="*/ 5247172 h 7470939"/>
              <a:gd name="connsiteX860" fmla="*/ 660672 w 6686296"/>
              <a:gd name="connsiteY860" fmla="*/ 5249100 h 7470939"/>
              <a:gd name="connsiteX861" fmla="*/ 648835 w 6686296"/>
              <a:gd name="connsiteY861" fmla="*/ 5238570 h 7470939"/>
              <a:gd name="connsiteX862" fmla="*/ 690578 w 6686296"/>
              <a:gd name="connsiteY862" fmla="*/ 5225343 h 7470939"/>
              <a:gd name="connsiteX863" fmla="*/ 621809 w 6686296"/>
              <a:gd name="connsiteY863" fmla="*/ 5206934 h 7470939"/>
              <a:gd name="connsiteX864" fmla="*/ 625782 w 6686296"/>
              <a:gd name="connsiteY864" fmla="*/ 5210644 h 7470939"/>
              <a:gd name="connsiteX865" fmla="*/ 618763 w 6686296"/>
              <a:gd name="connsiteY865" fmla="*/ 5225594 h 7470939"/>
              <a:gd name="connsiteX866" fmla="*/ 615483 w 6686296"/>
              <a:gd name="connsiteY866" fmla="*/ 5236287 h 7470939"/>
              <a:gd name="connsiteX867" fmla="*/ 609198 w 6686296"/>
              <a:gd name="connsiteY867" fmla="*/ 5254468 h 7470939"/>
              <a:gd name="connsiteX868" fmla="*/ 602642 w 6686296"/>
              <a:gd name="connsiteY868" fmla="*/ 5252176 h 7470939"/>
              <a:gd name="connsiteX869" fmla="*/ 609199 w 6686296"/>
              <a:gd name="connsiteY869" fmla="*/ 5225490 h 7470939"/>
              <a:gd name="connsiteX870" fmla="*/ 616680 w 6686296"/>
              <a:gd name="connsiteY870" fmla="*/ 5208151 h 7470939"/>
              <a:gd name="connsiteX871" fmla="*/ 621809 w 6686296"/>
              <a:gd name="connsiteY871" fmla="*/ 5206934 h 7470939"/>
              <a:gd name="connsiteX872" fmla="*/ 710042 w 6686296"/>
              <a:gd name="connsiteY872" fmla="*/ 5219001 h 7470939"/>
              <a:gd name="connsiteX873" fmla="*/ 726478 w 6686296"/>
              <a:gd name="connsiteY873" fmla="*/ 5224181 h 7470939"/>
              <a:gd name="connsiteX874" fmla="*/ 698753 w 6686296"/>
              <a:gd name="connsiteY874" fmla="*/ 5234809 h 7470939"/>
              <a:gd name="connsiteX875" fmla="*/ 697471 w 6686296"/>
              <a:gd name="connsiteY875" fmla="*/ 5228166 h 7470939"/>
              <a:gd name="connsiteX876" fmla="*/ 710042 w 6686296"/>
              <a:gd name="connsiteY876" fmla="*/ 5219001 h 7470939"/>
              <a:gd name="connsiteX877" fmla="*/ 759581 w 6686296"/>
              <a:gd name="connsiteY877" fmla="*/ 5216830 h 7470939"/>
              <a:gd name="connsiteX878" fmla="*/ 765607 w 6686296"/>
              <a:gd name="connsiteY878" fmla="*/ 5226238 h 7470939"/>
              <a:gd name="connsiteX879" fmla="*/ 759964 w 6686296"/>
              <a:gd name="connsiteY879" fmla="*/ 5233251 h 7470939"/>
              <a:gd name="connsiteX880" fmla="*/ 752689 w 6686296"/>
              <a:gd name="connsiteY880" fmla="*/ 5229773 h 7470939"/>
              <a:gd name="connsiteX881" fmla="*/ 751224 w 6686296"/>
              <a:gd name="connsiteY881" fmla="*/ 5222301 h 7470939"/>
              <a:gd name="connsiteX882" fmla="*/ 759581 w 6686296"/>
              <a:gd name="connsiteY882" fmla="*/ 5216830 h 7470939"/>
              <a:gd name="connsiteX883" fmla="*/ 5125123 w 6686296"/>
              <a:gd name="connsiteY883" fmla="*/ 5973751 h 7470939"/>
              <a:gd name="connsiteX884" fmla="*/ 5125602 w 6686296"/>
              <a:gd name="connsiteY884" fmla="*/ 5982750 h 7470939"/>
              <a:gd name="connsiteX885" fmla="*/ 5118978 w 6686296"/>
              <a:gd name="connsiteY885" fmla="*/ 5984481 h 7470939"/>
              <a:gd name="connsiteX886" fmla="*/ 5118748 w 6686296"/>
              <a:gd name="connsiteY886" fmla="*/ 5974576 h 7470939"/>
              <a:gd name="connsiteX887" fmla="*/ 5125123 w 6686296"/>
              <a:gd name="connsiteY887" fmla="*/ 5973751 h 7470939"/>
              <a:gd name="connsiteX888" fmla="*/ 520666 w 6686296"/>
              <a:gd name="connsiteY888" fmla="*/ 5171666 h 7470939"/>
              <a:gd name="connsiteX889" fmla="*/ 556834 w 6686296"/>
              <a:gd name="connsiteY889" fmla="*/ 5235897 h 7470939"/>
              <a:gd name="connsiteX890" fmla="*/ 520666 w 6686296"/>
              <a:gd name="connsiteY890" fmla="*/ 5171666 h 7470939"/>
              <a:gd name="connsiteX891" fmla="*/ 732720 w 6686296"/>
              <a:gd name="connsiteY891" fmla="*/ 5196436 h 7470939"/>
              <a:gd name="connsiteX892" fmla="*/ 736606 w 6686296"/>
              <a:gd name="connsiteY892" fmla="*/ 5207592 h 7470939"/>
              <a:gd name="connsiteX893" fmla="*/ 724795 w 6686296"/>
              <a:gd name="connsiteY893" fmla="*/ 5211483 h 7470939"/>
              <a:gd name="connsiteX894" fmla="*/ 724941 w 6686296"/>
              <a:gd name="connsiteY894" fmla="*/ 5201669 h 7470939"/>
              <a:gd name="connsiteX895" fmla="*/ 732720 w 6686296"/>
              <a:gd name="connsiteY895" fmla="*/ 5196436 h 7470939"/>
              <a:gd name="connsiteX896" fmla="*/ 430697 w 6686296"/>
              <a:gd name="connsiteY896" fmla="*/ 5131778 h 7470939"/>
              <a:gd name="connsiteX897" fmla="*/ 429961 w 6686296"/>
              <a:gd name="connsiteY897" fmla="*/ 5141607 h 7470939"/>
              <a:gd name="connsiteX898" fmla="*/ 418840 w 6686296"/>
              <a:gd name="connsiteY898" fmla="*/ 5145088 h 7470939"/>
              <a:gd name="connsiteX899" fmla="*/ 418668 w 6686296"/>
              <a:gd name="connsiteY899" fmla="*/ 5132652 h 7470939"/>
              <a:gd name="connsiteX900" fmla="*/ 430697 w 6686296"/>
              <a:gd name="connsiteY900" fmla="*/ 5131778 h 7470939"/>
              <a:gd name="connsiteX901" fmla="*/ 5119735 w 6686296"/>
              <a:gd name="connsiteY901" fmla="*/ 5925106 h 7470939"/>
              <a:gd name="connsiteX902" fmla="*/ 5124596 w 6686296"/>
              <a:gd name="connsiteY902" fmla="*/ 5927394 h 7470939"/>
              <a:gd name="connsiteX903" fmla="*/ 5115249 w 6686296"/>
              <a:gd name="connsiteY903" fmla="*/ 5955085 h 7470939"/>
              <a:gd name="connsiteX904" fmla="*/ 5114768 w 6686296"/>
              <a:gd name="connsiteY904" fmla="*/ 5925328 h 7470939"/>
              <a:gd name="connsiteX905" fmla="*/ 5119735 w 6686296"/>
              <a:gd name="connsiteY905" fmla="*/ 5925106 h 7470939"/>
              <a:gd name="connsiteX906" fmla="*/ 655304 w 6686296"/>
              <a:gd name="connsiteY906" fmla="*/ 5136225 h 7470939"/>
              <a:gd name="connsiteX907" fmla="*/ 658590 w 6686296"/>
              <a:gd name="connsiteY907" fmla="*/ 5142789 h 7470939"/>
              <a:gd name="connsiteX908" fmla="*/ 651513 w 6686296"/>
              <a:gd name="connsiteY908" fmla="*/ 5149216 h 7470939"/>
              <a:gd name="connsiteX909" fmla="*/ 648439 w 6686296"/>
              <a:gd name="connsiteY909" fmla="*/ 5141090 h 7470939"/>
              <a:gd name="connsiteX910" fmla="*/ 655304 w 6686296"/>
              <a:gd name="connsiteY910" fmla="*/ 5136225 h 7470939"/>
              <a:gd name="connsiteX911" fmla="*/ 5093902 w 6686296"/>
              <a:gd name="connsiteY911" fmla="*/ 5886822 h 7470939"/>
              <a:gd name="connsiteX912" fmla="*/ 5097173 w 6686296"/>
              <a:gd name="connsiteY912" fmla="*/ 5888311 h 7470939"/>
              <a:gd name="connsiteX913" fmla="*/ 5099794 w 6686296"/>
              <a:gd name="connsiteY913" fmla="*/ 5898404 h 7470939"/>
              <a:gd name="connsiteX914" fmla="*/ 5091672 w 6686296"/>
              <a:gd name="connsiteY914" fmla="*/ 5899002 h 7470939"/>
              <a:gd name="connsiteX915" fmla="*/ 5090822 w 6686296"/>
              <a:gd name="connsiteY915" fmla="*/ 5889402 h 7470939"/>
              <a:gd name="connsiteX916" fmla="*/ 5093902 w 6686296"/>
              <a:gd name="connsiteY916" fmla="*/ 5886822 h 7470939"/>
              <a:gd name="connsiteX917" fmla="*/ 5155713 w 6686296"/>
              <a:gd name="connsiteY917" fmla="*/ 5866496 h 7470939"/>
              <a:gd name="connsiteX918" fmla="*/ 5154644 w 6686296"/>
              <a:gd name="connsiteY918" fmla="*/ 5885456 h 7470939"/>
              <a:gd name="connsiteX919" fmla="*/ 5173283 w 6686296"/>
              <a:gd name="connsiteY919" fmla="*/ 5887810 h 7470939"/>
              <a:gd name="connsiteX920" fmla="*/ 5185283 w 6686296"/>
              <a:gd name="connsiteY920" fmla="*/ 5892293 h 7470939"/>
              <a:gd name="connsiteX921" fmla="*/ 5178779 w 6686296"/>
              <a:gd name="connsiteY921" fmla="*/ 5901536 h 7470939"/>
              <a:gd name="connsiteX922" fmla="*/ 5155268 w 6686296"/>
              <a:gd name="connsiteY922" fmla="*/ 5900455 h 7470939"/>
              <a:gd name="connsiteX923" fmla="*/ 5154230 w 6686296"/>
              <a:gd name="connsiteY923" fmla="*/ 5885538 h 7470939"/>
              <a:gd name="connsiteX924" fmla="*/ 5139038 w 6686296"/>
              <a:gd name="connsiteY924" fmla="*/ 5874738 h 7470939"/>
              <a:gd name="connsiteX925" fmla="*/ 5155713 w 6686296"/>
              <a:gd name="connsiteY925" fmla="*/ 5866496 h 7470939"/>
              <a:gd name="connsiteX926" fmla="*/ 662396 w 6686296"/>
              <a:gd name="connsiteY926" fmla="*/ 5085888 h 7470939"/>
              <a:gd name="connsiteX927" fmla="*/ 672759 w 6686296"/>
              <a:gd name="connsiteY927" fmla="*/ 5092773 h 7470939"/>
              <a:gd name="connsiteX928" fmla="*/ 656277 w 6686296"/>
              <a:gd name="connsiteY928" fmla="*/ 5107688 h 7470939"/>
              <a:gd name="connsiteX929" fmla="*/ 634186 w 6686296"/>
              <a:gd name="connsiteY929" fmla="*/ 5121248 h 7470939"/>
              <a:gd name="connsiteX930" fmla="*/ 569613 w 6686296"/>
              <a:gd name="connsiteY930" fmla="*/ 5136351 h 7470939"/>
              <a:gd name="connsiteX931" fmla="*/ 610854 w 6686296"/>
              <a:gd name="connsiteY931" fmla="*/ 5109966 h 7470939"/>
              <a:gd name="connsiteX932" fmla="*/ 647911 w 6686296"/>
              <a:gd name="connsiteY932" fmla="*/ 5087480 h 7470939"/>
              <a:gd name="connsiteX933" fmla="*/ 662396 w 6686296"/>
              <a:gd name="connsiteY933" fmla="*/ 5085888 h 7470939"/>
              <a:gd name="connsiteX934" fmla="*/ 872669 w 6686296"/>
              <a:gd name="connsiteY934" fmla="*/ 5120566 h 7470939"/>
              <a:gd name="connsiteX935" fmla="*/ 870747 w 6686296"/>
              <a:gd name="connsiteY935" fmla="*/ 5123867 h 7470939"/>
              <a:gd name="connsiteX936" fmla="*/ 872436 w 6686296"/>
              <a:gd name="connsiteY936" fmla="*/ 5125486 h 7470939"/>
              <a:gd name="connsiteX937" fmla="*/ 872669 w 6686296"/>
              <a:gd name="connsiteY937" fmla="*/ 5120566 h 7470939"/>
              <a:gd name="connsiteX938" fmla="*/ 752631 w 6686296"/>
              <a:gd name="connsiteY938" fmla="*/ 5091324 h 7470939"/>
              <a:gd name="connsiteX939" fmla="*/ 736097 w 6686296"/>
              <a:gd name="connsiteY939" fmla="*/ 5124459 h 7470939"/>
              <a:gd name="connsiteX940" fmla="*/ 752631 w 6686296"/>
              <a:gd name="connsiteY940" fmla="*/ 5091324 h 7470939"/>
              <a:gd name="connsiteX941" fmla="*/ 612076 w 6686296"/>
              <a:gd name="connsiteY941" fmla="*/ 5060924 h 7470939"/>
              <a:gd name="connsiteX942" fmla="*/ 609000 w 6686296"/>
              <a:gd name="connsiteY942" fmla="*/ 5094798 h 7470939"/>
              <a:gd name="connsiteX943" fmla="*/ 612076 w 6686296"/>
              <a:gd name="connsiteY943" fmla="*/ 5060924 h 7470939"/>
              <a:gd name="connsiteX944" fmla="*/ 324116 w 6686296"/>
              <a:gd name="connsiteY944" fmla="*/ 4987281 h 7470939"/>
              <a:gd name="connsiteX945" fmla="*/ 324350 w 6686296"/>
              <a:gd name="connsiteY945" fmla="*/ 5006174 h 7470939"/>
              <a:gd name="connsiteX946" fmla="*/ 399622 w 6686296"/>
              <a:gd name="connsiteY946" fmla="*/ 5035411 h 7470939"/>
              <a:gd name="connsiteX947" fmla="*/ 459684 w 6686296"/>
              <a:gd name="connsiteY947" fmla="*/ 5074999 h 7470939"/>
              <a:gd name="connsiteX948" fmla="*/ 460659 w 6686296"/>
              <a:gd name="connsiteY948" fmla="*/ 5093522 h 7470939"/>
              <a:gd name="connsiteX949" fmla="*/ 395334 w 6686296"/>
              <a:gd name="connsiteY949" fmla="*/ 5112468 h 7470939"/>
              <a:gd name="connsiteX950" fmla="*/ 382647 w 6686296"/>
              <a:gd name="connsiteY950" fmla="*/ 5118384 h 7470939"/>
              <a:gd name="connsiteX951" fmla="*/ 349999 w 6686296"/>
              <a:gd name="connsiteY951" fmla="*/ 5143682 h 7470939"/>
              <a:gd name="connsiteX952" fmla="*/ 349716 w 6686296"/>
              <a:gd name="connsiteY952" fmla="*/ 5143309 h 7470939"/>
              <a:gd name="connsiteX953" fmla="*/ 349797 w 6686296"/>
              <a:gd name="connsiteY953" fmla="*/ 5143738 h 7470939"/>
              <a:gd name="connsiteX954" fmla="*/ 349999 w 6686296"/>
              <a:gd name="connsiteY954" fmla="*/ 5143682 h 7470939"/>
              <a:gd name="connsiteX955" fmla="*/ 335367 w 6686296"/>
              <a:gd name="connsiteY955" fmla="*/ 5187060 h 7470939"/>
              <a:gd name="connsiteX956" fmla="*/ 306143 w 6686296"/>
              <a:gd name="connsiteY956" fmla="*/ 5178882 h 7470939"/>
              <a:gd name="connsiteX957" fmla="*/ 340788 w 6686296"/>
              <a:gd name="connsiteY957" fmla="*/ 5127562 h 7470939"/>
              <a:gd name="connsiteX958" fmla="*/ 338738 w 6686296"/>
              <a:gd name="connsiteY958" fmla="*/ 5101314 h 7470939"/>
              <a:gd name="connsiteX959" fmla="*/ 290067 w 6686296"/>
              <a:gd name="connsiteY959" fmla="*/ 5069819 h 7470939"/>
              <a:gd name="connsiteX960" fmla="*/ 285561 w 6686296"/>
              <a:gd name="connsiteY960" fmla="*/ 5039384 h 7470939"/>
              <a:gd name="connsiteX961" fmla="*/ 310021 w 6686296"/>
              <a:gd name="connsiteY961" fmla="*/ 4999297 h 7470939"/>
              <a:gd name="connsiteX962" fmla="*/ 324116 w 6686296"/>
              <a:gd name="connsiteY962" fmla="*/ 4987281 h 7470939"/>
              <a:gd name="connsiteX963" fmla="*/ 5317509 w 6686296"/>
              <a:gd name="connsiteY963" fmla="*/ 5823942 h 7470939"/>
              <a:gd name="connsiteX964" fmla="*/ 5325067 w 6686296"/>
              <a:gd name="connsiteY964" fmla="*/ 5834138 h 7470939"/>
              <a:gd name="connsiteX965" fmla="*/ 5306179 w 6686296"/>
              <a:gd name="connsiteY965" fmla="*/ 5850608 h 7470939"/>
              <a:gd name="connsiteX966" fmla="*/ 5296138 w 6686296"/>
              <a:gd name="connsiteY966" fmla="*/ 5843015 h 7470939"/>
              <a:gd name="connsiteX967" fmla="*/ 5279879 w 6686296"/>
              <a:gd name="connsiteY967" fmla="*/ 5821271 h 7470939"/>
              <a:gd name="connsiteX968" fmla="*/ 5317509 w 6686296"/>
              <a:gd name="connsiteY968" fmla="*/ 5823942 h 7470939"/>
              <a:gd name="connsiteX969" fmla="*/ 5227871 w 6686296"/>
              <a:gd name="connsiteY969" fmla="*/ 5804959 h 7470939"/>
              <a:gd name="connsiteX970" fmla="*/ 5229445 w 6686296"/>
              <a:gd name="connsiteY970" fmla="*/ 5842129 h 7470939"/>
              <a:gd name="connsiteX971" fmla="*/ 5206316 w 6686296"/>
              <a:gd name="connsiteY971" fmla="*/ 5838452 h 7470939"/>
              <a:gd name="connsiteX972" fmla="*/ 5227871 w 6686296"/>
              <a:gd name="connsiteY972" fmla="*/ 5804959 h 7470939"/>
              <a:gd name="connsiteX973" fmla="*/ 251992 w 6686296"/>
              <a:gd name="connsiteY973" fmla="*/ 4941182 h 7470939"/>
              <a:gd name="connsiteX974" fmla="*/ 260553 w 6686296"/>
              <a:gd name="connsiteY974" fmla="*/ 4953742 h 7470939"/>
              <a:gd name="connsiteX975" fmla="*/ 246191 w 6686296"/>
              <a:gd name="connsiteY975" fmla="*/ 4959909 h 7470939"/>
              <a:gd name="connsiteX976" fmla="*/ 281634 w 6686296"/>
              <a:gd name="connsiteY976" fmla="*/ 4962762 h 7470939"/>
              <a:gd name="connsiteX977" fmla="*/ 280140 w 6686296"/>
              <a:gd name="connsiteY977" fmla="*/ 4989823 h 7470939"/>
              <a:gd name="connsiteX978" fmla="*/ 283374 w 6686296"/>
              <a:gd name="connsiteY978" fmla="*/ 5015666 h 7470939"/>
              <a:gd name="connsiteX979" fmla="*/ 254790 w 6686296"/>
              <a:gd name="connsiteY979" fmla="*/ 5022459 h 7470939"/>
              <a:gd name="connsiteX980" fmla="*/ 232978 w 6686296"/>
              <a:gd name="connsiteY980" fmla="*/ 5019000 h 7470939"/>
              <a:gd name="connsiteX981" fmla="*/ 202831 w 6686296"/>
              <a:gd name="connsiteY981" fmla="*/ 5015545 h 7470939"/>
              <a:gd name="connsiteX982" fmla="*/ 208796 w 6686296"/>
              <a:gd name="connsiteY982" fmla="*/ 4991282 h 7470939"/>
              <a:gd name="connsiteX983" fmla="*/ 214576 w 6686296"/>
              <a:gd name="connsiteY983" fmla="*/ 4981955 h 7470939"/>
              <a:gd name="connsiteX984" fmla="*/ 222536 w 6686296"/>
              <a:gd name="connsiteY984" fmla="*/ 4969685 h 7470939"/>
              <a:gd name="connsiteX985" fmla="*/ 239345 w 6686296"/>
              <a:gd name="connsiteY985" fmla="*/ 4947543 h 7470939"/>
              <a:gd name="connsiteX986" fmla="*/ 251992 w 6686296"/>
              <a:gd name="connsiteY986" fmla="*/ 4941182 h 7470939"/>
              <a:gd name="connsiteX987" fmla="*/ 5526033 w 6686296"/>
              <a:gd name="connsiteY987" fmla="*/ 5818111 h 7470939"/>
              <a:gd name="connsiteX988" fmla="*/ 5518557 w 6686296"/>
              <a:gd name="connsiteY988" fmla="*/ 5875630 h 7470939"/>
              <a:gd name="connsiteX989" fmla="*/ 5490407 w 6686296"/>
              <a:gd name="connsiteY989" fmla="*/ 5891592 h 7470939"/>
              <a:gd name="connsiteX990" fmla="*/ 5474506 w 6686296"/>
              <a:gd name="connsiteY990" fmla="*/ 5832436 h 7470939"/>
              <a:gd name="connsiteX991" fmla="*/ 5526033 w 6686296"/>
              <a:gd name="connsiteY991" fmla="*/ 5818111 h 7470939"/>
              <a:gd name="connsiteX992" fmla="*/ 754488 w 6686296"/>
              <a:gd name="connsiteY992" fmla="*/ 4942983 h 7470939"/>
              <a:gd name="connsiteX993" fmla="*/ 756707 w 6686296"/>
              <a:gd name="connsiteY993" fmla="*/ 4952389 h 7470939"/>
              <a:gd name="connsiteX994" fmla="*/ 748066 w 6686296"/>
              <a:gd name="connsiteY994" fmla="*/ 4956588 h 7470939"/>
              <a:gd name="connsiteX995" fmla="*/ 746219 w 6686296"/>
              <a:gd name="connsiteY995" fmla="*/ 4947958 h 7470939"/>
              <a:gd name="connsiteX996" fmla="*/ 754488 w 6686296"/>
              <a:gd name="connsiteY996" fmla="*/ 4942983 h 7470939"/>
              <a:gd name="connsiteX997" fmla="*/ 5266745 w 6686296"/>
              <a:gd name="connsiteY997" fmla="*/ 5673878 h 7470939"/>
              <a:gd name="connsiteX998" fmla="*/ 5274822 w 6686296"/>
              <a:gd name="connsiteY998" fmla="*/ 5683581 h 7470939"/>
              <a:gd name="connsiteX999" fmla="*/ 5275451 w 6686296"/>
              <a:gd name="connsiteY999" fmla="*/ 5714265 h 7470939"/>
              <a:gd name="connsiteX1000" fmla="*/ 5250841 w 6686296"/>
              <a:gd name="connsiteY1000" fmla="*/ 5720265 h 7470939"/>
              <a:gd name="connsiteX1001" fmla="*/ 5247519 w 6686296"/>
              <a:gd name="connsiteY1001" fmla="*/ 5716432 h 7470939"/>
              <a:gd name="connsiteX1002" fmla="*/ 5255312 w 6686296"/>
              <a:gd name="connsiteY1002" fmla="*/ 5676975 h 7470939"/>
              <a:gd name="connsiteX1003" fmla="*/ 5266745 w 6686296"/>
              <a:gd name="connsiteY1003" fmla="*/ 5673878 h 7470939"/>
              <a:gd name="connsiteX1004" fmla="*/ 5369387 w 6686296"/>
              <a:gd name="connsiteY1004" fmla="*/ 5582109 h 7470939"/>
              <a:gd name="connsiteX1005" fmla="*/ 5380100 w 6686296"/>
              <a:gd name="connsiteY1005" fmla="*/ 5596248 h 7470939"/>
              <a:gd name="connsiteX1006" fmla="*/ 5377210 w 6686296"/>
              <a:gd name="connsiteY1006" fmla="*/ 5600541 h 7470939"/>
              <a:gd name="connsiteX1007" fmla="*/ 5368871 w 6686296"/>
              <a:gd name="connsiteY1007" fmla="*/ 5600826 h 7470939"/>
              <a:gd name="connsiteX1008" fmla="*/ 5354804 w 6686296"/>
              <a:gd name="connsiteY1008" fmla="*/ 5599834 h 7470939"/>
              <a:gd name="connsiteX1009" fmla="*/ 5349339 w 6686296"/>
              <a:gd name="connsiteY1009" fmla="*/ 5588105 h 7470939"/>
              <a:gd name="connsiteX1010" fmla="*/ 5369123 w 6686296"/>
              <a:gd name="connsiteY1010" fmla="*/ 5582092 h 7470939"/>
              <a:gd name="connsiteX1011" fmla="*/ 5105521 w 6686296"/>
              <a:gd name="connsiteY1011" fmla="*/ 5526432 h 7470939"/>
              <a:gd name="connsiteX1012" fmla="*/ 5108879 w 6686296"/>
              <a:gd name="connsiteY1012" fmla="*/ 5530214 h 7470939"/>
              <a:gd name="connsiteX1013" fmla="*/ 5122711 w 6686296"/>
              <a:gd name="connsiteY1013" fmla="*/ 5556767 h 7470939"/>
              <a:gd name="connsiteX1014" fmla="*/ 5108580 w 6686296"/>
              <a:gd name="connsiteY1014" fmla="*/ 5558523 h 7470939"/>
              <a:gd name="connsiteX1015" fmla="*/ 5099608 w 6686296"/>
              <a:gd name="connsiteY1015" fmla="*/ 5528290 h 7470939"/>
              <a:gd name="connsiteX1016" fmla="*/ 5105521 w 6686296"/>
              <a:gd name="connsiteY1016" fmla="*/ 5526432 h 7470939"/>
              <a:gd name="connsiteX1017" fmla="*/ 5023092 w 6686296"/>
              <a:gd name="connsiteY1017" fmla="*/ 5482381 h 7470939"/>
              <a:gd name="connsiteX1018" fmla="*/ 5040172 w 6686296"/>
              <a:gd name="connsiteY1018" fmla="*/ 5497640 h 7470939"/>
              <a:gd name="connsiteX1019" fmla="*/ 5028583 w 6686296"/>
              <a:gd name="connsiteY1019" fmla="*/ 5493180 h 7470939"/>
              <a:gd name="connsiteX1020" fmla="*/ 5023092 w 6686296"/>
              <a:gd name="connsiteY1020" fmla="*/ 5482381 h 7470939"/>
              <a:gd name="connsiteX1021" fmla="*/ 5395765 w 6686296"/>
              <a:gd name="connsiteY1021" fmla="*/ 5544741 h 7470939"/>
              <a:gd name="connsiteX1022" fmla="*/ 5367817 w 6686296"/>
              <a:gd name="connsiteY1022" fmla="*/ 5581356 h 7470939"/>
              <a:gd name="connsiteX1023" fmla="*/ 5367555 w 6686296"/>
              <a:gd name="connsiteY1023" fmla="*/ 5581341 h 7470939"/>
              <a:gd name="connsiteX1024" fmla="*/ 5395765 w 6686296"/>
              <a:gd name="connsiteY1024" fmla="*/ 5544741 h 7470939"/>
              <a:gd name="connsiteX1025" fmla="*/ 5022737 w 6686296"/>
              <a:gd name="connsiteY1025" fmla="*/ 5446490 h 7470939"/>
              <a:gd name="connsiteX1026" fmla="*/ 5026379 w 6686296"/>
              <a:gd name="connsiteY1026" fmla="*/ 5450310 h 7470939"/>
              <a:gd name="connsiteX1027" fmla="*/ 5009242 w 6686296"/>
              <a:gd name="connsiteY1027" fmla="*/ 5466997 h 7470939"/>
              <a:gd name="connsiteX1028" fmla="*/ 5022737 w 6686296"/>
              <a:gd name="connsiteY1028" fmla="*/ 5446490 h 7470939"/>
              <a:gd name="connsiteX1029" fmla="*/ 760072 w 6686296"/>
              <a:gd name="connsiteY1029" fmla="*/ 4662803 h 7470939"/>
              <a:gd name="connsiteX1030" fmla="*/ 762269 w 6686296"/>
              <a:gd name="connsiteY1030" fmla="*/ 4676525 h 7470939"/>
              <a:gd name="connsiteX1031" fmla="*/ 748929 w 6686296"/>
              <a:gd name="connsiteY1031" fmla="*/ 4687586 h 7470939"/>
              <a:gd name="connsiteX1032" fmla="*/ 745878 w 6686296"/>
              <a:gd name="connsiteY1032" fmla="*/ 4672854 h 7470939"/>
              <a:gd name="connsiteX1033" fmla="*/ 760072 w 6686296"/>
              <a:gd name="connsiteY1033" fmla="*/ 4662803 h 7470939"/>
              <a:gd name="connsiteX1034" fmla="*/ 5055581 w 6686296"/>
              <a:gd name="connsiteY1034" fmla="*/ 5362611 h 7470939"/>
              <a:gd name="connsiteX1035" fmla="*/ 5046679 w 6686296"/>
              <a:gd name="connsiteY1035" fmla="*/ 5383677 h 7470939"/>
              <a:gd name="connsiteX1036" fmla="*/ 5048507 w 6686296"/>
              <a:gd name="connsiteY1036" fmla="*/ 5362016 h 7470939"/>
              <a:gd name="connsiteX1037" fmla="*/ 5055581 w 6686296"/>
              <a:gd name="connsiteY1037" fmla="*/ 5362611 h 7470939"/>
              <a:gd name="connsiteX1038" fmla="*/ 5231406 w 6686296"/>
              <a:gd name="connsiteY1038" fmla="*/ 5202959 h 7470939"/>
              <a:gd name="connsiteX1039" fmla="*/ 5241206 w 6686296"/>
              <a:gd name="connsiteY1039" fmla="*/ 5212189 h 7470939"/>
              <a:gd name="connsiteX1040" fmla="*/ 5199824 w 6686296"/>
              <a:gd name="connsiteY1040" fmla="*/ 5228062 h 7470939"/>
              <a:gd name="connsiteX1041" fmla="*/ 5231406 w 6686296"/>
              <a:gd name="connsiteY1041" fmla="*/ 5202959 h 7470939"/>
              <a:gd name="connsiteX1042" fmla="*/ 5173919 w 6686296"/>
              <a:gd name="connsiteY1042" fmla="*/ 5163019 h 7470939"/>
              <a:gd name="connsiteX1043" fmla="*/ 5172390 w 6686296"/>
              <a:gd name="connsiteY1043" fmla="*/ 5190544 h 7470939"/>
              <a:gd name="connsiteX1044" fmla="*/ 5165368 w 6686296"/>
              <a:gd name="connsiteY1044" fmla="*/ 5191390 h 7470939"/>
              <a:gd name="connsiteX1045" fmla="*/ 5160849 w 6686296"/>
              <a:gd name="connsiteY1045" fmla="*/ 5186903 h 7470939"/>
              <a:gd name="connsiteX1046" fmla="*/ 5173919 w 6686296"/>
              <a:gd name="connsiteY1046" fmla="*/ 5163019 h 7470939"/>
              <a:gd name="connsiteX1047" fmla="*/ 667911 w 6686296"/>
              <a:gd name="connsiteY1047" fmla="*/ 4351356 h 7470939"/>
              <a:gd name="connsiteX1048" fmla="*/ 685101 w 6686296"/>
              <a:gd name="connsiteY1048" fmla="*/ 4417838 h 7470939"/>
              <a:gd name="connsiteX1049" fmla="*/ 676258 w 6686296"/>
              <a:gd name="connsiteY1049" fmla="*/ 4434996 h 7470939"/>
              <a:gd name="connsiteX1050" fmla="*/ 660346 w 6686296"/>
              <a:gd name="connsiteY1050" fmla="*/ 4450106 h 7470939"/>
              <a:gd name="connsiteX1051" fmla="*/ 654957 w 6686296"/>
              <a:gd name="connsiteY1051" fmla="*/ 4431841 h 7470939"/>
              <a:gd name="connsiteX1052" fmla="*/ 646267 w 6686296"/>
              <a:gd name="connsiteY1052" fmla="*/ 4427346 h 7470939"/>
              <a:gd name="connsiteX1053" fmla="*/ 645003 w 6686296"/>
              <a:gd name="connsiteY1053" fmla="*/ 4429803 h 7470939"/>
              <a:gd name="connsiteX1054" fmla="*/ 629469 w 6686296"/>
              <a:gd name="connsiteY1054" fmla="*/ 4433207 h 7470939"/>
              <a:gd name="connsiteX1055" fmla="*/ 597141 w 6686296"/>
              <a:gd name="connsiteY1055" fmla="*/ 4397382 h 7470939"/>
              <a:gd name="connsiteX1056" fmla="*/ 602108 w 6686296"/>
              <a:gd name="connsiteY1056" fmla="*/ 4388696 h 7470939"/>
              <a:gd name="connsiteX1057" fmla="*/ 618885 w 6686296"/>
              <a:gd name="connsiteY1057" fmla="*/ 4380924 h 7470939"/>
              <a:gd name="connsiteX1058" fmla="*/ 651182 w 6686296"/>
              <a:gd name="connsiteY1058" fmla="*/ 4358299 h 7470939"/>
              <a:gd name="connsiteX1059" fmla="*/ 667911 w 6686296"/>
              <a:gd name="connsiteY1059" fmla="*/ 4351356 h 7470939"/>
              <a:gd name="connsiteX1060" fmla="*/ 5266240 w 6686296"/>
              <a:gd name="connsiteY1060" fmla="*/ 5126163 h 7470939"/>
              <a:gd name="connsiteX1061" fmla="*/ 5285045 w 6686296"/>
              <a:gd name="connsiteY1061" fmla="*/ 5146038 h 7470939"/>
              <a:gd name="connsiteX1062" fmla="*/ 5272227 w 6686296"/>
              <a:gd name="connsiteY1062" fmla="*/ 5139339 h 7470939"/>
              <a:gd name="connsiteX1063" fmla="*/ 5266240 w 6686296"/>
              <a:gd name="connsiteY1063" fmla="*/ 5126163 h 7470939"/>
              <a:gd name="connsiteX1064" fmla="*/ 5460661 w 6686296"/>
              <a:gd name="connsiteY1064" fmla="*/ 4993707 h 7470939"/>
              <a:gd name="connsiteX1065" fmla="*/ 5461462 w 6686296"/>
              <a:gd name="connsiteY1065" fmla="*/ 5000993 h 7470939"/>
              <a:gd name="connsiteX1066" fmla="*/ 5451774 w 6686296"/>
              <a:gd name="connsiteY1066" fmla="*/ 5002486 h 7470939"/>
              <a:gd name="connsiteX1067" fmla="*/ 5451123 w 6686296"/>
              <a:gd name="connsiteY1067" fmla="*/ 4992648 h 7470939"/>
              <a:gd name="connsiteX1068" fmla="*/ 5460661 w 6686296"/>
              <a:gd name="connsiteY1068" fmla="*/ 4993707 h 7470939"/>
              <a:gd name="connsiteX1069" fmla="*/ 5357151 w 6686296"/>
              <a:gd name="connsiteY1069" fmla="*/ 4955300 h 7470939"/>
              <a:gd name="connsiteX1070" fmla="*/ 5371050 w 6686296"/>
              <a:gd name="connsiteY1070" fmla="*/ 5015341 h 7470939"/>
              <a:gd name="connsiteX1071" fmla="*/ 5357151 w 6686296"/>
              <a:gd name="connsiteY1071" fmla="*/ 4955300 h 7470939"/>
              <a:gd name="connsiteX1072" fmla="*/ 5299054 w 6686296"/>
              <a:gd name="connsiteY1072" fmla="*/ 4916547 h 7470939"/>
              <a:gd name="connsiteX1073" fmla="*/ 5291949 w 6686296"/>
              <a:gd name="connsiteY1073" fmla="*/ 4947823 h 7470939"/>
              <a:gd name="connsiteX1074" fmla="*/ 5276145 w 6686296"/>
              <a:gd name="connsiteY1074" fmla="*/ 4957619 h 7470939"/>
              <a:gd name="connsiteX1075" fmla="*/ 5286363 w 6686296"/>
              <a:gd name="connsiteY1075" fmla="*/ 4971246 h 7470939"/>
              <a:gd name="connsiteX1076" fmla="*/ 5329101 w 6686296"/>
              <a:gd name="connsiteY1076" fmla="*/ 4976766 h 7470939"/>
              <a:gd name="connsiteX1077" fmla="*/ 5330671 w 6686296"/>
              <a:gd name="connsiteY1077" fmla="*/ 4994096 h 7470939"/>
              <a:gd name="connsiteX1078" fmla="*/ 5291442 w 6686296"/>
              <a:gd name="connsiteY1078" fmla="*/ 5015219 h 7470939"/>
              <a:gd name="connsiteX1079" fmla="*/ 5291364 w 6686296"/>
              <a:gd name="connsiteY1079" fmla="*/ 5015389 h 7470939"/>
              <a:gd name="connsiteX1080" fmla="*/ 5291282 w 6686296"/>
              <a:gd name="connsiteY1080" fmla="*/ 5015233 h 7470939"/>
              <a:gd name="connsiteX1081" fmla="*/ 5241496 w 6686296"/>
              <a:gd name="connsiteY1081" fmla="*/ 5029884 h 7470939"/>
              <a:gd name="connsiteX1082" fmla="*/ 5223923 w 6686296"/>
              <a:gd name="connsiteY1082" fmla="*/ 5034533 h 7470939"/>
              <a:gd name="connsiteX1083" fmla="*/ 5204033 w 6686296"/>
              <a:gd name="connsiteY1083" fmla="*/ 5025276 h 7470939"/>
              <a:gd name="connsiteX1084" fmla="*/ 5196075 w 6686296"/>
              <a:gd name="connsiteY1084" fmla="*/ 5032232 h 7470939"/>
              <a:gd name="connsiteX1085" fmla="*/ 5169519 w 6686296"/>
              <a:gd name="connsiteY1085" fmla="*/ 5015808 h 7470939"/>
              <a:gd name="connsiteX1086" fmla="*/ 5155041 w 6686296"/>
              <a:gd name="connsiteY1086" fmla="*/ 5020864 h 7470939"/>
              <a:gd name="connsiteX1087" fmla="*/ 5129047 w 6686296"/>
              <a:gd name="connsiteY1087" fmla="*/ 5036656 h 7470939"/>
              <a:gd name="connsiteX1088" fmla="*/ 5113760 w 6686296"/>
              <a:gd name="connsiteY1088" fmla="*/ 5040044 h 7470939"/>
              <a:gd name="connsiteX1089" fmla="*/ 5115481 w 6686296"/>
              <a:gd name="connsiteY1089" fmla="*/ 5058848 h 7470939"/>
              <a:gd name="connsiteX1090" fmla="*/ 5107226 w 6686296"/>
              <a:gd name="connsiteY1090" fmla="*/ 5049616 h 7470939"/>
              <a:gd name="connsiteX1091" fmla="*/ 5084381 w 6686296"/>
              <a:gd name="connsiteY1091" fmla="*/ 5047827 h 7470939"/>
              <a:gd name="connsiteX1092" fmla="*/ 5057190 w 6686296"/>
              <a:gd name="connsiteY1092" fmla="*/ 5051979 h 7470939"/>
              <a:gd name="connsiteX1093" fmla="*/ 5038598 w 6686296"/>
              <a:gd name="connsiteY1093" fmla="*/ 5056601 h 7470939"/>
              <a:gd name="connsiteX1094" fmla="*/ 5009196 w 6686296"/>
              <a:gd name="connsiteY1094" fmla="*/ 5045646 h 7470939"/>
              <a:gd name="connsiteX1095" fmla="*/ 4980232 w 6686296"/>
              <a:gd name="connsiteY1095" fmla="*/ 5056479 h 7470939"/>
              <a:gd name="connsiteX1096" fmla="*/ 4953669 w 6686296"/>
              <a:gd name="connsiteY1096" fmla="*/ 5038138 h 7470939"/>
              <a:gd name="connsiteX1097" fmla="*/ 4982003 w 6686296"/>
              <a:gd name="connsiteY1097" fmla="*/ 5014338 h 7470939"/>
              <a:gd name="connsiteX1098" fmla="*/ 4975578 w 6686296"/>
              <a:gd name="connsiteY1098" fmla="*/ 4989149 h 7470939"/>
              <a:gd name="connsiteX1099" fmla="*/ 4999750 w 6686296"/>
              <a:gd name="connsiteY1099" fmla="*/ 4982282 h 7470939"/>
              <a:gd name="connsiteX1100" fmla="*/ 5020575 w 6686296"/>
              <a:gd name="connsiteY1100" fmla="*/ 4985591 h 7470939"/>
              <a:gd name="connsiteX1101" fmla="*/ 5013647 w 6686296"/>
              <a:gd name="connsiteY1101" fmla="*/ 4972638 h 7470939"/>
              <a:gd name="connsiteX1102" fmla="*/ 5031754 w 6686296"/>
              <a:gd name="connsiteY1102" fmla="*/ 4979159 h 7470939"/>
              <a:gd name="connsiteX1103" fmla="*/ 5048376 w 6686296"/>
              <a:gd name="connsiteY1103" fmla="*/ 4963288 h 7470939"/>
              <a:gd name="connsiteX1104" fmla="*/ 5048388 w 6686296"/>
              <a:gd name="connsiteY1104" fmla="*/ 4963296 h 7470939"/>
              <a:gd name="connsiteX1105" fmla="*/ 5070695 w 6686296"/>
              <a:gd name="connsiteY1105" fmla="*/ 4970938 h 7470939"/>
              <a:gd name="connsiteX1106" fmla="*/ 5104540 w 6686296"/>
              <a:gd name="connsiteY1106" fmla="*/ 4940013 h 7470939"/>
              <a:gd name="connsiteX1107" fmla="*/ 5120789 w 6686296"/>
              <a:gd name="connsiteY1107" fmla="*/ 4956964 h 7470939"/>
              <a:gd name="connsiteX1108" fmla="*/ 5140305 w 6686296"/>
              <a:gd name="connsiteY1108" fmla="*/ 4956053 h 7470939"/>
              <a:gd name="connsiteX1109" fmla="*/ 5169110 w 6686296"/>
              <a:gd name="connsiteY1109" fmla="*/ 4921489 h 7470939"/>
              <a:gd name="connsiteX1110" fmla="*/ 5186286 w 6686296"/>
              <a:gd name="connsiteY1110" fmla="*/ 4926704 h 7470939"/>
              <a:gd name="connsiteX1111" fmla="*/ 5184943 w 6686296"/>
              <a:gd name="connsiteY1111" fmla="*/ 4951716 h 7470939"/>
              <a:gd name="connsiteX1112" fmla="*/ 5212770 w 6686296"/>
              <a:gd name="connsiteY1112" fmla="*/ 4946282 h 7470939"/>
              <a:gd name="connsiteX1113" fmla="*/ 5231415 w 6686296"/>
              <a:gd name="connsiteY1113" fmla="*/ 4936166 h 7470939"/>
              <a:gd name="connsiteX1114" fmla="*/ 5220408 w 6686296"/>
              <a:gd name="connsiteY1114" fmla="*/ 4928458 h 7470939"/>
              <a:gd name="connsiteX1115" fmla="*/ 5205667 w 6686296"/>
              <a:gd name="connsiteY1115" fmla="*/ 4935029 h 7470939"/>
              <a:gd name="connsiteX1116" fmla="*/ 5230175 w 6686296"/>
              <a:gd name="connsiteY1116" fmla="*/ 4913428 h 7470939"/>
              <a:gd name="connsiteX1117" fmla="*/ 5238532 w 6686296"/>
              <a:gd name="connsiteY1117" fmla="*/ 4929527 h 7470939"/>
              <a:gd name="connsiteX1118" fmla="*/ 5231979 w 6686296"/>
              <a:gd name="connsiteY1118" fmla="*/ 4935861 h 7470939"/>
              <a:gd name="connsiteX1119" fmla="*/ 5237697 w 6686296"/>
              <a:gd name="connsiteY1119" fmla="*/ 4932759 h 7470939"/>
              <a:gd name="connsiteX1120" fmla="*/ 5219061 w 6686296"/>
              <a:gd name="connsiteY1120" fmla="*/ 4961026 h 7470939"/>
              <a:gd name="connsiteX1121" fmla="*/ 5219019 w 6686296"/>
              <a:gd name="connsiteY1121" fmla="*/ 4961116 h 7470939"/>
              <a:gd name="connsiteX1122" fmla="*/ 5219092 w 6686296"/>
              <a:gd name="connsiteY1122" fmla="*/ 4961080 h 7470939"/>
              <a:gd name="connsiteX1123" fmla="*/ 5219104 w 6686296"/>
              <a:gd name="connsiteY1123" fmla="*/ 4961087 h 7470939"/>
              <a:gd name="connsiteX1124" fmla="*/ 5219299 w 6686296"/>
              <a:gd name="connsiteY1124" fmla="*/ 4960944 h 7470939"/>
              <a:gd name="connsiteX1125" fmla="*/ 5219174 w 6686296"/>
              <a:gd name="connsiteY1125" fmla="*/ 4961185 h 7470939"/>
              <a:gd name="connsiteX1126" fmla="*/ 5253658 w 6686296"/>
              <a:gd name="connsiteY1126" fmla="*/ 4969989 h 7470939"/>
              <a:gd name="connsiteX1127" fmla="*/ 5259974 w 6686296"/>
              <a:gd name="connsiteY1127" fmla="*/ 4960747 h 7470939"/>
              <a:gd name="connsiteX1128" fmla="*/ 5282436 w 6686296"/>
              <a:gd name="connsiteY1128" fmla="*/ 4933864 h 7470939"/>
              <a:gd name="connsiteX1129" fmla="*/ 5299054 w 6686296"/>
              <a:gd name="connsiteY1129" fmla="*/ 4916547 h 7470939"/>
              <a:gd name="connsiteX1130" fmla="*/ 5208348 w 6686296"/>
              <a:gd name="connsiteY1130" fmla="*/ 4870866 h 7470939"/>
              <a:gd name="connsiteX1131" fmla="*/ 5213803 w 6686296"/>
              <a:gd name="connsiteY1131" fmla="*/ 4874273 h 7470939"/>
              <a:gd name="connsiteX1132" fmla="*/ 5214604 w 6686296"/>
              <a:gd name="connsiteY1132" fmla="*/ 4882920 h 7470939"/>
              <a:gd name="connsiteX1133" fmla="*/ 5204927 w 6686296"/>
              <a:gd name="connsiteY1133" fmla="*/ 4880532 h 7470939"/>
              <a:gd name="connsiteX1134" fmla="*/ 5201659 w 6686296"/>
              <a:gd name="connsiteY1134" fmla="*/ 4872160 h 7470939"/>
              <a:gd name="connsiteX1135" fmla="*/ 5208348 w 6686296"/>
              <a:gd name="connsiteY1135" fmla="*/ 4870866 h 7470939"/>
              <a:gd name="connsiteX1136" fmla="*/ 5184156 w 6686296"/>
              <a:gd name="connsiteY1136" fmla="*/ 4740465 h 7470939"/>
              <a:gd name="connsiteX1137" fmla="*/ 5189768 w 6686296"/>
              <a:gd name="connsiteY1137" fmla="*/ 4757653 h 7470939"/>
              <a:gd name="connsiteX1138" fmla="*/ 5164714 w 6686296"/>
              <a:gd name="connsiteY1138" fmla="*/ 4758325 h 7470939"/>
              <a:gd name="connsiteX1139" fmla="*/ 5157895 w 6686296"/>
              <a:gd name="connsiteY1139" fmla="*/ 4754469 h 7470939"/>
              <a:gd name="connsiteX1140" fmla="*/ 5159559 w 6686296"/>
              <a:gd name="connsiteY1140" fmla="*/ 4746735 h 7470939"/>
              <a:gd name="connsiteX1141" fmla="*/ 5184156 w 6686296"/>
              <a:gd name="connsiteY1141" fmla="*/ 4740465 h 7470939"/>
              <a:gd name="connsiteX1142" fmla="*/ 724011 w 6686296"/>
              <a:gd name="connsiteY1142" fmla="*/ 3857533 h 7470939"/>
              <a:gd name="connsiteX1143" fmla="*/ 711311 w 6686296"/>
              <a:gd name="connsiteY1143" fmla="*/ 3908022 h 7470939"/>
              <a:gd name="connsiteX1144" fmla="*/ 723734 w 6686296"/>
              <a:gd name="connsiteY1144" fmla="*/ 3857636 h 7470939"/>
              <a:gd name="connsiteX1145" fmla="*/ 724011 w 6686296"/>
              <a:gd name="connsiteY1145" fmla="*/ 3857533 h 7470939"/>
              <a:gd name="connsiteX1146" fmla="*/ 728876 w 6686296"/>
              <a:gd name="connsiteY1146" fmla="*/ 3832698 h 7470939"/>
              <a:gd name="connsiteX1147" fmla="*/ 739791 w 6686296"/>
              <a:gd name="connsiteY1147" fmla="*/ 3842360 h 7470939"/>
              <a:gd name="connsiteX1148" fmla="*/ 722054 w 6686296"/>
              <a:gd name="connsiteY1148" fmla="*/ 3857461 h 7470939"/>
              <a:gd name="connsiteX1149" fmla="*/ 721773 w 6686296"/>
              <a:gd name="connsiteY1149" fmla="*/ 3857563 h 7470939"/>
              <a:gd name="connsiteX1150" fmla="*/ 704352 w 6686296"/>
              <a:gd name="connsiteY1150" fmla="*/ 3847768 h 7470939"/>
              <a:gd name="connsiteX1151" fmla="*/ 705410 w 6686296"/>
              <a:gd name="connsiteY1151" fmla="*/ 3842035 h 7470939"/>
              <a:gd name="connsiteX1152" fmla="*/ 713897 w 6686296"/>
              <a:gd name="connsiteY1152" fmla="*/ 3837993 h 7470939"/>
              <a:gd name="connsiteX1153" fmla="*/ 728876 w 6686296"/>
              <a:gd name="connsiteY1153" fmla="*/ 3832698 h 7470939"/>
              <a:gd name="connsiteX1154" fmla="*/ 5213872 w 6686296"/>
              <a:gd name="connsiteY1154" fmla="*/ 4559447 h 7470939"/>
              <a:gd name="connsiteX1155" fmla="*/ 5225710 w 6686296"/>
              <a:gd name="connsiteY1155" fmla="*/ 4576252 h 7470939"/>
              <a:gd name="connsiteX1156" fmla="*/ 5258396 w 6686296"/>
              <a:gd name="connsiteY1156" fmla="*/ 4599988 h 7470939"/>
              <a:gd name="connsiteX1157" fmla="*/ 5280427 w 6686296"/>
              <a:gd name="connsiteY1157" fmla="*/ 4619877 h 7470939"/>
              <a:gd name="connsiteX1158" fmla="*/ 5195825 w 6686296"/>
              <a:gd name="connsiteY1158" fmla="*/ 4564030 h 7470939"/>
              <a:gd name="connsiteX1159" fmla="*/ 5213872 w 6686296"/>
              <a:gd name="connsiteY1159" fmla="*/ 4559447 h 7470939"/>
              <a:gd name="connsiteX1160" fmla="*/ 5276706 w 6686296"/>
              <a:gd name="connsiteY1160" fmla="*/ 4545382 h 7470939"/>
              <a:gd name="connsiteX1161" fmla="*/ 5278618 w 6686296"/>
              <a:gd name="connsiteY1161" fmla="*/ 4547907 h 7470939"/>
              <a:gd name="connsiteX1162" fmla="*/ 5275872 w 6686296"/>
              <a:gd name="connsiteY1162" fmla="*/ 4549307 h 7470939"/>
              <a:gd name="connsiteX1163" fmla="*/ 5274371 w 6686296"/>
              <a:gd name="connsiteY1163" fmla="*/ 4547493 h 7470939"/>
              <a:gd name="connsiteX1164" fmla="*/ 5276706 w 6686296"/>
              <a:gd name="connsiteY1164" fmla="*/ 4545382 h 7470939"/>
              <a:gd name="connsiteX1165" fmla="*/ 4911204 w 6686296"/>
              <a:gd name="connsiteY1165" fmla="*/ 4475422 h 7470939"/>
              <a:gd name="connsiteX1166" fmla="*/ 4909748 w 6686296"/>
              <a:gd name="connsiteY1166" fmla="*/ 4475732 h 7470939"/>
              <a:gd name="connsiteX1167" fmla="*/ 4910681 w 6686296"/>
              <a:gd name="connsiteY1167" fmla="*/ 4476598 h 7470939"/>
              <a:gd name="connsiteX1168" fmla="*/ 4911204 w 6686296"/>
              <a:gd name="connsiteY1168" fmla="*/ 4475422 h 7470939"/>
              <a:gd name="connsiteX1169" fmla="*/ 457687 w 6686296"/>
              <a:gd name="connsiteY1169" fmla="*/ 3592195 h 7470939"/>
              <a:gd name="connsiteX1170" fmla="*/ 500695 w 6686296"/>
              <a:gd name="connsiteY1170" fmla="*/ 3646168 h 7470939"/>
              <a:gd name="connsiteX1171" fmla="*/ 453896 w 6686296"/>
              <a:gd name="connsiteY1171" fmla="*/ 3684119 h 7470939"/>
              <a:gd name="connsiteX1172" fmla="*/ 435776 w 6686296"/>
              <a:gd name="connsiteY1172" fmla="*/ 3621334 h 7470939"/>
              <a:gd name="connsiteX1173" fmla="*/ 457687 w 6686296"/>
              <a:gd name="connsiteY1173" fmla="*/ 3592195 h 7470939"/>
              <a:gd name="connsiteX1174" fmla="*/ 4757459 w 6686296"/>
              <a:gd name="connsiteY1174" fmla="*/ 4335487 h 7470939"/>
              <a:gd name="connsiteX1175" fmla="*/ 4757584 w 6686296"/>
              <a:gd name="connsiteY1175" fmla="*/ 4342972 h 7470939"/>
              <a:gd name="connsiteX1176" fmla="*/ 4872304 w 6686296"/>
              <a:gd name="connsiteY1176" fmla="*/ 4420399 h 7470939"/>
              <a:gd name="connsiteX1177" fmla="*/ 4919358 w 6686296"/>
              <a:gd name="connsiteY1177" fmla="*/ 4450856 h 7470939"/>
              <a:gd name="connsiteX1178" fmla="*/ 4926696 w 6686296"/>
              <a:gd name="connsiteY1178" fmla="*/ 4452642 h 7470939"/>
              <a:gd name="connsiteX1179" fmla="*/ 4926463 w 6686296"/>
              <a:gd name="connsiteY1179" fmla="*/ 4452235 h 7470939"/>
              <a:gd name="connsiteX1180" fmla="*/ 4901364 w 6686296"/>
              <a:gd name="connsiteY1180" fmla="*/ 4431406 h 7470939"/>
              <a:gd name="connsiteX1181" fmla="*/ 4890182 w 6686296"/>
              <a:gd name="connsiteY1181" fmla="*/ 4422526 h 7470939"/>
              <a:gd name="connsiteX1182" fmla="*/ 4869160 w 6686296"/>
              <a:gd name="connsiteY1182" fmla="*/ 4409198 h 7470939"/>
              <a:gd name="connsiteX1183" fmla="*/ 4803239 w 6686296"/>
              <a:gd name="connsiteY1183" fmla="*/ 4329799 h 7470939"/>
              <a:gd name="connsiteX1184" fmla="*/ 4802132 w 6686296"/>
              <a:gd name="connsiteY1184" fmla="*/ 4331101 h 7470939"/>
              <a:gd name="connsiteX1185" fmla="*/ 4803239 w 6686296"/>
              <a:gd name="connsiteY1185" fmla="*/ 4332083 h 7470939"/>
              <a:gd name="connsiteX1186" fmla="*/ 4803239 w 6686296"/>
              <a:gd name="connsiteY1186" fmla="*/ 4329799 h 7470939"/>
              <a:gd name="connsiteX1187" fmla="*/ 5197097 w 6686296"/>
              <a:gd name="connsiteY1187" fmla="*/ 4375199 h 7470939"/>
              <a:gd name="connsiteX1188" fmla="*/ 5195990 w 6686296"/>
              <a:gd name="connsiteY1188" fmla="*/ 4390000 h 7470939"/>
              <a:gd name="connsiteX1189" fmla="*/ 5197024 w 6686296"/>
              <a:gd name="connsiteY1189" fmla="*/ 4375241 h 7470939"/>
              <a:gd name="connsiteX1190" fmla="*/ 5197097 w 6686296"/>
              <a:gd name="connsiteY1190" fmla="*/ 4375199 h 7470939"/>
              <a:gd name="connsiteX1191" fmla="*/ 4756768 w 6686296"/>
              <a:gd name="connsiteY1191" fmla="*/ 4294435 h 7470939"/>
              <a:gd name="connsiteX1192" fmla="*/ 4756892 w 6686296"/>
              <a:gd name="connsiteY1192" fmla="*/ 4301824 h 7470939"/>
              <a:gd name="connsiteX1193" fmla="*/ 4758805 w 6686296"/>
              <a:gd name="connsiteY1193" fmla="*/ 4300306 h 7470939"/>
              <a:gd name="connsiteX1194" fmla="*/ 5197253 w 6686296"/>
              <a:gd name="connsiteY1194" fmla="*/ 4367985 h 7470939"/>
              <a:gd name="connsiteX1195" fmla="*/ 5200790 w 6686296"/>
              <a:gd name="connsiteY1195" fmla="*/ 4370168 h 7470939"/>
              <a:gd name="connsiteX1196" fmla="*/ 5196543 w 6686296"/>
              <a:gd name="connsiteY1196" fmla="*/ 4375274 h 7470939"/>
              <a:gd name="connsiteX1197" fmla="*/ 5196470 w 6686296"/>
              <a:gd name="connsiteY1197" fmla="*/ 4375316 h 7470939"/>
              <a:gd name="connsiteX1198" fmla="*/ 5191099 w 6686296"/>
              <a:gd name="connsiteY1198" fmla="*/ 4373414 h 7470939"/>
              <a:gd name="connsiteX1199" fmla="*/ 5191117 w 6686296"/>
              <a:gd name="connsiteY1199" fmla="*/ 4371752 h 7470939"/>
              <a:gd name="connsiteX1200" fmla="*/ 5193304 w 6686296"/>
              <a:gd name="connsiteY1200" fmla="*/ 4370203 h 7470939"/>
              <a:gd name="connsiteX1201" fmla="*/ 5197253 w 6686296"/>
              <a:gd name="connsiteY1201" fmla="*/ 4367985 h 7470939"/>
              <a:gd name="connsiteX1202" fmla="*/ 666438 w 6686296"/>
              <a:gd name="connsiteY1202" fmla="*/ 3551762 h 7470939"/>
              <a:gd name="connsiteX1203" fmla="*/ 680223 w 6686296"/>
              <a:gd name="connsiteY1203" fmla="*/ 3555095 h 7470939"/>
              <a:gd name="connsiteX1204" fmla="*/ 706790 w 6686296"/>
              <a:gd name="connsiteY1204" fmla="*/ 3570255 h 7470939"/>
              <a:gd name="connsiteX1205" fmla="*/ 654324 w 6686296"/>
              <a:gd name="connsiteY1205" fmla="*/ 3577265 h 7470939"/>
              <a:gd name="connsiteX1206" fmla="*/ 666438 w 6686296"/>
              <a:gd name="connsiteY1206" fmla="*/ 3551762 h 7470939"/>
              <a:gd name="connsiteX1207" fmla="*/ 775073 w 6686296"/>
              <a:gd name="connsiteY1207" fmla="*/ 3519451 h 7470939"/>
              <a:gd name="connsiteX1208" fmla="*/ 767852 w 6686296"/>
              <a:gd name="connsiteY1208" fmla="*/ 3563740 h 7470939"/>
              <a:gd name="connsiteX1209" fmla="*/ 749525 w 6686296"/>
              <a:gd name="connsiteY1209" fmla="*/ 3526044 h 7470939"/>
              <a:gd name="connsiteX1210" fmla="*/ 775073 w 6686296"/>
              <a:gd name="connsiteY1210" fmla="*/ 3519451 h 7470939"/>
              <a:gd name="connsiteX1211" fmla="*/ 5197711 w 6686296"/>
              <a:gd name="connsiteY1211" fmla="*/ 4252095 h 7470939"/>
              <a:gd name="connsiteX1212" fmla="*/ 5200623 w 6686296"/>
              <a:gd name="connsiteY1212" fmla="*/ 4255914 h 7470939"/>
              <a:gd name="connsiteX1213" fmla="*/ 5206606 w 6686296"/>
              <a:gd name="connsiteY1213" fmla="*/ 4256129 h 7470939"/>
              <a:gd name="connsiteX1214" fmla="*/ 5203588 w 6686296"/>
              <a:gd name="connsiteY1214" fmla="*/ 4261285 h 7470939"/>
              <a:gd name="connsiteX1215" fmla="*/ 5200526 w 6686296"/>
              <a:gd name="connsiteY1215" fmla="*/ 4256009 h 7470939"/>
              <a:gd name="connsiteX1216" fmla="*/ 5195110 w 6686296"/>
              <a:gd name="connsiteY1216" fmla="*/ 4258668 h 7470939"/>
              <a:gd name="connsiteX1217" fmla="*/ 5191099 w 6686296"/>
              <a:gd name="connsiteY1217" fmla="*/ 4259584 h 7470939"/>
              <a:gd name="connsiteX1218" fmla="*/ 5191212 w 6686296"/>
              <a:gd name="connsiteY1218" fmla="*/ 4255956 h 7470939"/>
              <a:gd name="connsiteX1219" fmla="*/ 5197711 w 6686296"/>
              <a:gd name="connsiteY1219" fmla="*/ 4252095 h 7470939"/>
              <a:gd name="connsiteX1220" fmla="*/ 5215031 w 6686296"/>
              <a:gd name="connsiteY1220" fmla="*/ 4241256 h 7470939"/>
              <a:gd name="connsiteX1221" fmla="*/ 5216954 w 6686296"/>
              <a:gd name="connsiteY1221" fmla="*/ 4243681 h 7470939"/>
              <a:gd name="connsiteX1222" fmla="*/ 5215442 w 6686296"/>
              <a:gd name="connsiteY1222" fmla="*/ 4245095 h 7470939"/>
              <a:gd name="connsiteX1223" fmla="*/ 5212957 w 6686296"/>
              <a:gd name="connsiteY1223" fmla="*/ 4242850 h 7470939"/>
              <a:gd name="connsiteX1224" fmla="*/ 5215031 w 6686296"/>
              <a:gd name="connsiteY1224" fmla="*/ 4241256 h 7470939"/>
              <a:gd name="connsiteX1225" fmla="*/ 5198802 w 6686296"/>
              <a:gd name="connsiteY1225" fmla="*/ 4230371 h 7470939"/>
              <a:gd name="connsiteX1226" fmla="*/ 5204186 w 6686296"/>
              <a:gd name="connsiteY1226" fmla="*/ 4238270 h 7470939"/>
              <a:gd name="connsiteX1227" fmla="*/ 5201184 w 6686296"/>
              <a:gd name="connsiteY1227" fmla="*/ 4239451 h 7470939"/>
              <a:gd name="connsiteX1228" fmla="*/ 5198802 w 6686296"/>
              <a:gd name="connsiteY1228" fmla="*/ 4230371 h 7470939"/>
              <a:gd name="connsiteX1229" fmla="*/ 5192611 w 6686296"/>
              <a:gd name="connsiteY1229" fmla="*/ 4223142 h 7470939"/>
              <a:gd name="connsiteX1230" fmla="*/ 5194422 w 6686296"/>
              <a:gd name="connsiteY1230" fmla="*/ 4225759 h 7470939"/>
              <a:gd name="connsiteX1231" fmla="*/ 5192857 w 6686296"/>
              <a:gd name="connsiteY1231" fmla="*/ 4227106 h 7470939"/>
              <a:gd name="connsiteX1232" fmla="*/ 5191140 w 6686296"/>
              <a:gd name="connsiteY1232" fmla="*/ 4224776 h 7470939"/>
              <a:gd name="connsiteX1233" fmla="*/ 5192611 w 6686296"/>
              <a:gd name="connsiteY1233" fmla="*/ 4223142 h 7470939"/>
              <a:gd name="connsiteX1234" fmla="*/ 4898906 w 6686296"/>
              <a:gd name="connsiteY1234" fmla="*/ 4156588 h 7470939"/>
              <a:gd name="connsiteX1235" fmla="*/ 4908516 w 6686296"/>
              <a:gd name="connsiteY1235" fmla="*/ 4179782 h 7470939"/>
              <a:gd name="connsiteX1236" fmla="*/ 4939516 w 6686296"/>
              <a:gd name="connsiteY1236" fmla="*/ 4169979 h 7470939"/>
              <a:gd name="connsiteX1237" fmla="*/ 4939549 w 6686296"/>
              <a:gd name="connsiteY1237" fmla="*/ 4169088 h 7470939"/>
              <a:gd name="connsiteX1238" fmla="*/ 4939549 w 6686296"/>
              <a:gd name="connsiteY1238" fmla="*/ 4169164 h 7470939"/>
              <a:gd name="connsiteX1239" fmla="*/ 4939950 w 6686296"/>
              <a:gd name="connsiteY1239" fmla="*/ 4169738 h 7470939"/>
              <a:gd name="connsiteX1240" fmla="*/ 4939544 w 6686296"/>
              <a:gd name="connsiteY1240" fmla="*/ 4169962 h 7470939"/>
              <a:gd name="connsiteX1241" fmla="*/ 4888192 w 6686296"/>
              <a:gd name="connsiteY1241" fmla="*/ 4216218 h 7470939"/>
              <a:gd name="connsiteX1242" fmla="*/ 4871987 w 6686296"/>
              <a:gd name="connsiteY1242" fmla="*/ 4242135 h 7470939"/>
              <a:gd name="connsiteX1243" fmla="*/ 4813093 w 6686296"/>
              <a:gd name="connsiteY1243" fmla="*/ 4290745 h 7470939"/>
              <a:gd name="connsiteX1244" fmla="*/ 4798256 w 6686296"/>
              <a:gd name="connsiteY1244" fmla="*/ 4297964 h 7470939"/>
              <a:gd name="connsiteX1245" fmla="*/ 4797753 w 6686296"/>
              <a:gd name="connsiteY1245" fmla="*/ 4278823 h 7470939"/>
              <a:gd name="connsiteX1246" fmla="*/ 4795965 w 6686296"/>
              <a:gd name="connsiteY1246" fmla="*/ 4267783 h 7470939"/>
              <a:gd name="connsiteX1247" fmla="*/ 4893968 w 6686296"/>
              <a:gd name="connsiteY1247" fmla="*/ 4185048 h 7470939"/>
              <a:gd name="connsiteX1248" fmla="*/ 4898906 w 6686296"/>
              <a:gd name="connsiteY1248" fmla="*/ 4156588 h 7470939"/>
              <a:gd name="connsiteX1249" fmla="*/ 4967325 w 6686296"/>
              <a:gd name="connsiteY1249" fmla="*/ 4156654 h 7470939"/>
              <a:gd name="connsiteX1250" fmla="*/ 4966305 w 6686296"/>
              <a:gd name="connsiteY1250" fmla="*/ 4167680 h 7470939"/>
              <a:gd name="connsiteX1251" fmla="*/ 4941112 w 6686296"/>
              <a:gd name="connsiteY1251" fmla="*/ 4167704 h 7470939"/>
              <a:gd name="connsiteX1252" fmla="*/ 4945991 w 6686296"/>
              <a:gd name="connsiteY1252" fmla="*/ 4164546 h 7470939"/>
              <a:gd name="connsiteX1253" fmla="*/ 4967325 w 6686296"/>
              <a:gd name="connsiteY1253" fmla="*/ 4156654 h 7470939"/>
              <a:gd name="connsiteX1254" fmla="*/ 5179150 w 6686296"/>
              <a:gd name="connsiteY1254" fmla="*/ 4161645 h 7470939"/>
              <a:gd name="connsiteX1255" fmla="*/ 5181851 w 6686296"/>
              <a:gd name="connsiteY1255" fmla="*/ 4163304 h 7470939"/>
              <a:gd name="connsiteX1256" fmla="*/ 5179340 w 6686296"/>
              <a:gd name="connsiteY1256" fmla="*/ 4166200 h 7470939"/>
              <a:gd name="connsiteX1257" fmla="*/ 5176647 w 6686296"/>
              <a:gd name="connsiteY1257" fmla="*/ 4164680 h 7470939"/>
              <a:gd name="connsiteX1258" fmla="*/ 5179150 w 6686296"/>
              <a:gd name="connsiteY1258" fmla="*/ 4161645 h 7470939"/>
              <a:gd name="connsiteX1259" fmla="*/ 5192229 w 6686296"/>
              <a:gd name="connsiteY1259" fmla="*/ 4136232 h 7470939"/>
              <a:gd name="connsiteX1260" fmla="*/ 5185058 w 6686296"/>
              <a:gd name="connsiteY1260" fmla="*/ 4146989 h 7470939"/>
              <a:gd name="connsiteX1261" fmla="*/ 5184976 w 6686296"/>
              <a:gd name="connsiteY1261" fmla="*/ 4147095 h 7470939"/>
              <a:gd name="connsiteX1262" fmla="*/ 5169001 w 6686296"/>
              <a:gd name="connsiteY1262" fmla="*/ 4143708 h 7470939"/>
              <a:gd name="connsiteX1263" fmla="*/ 5165921 w 6686296"/>
              <a:gd name="connsiteY1263" fmla="*/ 4138976 h 7470939"/>
              <a:gd name="connsiteX1264" fmla="*/ 5171059 w 6686296"/>
              <a:gd name="connsiteY1264" fmla="*/ 4136251 h 7470939"/>
              <a:gd name="connsiteX1265" fmla="*/ 5188760 w 6686296"/>
              <a:gd name="connsiteY1265" fmla="*/ 4136293 h 7470939"/>
              <a:gd name="connsiteX1266" fmla="*/ 5192229 w 6686296"/>
              <a:gd name="connsiteY1266" fmla="*/ 4136232 h 7470939"/>
              <a:gd name="connsiteX1267" fmla="*/ 5198557 w 6686296"/>
              <a:gd name="connsiteY1267" fmla="*/ 4136233 h 7470939"/>
              <a:gd name="connsiteX1268" fmla="*/ 5201702 w 6686296"/>
              <a:gd name="connsiteY1268" fmla="*/ 4141854 h 7470939"/>
              <a:gd name="connsiteX1269" fmla="*/ 5205737 w 6686296"/>
              <a:gd name="connsiteY1269" fmla="*/ 4139952 h 7470939"/>
              <a:gd name="connsiteX1270" fmla="*/ 5207045 w 6686296"/>
              <a:gd name="connsiteY1270" fmla="*/ 4145256 h 7470939"/>
              <a:gd name="connsiteX1271" fmla="*/ 5202693 w 6686296"/>
              <a:gd name="connsiteY1271" fmla="*/ 4147480 h 7470939"/>
              <a:gd name="connsiteX1272" fmla="*/ 5201664 w 6686296"/>
              <a:gd name="connsiteY1272" fmla="*/ 4141890 h 7470939"/>
              <a:gd name="connsiteX1273" fmla="*/ 5198557 w 6686296"/>
              <a:gd name="connsiteY1273" fmla="*/ 4136233 h 7470939"/>
              <a:gd name="connsiteX1274" fmla="*/ 5228418 w 6686296"/>
              <a:gd name="connsiteY1274" fmla="*/ 4136334 h 7470939"/>
              <a:gd name="connsiteX1275" fmla="*/ 5230814 w 6686296"/>
              <a:gd name="connsiteY1275" fmla="*/ 4137162 h 7470939"/>
              <a:gd name="connsiteX1276" fmla="*/ 5229864 w 6686296"/>
              <a:gd name="connsiteY1276" fmla="*/ 4141656 h 7470939"/>
              <a:gd name="connsiteX1277" fmla="*/ 5220063 w 6686296"/>
              <a:gd name="connsiteY1277" fmla="*/ 4147720 h 7470939"/>
              <a:gd name="connsiteX1278" fmla="*/ 5220236 w 6686296"/>
              <a:gd name="connsiteY1278" fmla="*/ 4141971 h 7470939"/>
              <a:gd name="connsiteX1279" fmla="*/ 5226115 w 6686296"/>
              <a:gd name="connsiteY1279" fmla="*/ 4137508 h 7470939"/>
              <a:gd name="connsiteX1280" fmla="*/ 5228418 w 6686296"/>
              <a:gd name="connsiteY1280" fmla="*/ 4136334 h 7470939"/>
              <a:gd name="connsiteX1281" fmla="*/ 5171561 w 6686296"/>
              <a:gd name="connsiteY1281" fmla="*/ 4100028 h 7470939"/>
              <a:gd name="connsiteX1282" fmla="*/ 5173028 w 6686296"/>
              <a:gd name="connsiteY1282" fmla="*/ 4102331 h 7470939"/>
              <a:gd name="connsiteX1283" fmla="*/ 5171342 w 6686296"/>
              <a:gd name="connsiteY1283" fmla="*/ 4103692 h 7470939"/>
              <a:gd name="connsiteX1284" fmla="*/ 5169374 w 6686296"/>
              <a:gd name="connsiteY1284" fmla="*/ 4101086 h 7470939"/>
              <a:gd name="connsiteX1285" fmla="*/ 5171561 w 6686296"/>
              <a:gd name="connsiteY1285" fmla="*/ 4100028 h 7470939"/>
              <a:gd name="connsiteX1286" fmla="*/ 5164973 w 6686296"/>
              <a:gd name="connsiteY1286" fmla="*/ 4089273 h 7470939"/>
              <a:gd name="connsiteX1287" fmla="*/ 5167191 w 6686296"/>
              <a:gd name="connsiteY1287" fmla="*/ 4090896 h 7470939"/>
              <a:gd name="connsiteX1288" fmla="*/ 5164107 w 6686296"/>
              <a:gd name="connsiteY1288" fmla="*/ 4093760 h 7470939"/>
              <a:gd name="connsiteX1289" fmla="*/ 5162283 w 6686296"/>
              <a:gd name="connsiteY1289" fmla="*/ 4091292 h 7470939"/>
              <a:gd name="connsiteX1290" fmla="*/ 5164973 w 6686296"/>
              <a:gd name="connsiteY1290" fmla="*/ 4089273 h 7470939"/>
              <a:gd name="connsiteX1291" fmla="*/ 799694 w 6686296"/>
              <a:gd name="connsiteY1291" fmla="*/ 3329339 h 7470939"/>
              <a:gd name="connsiteX1292" fmla="*/ 804382 w 6686296"/>
              <a:gd name="connsiteY1292" fmla="*/ 3339469 h 7470939"/>
              <a:gd name="connsiteX1293" fmla="*/ 798166 w 6686296"/>
              <a:gd name="connsiteY1293" fmla="*/ 3343186 h 7470939"/>
              <a:gd name="connsiteX1294" fmla="*/ 793628 w 6686296"/>
              <a:gd name="connsiteY1294" fmla="*/ 3334104 h 7470939"/>
              <a:gd name="connsiteX1295" fmla="*/ 799694 w 6686296"/>
              <a:gd name="connsiteY1295" fmla="*/ 3329339 h 7470939"/>
              <a:gd name="connsiteX1296" fmla="*/ 5169388 w 6686296"/>
              <a:gd name="connsiteY1296" fmla="*/ 4081942 h 7470939"/>
              <a:gd name="connsiteX1297" fmla="*/ 5173583 w 6686296"/>
              <a:gd name="connsiteY1297" fmla="*/ 4084858 h 7470939"/>
              <a:gd name="connsiteX1298" fmla="*/ 5172888 w 6686296"/>
              <a:gd name="connsiteY1298" fmla="*/ 4086626 h 7470939"/>
              <a:gd name="connsiteX1299" fmla="*/ 5162133 w 6686296"/>
              <a:gd name="connsiteY1299" fmla="*/ 4082319 h 7470939"/>
              <a:gd name="connsiteX1300" fmla="*/ 5164269 w 6686296"/>
              <a:gd name="connsiteY1300" fmla="*/ 4082015 h 7470939"/>
              <a:gd name="connsiteX1301" fmla="*/ 5169388 w 6686296"/>
              <a:gd name="connsiteY1301" fmla="*/ 4081942 h 7470939"/>
              <a:gd name="connsiteX1302" fmla="*/ 5255097 w 6686296"/>
              <a:gd name="connsiteY1302" fmla="*/ 4063873 h 7470939"/>
              <a:gd name="connsiteX1303" fmla="*/ 5259775 w 6686296"/>
              <a:gd name="connsiteY1303" fmla="*/ 4067215 h 7470939"/>
              <a:gd name="connsiteX1304" fmla="*/ 5252649 w 6686296"/>
              <a:gd name="connsiteY1304" fmla="*/ 4069076 h 7470939"/>
              <a:gd name="connsiteX1305" fmla="*/ 5255097 w 6686296"/>
              <a:gd name="connsiteY1305" fmla="*/ 4063873 h 7470939"/>
              <a:gd name="connsiteX1306" fmla="*/ 6396415 w 6686296"/>
              <a:gd name="connsiteY1306" fmla="*/ 4257246 h 7470939"/>
              <a:gd name="connsiteX1307" fmla="*/ 6396419 w 6686296"/>
              <a:gd name="connsiteY1307" fmla="*/ 4257267 h 7470939"/>
              <a:gd name="connsiteX1308" fmla="*/ 6396559 w 6686296"/>
              <a:gd name="connsiteY1308" fmla="*/ 4257409 h 7470939"/>
              <a:gd name="connsiteX1309" fmla="*/ 6396456 w 6686296"/>
              <a:gd name="connsiteY1309" fmla="*/ 4257492 h 7470939"/>
              <a:gd name="connsiteX1310" fmla="*/ 6384286 w 6686296"/>
              <a:gd name="connsiteY1310" fmla="*/ 4272988 h 7470939"/>
              <a:gd name="connsiteX1311" fmla="*/ 6380998 w 6686296"/>
              <a:gd name="connsiteY1311" fmla="*/ 4281057 h 7470939"/>
              <a:gd name="connsiteX1312" fmla="*/ 6366823 w 6686296"/>
              <a:gd name="connsiteY1312" fmla="*/ 4297582 h 7470939"/>
              <a:gd name="connsiteX1313" fmla="*/ 6363008 w 6686296"/>
              <a:gd name="connsiteY1313" fmla="*/ 4300334 h 7470939"/>
              <a:gd name="connsiteX1314" fmla="*/ 6361934 w 6686296"/>
              <a:gd name="connsiteY1314" fmla="*/ 4294981 h 7470939"/>
              <a:gd name="connsiteX1315" fmla="*/ 6360893 w 6686296"/>
              <a:gd name="connsiteY1315" fmla="*/ 4291967 h 7470939"/>
              <a:gd name="connsiteX1316" fmla="*/ 6384389 w 6686296"/>
              <a:gd name="connsiteY1316" fmla="*/ 4263951 h 7470939"/>
              <a:gd name="connsiteX1317" fmla="*/ 6384389 w 6686296"/>
              <a:gd name="connsiteY1317" fmla="*/ 4255716 h 7470939"/>
              <a:gd name="connsiteX1318" fmla="*/ 6388219 w 6686296"/>
              <a:gd name="connsiteY1318" fmla="*/ 4261762 h 7470939"/>
              <a:gd name="connsiteX1319" fmla="*/ 6396449 w 6686296"/>
              <a:gd name="connsiteY1319" fmla="*/ 4257498 h 7470939"/>
              <a:gd name="connsiteX1320" fmla="*/ 6403611 w 6686296"/>
              <a:gd name="connsiteY1320" fmla="*/ 4252399 h 7470939"/>
              <a:gd name="connsiteX1321" fmla="*/ 6403862 w 6686296"/>
              <a:gd name="connsiteY1321" fmla="*/ 4255546 h 7470939"/>
              <a:gd name="connsiteX1322" fmla="*/ 6396787 w 6686296"/>
              <a:gd name="connsiteY1322" fmla="*/ 4256781 h 7470939"/>
              <a:gd name="connsiteX1323" fmla="*/ 6398003 w 6686296"/>
              <a:gd name="connsiteY1323" fmla="*/ 4255656 h 7470939"/>
              <a:gd name="connsiteX1324" fmla="*/ 6403611 w 6686296"/>
              <a:gd name="connsiteY1324" fmla="*/ 4252399 h 7470939"/>
              <a:gd name="connsiteX1325" fmla="*/ 5260644 w 6686296"/>
              <a:gd name="connsiteY1325" fmla="*/ 3984257 h 7470939"/>
              <a:gd name="connsiteX1326" fmla="*/ 5260670 w 6686296"/>
              <a:gd name="connsiteY1326" fmla="*/ 3989660 h 7470939"/>
              <a:gd name="connsiteX1327" fmla="*/ 5259844 w 6686296"/>
              <a:gd name="connsiteY1327" fmla="*/ 3989353 h 7470939"/>
              <a:gd name="connsiteX1328" fmla="*/ 5252659 w 6686296"/>
              <a:gd name="connsiteY1328" fmla="*/ 3986640 h 7470939"/>
              <a:gd name="connsiteX1329" fmla="*/ 5255721 w 6686296"/>
              <a:gd name="connsiteY1329" fmla="*/ 3984165 h 7470939"/>
              <a:gd name="connsiteX1330" fmla="*/ 5260644 w 6686296"/>
              <a:gd name="connsiteY1330" fmla="*/ 3984257 h 7470939"/>
              <a:gd name="connsiteX1331" fmla="*/ 5261036 w 6686296"/>
              <a:gd name="connsiteY1331" fmla="*/ 3977759 h 7470939"/>
              <a:gd name="connsiteX1332" fmla="*/ 5261569 w 6686296"/>
              <a:gd name="connsiteY1332" fmla="*/ 3978295 h 7470939"/>
              <a:gd name="connsiteX1333" fmla="*/ 5261562 w 6686296"/>
              <a:gd name="connsiteY1333" fmla="*/ 3978091 h 7470939"/>
              <a:gd name="connsiteX1334" fmla="*/ 5258217 w 6686296"/>
              <a:gd name="connsiteY1334" fmla="*/ 3974920 h 7470939"/>
              <a:gd name="connsiteX1335" fmla="*/ 5259892 w 6686296"/>
              <a:gd name="connsiteY1335" fmla="*/ 3976607 h 7470939"/>
              <a:gd name="connsiteX1336" fmla="*/ 5259748 w 6686296"/>
              <a:gd name="connsiteY1336" fmla="*/ 3975437 h 7470939"/>
              <a:gd name="connsiteX1337" fmla="*/ 6465552 w 6686296"/>
              <a:gd name="connsiteY1337" fmla="*/ 4176060 h 7470939"/>
              <a:gd name="connsiteX1338" fmla="*/ 6478554 w 6686296"/>
              <a:gd name="connsiteY1338" fmla="*/ 4188655 h 7470939"/>
              <a:gd name="connsiteX1339" fmla="*/ 6469057 w 6686296"/>
              <a:gd name="connsiteY1339" fmla="*/ 4197692 h 7470939"/>
              <a:gd name="connsiteX1340" fmla="*/ 6467399 w 6686296"/>
              <a:gd name="connsiteY1340" fmla="*/ 4200436 h 7470939"/>
              <a:gd name="connsiteX1341" fmla="*/ 6454991 w 6686296"/>
              <a:gd name="connsiteY1341" fmla="*/ 4211215 h 7470939"/>
              <a:gd name="connsiteX1342" fmla="*/ 6449724 w 6686296"/>
              <a:gd name="connsiteY1342" fmla="*/ 4213246 h 7470939"/>
              <a:gd name="connsiteX1343" fmla="*/ 6447111 w 6686296"/>
              <a:gd name="connsiteY1343" fmla="*/ 4213480 h 7470939"/>
              <a:gd name="connsiteX1344" fmla="*/ 6440847 w 6686296"/>
              <a:gd name="connsiteY1344" fmla="*/ 4216612 h 7470939"/>
              <a:gd name="connsiteX1345" fmla="*/ 6440278 w 6686296"/>
              <a:gd name="connsiteY1345" fmla="*/ 4214333 h 7470939"/>
              <a:gd name="connsiteX1346" fmla="*/ 6446230 w 6686296"/>
              <a:gd name="connsiteY1346" fmla="*/ 4210399 h 7470939"/>
              <a:gd name="connsiteX1347" fmla="*/ 6465552 w 6686296"/>
              <a:gd name="connsiteY1347" fmla="*/ 4176060 h 7470939"/>
              <a:gd name="connsiteX1348" fmla="*/ 5277952 w 6686296"/>
              <a:gd name="connsiteY1348" fmla="*/ 3946377 h 7470939"/>
              <a:gd name="connsiteX1349" fmla="*/ 5277952 w 6686296"/>
              <a:gd name="connsiteY1349" fmla="*/ 3946513 h 7470939"/>
              <a:gd name="connsiteX1350" fmla="*/ 5278221 w 6686296"/>
              <a:gd name="connsiteY1350" fmla="*/ 3946513 h 7470939"/>
              <a:gd name="connsiteX1351" fmla="*/ 5277952 w 6686296"/>
              <a:gd name="connsiteY1351" fmla="*/ 3946377 h 7470939"/>
              <a:gd name="connsiteX1352" fmla="*/ 6453376 w 6686296"/>
              <a:gd name="connsiteY1352" fmla="*/ 4146668 h 7470939"/>
              <a:gd name="connsiteX1353" fmla="*/ 6452502 w 6686296"/>
              <a:gd name="connsiteY1353" fmla="*/ 4146736 h 7470939"/>
              <a:gd name="connsiteX1354" fmla="*/ 6452838 w 6686296"/>
              <a:gd name="connsiteY1354" fmla="*/ 4147281 h 7470939"/>
              <a:gd name="connsiteX1355" fmla="*/ 6453376 w 6686296"/>
              <a:gd name="connsiteY1355" fmla="*/ 4146668 h 7470939"/>
              <a:gd name="connsiteX1356" fmla="*/ 790051 w 6686296"/>
              <a:gd name="connsiteY1356" fmla="*/ 3108738 h 7470939"/>
              <a:gd name="connsiteX1357" fmla="*/ 798387 w 6686296"/>
              <a:gd name="connsiteY1357" fmla="*/ 3116089 h 7470939"/>
              <a:gd name="connsiteX1358" fmla="*/ 787974 w 6686296"/>
              <a:gd name="connsiteY1358" fmla="*/ 3124592 h 7470939"/>
              <a:gd name="connsiteX1359" fmla="*/ 779579 w 6686296"/>
              <a:gd name="connsiteY1359" fmla="*/ 3117724 h 7470939"/>
              <a:gd name="connsiteX1360" fmla="*/ 790051 w 6686296"/>
              <a:gd name="connsiteY1360" fmla="*/ 3108738 h 7470939"/>
              <a:gd name="connsiteX1361" fmla="*/ 6543968 w 6686296"/>
              <a:gd name="connsiteY1361" fmla="*/ 4103683 h 7470939"/>
              <a:gd name="connsiteX1362" fmla="*/ 6546861 w 6686296"/>
              <a:gd name="connsiteY1362" fmla="*/ 4105063 h 7470939"/>
              <a:gd name="connsiteX1363" fmla="*/ 6544506 w 6686296"/>
              <a:gd name="connsiteY1363" fmla="*/ 4106972 h 7470939"/>
              <a:gd name="connsiteX1364" fmla="*/ 6541670 w 6686296"/>
              <a:gd name="connsiteY1364" fmla="*/ 4105578 h 7470939"/>
              <a:gd name="connsiteX1365" fmla="*/ 6543968 w 6686296"/>
              <a:gd name="connsiteY1365" fmla="*/ 4103683 h 7470939"/>
              <a:gd name="connsiteX1366" fmla="*/ 6566255 w 6686296"/>
              <a:gd name="connsiteY1366" fmla="*/ 4103691 h 7470939"/>
              <a:gd name="connsiteX1367" fmla="*/ 6568553 w 6686296"/>
              <a:gd name="connsiteY1367" fmla="*/ 4105618 h 7470939"/>
              <a:gd name="connsiteX1368" fmla="*/ 6565647 w 6686296"/>
              <a:gd name="connsiteY1368" fmla="*/ 4106962 h 7470939"/>
              <a:gd name="connsiteX1369" fmla="*/ 6563405 w 6686296"/>
              <a:gd name="connsiteY1369" fmla="*/ 4105031 h 7470939"/>
              <a:gd name="connsiteX1370" fmla="*/ 6566255 w 6686296"/>
              <a:gd name="connsiteY1370" fmla="*/ 4103691 h 7470939"/>
              <a:gd name="connsiteX1371" fmla="*/ 5321481 w 6686296"/>
              <a:gd name="connsiteY1371" fmla="*/ 3846673 h 7470939"/>
              <a:gd name="connsiteX1372" fmla="*/ 5321414 w 6686296"/>
              <a:gd name="connsiteY1372" fmla="*/ 3846810 h 7470939"/>
              <a:gd name="connsiteX1373" fmla="*/ 5321482 w 6686296"/>
              <a:gd name="connsiteY1373" fmla="*/ 3846741 h 7470939"/>
              <a:gd name="connsiteX1374" fmla="*/ 5321481 w 6686296"/>
              <a:gd name="connsiteY1374" fmla="*/ 3846673 h 7470939"/>
              <a:gd name="connsiteX1375" fmla="*/ 6542394 w 6686296"/>
              <a:gd name="connsiteY1375" fmla="*/ 4052957 h 7470939"/>
              <a:gd name="connsiteX1376" fmla="*/ 6545102 w 6686296"/>
              <a:gd name="connsiteY1376" fmla="*/ 4059947 h 7470939"/>
              <a:gd name="connsiteX1377" fmla="*/ 6543454 w 6686296"/>
              <a:gd name="connsiteY1377" fmla="*/ 4059523 h 7470939"/>
              <a:gd name="connsiteX1378" fmla="*/ 6542394 w 6686296"/>
              <a:gd name="connsiteY1378" fmla="*/ 4052957 h 7470939"/>
              <a:gd name="connsiteX1379" fmla="*/ 6493681 w 6686296"/>
              <a:gd name="connsiteY1379" fmla="*/ 4027637 h 7470939"/>
              <a:gd name="connsiteX1380" fmla="*/ 6492673 w 6686296"/>
              <a:gd name="connsiteY1380" fmla="*/ 4027637 h 7470939"/>
              <a:gd name="connsiteX1381" fmla="*/ 6492606 w 6686296"/>
              <a:gd name="connsiteY1381" fmla="*/ 4030087 h 7470939"/>
              <a:gd name="connsiteX1382" fmla="*/ 6494017 w 6686296"/>
              <a:gd name="connsiteY1382" fmla="*/ 4030359 h 7470939"/>
              <a:gd name="connsiteX1383" fmla="*/ 6493681 w 6686296"/>
              <a:gd name="connsiteY1383" fmla="*/ 4027637 h 7470939"/>
              <a:gd name="connsiteX1384" fmla="*/ 6503152 w 6686296"/>
              <a:gd name="connsiteY1384" fmla="*/ 4016475 h 7470939"/>
              <a:gd name="connsiteX1385" fmla="*/ 6500197 w 6686296"/>
              <a:gd name="connsiteY1385" fmla="*/ 4019471 h 7470939"/>
              <a:gd name="connsiteX1386" fmla="*/ 6504496 w 6686296"/>
              <a:gd name="connsiteY1386" fmla="*/ 4017768 h 7470939"/>
              <a:gd name="connsiteX1387" fmla="*/ 6503152 w 6686296"/>
              <a:gd name="connsiteY1387" fmla="*/ 4016475 h 7470939"/>
              <a:gd name="connsiteX1388" fmla="*/ 6563081 w 6686296"/>
              <a:gd name="connsiteY1388" fmla="*/ 4020457 h 7470939"/>
              <a:gd name="connsiteX1389" fmla="*/ 6570442 w 6686296"/>
              <a:gd name="connsiteY1389" fmla="*/ 4027556 h 7470939"/>
              <a:gd name="connsiteX1390" fmla="*/ 6565192 w 6686296"/>
              <a:gd name="connsiteY1390" fmla="*/ 4036215 h 7470939"/>
              <a:gd name="connsiteX1391" fmla="*/ 6556101 w 6686296"/>
              <a:gd name="connsiteY1391" fmla="*/ 4024933 h 7470939"/>
              <a:gd name="connsiteX1392" fmla="*/ 6563081 w 6686296"/>
              <a:gd name="connsiteY1392" fmla="*/ 4020457 h 7470939"/>
              <a:gd name="connsiteX1393" fmla="*/ 872359 w 6686296"/>
              <a:gd name="connsiteY1393" fmla="*/ 3032549 h 7470939"/>
              <a:gd name="connsiteX1394" fmla="*/ 879858 w 6686296"/>
              <a:gd name="connsiteY1394" fmla="*/ 3053865 h 7470939"/>
              <a:gd name="connsiteX1395" fmla="*/ 894943 w 6686296"/>
              <a:gd name="connsiteY1395" fmla="*/ 3049710 h 7470939"/>
              <a:gd name="connsiteX1396" fmla="*/ 896279 w 6686296"/>
              <a:gd name="connsiteY1396" fmla="*/ 3068824 h 7470939"/>
              <a:gd name="connsiteX1397" fmla="*/ 879907 w 6686296"/>
              <a:gd name="connsiteY1397" fmla="*/ 3073900 h 7470939"/>
              <a:gd name="connsiteX1398" fmla="*/ 879703 w 6686296"/>
              <a:gd name="connsiteY1398" fmla="*/ 3053964 h 7470939"/>
              <a:gd name="connsiteX1399" fmla="*/ 872359 w 6686296"/>
              <a:gd name="connsiteY1399" fmla="*/ 3032549 h 7470939"/>
              <a:gd name="connsiteX1400" fmla="*/ 850488 w 6686296"/>
              <a:gd name="connsiteY1400" fmla="*/ 3028754 h 7470939"/>
              <a:gd name="connsiteX1401" fmla="*/ 819256 w 6686296"/>
              <a:gd name="connsiteY1401" fmla="*/ 3061627 h 7470939"/>
              <a:gd name="connsiteX1402" fmla="*/ 818911 w 6686296"/>
              <a:gd name="connsiteY1402" fmla="*/ 3061945 h 7470939"/>
              <a:gd name="connsiteX1403" fmla="*/ 765732 w 6686296"/>
              <a:gd name="connsiteY1403" fmla="*/ 3040659 h 7470939"/>
              <a:gd name="connsiteX1404" fmla="*/ 757925 w 6686296"/>
              <a:gd name="connsiteY1404" fmla="*/ 3022460 h 7470939"/>
              <a:gd name="connsiteX1405" fmla="*/ 777316 w 6686296"/>
              <a:gd name="connsiteY1405" fmla="*/ 3016121 h 7470939"/>
              <a:gd name="connsiteX1406" fmla="*/ 838466 w 6686296"/>
              <a:gd name="connsiteY1406" fmla="*/ 3026883 h 7470939"/>
              <a:gd name="connsiteX1407" fmla="*/ 850488 w 6686296"/>
              <a:gd name="connsiteY1407" fmla="*/ 3028754 h 7470939"/>
              <a:gd name="connsiteX1408" fmla="*/ 6524447 w 6686296"/>
              <a:gd name="connsiteY1408" fmla="*/ 4004293 h 7470939"/>
              <a:gd name="connsiteX1409" fmla="*/ 6520887 w 6686296"/>
              <a:gd name="connsiteY1409" fmla="*/ 4008580 h 7470939"/>
              <a:gd name="connsiteX1410" fmla="*/ 6521424 w 6686296"/>
              <a:gd name="connsiteY1410" fmla="*/ 4009057 h 7470939"/>
              <a:gd name="connsiteX1411" fmla="*/ 6524782 w 6686296"/>
              <a:gd name="connsiteY1411" fmla="*/ 4006607 h 7470939"/>
              <a:gd name="connsiteX1412" fmla="*/ 6524447 w 6686296"/>
              <a:gd name="connsiteY1412" fmla="*/ 4004293 h 7470939"/>
              <a:gd name="connsiteX1413" fmla="*/ 6559312 w 6686296"/>
              <a:gd name="connsiteY1413" fmla="*/ 4009691 h 7470939"/>
              <a:gd name="connsiteX1414" fmla="*/ 6564314 w 6686296"/>
              <a:gd name="connsiteY1414" fmla="*/ 4013837 h 7470939"/>
              <a:gd name="connsiteX1415" fmla="*/ 6561260 w 6686296"/>
              <a:gd name="connsiteY1415" fmla="*/ 4014891 h 7470939"/>
              <a:gd name="connsiteX1416" fmla="*/ 6559654 w 6686296"/>
              <a:gd name="connsiteY1416" fmla="*/ 4014495 h 7470939"/>
              <a:gd name="connsiteX1417" fmla="*/ 6552477 w 6686296"/>
              <a:gd name="connsiteY1417" fmla="*/ 4011397 h 7470939"/>
              <a:gd name="connsiteX1418" fmla="*/ 6559312 w 6686296"/>
              <a:gd name="connsiteY1418" fmla="*/ 4009691 h 7470939"/>
              <a:gd name="connsiteX1419" fmla="*/ 6573928 w 6686296"/>
              <a:gd name="connsiteY1419" fmla="*/ 4005887 h 7470939"/>
              <a:gd name="connsiteX1420" fmla="*/ 6575388 w 6686296"/>
              <a:gd name="connsiteY1420" fmla="*/ 4009767 h 7470939"/>
              <a:gd name="connsiteX1421" fmla="*/ 6571075 w 6686296"/>
              <a:gd name="connsiteY1421" fmla="*/ 4010926 h 7470939"/>
              <a:gd name="connsiteX1422" fmla="*/ 6573928 w 6686296"/>
              <a:gd name="connsiteY1422" fmla="*/ 4005887 h 7470939"/>
              <a:gd name="connsiteX1423" fmla="*/ 6564030 w 6686296"/>
              <a:gd name="connsiteY1423" fmla="*/ 3995110 h 7470939"/>
              <a:gd name="connsiteX1424" fmla="*/ 6567131 w 6686296"/>
              <a:gd name="connsiteY1424" fmla="*/ 3997420 h 7470939"/>
              <a:gd name="connsiteX1425" fmla="*/ 6560268 w 6686296"/>
              <a:gd name="connsiteY1425" fmla="*/ 4003661 h 7470939"/>
              <a:gd name="connsiteX1426" fmla="*/ 6564030 w 6686296"/>
              <a:gd name="connsiteY1426" fmla="*/ 3995110 h 7470939"/>
              <a:gd name="connsiteX1427" fmla="*/ 6564912 w 6686296"/>
              <a:gd name="connsiteY1427" fmla="*/ 3987969 h 7470939"/>
              <a:gd name="connsiteX1428" fmla="*/ 6569403 w 6686296"/>
              <a:gd name="connsiteY1428" fmla="*/ 3994186 h 7470939"/>
              <a:gd name="connsiteX1429" fmla="*/ 6563339 w 6686296"/>
              <a:gd name="connsiteY1429" fmla="*/ 3989285 h 7470939"/>
              <a:gd name="connsiteX1430" fmla="*/ 6564912 w 6686296"/>
              <a:gd name="connsiteY1430" fmla="*/ 3987969 h 7470939"/>
              <a:gd name="connsiteX1431" fmla="*/ 6557106 w 6686296"/>
              <a:gd name="connsiteY1431" fmla="*/ 3984238 h 7470939"/>
              <a:gd name="connsiteX1432" fmla="*/ 6557551 w 6686296"/>
              <a:gd name="connsiteY1432" fmla="*/ 3985780 h 7470939"/>
              <a:gd name="connsiteX1433" fmla="*/ 6552579 w 6686296"/>
              <a:gd name="connsiteY1433" fmla="*/ 3988931 h 7470939"/>
              <a:gd name="connsiteX1434" fmla="*/ 6552477 w 6686296"/>
              <a:gd name="connsiteY1434" fmla="*/ 3987333 h 7470939"/>
              <a:gd name="connsiteX1435" fmla="*/ 6557106 w 6686296"/>
              <a:gd name="connsiteY1435" fmla="*/ 3984238 h 7470939"/>
              <a:gd name="connsiteX1436" fmla="*/ 6618399 w 6686296"/>
              <a:gd name="connsiteY1436" fmla="*/ 3987864 h 7470939"/>
              <a:gd name="connsiteX1437" fmla="*/ 6620407 w 6686296"/>
              <a:gd name="connsiteY1437" fmla="*/ 3990155 h 7470939"/>
              <a:gd name="connsiteX1438" fmla="*/ 6616550 w 6686296"/>
              <a:gd name="connsiteY1438" fmla="*/ 3994667 h 7470939"/>
              <a:gd name="connsiteX1439" fmla="*/ 6614029 w 6686296"/>
              <a:gd name="connsiteY1439" fmla="*/ 3990671 h 7470939"/>
              <a:gd name="connsiteX1440" fmla="*/ 6618399 w 6686296"/>
              <a:gd name="connsiteY1440" fmla="*/ 3987864 h 7470939"/>
              <a:gd name="connsiteX1441" fmla="*/ 6622562 w 6686296"/>
              <a:gd name="connsiteY1441" fmla="*/ 3987785 h 7470939"/>
              <a:gd name="connsiteX1442" fmla="*/ 6624871 w 6686296"/>
              <a:gd name="connsiteY1442" fmla="*/ 3989398 h 7470939"/>
              <a:gd name="connsiteX1443" fmla="*/ 6622781 w 6686296"/>
              <a:gd name="connsiteY1443" fmla="*/ 3991890 h 7470939"/>
              <a:gd name="connsiteX1444" fmla="*/ 6621384 w 6686296"/>
              <a:gd name="connsiteY1444" fmla="*/ 3990254 h 7470939"/>
              <a:gd name="connsiteX1445" fmla="*/ 6622562 w 6686296"/>
              <a:gd name="connsiteY1445" fmla="*/ 3987785 h 7470939"/>
              <a:gd name="connsiteX1446" fmla="*/ 6559960 w 6686296"/>
              <a:gd name="connsiteY1446" fmla="*/ 3969681 h 7470939"/>
              <a:gd name="connsiteX1447" fmla="*/ 6559575 w 6686296"/>
              <a:gd name="connsiteY1447" fmla="*/ 3977986 h 7470939"/>
              <a:gd name="connsiteX1448" fmla="*/ 6559960 w 6686296"/>
              <a:gd name="connsiteY1448" fmla="*/ 3969681 h 7470939"/>
              <a:gd name="connsiteX1449" fmla="*/ 5387985 w 6686296"/>
              <a:gd name="connsiteY1449" fmla="*/ 3761534 h 7470939"/>
              <a:gd name="connsiteX1450" fmla="*/ 5387917 w 6686296"/>
              <a:gd name="connsiteY1450" fmla="*/ 3761534 h 7470939"/>
              <a:gd name="connsiteX1451" fmla="*/ 5387985 w 6686296"/>
              <a:gd name="connsiteY1451" fmla="*/ 3761602 h 7470939"/>
              <a:gd name="connsiteX1452" fmla="*/ 5387985 w 6686296"/>
              <a:gd name="connsiteY1452" fmla="*/ 3761534 h 7470939"/>
              <a:gd name="connsiteX1453" fmla="*/ 6552870 w 6686296"/>
              <a:gd name="connsiteY1453" fmla="*/ 3951577 h 7470939"/>
              <a:gd name="connsiteX1454" fmla="*/ 6548856 w 6686296"/>
              <a:gd name="connsiteY1454" fmla="*/ 3957968 h 7470939"/>
              <a:gd name="connsiteX1455" fmla="*/ 6548856 w 6686296"/>
              <a:gd name="connsiteY1455" fmla="*/ 3957961 h 7470939"/>
              <a:gd name="connsiteX1456" fmla="*/ 6552870 w 6686296"/>
              <a:gd name="connsiteY1456" fmla="*/ 3951577 h 7470939"/>
              <a:gd name="connsiteX1457" fmla="*/ 6584961 w 6686296"/>
              <a:gd name="connsiteY1457" fmla="*/ 3955199 h 7470939"/>
              <a:gd name="connsiteX1458" fmla="*/ 6586262 w 6686296"/>
              <a:gd name="connsiteY1458" fmla="*/ 3956719 h 7470939"/>
              <a:gd name="connsiteX1459" fmla="*/ 6583334 w 6686296"/>
              <a:gd name="connsiteY1459" fmla="*/ 3958270 h 7470939"/>
              <a:gd name="connsiteX1460" fmla="*/ 6581828 w 6686296"/>
              <a:gd name="connsiteY1460" fmla="*/ 3956469 h 7470939"/>
              <a:gd name="connsiteX1461" fmla="*/ 6584961 w 6686296"/>
              <a:gd name="connsiteY1461" fmla="*/ 3955199 h 7470939"/>
              <a:gd name="connsiteX1462" fmla="*/ 6618508 w 6686296"/>
              <a:gd name="connsiteY1462" fmla="*/ 3956275 h 7470939"/>
              <a:gd name="connsiteX1463" fmla="*/ 6620958 w 6686296"/>
              <a:gd name="connsiteY1463" fmla="*/ 3960301 h 7470939"/>
              <a:gd name="connsiteX1464" fmla="*/ 6617678 w 6686296"/>
              <a:gd name="connsiteY1464" fmla="*/ 3965025 h 7470939"/>
              <a:gd name="connsiteX1465" fmla="*/ 6621349 w 6686296"/>
              <a:gd name="connsiteY1465" fmla="*/ 3970049 h 7470939"/>
              <a:gd name="connsiteX1466" fmla="*/ 6621012 w 6686296"/>
              <a:gd name="connsiteY1466" fmla="*/ 3979123 h 7470939"/>
              <a:gd name="connsiteX1467" fmla="*/ 6605897 w 6686296"/>
              <a:gd name="connsiteY1467" fmla="*/ 3979732 h 7470939"/>
              <a:gd name="connsiteX1468" fmla="*/ 6597531 w 6686296"/>
              <a:gd name="connsiteY1468" fmla="*/ 3968381 h 7470939"/>
              <a:gd name="connsiteX1469" fmla="*/ 6593631 w 6686296"/>
              <a:gd name="connsiteY1469" fmla="*/ 3968308 h 7470939"/>
              <a:gd name="connsiteX1470" fmla="*/ 6591804 w 6686296"/>
              <a:gd name="connsiteY1470" fmla="*/ 3975498 h 7470939"/>
              <a:gd name="connsiteX1471" fmla="*/ 6574265 w 6686296"/>
              <a:gd name="connsiteY1471" fmla="*/ 3981580 h 7470939"/>
              <a:gd name="connsiteX1472" fmla="*/ 6574201 w 6686296"/>
              <a:gd name="connsiteY1472" fmla="*/ 3977433 h 7470939"/>
              <a:gd name="connsiteX1473" fmla="*/ 6592241 w 6686296"/>
              <a:gd name="connsiteY1473" fmla="*/ 3968388 h 7470939"/>
              <a:gd name="connsiteX1474" fmla="*/ 6599423 w 6686296"/>
              <a:gd name="connsiteY1474" fmla="*/ 3963198 h 7470939"/>
              <a:gd name="connsiteX1475" fmla="*/ 6606348 w 6686296"/>
              <a:gd name="connsiteY1475" fmla="*/ 3957510 h 7470939"/>
              <a:gd name="connsiteX1476" fmla="*/ 6606561 w 6686296"/>
              <a:gd name="connsiteY1476" fmla="*/ 3955198 h 7470939"/>
              <a:gd name="connsiteX1477" fmla="*/ 6612163 w 6686296"/>
              <a:gd name="connsiteY1477" fmla="*/ 3957373 h 7470939"/>
              <a:gd name="connsiteX1478" fmla="*/ 6613810 w 6686296"/>
              <a:gd name="connsiteY1478" fmla="*/ 3957335 h 7470939"/>
              <a:gd name="connsiteX1479" fmla="*/ 6618508 w 6686296"/>
              <a:gd name="connsiteY1479" fmla="*/ 3956275 h 7470939"/>
              <a:gd name="connsiteX1480" fmla="*/ 6587708 w 6686296"/>
              <a:gd name="connsiteY1480" fmla="*/ 3940715 h 7470939"/>
              <a:gd name="connsiteX1481" fmla="*/ 6590753 w 6686296"/>
              <a:gd name="connsiteY1481" fmla="*/ 3941940 h 7470939"/>
              <a:gd name="connsiteX1482" fmla="*/ 6587333 w 6686296"/>
              <a:gd name="connsiteY1482" fmla="*/ 3952484 h 7470939"/>
              <a:gd name="connsiteX1483" fmla="*/ 6577822 w 6686296"/>
              <a:gd name="connsiteY1483" fmla="*/ 3951679 h 7470939"/>
              <a:gd name="connsiteX1484" fmla="*/ 6587708 w 6686296"/>
              <a:gd name="connsiteY1484" fmla="*/ 3940715 h 7470939"/>
              <a:gd name="connsiteX1485" fmla="*/ 6592305 w 6686296"/>
              <a:gd name="connsiteY1485" fmla="*/ 3940715 h 7470939"/>
              <a:gd name="connsiteX1486" fmla="*/ 6592358 w 6686296"/>
              <a:gd name="connsiteY1486" fmla="*/ 3940749 h 7470939"/>
              <a:gd name="connsiteX1487" fmla="*/ 6592311 w 6686296"/>
              <a:gd name="connsiteY1487" fmla="*/ 3940731 h 7470939"/>
              <a:gd name="connsiteX1488" fmla="*/ 6592305 w 6686296"/>
              <a:gd name="connsiteY1488" fmla="*/ 3940715 h 7470939"/>
              <a:gd name="connsiteX1489" fmla="*/ 6562444 w 6686296"/>
              <a:gd name="connsiteY1489" fmla="*/ 3929860 h 7470939"/>
              <a:gd name="connsiteX1490" fmla="*/ 6564141 w 6686296"/>
              <a:gd name="connsiteY1490" fmla="*/ 3931305 h 7470939"/>
              <a:gd name="connsiteX1491" fmla="*/ 6560025 w 6686296"/>
              <a:gd name="connsiteY1491" fmla="*/ 3934782 h 7470939"/>
              <a:gd name="connsiteX1492" fmla="*/ 6562444 w 6686296"/>
              <a:gd name="connsiteY1492" fmla="*/ 3929860 h 7470939"/>
              <a:gd name="connsiteX1493" fmla="*/ 6648620 w 6686296"/>
              <a:gd name="connsiteY1493" fmla="*/ 3940724 h 7470939"/>
              <a:gd name="connsiteX1494" fmla="*/ 6653673 w 6686296"/>
              <a:gd name="connsiteY1494" fmla="*/ 3942955 h 7470939"/>
              <a:gd name="connsiteX1495" fmla="*/ 6652859 w 6686296"/>
              <a:gd name="connsiteY1495" fmla="*/ 3947738 h 7470939"/>
              <a:gd name="connsiteX1496" fmla="*/ 6642994 w 6686296"/>
              <a:gd name="connsiteY1496" fmla="*/ 3942669 h 7470939"/>
              <a:gd name="connsiteX1497" fmla="*/ 6648620 w 6686296"/>
              <a:gd name="connsiteY1497" fmla="*/ 3940724 h 7470939"/>
              <a:gd name="connsiteX1498" fmla="*/ 6565892 w 6686296"/>
              <a:gd name="connsiteY1498" fmla="*/ 3911750 h 7470939"/>
              <a:gd name="connsiteX1499" fmla="*/ 6567415 w 6686296"/>
              <a:gd name="connsiteY1499" fmla="*/ 3914464 h 7470939"/>
              <a:gd name="connsiteX1500" fmla="*/ 6564516 w 6686296"/>
              <a:gd name="connsiteY1500" fmla="*/ 3916895 h 7470939"/>
              <a:gd name="connsiteX1501" fmla="*/ 6563350 w 6686296"/>
              <a:gd name="connsiteY1501" fmla="*/ 3914895 h 7470939"/>
              <a:gd name="connsiteX1502" fmla="*/ 6565892 w 6686296"/>
              <a:gd name="connsiteY1502" fmla="*/ 3911750 h 7470939"/>
              <a:gd name="connsiteX1503" fmla="*/ 6612509 w 6686296"/>
              <a:gd name="connsiteY1503" fmla="*/ 3918991 h 7470939"/>
              <a:gd name="connsiteX1504" fmla="*/ 6614669 w 6686296"/>
              <a:gd name="connsiteY1504" fmla="*/ 3920439 h 7470939"/>
              <a:gd name="connsiteX1505" fmla="*/ 6612428 w 6686296"/>
              <a:gd name="connsiteY1505" fmla="*/ 3921861 h 7470939"/>
              <a:gd name="connsiteX1506" fmla="*/ 6610489 w 6686296"/>
              <a:gd name="connsiteY1506" fmla="*/ 3919967 h 7470939"/>
              <a:gd name="connsiteX1507" fmla="*/ 6612509 w 6686296"/>
              <a:gd name="connsiteY1507" fmla="*/ 3918991 h 7470939"/>
              <a:gd name="connsiteX1508" fmla="*/ 5406957 w 6686296"/>
              <a:gd name="connsiteY1508" fmla="*/ 3705074 h 7470939"/>
              <a:gd name="connsiteX1509" fmla="*/ 5385615 w 6686296"/>
              <a:gd name="connsiteY1509" fmla="*/ 3711093 h 7470939"/>
              <a:gd name="connsiteX1510" fmla="*/ 5372530 w 6686296"/>
              <a:gd name="connsiteY1510" fmla="*/ 3716213 h 7470939"/>
              <a:gd name="connsiteX1511" fmla="*/ 5367358 w 6686296"/>
              <a:gd name="connsiteY1511" fmla="*/ 3714047 h 7470939"/>
              <a:gd name="connsiteX1512" fmla="*/ 5361330 w 6686296"/>
              <a:gd name="connsiteY1512" fmla="*/ 3723143 h 7470939"/>
              <a:gd name="connsiteX1513" fmla="*/ 5358573 w 6686296"/>
              <a:gd name="connsiteY1513" fmla="*/ 3725787 h 7470939"/>
              <a:gd name="connsiteX1514" fmla="*/ 5354969 w 6686296"/>
              <a:gd name="connsiteY1514" fmla="*/ 3745753 h 7470939"/>
              <a:gd name="connsiteX1515" fmla="*/ 5343348 w 6686296"/>
              <a:gd name="connsiteY1515" fmla="*/ 3745190 h 7470939"/>
              <a:gd name="connsiteX1516" fmla="*/ 5294276 w 6686296"/>
              <a:gd name="connsiteY1516" fmla="*/ 3790947 h 7470939"/>
              <a:gd name="connsiteX1517" fmla="*/ 5247327 w 6686296"/>
              <a:gd name="connsiteY1517" fmla="*/ 3830500 h 7470939"/>
              <a:gd name="connsiteX1518" fmla="*/ 5234270 w 6686296"/>
              <a:gd name="connsiteY1518" fmla="*/ 3838556 h 7470939"/>
              <a:gd name="connsiteX1519" fmla="*/ 5227423 w 6686296"/>
              <a:gd name="connsiteY1519" fmla="*/ 3856455 h 7470939"/>
              <a:gd name="connsiteX1520" fmla="*/ 5217111 w 6686296"/>
              <a:gd name="connsiteY1520" fmla="*/ 3862846 h 7470939"/>
              <a:gd name="connsiteX1521" fmla="*/ 5210090 w 6686296"/>
              <a:gd name="connsiteY1521" fmla="*/ 3878889 h 7470939"/>
              <a:gd name="connsiteX1522" fmla="*/ 5187212 w 6686296"/>
              <a:gd name="connsiteY1522" fmla="*/ 3903782 h 7470939"/>
              <a:gd name="connsiteX1523" fmla="*/ 5172666 w 6686296"/>
              <a:gd name="connsiteY1523" fmla="*/ 3912512 h 7470939"/>
              <a:gd name="connsiteX1524" fmla="*/ 5163707 w 6686296"/>
              <a:gd name="connsiteY1524" fmla="*/ 3912449 h 7470939"/>
              <a:gd name="connsiteX1525" fmla="*/ 5157376 w 6686296"/>
              <a:gd name="connsiteY1525" fmla="*/ 3918377 h 7470939"/>
              <a:gd name="connsiteX1526" fmla="*/ 5147895 w 6686296"/>
              <a:gd name="connsiteY1526" fmla="*/ 3916160 h 7470939"/>
              <a:gd name="connsiteX1527" fmla="*/ 5138475 w 6686296"/>
              <a:gd name="connsiteY1527" fmla="*/ 3923895 h 7470939"/>
              <a:gd name="connsiteX1528" fmla="*/ 5156117 w 6686296"/>
              <a:gd name="connsiteY1528" fmla="*/ 3951460 h 7470939"/>
              <a:gd name="connsiteX1529" fmla="*/ 5114500 w 6686296"/>
              <a:gd name="connsiteY1529" fmla="*/ 3928394 h 7470939"/>
              <a:gd name="connsiteX1530" fmla="*/ 5112891 w 6686296"/>
              <a:gd name="connsiteY1530" fmla="*/ 3924547 h 7470939"/>
              <a:gd name="connsiteX1531" fmla="*/ 5097728 w 6686296"/>
              <a:gd name="connsiteY1531" fmla="*/ 3932740 h 7470939"/>
              <a:gd name="connsiteX1532" fmla="*/ 5031673 w 6686296"/>
              <a:gd name="connsiteY1532" fmla="*/ 3984030 h 7470939"/>
              <a:gd name="connsiteX1533" fmla="*/ 5024086 w 6686296"/>
              <a:gd name="connsiteY1533" fmla="*/ 3991920 h 7470939"/>
              <a:gd name="connsiteX1534" fmla="*/ 4936637 w 6686296"/>
              <a:gd name="connsiteY1534" fmla="*/ 4047978 h 7470939"/>
              <a:gd name="connsiteX1535" fmla="*/ 4928559 w 6686296"/>
              <a:gd name="connsiteY1535" fmla="*/ 4055156 h 7470939"/>
              <a:gd name="connsiteX1536" fmla="*/ 4931343 w 6686296"/>
              <a:gd name="connsiteY1536" fmla="*/ 4054828 h 7470939"/>
              <a:gd name="connsiteX1537" fmla="*/ 4955692 w 6686296"/>
              <a:gd name="connsiteY1537" fmla="*/ 4079670 h 7470939"/>
              <a:gd name="connsiteX1538" fmla="*/ 4945340 w 6686296"/>
              <a:gd name="connsiteY1538" fmla="*/ 4101532 h 7470939"/>
              <a:gd name="connsiteX1539" fmla="*/ 4824027 w 6686296"/>
              <a:gd name="connsiteY1539" fmla="*/ 4141990 h 7470939"/>
              <a:gd name="connsiteX1540" fmla="*/ 4814197 w 6686296"/>
              <a:gd name="connsiteY1540" fmla="*/ 4137609 h 7470939"/>
              <a:gd name="connsiteX1541" fmla="*/ 4810773 w 6686296"/>
              <a:gd name="connsiteY1541" fmla="*/ 4127314 h 7470939"/>
              <a:gd name="connsiteX1542" fmla="*/ 4817456 w 6686296"/>
              <a:gd name="connsiteY1542" fmla="*/ 4107435 h 7470939"/>
              <a:gd name="connsiteX1543" fmla="*/ 4814073 w 6686296"/>
              <a:gd name="connsiteY1543" fmla="*/ 4104795 h 7470939"/>
              <a:gd name="connsiteX1544" fmla="*/ 4809472 w 6686296"/>
              <a:gd name="connsiteY1544" fmla="*/ 4110863 h 7470939"/>
              <a:gd name="connsiteX1545" fmla="*/ 4800776 w 6686296"/>
              <a:gd name="connsiteY1545" fmla="*/ 4114291 h 7470939"/>
              <a:gd name="connsiteX1546" fmla="*/ 4771708 w 6686296"/>
              <a:gd name="connsiteY1546" fmla="*/ 4141229 h 7470939"/>
              <a:gd name="connsiteX1547" fmla="*/ 4769142 w 6686296"/>
              <a:gd name="connsiteY1547" fmla="*/ 4142237 h 7470939"/>
              <a:gd name="connsiteX1548" fmla="*/ 4766588 w 6686296"/>
              <a:gd name="connsiteY1548" fmla="*/ 4141794 h 7470939"/>
              <a:gd name="connsiteX1549" fmla="*/ 4760002 w 6686296"/>
              <a:gd name="connsiteY1549" fmla="*/ 4149506 h 7470939"/>
              <a:gd name="connsiteX1550" fmla="*/ 4757397 w 6686296"/>
              <a:gd name="connsiteY1550" fmla="*/ 4185928 h 7470939"/>
              <a:gd name="connsiteX1551" fmla="*/ 4760283 w 6686296"/>
              <a:gd name="connsiteY1551" fmla="*/ 4189156 h 7470939"/>
              <a:gd name="connsiteX1552" fmla="*/ 4757232 w 6686296"/>
              <a:gd name="connsiteY1552" fmla="*/ 4188238 h 7470939"/>
              <a:gd name="connsiteX1553" fmla="*/ 4755410 w 6686296"/>
              <a:gd name="connsiteY1553" fmla="*/ 4213714 h 7470939"/>
              <a:gd name="connsiteX1554" fmla="*/ 4756484 w 6686296"/>
              <a:gd name="connsiteY1554" fmla="*/ 4277541 h 7470939"/>
              <a:gd name="connsiteX1555" fmla="*/ 4762649 w 6686296"/>
              <a:gd name="connsiteY1555" fmla="*/ 4278485 h 7470939"/>
              <a:gd name="connsiteX1556" fmla="*/ 4822574 w 6686296"/>
              <a:gd name="connsiteY1556" fmla="*/ 4311071 h 7470939"/>
              <a:gd name="connsiteX1557" fmla="*/ 4840919 w 6686296"/>
              <a:gd name="connsiteY1557" fmla="*/ 4279769 h 7470939"/>
              <a:gd name="connsiteX1558" fmla="*/ 4860427 w 6686296"/>
              <a:gd name="connsiteY1558" fmla="*/ 4295398 h 7470939"/>
              <a:gd name="connsiteX1559" fmla="*/ 4881510 w 6686296"/>
              <a:gd name="connsiteY1559" fmla="*/ 4286950 h 7470939"/>
              <a:gd name="connsiteX1560" fmla="*/ 4894613 w 6686296"/>
              <a:gd name="connsiteY1560" fmla="*/ 4283397 h 7470939"/>
              <a:gd name="connsiteX1561" fmla="*/ 4917849 w 6686296"/>
              <a:gd name="connsiteY1561" fmla="*/ 4299449 h 7470939"/>
              <a:gd name="connsiteX1562" fmla="*/ 5000544 w 6686296"/>
              <a:gd name="connsiteY1562" fmla="*/ 4286398 h 7470939"/>
              <a:gd name="connsiteX1563" fmla="*/ 5016327 w 6686296"/>
              <a:gd name="connsiteY1563" fmla="*/ 4283340 h 7470939"/>
              <a:gd name="connsiteX1564" fmla="*/ 5096402 w 6686296"/>
              <a:gd name="connsiteY1564" fmla="*/ 4263238 h 7470939"/>
              <a:gd name="connsiteX1565" fmla="*/ 5109506 w 6686296"/>
              <a:gd name="connsiteY1565" fmla="*/ 4259685 h 7470939"/>
              <a:gd name="connsiteX1566" fmla="*/ 5122259 w 6686296"/>
              <a:gd name="connsiteY1566" fmla="*/ 4265034 h 7470939"/>
              <a:gd name="connsiteX1567" fmla="*/ 5154405 w 6686296"/>
              <a:gd name="connsiteY1567" fmla="*/ 4278579 h 7470939"/>
              <a:gd name="connsiteX1568" fmla="*/ 5188233 w 6686296"/>
              <a:gd name="connsiteY1568" fmla="*/ 4277250 h 7470939"/>
              <a:gd name="connsiteX1569" fmla="*/ 5192803 w 6686296"/>
              <a:gd name="connsiteY1569" fmla="*/ 4278720 h 7470939"/>
              <a:gd name="connsiteX1570" fmla="*/ 5194962 w 6686296"/>
              <a:gd name="connsiteY1570" fmla="*/ 4277744 h 7470939"/>
              <a:gd name="connsiteX1571" fmla="*/ 5195371 w 6686296"/>
              <a:gd name="connsiteY1571" fmla="*/ 4279546 h 7470939"/>
              <a:gd name="connsiteX1572" fmla="*/ 5204418 w 6686296"/>
              <a:gd name="connsiteY1572" fmla="*/ 4282456 h 7470939"/>
              <a:gd name="connsiteX1573" fmla="*/ 5220969 w 6686296"/>
              <a:gd name="connsiteY1573" fmla="*/ 4281291 h 7470939"/>
              <a:gd name="connsiteX1574" fmla="*/ 5233490 w 6686296"/>
              <a:gd name="connsiteY1574" fmla="*/ 4290799 h 7470939"/>
              <a:gd name="connsiteX1575" fmla="*/ 5233664 w 6686296"/>
              <a:gd name="connsiteY1575" fmla="*/ 4291675 h 7470939"/>
              <a:gd name="connsiteX1576" fmla="*/ 5244071 w 6686296"/>
              <a:gd name="connsiteY1576" fmla="*/ 4304389 h 7470939"/>
              <a:gd name="connsiteX1577" fmla="*/ 5249114 w 6686296"/>
              <a:gd name="connsiteY1577" fmla="*/ 4307328 h 7470939"/>
              <a:gd name="connsiteX1578" fmla="*/ 5246477 w 6686296"/>
              <a:gd name="connsiteY1578" fmla="*/ 4262861 h 7470939"/>
              <a:gd name="connsiteX1579" fmla="*/ 5246881 w 6686296"/>
              <a:gd name="connsiteY1579" fmla="*/ 4246843 h 7470939"/>
              <a:gd name="connsiteX1580" fmla="*/ 5245104 w 6686296"/>
              <a:gd name="connsiteY1580" fmla="*/ 4245010 h 7470939"/>
              <a:gd name="connsiteX1581" fmla="*/ 5243491 w 6686296"/>
              <a:gd name="connsiteY1581" fmla="*/ 4243445 h 7470939"/>
              <a:gd name="connsiteX1582" fmla="*/ 5246984 w 6686296"/>
              <a:gd name="connsiteY1582" fmla="*/ 4236231 h 7470939"/>
              <a:gd name="connsiteX1583" fmla="*/ 5247156 w 6686296"/>
              <a:gd name="connsiteY1583" fmla="*/ 4235955 h 7470939"/>
              <a:gd name="connsiteX1584" fmla="*/ 5247985 w 6686296"/>
              <a:gd name="connsiteY1584" fmla="*/ 4203118 h 7470939"/>
              <a:gd name="connsiteX1585" fmla="*/ 5242325 w 6686296"/>
              <a:gd name="connsiteY1585" fmla="*/ 4203686 h 7470939"/>
              <a:gd name="connsiteX1586" fmla="*/ 5238891 w 6686296"/>
              <a:gd name="connsiteY1586" fmla="*/ 4207265 h 7470939"/>
              <a:gd name="connsiteX1587" fmla="*/ 5245391 w 6686296"/>
              <a:gd name="connsiteY1587" fmla="*/ 4209401 h 7470939"/>
              <a:gd name="connsiteX1588" fmla="*/ 5235276 w 6686296"/>
              <a:gd name="connsiteY1588" fmla="*/ 4210879 h 7470939"/>
              <a:gd name="connsiteX1589" fmla="*/ 5235276 w 6686296"/>
              <a:gd name="connsiteY1589" fmla="*/ 4210875 h 7470939"/>
              <a:gd name="connsiteX1590" fmla="*/ 5227963 w 6686296"/>
              <a:gd name="connsiteY1590" fmla="*/ 4214924 h 7470939"/>
              <a:gd name="connsiteX1591" fmla="*/ 5224504 w 6686296"/>
              <a:gd name="connsiteY1591" fmla="*/ 4218183 h 7470939"/>
              <a:gd name="connsiteX1592" fmla="*/ 5221654 w 6686296"/>
              <a:gd name="connsiteY1592" fmla="*/ 4220002 h 7470939"/>
              <a:gd name="connsiteX1593" fmla="*/ 5224426 w 6686296"/>
              <a:gd name="connsiteY1593" fmla="*/ 4210910 h 7470939"/>
              <a:gd name="connsiteX1594" fmla="*/ 5217540 w 6686296"/>
              <a:gd name="connsiteY1594" fmla="*/ 4203680 h 7470939"/>
              <a:gd name="connsiteX1595" fmla="*/ 5217126 w 6686296"/>
              <a:gd name="connsiteY1595" fmla="*/ 4196237 h 7470939"/>
              <a:gd name="connsiteX1596" fmla="*/ 5239068 w 6686296"/>
              <a:gd name="connsiteY1596" fmla="*/ 4199663 h 7470939"/>
              <a:gd name="connsiteX1597" fmla="*/ 5244175 w 6686296"/>
              <a:gd name="connsiteY1597" fmla="*/ 4190596 h 7470939"/>
              <a:gd name="connsiteX1598" fmla="*/ 5248194 w 6686296"/>
              <a:gd name="connsiteY1598" fmla="*/ 4194860 h 7470939"/>
              <a:gd name="connsiteX1599" fmla="*/ 5248411 w 6686296"/>
              <a:gd name="connsiteY1599" fmla="*/ 4186257 h 7470939"/>
              <a:gd name="connsiteX1600" fmla="*/ 5256155 w 6686296"/>
              <a:gd name="connsiteY1600" fmla="*/ 4129297 h 7470939"/>
              <a:gd name="connsiteX1601" fmla="*/ 5256120 w 6686296"/>
              <a:gd name="connsiteY1601" fmla="*/ 4129245 h 7470939"/>
              <a:gd name="connsiteX1602" fmla="*/ 5243558 w 6686296"/>
              <a:gd name="connsiteY1602" fmla="*/ 4125502 h 7470939"/>
              <a:gd name="connsiteX1603" fmla="*/ 5237849 w 6686296"/>
              <a:gd name="connsiteY1603" fmla="*/ 4127068 h 7470939"/>
              <a:gd name="connsiteX1604" fmla="*/ 5224951 w 6686296"/>
              <a:gd name="connsiteY1604" fmla="*/ 4126387 h 7470939"/>
              <a:gd name="connsiteX1605" fmla="*/ 5223607 w 6686296"/>
              <a:gd name="connsiteY1605" fmla="*/ 4125094 h 7470939"/>
              <a:gd name="connsiteX1606" fmla="*/ 5216420 w 6686296"/>
              <a:gd name="connsiteY1606" fmla="*/ 4132036 h 7470939"/>
              <a:gd name="connsiteX1607" fmla="*/ 5216151 w 6686296"/>
              <a:gd name="connsiteY1607" fmla="*/ 4140067 h 7470939"/>
              <a:gd name="connsiteX1608" fmla="*/ 5209434 w 6686296"/>
              <a:gd name="connsiteY1608" fmla="*/ 4134622 h 7470939"/>
              <a:gd name="connsiteX1609" fmla="*/ 5204127 w 6686296"/>
              <a:gd name="connsiteY1609" fmla="*/ 4130266 h 7470939"/>
              <a:gd name="connsiteX1610" fmla="*/ 5201843 w 6686296"/>
              <a:gd name="connsiteY1610" fmla="*/ 4120943 h 7470939"/>
              <a:gd name="connsiteX1611" fmla="*/ 5208762 w 6686296"/>
              <a:gd name="connsiteY1611" fmla="*/ 4118901 h 7470939"/>
              <a:gd name="connsiteX1612" fmla="*/ 5218166 w 6686296"/>
              <a:gd name="connsiteY1612" fmla="*/ 4113184 h 7470939"/>
              <a:gd name="connsiteX1613" fmla="*/ 5216689 w 6686296"/>
              <a:gd name="connsiteY1613" fmla="*/ 4110870 h 7470939"/>
              <a:gd name="connsiteX1614" fmla="*/ 5223339 w 6686296"/>
              <a:gd name="connsiteY1614" fmla="*/ 4110870 h 7470939"/>
              <a:gd name="connsiteX1615" fmla="*/ 5224616 w 6686296"/>
              <a:gd name="connsiteY1615" fmla="*/ 4107807 h 7470939"/>
              <a:gd name="connsiteX1616" fmla="*/ 5236102 w 6686296"/>
              <a:gd name="connsiteY1616" fmla="*/ 4100117 h 7470939"/>
              <a:gd name="connsiteX1617" fmla="*/ 5230930 w 6686296"/>
              <a:gd name="connsiteY1617" fmla="*/ 4092971 h 7470939"/>
              <a:gd name="connsiteX1618" fmla="*/ 5233281 w 6686296"/>
              <a:gd name="connsiteY1618" fmla="*/ 4085962 h 7470939"/>
              <a:gd name="connsiteX1619" fmla="*/ 5220182 w 6686296"/>
              <a:gd name="connsiteY1619" fmla="*/ 4082967 h 7470939"/>
              <a:gd name="connsiteX1620" fmla="*/ 5232072 w 6686296"/>
              <a:gd name="connsiteY1620" fmla="*/ 4082218 h 7470939"/>
              <a:gd name="connsiteX1621" fmla="*/ 5234759 w 6686296"/>
              <a:gd name="connsiteY1621" fmla="*/ 4076910 h 7470939"/>
              <a:gd name="connsiteX1622" fmla="*/ 5243424 w 6686296"/>
              <a:gd name="connsiteY1622" fmla="*/ 4075140 h 7470939"/>
              <a:gd name="connsiteX1623" fmla="*/ 5243625 w 6686296"/>
              <a:gd name="connsiteY1623" fmla="*/ 4078407 h 7470939"/>
              <a:gd name="connsiteX1624" fmla="*/ 5247454 w 6686296"/>
              <a:gd name="connsiteY1624" fmla="*/ 4078339 h 7470939"/>
              <a:gd name="connsiteX1625" fmla="*/ 5249268 w 6686296"/>
              <a:gd name="connsiteY1625" fmla="*/ 4073575 h 7470939"/>
              <a:gd name="connsiteX1626" fmla="*/ 5263443 w 6686296"/>
              <a:gd name="connsiteY1626" fmla="*/ 4067314 h 7470939"/>
              <a:gd name="connsiteX1627" fmla="*/ 5265189 w 6686296"/>
              <a:gd name="connsiteY1627" fmla="*/ 4062346 h 7470939"/>
              <a:gd name="connsiteX1628" fmla="*/ 5265262 w 6686296"/>
              <a:gd name="connsiteY1628" fmla="*/ 4062309 h 7470939"/>
              <a:gd name="connsiteX1629" fmla="*/ 5267404 w 6686296"/>
              <a:gd name="connsiteY1629" fmla="*/ 4046552 h 7470939"/>
              <a:gd name="connsiteX1630" fmla="*/ 5282057 w 6686296"/>
              <a:gd name="connsiteY1630" fmla="*/ 3985896 h 7470939"/>
              <a:gd name="connsiteX1631" fmla="*/ 5284763 w 6686296"/>
              <a:gd name="connsiteY1631" fmla="*/ 3977211 h 7470939"/>
              <a:gd name="connsiteX1632" fmla="*/ 5281916 w 6686296"/>
              <a:gd name="connsiteY1632" fmla="*/ 3975301 h 7470939"/>
              <a:gd name="connsiteX1633" fmla="*/ 5274660 w 6686296"/>
              <a:gd name="connsiteY1633" fmla="*/ 3977207 h 7470939"/>
              <a:gd name="connsiteX1634" fmla="*/ 5264517 w 6686296"/>
              <a:gd name="connsiteY1634" fmla="*/ 3977751 h 7470939"/>
              <a:gd name="connsiteX1635" fmla="*/ 5263644 w 6686296"/>
              <a:gd name="connsiteY1635" fmla="*/ 3978023 h 7470939"/>
              <a:gd name="connsiteX1636" fmla="*/ 5264266 w 6686296"/>
              <a:gd name="connsiteY1636" fmla="*/ 3981010 h 7470939"/>
              <a:gd name="connsiteX1637" fmla="*/ 5264552 w 6686296"/>
              <a:gd name="connsiteY1637" fmla="*/ 3981297 h 7470939"/>
              <a:gd name="connsiteX1638" fmla="*/ 5264337 w 6686296"/>
              <a:gd name="connsiteY1638" fmla="*/ 3981346 h 7470939"/>
              <a:gd name="connsiteX1639" fmla="*/ 5264920 w 6686296"/>
              <a:gd name="connsiteY1639" fmla="*/ 3984148 h 7470939"/>
              <a:gd name="connsiteX1640" fmla="*/ 5261741 w 6686296"/>
              <a:gd name="connsiteY1640" fmla="*/ 3981937 h 7470939"/>
              <a:gd name="connsiteX1641" fmla="*/ 5238696 w 6686296"/>
              <a:gd name="connsiteY1641" fmla="*/ 3987179 h 7470939"/>
              <a:gd name="connsiteX1642" fmla="*/ 5226310 w 6686296"/>
              <a:gd name="connsiteY1642" fmla="*/ 4006833 h 7470939"/>
              <a:gd name="connsiteX1643" fmla="*/ 5218934 w 6686296"/>
              <a:gd name="connsiteY1643" fmla="*/ 4015320 h 7470939"/>
              <a:gd name="connsiteX1644" fmla="*/ 5169590 w 6686296"/>
              <a:gd name="connsiteY1644" fmla="*/ 4045129 h 7470939"/>
              <a:gd name="connsiteX1645" fmla="*/ 5150168 w 6686296"/>
              <a:gd name="connsiteY1645" fmla="*/ 4048995 h 7470939"/>
              <a:gd name="connsiteX1646" fmla="*/ 5140997 w 6686296"/>
              <a:gd name="connsiteY1646" fmla="*/ 4048235 h 7470939"/>
              <a:gd name="connsiteX1647" fmla="*/ 5117472 w 6686296"/>
              <a:gd name="connsiteY1647" fmla="*/ 4055303 h 7470939"/>
              <a:gd name="connsiteX1648" fmla="*/ 5116871 w 6686296"/>
              <a:gd name="connsiteY1648" fmla="*/ 4047083 h 7470939"/>
              <a:gd name="connsiteX1649" fmla="*/ 5139801 w 6686296"/>
              <a:gd name="connsiteY1649" fmla="*/ 4037060 h 7470939"/>
              <a:gd name="connsiteX1650" fmla="*/ 5185718 w 6686296"/>
              <a:gd name="connsiteY1650" fmla="*/ 3985912 h 7470939"/>
              <a:gd name="connsiteX1651" fmla="*/ 5191154 w 6686296"/>
              <a:gd name="connsiteY1651" fmla="*/ 3978576 h 7470939"/>
              <a:gd name="connsiteX1652" fmla="*/ 5191095 w 6686296"/>
              <a:gd name="connsiteY1652" fmla="*/ 3973191 h 7470939"/>
              <a:gd name="connsiteX1653" fmla="*/ 5194588 w 6686296"/>
              <a:gd name="connsiteY1653" fmla="*/ 3967951 h 7470939"/>
              <a:gd name="connsiteX1654" fmla="*/ 5194992 w 6686296"/>
              <a:gd name="connsiteY1654" fmla="*/ 3968291 h 7470939"/>
              <a:gd name="connsiteX1655" fmla="*/ 5198282 w 6686296"/>
              <a:gd name="connsiteY1655" fmla="*/ 3965569 h 7470939"/>
              <a:gd name="connsiteX1656" fmla="*/ 5213196 w 6686296"/>
              <a:gd name="connsiteY1656" fmla="*/ 3945152 h 7470939"/>
              <a:gd name="connsiteX1657" fmla="*/ 5215614 w 6686296"/>
              <a:gd name="connsiteY1657" fmla="*/ 3944267 h 7470939"/>
              <a:gd name="connsiteX1658" fmla="*/ 5216554 w 6686296"/>
              <a:gd name="connsiteY1658" fmla="*/ 3939231 h 7470939"/>
              <a:gd name="connsiteX1659" fmla="*/ 5220412 w 6686296"/>
              <a:gd name="connsiteY1659" fmla="*/ 3939093 h 7470939"/>
              <a:gd name="connsiteX1660" fmla="*/ 5227170 w 6686296"/>
              <a:gd name="connsiteY1660" fmla="*/ 3929973 h 7470939"/>
              <a:gd name="connsiteX1661" fmla="*/ 5230506 w 6686296"/>
              <a:gd name="connsiteY1661" fmla="*/ 3936730 h 7470939"/>
              <a:gd name="connsiteX1662" fmla="*/ 5235968 w 6686296"/>
              <a:gd name="connsiteY1662" fmla="*/ 3933378 h 7470939"/>
              <a:gd name="connsiteX1663" fmla="*/ 5236035 w 6686296"/>
              <a:gd name="connsiteY1663" fmla="*/ 3933514 h 7470939"/>
              <a:gd name="connsiteX1664" fmla="*/ 5241744 w 6686296"/>
              <a:gd name="connsiteY1664" fmla="*/ 3926300 h 7470939"/>
              <a:gd name="connsiteX1665" fmla="*/ 5245573 w 6686296"/>
              <a:gd name="connsiteY1665" fmla="*/ 3922897 h 7470939"/>
              <a:gd name="connsiteX1666" fmla="*/ 5243693 w 6686296"/>
              <a:gd name="connsiteY1666" fmla="*/ 3915548 h 7470939"/>
              <a:gd name="connsiteX1667" fmla="*/ 5246850 w 6686296"/>
              <a:gd name="connsiteY1667" fmla="*/ 3906291 h 7470939"/>
              <a:gd name="connsiteX1668" fmla="*/ 5248798 w 6686296"/>
              <a:gd name="connsiteY1668" fmla="*/ 3902820 h 7470939"/>
              <a:gd name="connsiteX1669" fmla="*/ 5246984 w 6686296"/>
              <a:gd name="connsiteY1669" fmla="*/ 3890298 h 7470939"/>
              <a:gd name="connsiteX1670" fmla="*/ 5244566 w 6686296"/>
              <a:gd name="connsiteY1670" fmla="*/ 3893769 h 7470939"/>
              <a:gd name="connsiteX1671" fmla="*/ 5263442 w 6686296"/>
              <a:gd name="connsiteY1671" fmla="*/ 3857494 h 7470939"/>
              <a:gd name="connsiteX1672" fmla="*/ 5278355 w 6686296"/>
              <a:gd name="connsiteY1672" fmla="*/ 3846809 h 7470939"/>
              <a:gd name="connsiteX1673" fmla="*/ 5284871 w 6686296"/>
              <a:gd name="connsiteY1673" fmla="*/ 3837077 h 7470939"/>
              <a:gd name="connsiteX1674" fmla="*/ 5286618 w 6686296"/>
              <a:gd name="connsiteY1674" fmla="*/ 3835716 h 7470939"/>
              <a:gd name="connsiteX1675" fmla="*/ 5321414 w 6686296"/>
              <a:gd name="connsiteY1675" fmla="*/ 3797876 h 7470939"/>
              <a:gd name="connsiteX1676" fmla="*/ 5330416 w 6686296"/>
              <a:gd name="connsiteY1676" fmla="*/ 3783857 h 7470939"/>
              <a:gd name="connsiteX1677" fmla="*/ 5332699 w 6686296"/>
              <a:gd name="connsiteY1677" fmla="*/ 3777595 h 7470939"/>
              <a:gd name="connsiteX1678" fmla="*/ 5359301 w 6686296"/>
              <a:gd name="connsiteY1678" fmla="*/ 3761602 h 7470939"/>
              <a:gd name="connsiteX1679" fmla="*/ 5364809 w 6686296"/>
              <a:gd name="connsiteY1679" fmla="*/ 3756157 h 7470939"/>
              <a:gd name="connsiteX1680" fmla="*/ 5370452 w 6686296"/>
              <a:gd name="connsiteY1680" fmla="*/ 3749012 h 7470939"/>
              <a:gd name="connsiteX1681" fmla="*/ 5374214 w 6686296"/>
              <a:gd name="connsiteY1681" fmla="*/ 3745200 h 7470939"/>
              <a:gd name="connsiteX1682" fmla="*/ 5374012 w 6686296"/>
              <a:gd name="connsiteY1682" fmla="*/ 3743635 h 7470939"/>
              <a:gd name="connsiteX1683" fmla="*/ 5372333 w 6686296"/>
              <a:gd name="connsiteY1683" fmla="*/ 3740096 h 7470939"/>
              <a:gd name="connsiteX1684" fmla="*/ 5377304 w 6686296"/>
              <a:gd name="connsiteY1684" fmla="*/ 3741661 h 7470939"/>
              <a:gd name="connsiteX1685" fmla="*/ 5379453 w 6686296"/>
              <a:gd name="connsiteY1685" fmla="*/ 3740232 h 7470939"/>
              <a:gd name="connsiteX1686" fmla="*/ 5382745 w 6686296"/>
              <a:gd name="connsiteY1686" fmla="*/ 3736013 h 7470939"/>
              <a:gd name="connsiteX1687" fmla="*/ 5386507 w 6686296"/>
              <a:gd name="connsiteY1687" fmla="*/ 3732678 h 7470939"/>
              <a:gd name="connsiteX1688" fmla="*/ 5390269 w 6686296"/>
              <a:gd name="connsiteY1688" fmla="*/ 3729139 h 7470939"/>
              <a:gd name="connsiteX1689" fmla="*/ 5395575 w 6686296"/>
              <a:gd name="connsiteY1689" fmla="*/ 3725804 h 7470939"/>
              <a:gd name="connsiteX1690" fmla="*/ 5399203 w 6686296"/>
              <a:gd name="connsiteY1690" fmla="*/ 3725804 h 7470939"/>
              <a:gd name="connsiteX1691" fmla="*/ 5402831 w 6686296"/>
              <a:gd name="connsiteY1691" fmla="*/ 3725396 h 7470939"/>
              <a:gd name="connsiteX1692" fmla="*/ 5405181 w 6686296"/>
              <a:gd name="connsiteY1692" fmla="*/ 3721993 h 7470939"/>
              <a:gd name="connsiteX1693" fmla="*/ 5415325 w 6686296"/>
              <a:gd name="connsiteY1693" fmla="*/ 3712601 h 7470939"/>
              <a:gd name="connsiteX1694" fmla="*/ 5417168 w 6686296"/>
              <a:gd name="connsiteY1694" fmla="*/ 3710801 h 7470939"/>
              <a:gd name="connsiteX1695" fmla="*/ 6613096 w 6686296"/>
              <a:gd name="connsiteY1695" fmla="*/ 3908211 h 7470939"/>
              <a:gd name="connsiteX1696" fmla="*/ 6614609 w 6686296"/>
              <a:gd name="connsiteY1696" fmla="*/ 3910870 h 7470939"/>
              <a:gd name="connsiteX1697" fmla="*/ 6611858 w 6686296"/>
              <a:gd name="connsiteY1697" fmla="*/ 3913176 h 7470939"/>
              <a:gd name="connsiteX1698" fmla="*/ 6610408 w 6686296"/>
              <a:gd name="connsiteY1698" fmla="*/ 3910634 h 7470939"/>
              <a:gd name="connsiteX1699" fmla="*/ 6613096 w 6686296"/>
              <a:gd name="connsiteY1699" fmla="*/ 3908211 h 7470939"/>
              <a:gd name="connsiteX1700" fmla="*/ 6535867 w 6686296"/>
              <a:gd name="connsiteY1700" fmla="*/ 3892068 h 7470939"/>
              <a:gd name="connsiteX1701" fmla="*/ 6535800 w 6686296"/>
              <a:gd name="connsiteY1701" fmla="*/ 3892135 h 7470939"/>
              <a:gd name="connsiteX1702" fmla="*/ 6535867 w 6686296"/>
              <a:gd name="connsiteY1702" fmla="*/ 3892135 h 7470939"/>
              <a:gd name="connsiteX1703" fmla="*/ 6535867 w 6686296"/>
              <a:gd name="connsiteY1703" fmla="*/ 3892068 h 7470939"/>
              <a:gd name="connsiteX1704" fmla="*/ 800772 w 6686296"/>
              <a:gd name="connsiteY1704" fmla="*/ 2891240 h 7470939"/>
              <a:gd name="connsiteX1705" fmla="*/ 804462 w 6686296"/>
              <a:gd name="connsiteY1705" fmla="*/ 2900077 h 7470939"/>
              <a:gd name="connsiteX1706" fmla="*/ 797818 w 6686296"/>
              <a:gd name="connsiteY1706" fmla="*/ 2903769 h 7470939"/>
              <a:gd name="connsiteX1707" fmla="*/ 792581 w 6686296"/>
              <a:gd name="connsiteY1707" fmla="*/ 2893583 h 7470939"/>
              <a:gd name="connsiteX1708" fmla="*/ 800772 w 6686296"/>
              <a:gd name="connsiteY1708" fmla="*/ 2891240 h 7470939"/>
              <a:gd name="connsiteX1709" fmla="*/ 6547746 w 6686296"/>
              <a:gd name="connsiteY1709" fmla="*/ 3873556 h 7470939"/>
              <a:gd name="connsiteX1710" fmla="*/ 6546188 w 6686296"/>
              <a:gd name="connsiteY1710" fmla="*/ 3875666 h 7470939"/>
              <a:gd name="connsiteX1711" fmla="*/ 6543291 w 6686296"/>
              <a:gd name="connsiteY1711" fmla="*/ 3878963 h 7470939"/>
              <a:gd name="connsiteX1712" fmla="*/ 6545338 w 6686296"/>
              <a:gd name="connsiteY1712" fmla="*/ 3880498 h 7470939"/>
              <a:gd name="connsiteX1713" fmla="*/ 6548697 w 6686296"/>
              <a:gd name="connsiteY1713" fmla="*/ 3878047 h 7470939"/>
              <a:gd name="connsiteX1714" fmla="*/ 6588430 w 6686296"/>
              <a:gd name="connsiteY1714" fmla="*/ 3879371 h 7470939"/>
              <a:gd name="connsiteX1715" fmla="*/ 6589985 w 6686296"/>
              <a:gd name="connsiteY1715" fmla="*/ 3881317 h 7470939"/>
              <a:gd name="connsiteX1716" fmla="*/ 6589299 w 6686296"/>
              <a:gd name="connsiteY1716" fmla="*/ 3882956 h 7470939"/>
              <a:gd name="connsiteX1717" fmla="*/ 6585091 w 6686296"/>
              <a:gd name="connsiteY1717" fmla="*/ 3881222 h 7470939"/>
              <a:gd name="connsiteX1718" fmla="*/ 6586004 w 6686296"/>
              <a:gd name="connsiteY1718" fmla="*/ 3879404 h 7470939"/>
              <a:gd name="connsiteX1719" fmla="*/ 6588430 w 6686296"/>
              <a:gd name="connsiteY1719" fmla="*/ 3879371 h 7470939"/>
              <a:gd name="connsiteX1720" fmla="*/ 784452 w 6686296"/>
              <a:gd name="connsiteY1720" fmla="*/ 2850118 h 7470939"/>
              <a:gd name="connsiteX1721" fmla="*/ 791146 w 6686296"/>
              <a:gd name="connsiteY1721" fmla="*/ 2857058 h 7470939"/>
              <a:gd name="connsiteX1722" fmla="*/ 778770 w 6686296"/>
              <a:gd name="connsiteY1722" fmla="*/ 2865108 h 7470939"/>
              <a:gd name="connsiteX1723" fmla="*/ 773946 w 6686296"/>
              <a:gd name="connsiteY1723" fmla="*/ 2855483 h 7470939"/>
              <a:gd name="connsiteX1724" fmla="*/ 784452 w 6686296"/>
              <a:gd name="connsiteY1724" fmla="*/ 2850118 h 7470939"/>
              <a:gd name="connsiteX1725" fmla="*/ 6572827 w 6686296"/>
              <a:gd name="connsiteY1725" fmla="*/ 3853913 h 7470939"/>
              <a:gd name="connsiteX1726" fmla="*/ 6583480 w 6686296"/>
              <a:gd name="connsiteY1726" fmla="*/ 3863577 h 7470939"/>
              <a:gd name="connsiteX1727" fmla="*/ 6574514 w 6686296"/>
              <a:gd name="connsiteY1727" fmla="*/ 3873830 h 7470939"/>
              <a:gd name="connsiteX1728" fmla="*/ 6567287 w 6686296"/>
              <a:gd name="connsiteY1728" fmla="*/ 3863834 h 7470939"/>
              <a:gd name="connsiteX1729" fmla="*/ 6572827 w 6686296"/>
              <a:gd name="connsiteY1729" fmla="*/ 3853913 h 7470939"/>
              <a:gd name="connsiteX1730" fmla="*/ 5373868 w 6686296"/>
              <a:gd name="connsiteY1730" fmla="*/ 3640973 h 7470939"/>
              <a:gd name="connsiteX1731" fmla="*/ 5365689 w 6686296"/>
              <a:gd name="connsiteY1731" fmla="*/ 3685345 h 7470939"/>
              <a:gd name="connsiteX1732" fmla="*/ 5373868 w 6686296"/>
              <a:gd name="connsiteY1732" fmla="*/ 3640973 h 7470939"/>
              <a:gd name="connsiteX1733" fmla="*/ 6682973 w 6686296"/>
              <a:gd name="connsiteY1733" fmla="*/ 3847519 h 7470939"/>
              <a:gd name="connsiteX1734" fmla="*/ 6686095 w 6686296"/>
              <a:gd name="connsiteY1734" fmla="*/ 3850571 h 7470939"/>
              <a:gd name="connsiteX1735" fmla="*/ 6686296 w 6686296"/>
              <a:gd name="connsiteY1735" fmla="*/ 3853779 h 7470939"/>
              <a:gd name="connsiteX1736" fmla="*/ 6683167 w 6686296"/>
              <a:gd name="connsiteY1736" fmla="*/ 3858827 h 7470939"/>
              <a:gd name="connsiteX1737" fmla="*/ 6678496 w 6686296"/>
              <a:gd name="connsiteY1737" fmla="*/ 3870600 h 7470939"/>
              <a:gd name="connsiteX1738" fmla="*/ 6675233 w 6686296"/>
              <a:gd name="connsiteY1738" fmla="*/ 3875417 h 7470939"/>
              <a:gd name="connsiteX1739" fmla="*/ 6658883 w 6686296"/>
              <a:gd name="connsiteY1739" fmla="*/ 3860614 h 7470939"/>
              <a:gd name="connsiteX1740" fmla="*/ 6658225 w 6686296"/>
              <a:gd name="connsiteY1740" fmla="*/ 3854449 h 7470939"/>
              <a:gd name="connsiteX1741" fmla="*/ 6659827 w 6686296"/>
              <a:gd name="connsiteY1741" fmla="*/ 3847585 h 7470939"/>
              <a:gd name="connsiteX1742" fmla="*/ 6664498 w 6686296"/>
              <a:gd name="connsiteY1742" fmla="*/ 3851534 h 7470939"/>
              <a:gd name="connsiteX1743" fmla="*/ 6667623 w 6686296"/>
              <a:gd name="connsiteY1743" fmla="*/ 3851206 h 7470939"/>
              <a:gd name="connsiteX1744" fmla="*/ 6667529 w 6686296"/>
              <a:gd name="connsiteY1744" fmla="*/ 3850324 h 7470939"/>
              <a:gd name="connsiteX1745" fmla="*/ 6671096 w 6686296"/>
              <a:gd name="connsiteY1745" fmla="*/ 3846667 h 7470939"/>
              <a:gd name="connsiteX1746" fmla="*/ 6682973 w 6686296"/>
              <a:gd name="connsiteY1746" fmla="*/ 3847519 h 7470939"/>
              <a:gd name="connsiteX1747" fmla="*/ 804107 w 6686296"/>
              <a:gd name="connsiteY1747" fmla="*/ 2827430 h 7470939"/>
              <a:gd name="connsiteX1748" fmla="*/ 816856 w 6686296"/>
              <a:gd name="connsiteY1748" fmla="*/ 2840023 h 7470939"/>
              <a:gd name="connsiteX1749" fmla="*/ 813393 w 6686296"/>
              <a:gd name="connsiteY1749" fmla="*/ 2845716 h 7470939"/>
              <a:gd name="connsiteX1750" fmla="*/ 778809 w 6686296"/>
              <a:gd name="connsiteY1750" fmla="*/ 2824383 h 7470939"/>
              <a:gd name="connsiteX1751" fmla="*/ 786374 w 6686296"/>
              <a:gd name="connsiteY1751" fmla="*/ 2824612 h 7470939"/>
              <a:gd name="connsiteX1752" fmla="*/ 804107 w 6686296"/>
              <a:gd name="connsiteY1752" fmla="*/ 2827430 h 7470939"/>
              <a:gd name="connsiteX1753" fmla="*/ 4981568 w 6686296"/>
              <a:gd name="connsiteY1753" fmla="*/ 3488587 h 7470939"/>
              <a:gd name="connsiteX1754" fmla="*/ 4981213 w 6686296"/>
              <a:gd name="connsiteY1754" fmla="*/ 3489253 h 7470939"/>
              <a:gd name="connsiteX1755" fmla="*/ 4982374 w 6686296"/>
              <a:gd name="connsiteY1755" fmla="*/ 3489454 h 7470939"/>
              <a:gd name="connsiteX1756" fmla="*/ 4981568 w 6686296"/>
              <a:gd name="connsiteY1756" fmla="*/ 3488587 h 7470939"/>
              <a:gd name="connsiteX1757" fmla="*/ 909031 w 6686296"/>
              <a:gd name="connsiteY1757" fmla="*/ 2742447 h 7470939"/>
              <a:gd name="connsiteX1758" fmla="*/ 924695 w 6686296"/>
              <a:gd name="connsiteY1758" fmla="*/ 2772557 h 7470939"/>
              <a:gd name="connsiteX1759" fmla="*/ 909031 w 6686296"/>
              <a:gd name="connsiteY1759" fmla="*/ 2742447 h 7470939"/>
              <a:gd name="connsiteX1760" fmla="*/ 5554845 w 6686296"/>
              <a:gd name="connsiteY1760" fmla="*/ 3520885 h 7470939"/>
              <a:gd name="connsiteX1761" fmla="*/ 5542350 w 6686296"/>
              <a:gd name="connsiteY1761" fmla="*/ 3527758 h 7470939"/>
              <a:gd name="connsiteX1762" fmla="*/ 5539193 w 6686296"/>
              <a:gd name="connsiteY1762" fmla="*/ 3536470 h 7470939"/>
              <a:gd name="connsiteX1763" fmla="*/ 5531468 w 6686296"/>
              <a:gd name="connsiteY1763" fmla="*/ 3533884 h 7470939"/>
              <a:gd name="connsiteX1764" fmla="*/ 5524549 w 6686296"/>
              <a:gd name="connsiteY1764" fmla="*/ 3551511 h 7470939"/>
              <a:gd name="connsiteX1765" fmla="*/ 5516958 w 6686296"/>
              <a:gd name="connsiteY1765" fmla="*/ 3549673 h 7470939"/>
              <a:gd name="connsiteX1766" fmla="*/ 5515547 w 6686296"/>
              <a:gd name="connsiteY1766" fmla="*/ 3550150 h 7470939"/>
              <a:gd name="connsiteX1767" fmla="*/ 5506613 w 6686296"/>
              <a:gd name="connsiteY1767" fmla="*/ 3571179 h 7470939"/>
              <a:gd name="connsiteX1768" fmla="*/ 5502381 w 6686296"/>
              <a:gd name="connsiteY1768" fmla="*/ 3571587 h 7470939"/>
              <a:gd name="connsiteX1769" fmla="*/ 5493313 w 6686296"/>
              <a:gd name="connsiteY1769" fmla="*/ 3583497 h 7470939"/>
              <a:gd name="connsiteX1770" fmla="*/ 5489618 w 6686296"/>
              <a:gd name="connsiteY1770" fmla="*/ 3583021 h 7470939"/>
              <a:gd name="connsiteX1771" fmla="*/ 5482363 w 6686296"/>
              <a:gd name="connsiteY1771" fmla="*/ 3591868 h 7470939"/>
              <a:gd name="connsiteX1772" fmla="*/ 5478400 w 6686296"/>
              <a:gd name="connsiteY1772" fmla="*/ 3594854 h 7470939"/>
              <a:gd name="connsiteX1773" fmla="*/ 5476274 w 6686296"/>
              <a:gd name="connsiteY1773" fmla="*/ 3594189 h 7470939"/>
              <a:gd name="connsiteX1774" fmla="*/ 5472780 w 6686296"/>
              <a:gd name="connsiteY1774" fmla="*/ 3609468 h 7470939"/>
              <a:gd name="connsiteX1775" fmla="*/ 5453716 w 6686296"/>
              <a:gd name="connsiteY1775" fmla="*/ 3656282 h 7470939"/>
              <a:gd name="connsiteX1776" fmla="*/ 5450478 w 6686296"/>
              <a:gd name="connsiteY1776" fmla="*/ 3665197 h 7470939"/>
              <a:gd name="connsiteX1777" fmla="*/ 5454941 w 6686296"/>
              <a:gd name="connsiteY1777" fmla="*/ 3661108 h 7470939"/>
              <a:gd name="connsiteX1778" fmla="*/ 5462950 w 6686296"/>
              <a:gd name="connsiteY1778" fmla="*/ 3649921 h 7470939"/>
              <a:gd name="connsiteX1779" fmla="*/ 5473832 w 6686296"/>
              <a:gd name="connsiteY1779" fmla="*/ 3637738 h 7470939"/>
              <a:gd name="connsiteX1780" fmla="*/ 5478736 w 6686296"/>
              <a:gd name="connsiteY1780" fmla="*/ 3636377 h 7470939"/>
              <a:gd name="connsiteX1781" fmla="*/ 5480617 w 6686296"/>
              <a:gd name="connsiteY1781" fmla="*/ 3632838 h 7470939"/>
              <a:gd name="connsiteX1782" fmla="*/ 5481087 w 6686296"/>
              <a:gd name="connsiteY1782" fmla="*/ 3629503 h 7470939"/>
              <a:gd name="connsiteX1783" fmla="*/ 5490290 w 6686296"/>
              <a:gd name="connsiteY1783" fmla="*/ 3604459 h 7470939"/>
              <a:gd name="connsiteX1784" fmla="*/ 5497075 w 6686296"/>
              <a:gd name="connsiteY1784" fmla="*/ 3605820 h 7470939"/>
              <a:gd name="connsiteX1785" fmla="*/ 5507084 w 6686296"/>
              <a:gd name="connsiteY1785" fmla="*/ 3593229 h 7470939"/>
              <a:gd name="connsiteX1786" fmla="*/ 5508024 w 6686296"/>
              <a:gd name="connsiteY1786" fmla="*/ 3591868 h 7470939"/>
              <a:gd name="connsiteX1787" fmla="*/ 5518436 w 6686296"/>
              <a:gd name="connsiteY1787" fmla="*/ 3588874 h 7470939"/>
              <a:gd name="connsiteX1788" fmla="*/ 5529587 w 6686296"/>
              <a:gd name="connsiteY1788" fmla="*/ 3580570 h 7470939"/>
              <a:gd name="connsiteX1789" fmla="*/ 5534961 w 6686296"/>
              <a:gd name="connsiteY1789" fmla="*/ 3576964 h 7470939"/>
              <a:gd name="connsiteX1790" fmla="*/ 5551352 w 6686296"/>
              <a:gd name="connsiteY1790" fmla="*/ 3565802 h 7470939"/>
              <a:gd name="connsiteX1791" fmla="*/ 5554777 w 6686296"/>
              <a:gd name="connsiteY1791" fmla="*/ 3562672 h 7470939"/>
              <a:gd name="connsiteX1792" fmla="*/ 5550882 w 6686296"/>
              <a:gd name="connsiteY1792" fmla="*/ 3560086 h 7470939"/>
              <a:gd name="connsiteX1793" fmla="*/ 5555181 w 6686296"/>
              <a:gd name="connsiteY1793" fmla="*/ 3559200 h 7470939"/>
              <a:gd name="connsiteX1794" fmla="*/ 5563645 w 6686296"/>
              <a:gd name="connsiteY1794" fmla="*/ 3549196 h 7470939"/>
              <a:gd name="connsiteX1795" fmla="*/ 5563107 w 6686296"/>
              <a:gd name="connsiteY1795" fmla="*/ 3548244 h 7470939"/>
              <a:gd name="connsiteX1796" fmla="*/ 5548127 w 6686296"/>
              <a:gd name="connsiteY1796" fmla="*/ 3555185 h 7470939"/>
              <a:gd name="connsiteX1797" fmla="*/ 5560555 w 6686296"/>
              <a:gd name="connsiteY1797" fmla="*/ 3522790 h 7470939"/>
              <a:gd name="connsiteX1798" fmla="*/ 5554845 w 6686296"/>
              <a:gd name="connsiteY1798" fmla="*/ 3520885 h 7470939"/>
              <a:gd name="connsiteX1799" fmla="*/ 5529736 w 6686296"/>
              <a:gd name="connsiteY1799" fmla="*/ 3501830 h 7470939"/>
              <a:gd name="connsiteX1800" fmla="*/ 5515501 w 6686296"/>
              <a:gd name="connsiteY1800" fmla="*/ 3505971 h 7470939"/>
              <a:gd name="connsiteX1801" fmla="*/ 5493734 w 6686296"/>
              <a:gd name="connsiteY1801" fmla="*/ 3502834 h 7470939"/>
              <a:gd name="connsiteX1802" fmla="*/ 5476522 w 6686296"/>
              <a:gd name="connsiteY1802" fmla="*/ 3512446 h 7470939"/>
              <a:gd name="connsiteX1803" fmla="*/ 5452095 w 6686296"/>
              <a:gd name="connsiteY1803" fmla="*/ 3514022 h 7470939"/>
              <a:gd name="connsiteX1804" fmla="*/ 5466440 w 6686296"/>
              <a:gd name="connsiteY1804" fmla="*/ 3526445 h 7470939"/>
              <a:gd name="connsiteX1805" fmla="*/ 5479589 w 6686296"/>
              <a:gd name="connsiteY1805" fmla="*/ 3525092 h 7470939"/>
              <a:gd name="connsiteX1806" fmla="*/ 5483926 w 6686296"/>
              <a:gd name="connsiteY1806" fmla="*/ 3560734 h 7470939"/>
              <a:gd name="connsiteX1807" fmla="*/ 5483241 w 6686296"/>
              <a:gd name="connsiteY1807" fmla="*/ 3563729 h 7470939"/>
              <a:gd name="connsiteX1808" fmla="*/ 5485991 w 6686296"/>
              <a:gd name="connsiteY1808" fmla="*/ 3563692 h 7470939"/>
              <a:gd name="connsiteX1809" fmla="*/ 5513196 w 6686296"/>
              <a:gd name="connsiteY1809" fmla="*/ 3526126 h 7470939"/>
              <a:gd name="connsiteX1810" fmla="*/ 5520855 w 6686296"/>
              <a:gd name="connsiteY1810" fmla="*/ 3513603 h 7470939"/>
              <a:gd name="connsiteX1811" fmla="*/ 828673 w 6686296"/>
              <a:gd name="connsiteY1811" fmla="*/ 2664096 h 7470939"/>
              <a:gd name="connsiteX1812" fmla="*/ 834989 w 6686296"/>
              <a:gd name="connsiteY1812" fmla="*/ 2682387 h 7470939"/>
              <a:gd name="connsiteX1813" fmla="*/ 822440 w 6686296"/>
              <a:gd name="connsiteY1813" fmla="*/ 2693049 h 7470939"/>
              <a:gd name="connsiteX1814" fmla="*/ 818131 w 6686296"/>
              <a:gd name="connsiteY1814" fmla="*/ 2673495 h 7470939"/>
              <a:gd name="connsiteX1815" fmla="*/ 828673 w 6686296"/>
              <a:gd name="connsiteY1815" fmla="*/ 2664096 h 7470939"/>
              <a:gd name="connsiteX1816" fmla="*/ 5409905 w 6686296"/>
              <a:gd name="connsiteY1816" fmla="*/ 3433290 h 7470939"/>
              <a:gd name="connsiteX1817" fmla="*/ 5408203 w 6686296"/>
              <a:gd name="connsiteY1817" fmla="*/ 3441717 h 7470939"/>
              <a:gd name="connsiteX1818" fmla="*/ 5412915 w 6686296"/>
              <a:gd name="connsiteY1818" fmla="*/ 3443504 h 7470939"/>
              <a:gd name="connsiteX1819" fmla="*/ 5413387 w 6686296"/>
              <a:gd name="connsiteY1819" fmla="*/ 3433894 h 7470939"/>
              <a:gd name="connsiteX1820" fmla="*/ 5409905 w 6686296"/>
              <a:gd name="connsiteY1820" fmla="*/ 3433290 h 7470939"/>
              <a:gd name="connsiteX1821" fmla="*/ 5582276 w 6686296"/>
              <a:gd name="connsiteY1821" fmla="*/ 3428068 h 7470939"/>
              <a:gd name="connsiteX1822" fmla="*/ 5568758 w 6686296"/>
              <a:gd name="connsiteY1822" fmla="*/ 3442924 h 7470939"/>
              <a:gd name="connsiteX1823" fmla="*/ 5575917 w 6686296"/>
              <a:gd name="connsiteY1823" fmla="*/ 3455166 h 7470939"/>
              <a:gd name="connsiteX1824" fmla="*/ 5586967 w 6686296"/>
              <a:gd name="connsiteY1824" fmla="*/ 3450530 h 7470939"/>
              <a:gd name="connsiteX1825" fmla="*/ 5586601 w 6686296"/>
              <a:gd name="connsiteY1825" fmla="*/ 3449152 h 7470939"/>
              <a:gd name="connsiteX1826" fmla="*/ 5584544 w 6686296"/>
              <a:gd name="connsiteY1826" fmla="*/ 3446482 h 7470939"/>
              <a:gd name="connsiteX1827" fmla="*/ 5585596 w 6686296"/>
              <a:gd name="connsiteY1827" fmla="*/ 3445376 h 7470939"/>
              <a:gd name="connsiteX1828" fmla="*/ 5585152 w 6686296"/>
              <a:gd name="connsiteY1828" fmla="*/ 3443709 h 7470939"/>
              <a:gd name="connsiteX1829" fmla="*/ 5582276 w 6686296"/>
              <a:gd name="connsiteY1829" fmla="*/ 3428068 h 7470939"/>
              <a:gd name="connsiteX1830" fmla="*/ 5452814 w 6686296"/>
              <a:gd name="connsiteY1830" fmla="*/ 3401000 h 7470939"/>
              <a:gd name="connsiteX1831" fmla="*/ 5440803 w 6686296"/>
              <a:gd name="connsiteY1831" fmla="*/ 3409577 h 7470939"/>
              <a:gd name="connsiteX1832" fmla="*/ 5456681 w 6686296"/>
              <a:gd name="connsiteY1832" fmla="*/ 3406275 h 7470939"/>
              <a:gd name="connsiteX1833" fmla="*/ 5452814 w 6686296"/>
              <a:gd name="connsiteY1833" fmla="*/ 3401000 h 7470939"/>
              <a:gd name="connsiteX1834" fmla="*/ 5690471 w 6686296"/>
              <a:gd name="connsiteY1834" fmla="*/ 3426217 h 7470939"/>
              <a:gd name="connsiteX1835" fmla="*/ 5689934 w 6686296"/>
              <a:gd name="connsiteY1835" fmla="*/ 3426422 h 7470939"/>
              <a:gd name="connsiteX1836" fmla="*/ 5690336 w 6686296"/>
              <a:gd name="connsiteY1836" fmla="*/ 3426422 h 7470939"/>
              <a:gd name="connsiteX1837" fmla="*/ 5690471 w 6686296"/>
              <a:gd name="connsiteY1837" fmla="*/ 3426217 h 7470939"/>
              <a:gd name="connsiteX1838" fmla="*/ 5650967 w 6686296"/>
              <a:gd name="connsiteY1838" fmla="*/ 3411230 h 7470939"/>
              <a:gd name="connsiteX1839" fmla="*/ 5665769 w 6686296"/>
              <a:gd name="connsiteY1839" fmla="*/ 3428559 h 7470939"/>
              <a:gd name="connsiteX1840" fmla="*/ 5654580 w 6686296"/>
              <a:gd name="connsiteY1840" fmla="*/ 3430369 h 7470939"/>
              <a:gd name="connsiteX1841" fmla="*/ 5649270 w 6686296"/>
              <a:gd name="connsiteY1841" fmla="*/ 3428038 h 7470939"/>
              <a:gd name="connsiteX1842" fmla="*/ 5626322 w 6686296"/>
              <a:gd name="connsiteY1842" fmla="*/ 3413029 h 7470939"/>
              <a:gd name="connsiteX1843" fmla="*/ 5650967 w 6686296"/>
              <a:gd name="connsiteY1843" fmla="*/ 3411230 h 7470939"/>
              <a:gd name="connsiteX1844" fmla="*/ 5723118 w 6686296"/>
              <a:gd name="connsiteY1844" fmla="*/ 3422610 h 7470939"/>
              <a:gd name="connsiteX1845" fmla="*/ 5721640 w 6686296"/>
              <a:gd name="connsiteY1845" fmla="*/ 3422747 h 7470939"/>
              <a:gd name="connsiteX1846" fmla="*/ 5723118 w 6686296"/>
              <a:gd name="connsiteY1846" fmla="*/ 3423292 h 7470939"/>
              <a:gd name="connsiteX1847" fmla="*/ 5723118 w 6686296"/>
              <a:gd name="connsiteY1847" fmla="*/ 3422610 h 7470939"/>
              <a:gd name="connsiteX1848" fmla="*/ 5675082 w 6686296"/>
              <a:gd name="connsiteY1848" fmla="*/ 3404851 h 7470939"/>
              <a:gd name="connsiteX1849" fmla="*/ 5677152 w 6686296"/>
              <a:gd name="connsiteY1849" fmla="*/ 3407503 h 7470939"/>
              <a:gd name="connsiteX1850" fmla="*/ 5674801 w 6686296"/>
              <a:gd name="connsiteY1850" fmla="*/ 3410981 h 7470939"/>
              <a:gd name="connsiteX1851" fmla="*/ 5672739 w 6686296"/>
              <a:gd name="connsiteY1851" fmla="*/ 3407766 h 7470939"/>
              <a:gd name="connsiteX1852" fmla="*/ 5675082 w 6686296"/>
              <a:gd name="connsiteY1852" fmla="*/ 3404851 h 7470939"/>
              <a:gd name="connsiteX1853" fmla="*/ 5533711 w 6686296"/>
              <a:gd name="connsiteY1853" fmla="*/ 3371669 h 7470939"/>
              <a:gd name="connsiteX1854" fmla="*/ 5518836 w 6686296"/>
              <a:gd name="connsiteY1854" fmla="*/ 3384351 h 7470939"/>
              <a:gd name="connsiteX1855" fmla="*/ 5520408 w 6686296"/>
              <a:gd name="connsiteY1855" fmla="*/ 3386320 h 7470939"/>
              <a:gd name="connsiteX1856" fmla="*/ 5533484 w 6686296"/>
              <a:gd name="connsiteY1856" fmla="*/ 3379866 h 7470939"/>
              <a:gd name="connsiteX1857" fmla="*/ 5533711 w 6686296"/>
              <a:gd name="connsiteY1857" fmla="*/ 3371669 h 7470939"/>
              <a:gd name="connsiteX1858" fmla="*/ 5676017 w 6686296"/>
              <a:gd name="connsiteY1858" fmla="*/ 3363671 h 7470939"/>
              <a:gd name="connsiteX1859" fmla="*/ 5685349 w 6686296"/>
              <a:gd name="connsiteY1859" fmla="*/ 3373510 h 7470939"/>
              <a:gd name="connsiteX1860" fmla="*/ 5657887 w 6686296"/>
              <a:gd name="connsiteY1860" fmla="*/ 3390964 h 7470939"/>
              <a:gd name="connsiteX1861" fmla="*/ 5676017 w 6686296"/>
              <a:gd name="connsiteY1861" fmla="*/ 3363671 h 7470939"/>
              <a:gd name="connsiteX1862" fmla="*/ 5683348 w 6686296"/>
              <a:gd name="connsiteY1862" fmla="*/ 3339519 h 7470939"/>
              <a:gd name="connsiteX1863" fmla="*/ 5695139 w 6686296"/>
              <a:gd name="connsiteY1863" fmla="*/ 3363696 h 7470939"/>
              <a:gd name="connsiteX1864" fmla="*/ 5677121 w 6686296"/>
              <a:gd name="connsiteY1864" fmla="*/ 3343122 h 7470939"/>
              <a:gd name="connsiteX1865" fmla="*/ 5683348 w 6686296"/>
              <a:gd name="connsiteY1865" fmla="*/ 3339519 h 7470939"/>
              <a:gd name="connsiteX1866" fmla="*/ 5868260 w 6686296"/>
              <a:gd name="connsiteY1866" fmla="*/ 3371230 h 7470939"/>
              <a:gd name="connsiteX1867" fmla="*/ 5873827 w 6686296"/>
              <a:gd name="connsiteY1867" fmla="*/ 3380353 h 7470939"/>
              <a:gd name="connsiteX1868" fmla="*/ 5857789 w 6686296"/>
              <a:gd name="connsiteY1868" fmla="*/ 3393634 h 7470939"/>
              <a:gd name="connsiteX1869" fmla="*/ 5851472 w 6686296"/>
              <a:gd name="connsiteY1869" fmla="*/ 3378313 h 7470939"/>
              <a:gd name="connsiteX1870" fmla="*/ 5868260 w 6686296"/>
              <a:gd name="connsiteY1870" fmla="*/ 3371230 h 7470939"/>
              <a:gd name="connsiteX1871" fmla="*/ 5882693 w 6686296"/>
              <a:gd name="connsiteY1871" fmla="*/ 3373454 h 7470939"/>
              <a:gd name="connsiteX1872" fmla="*/ 5889706 w 6686296"/>
              <a:gd name="connsiteY1872" fmla="*/ 3380411 h 7470939"/>
              <a:gd name="connsiteX1873" fmla="*/ 5880989 w 6686296"/>
              <a:gd name="connsiteY1873" fmla="*/ 3387773 h 7470939"/>
              <a:gd name="connsiteX1874" fmla="*/ 5877145 w 6686296"/>
              <a:gd name="connsiteY1874" fmla="*/ 3381278 h 7470939"/>
              <a:gd name="connsiteX1875" fmla="*/ 5882693 w 6686296"/>
              <a:gd name="connsiteY1875" fmla="*/ 3373454 h 7470939"/>
              <a:gd name="connsiteX1876" fmla="*/ 5658605 w 6686296"/>
              <a:gd name="connsiteY1876" fmla="*/ 3321945 h 7470939"/>
              <a:gd name="connsiteX1877" fmla="*/ 5659219 w 6686296"/>
              <a:gd name="connsiteY1877" fmla="*/ 3327540 h 7470939"/>
              <a:gd name="connsiteX1878" fmla="*/ 5640149 w 6686296"/>
              <a:gd name="connsiteY1878" fmla="*/ 3335447 h 7470939"/>
              <a:gd name="connsiteX1879" fmla="*/ 5640753 w 6686296"/>
              <a:gd name="connsiteY1879" fmla="*/ 3329862 h 7470939"/>
              <a:gd name="connsiteX1880" fmla="*/ 5658605 w 6686296"/>
              <a:gd name="connsiteY1880" fmla="*/ 3321945 h 7470939"/>
              <a:gd name="connsiteX1881" fmla="*/ 5966254 w 6686296"/>
              <a:gd name="connsiteY1881" fmla="*/ 3336487 h 7470939"/>
              <a:gd name="connsiteX1882" fmla="*/ 5967104 w 6686296"/>
              <a:gd name="connsiteY1882" fmla="*/ 3340397 h 7470939"/>
              <a:gd name="connsiteX1883" fmla="*/ 5962303 w 6686296"/>
              <a:gd name="connsiteY1883" fmla="*/ 3337127 h 7470939"/>
              <a:gd name="connsiteX1884" fmla="*/ 5966254 w 6686296"/>
              <a:gd name="connsiteY1884" fmla="*/ 3336487 h 7470939"/>
              <a:gd name="connsiteX1885" fmla="*/ 5949637 w 6686296"/>
              <a:gd name="connsiteY1885" fmla="*/ 3325196 h 7470939"/>
              <a:gd name="connsiteX1886" fmla="*/ 5950641 w 6686296"/>
              <a:gd name="connsiteY1886" fmla="*/ 3327722 h 7470939"/>
              <a:gd name="connsiteX1887" fmla="*/ 5948477 w 6686296"/>
              <a:gd name="connsiteY1887" fmla="*/ 3329115 h 7470939"/>
              <a:gd name="connsiteX1888" fmla="*/ 5947858 w 6686296"/>
              <a:gd name="connsiteY1888" fmla="*/ 3326944 h 7470939"/>
              <a:gd name="connsiteX1889" fmla="*/ 5949637 w 6686296"/>
              <a:gd name="connsiteY1889" fmla="*/ 3325196 h 7470939"/>
              <a:gd name="connsiteX1890" fmla="*/ 6640370 w 6686296"/>
              <a:gd name="connsiteY1890" fmla="*/ 3441498 h 7470939"/>
              <a:gd name="connsiteX1891" fmla="*/ 6653409 w 6686296"/>
              <a:gd name="connsiteY1891" fmla="*/ 3457496 h 7470939"/>
              <a:gd name="connsiteX1892" fmla="*/ 6648432 w 6686296"/>
              <a:gd name="connsiteY1892" fmla="*/ 3468481 h 7470939"/>
              <a:gd name="connsiteX1893" fmla="*/ 6643792 w 6686296"/>
              <a:gd name="connsiteY1893" fmla="*/ 3469985 h 7470939"/>
              <a:gd name="connsiteX1894" fmla="*/ 6614395 w 6686296"/>
              <a:gd name="connsiteY1894" fmla="*/ 3470056 h 7470939"/>
              <a:gd name="connsiteX1895" fmla="*/ 6607244 w 6686296"/>
              <a:gd name="connsiteY1895" fmla="*/ 3467968 h 7470939"/>
              <a:gd name="connsiteX1896" fmla="*/ 6610513 w 6686296"/>
              <a:gd name="connsiteY1896" fmla="*/ 3460374 h 7470939"/>
              <a:gd name="connsiteX1897" fmla="*/ 6618818 w 6686296"/>
              <a:gd name="connsiteY1897" fmla="*/ 3444173 h 7470939"/>
              <a:gd name="connsiteX1898" fmla="*/ 6621664 w 6686296"/>
              <a:gd name="connsiteY1898" fmla="*/ 3441097 h 7470939"/>
              <a:gd name="connsiteX1899" fmla="*/ 6626389 w 6686296"/>
              <a:gd name="connsiteY1899" fmla="*/ 3441253 h 7470939"/>
              <a:gd name="connsiteX1900" fmla="*/ 6640370 w 6686296"/>
              <a:gd name="connsiteY1900" fmla="*/ 3441498 h 7470939"/>
              <a:gd name="connsiteX1901" fmla="*/ 5677200 w 6686296"/>
              <a:gd name="connsiteY1901" fmla="*/ 3273344 h 7470939"/>
              <a:gd name="connsiteX1902" fmla="*/ 5670889 w 6686296"/>
              <a:gd name="connsiteY1902" fmla="*/ 3301817 h 7470939"/>
              <a:gd name="connsiteX1903" fmla="*/ 5677200 w 6686296"/>
              <a:gd name="connsiteY1903" fmla="*/ 3273344 h 7470939"/>
              <a:gd name="connsiteX1904" fmla="*/ 6477450 w 6686296"/>
              <a:gd name="connsiteY1904" fmla="*/ 3401305 h 7470939"/>
              <a:gd name="connsiteX1905" fmla="*/ 6477895 w 6686296"/>
              <a:gd name="connsiteY1905" fmla="*/ 3402847 h 7470939"/>
              <a:gd name="connsiteX1906" fmla="*/ 6472924 w 6686296"/>
              <a:gd name="connsiteY1906" fmla="*/ 3405998 h 7470939"/>
              <a:gd name="connsiteX1907" fmla="*/ 6472821 w 6686296"/>
              <a:gd name="connsiteY1907" fmla="*/ 3404399 h 7470939"/>
              <a:gd name="connsiteX1908" fmla="*/ 6477450 w 6686296"/>
              <a:gd name="connsiteY1908" fmla="*/ 3401305 h 7470939"/>
              <a:gd name="connsiteX1909" fmla="*/ 6485257 w 6686296"/>
              <a:gd name="connsiteY1909" fmla="*/ 3401417 h 7470939"/>
              <a:gd name="connsiteX1910" fmla="*/ 6489747 w 6686296"/>
              <a:gd name="connsiteY1910" fmla="*/ 3407635 h 7470939"/>
              <a:gd name="connsiteX1911" fmla="*/ 6483683 w 6686296"/>
              <a:gd name="connsiteY1911" fmla="*/ 3402732 h 7470939"/>
              <a:gd name="connsiteX1912" fmla="*/ 6485257 w 6686296"/>
              <a:gd name="connsiteY1912" fmla="*/ 3401417 h 7470939"/>
              <a:gd name="connsiteX1913" fmla="*/ 6542906 w 6686296"/>
              <a:gd name="connsiteY1913" fmla="*/ 3404852 h 7470939"/>
              <a:gd name="connsiteX1914" fmla="*/ 6545215 w 6686296"/>
              <a:gd name="connsiteY1914" fmla="*/ 3406464 h 7470939"/>
              <a:gd name="connsiteX1915" fmla="*/ 6543126 w 6686296"/>
              <a:gd name="connsiteY1915" fmla="*/ 3408956 h 7470939"/>
              <a:gd name="connsiteX1916" fmla="*/ 6541729 w 6686296"/>
              <a:gd name="connsiteY1916" fmla="*/ 3407320 h 7470939"/>
              <a:gd name="connsiteX1917" fmla="*/ 6542906 w 6686296"/>
              <a:gd name="connsiteY1917" fmla="*/ 3404852 h 7470939"/>
              <a:gd name="connsiteX1918" fmla="*/ 6535123 w 6686296"/>
              <a:gd name="connsiteY1918" fmla="*/ 3401311 h 7470939"/>
              <a:gd name="connsiteX1919" fmla="*/ 6537131 w 6686296"/>
              <a:gd name="connsiteY1919" fmla="*/ 3403602 h 7470939"/>
              <a:gd name="connsiteX1920" fmla="*/ 6533274 w 6686296"/>
              <a:gd name="connsiteY1920" fmla="*/ 3408116 h 7470939"/>
              <a:gd name="connsiteX1921" fmla="*/ 6530752 w 6686296"/>
              <a:gd name="connsiteY1921" fmla="*/ 3404118 h 7470939"/>
              <a:gd name="connsiteX1922" fmla="*/ 6535123 w 6686296"/>
              <a:gd name="connsiteY1922" fmla="*/ 3401311 h 7470939"/>
              <a:gd name="connsiteX1923" fmla="*/ 5981019 w 6686296"/>
              <a:gd name="connsiteY1923" fmla="*/ 3300283 h 7470939"/>
              <a:gd name="connsiteX1924" fmla="*/ 5994780 w 6686296"/>
              <a:gd name="connsiteY1924" fmla="*/ 3320949 h 7470939"/>
              <a:gd name="connsiteX1925" fmla="*/ 5981019 w 6686296"/>
              <a:gd name="connsiteY1925" fmla="*/ 3300283 h 7470939"/>
              <a:gd name="connsiteX1926" fmla="*/ 5960489 w 6686296"/>
              <a:gd name="connsiteY1926" fmla="*/ 3296230 h 7470939"/>
              <a:gd name="connsiteX1927" fmla="*/ 5948075 w 6686296"/>
              <a:gd name="connsiteY1927" fmla="*/ 3310759 h 7470939"/>
              <a:gd name="connsiteX1928" fmla="*/ 5960489 w 6686296"/>
              <a:gd name="connsiteY1928" fmla="*/ 3296230 h 7470939"/>
              <a:gd name="connsiteX1929" fmla="*/ 6131149 w 6686296"/>
              <a:gd name="connsiteY1929" fmla="*/ 3325212 h 7470939"/>
              <a:gd name="connsiteX1930" fmla="*/ 6132924 w 6686296"/>
              <a:gd name="connsiteY1930" fmla="*/ 3327763 h 7470939"/>
              <a:gd name="connsiteX1931" fmla="*/ 6130746 w 6686296"/>
              <a:gd name="connsiteY1931" fmla="*/ 3329542 h 7470939"/>
              <a:gd name="connsiteX1932" fmla="*/ 6128864 w 6686296"/>
              <a:gd name="connsiteY1932" fmla="*/ 3327136 h 7470939"/>
              <a:gd name="connsiteX1933" fmla="*/ 6131149 w 6686296"/>
              <a:gd name="connsiteY1933" fmla="*/ 3325212 h 7470939"/>
              <a:gd name="connsiteX1934" fmla="*/ 6480305 w 6686296"/>
              <a:gd name="connsiteY1934" fmla="*/ 3383127 h 7470939"/>
              <a:gd name="connsiteX1935" fmla="*/ 6479921 w 6686296"/>
              <a:gd name="connsiteY1935" fmla="*/ 3391433 h 7470939"/>
              <a:gd name="connsiteX1936" fmla="*/ 6480305 w 6686296"/>
              <a:gd name="connsiteY1936" fmla="*/ 3383127 h 7470939"/>
              <a:gd name="connsiteX1937" fmla="*/ 6330614 w 6686296"/>
              <a:gd name="connsiteY1937" fmla="*/ 3350655 h 7470939"/>
              <a:gd name="connsiteX1938" fmla="*/ 6333139 w 6686296"/>
              <a:gd name="connsiteY1938" fmla="*/ 3352309 h 7470939"/>
              <a:gd name="connsiteX1939" fmla="*/ 6330211 w 6686296"/>
              <a:gd name="connsiteY1939" fmla="*/ 3354353 h 7470939"/>
              <a:gd name="connsiteX1940" fmla="*/ 6328089 w 6686296"/>
              <a:gd name="connsiteY1940" fmla="*/ 3352849 h 7470939"/>
              <a:gd name="connsiteX1941" fmla="*/ 6330614 w 6686296"/>
              <a:gd name="connsiteY1941" fmla="*/ 3350655 h 7470939"/>
              <a:gd name="connsiteX1942" fmla="*/ 5982132 w 6686296"/>
              <a:gd name="connsiteY1942" fmla="*/ 3285368 h 7470939"/>
              <a:gd name="connsiteX1943" fmla="*/ 5984600 w 6686296"/>
              <a:gd name="connsiteY1943" fmla="*/ 3289115 h 7470939"/>
              <a:gd name="connsiteX1944" fmla="*/ 5981906 w 6686296"/>
              <a:gd name="connsiteY1944" fmla="*/ 3291653 h 7470939"/>
              <a:gd name="connsiteX1945" fmla="*/ 5980413 w 6686296"/>
              <a:gd name="connsiteY1945" fmla="*/ 3288996 h 7470939"/>
              <a:gd name="connsiteX1946" fmla="*/ 5982132 w 6686296"/>
              <a:gd name="connsiteY1946" fmla="*/ 3285368 h 7470939"/>
              <a:gd name="connsiteX1947" fmla="*/ 6501685 w 6686296"/>
              <a:gd name="connsiteY1947" fmla="*/ 3372266 h 7470939"/>
              <a:gd name="connsiteX1948" fmla="*/ 6502986 w 6686296"/>
              <a:gd name="connsiteY1948" fmla="*/ 3373787 h 7470939"/>
              <a:gd name="connsiteX1949" fmla="*/ 6500058 w 6686296"/>
              <a:gd name="connsiteY1949" fmla="*/ 3375337 h 7470939"/>
              <a:gd name="connsiteX1950" fmla="*/ 6498552 w 6686296"/>
              <a:gd name="connsiteY1950" fmla="*/ 3373536 h 7470939"/>
              <a:gd name="connsiteX1951" fmla="*/ 6501685 w 6686296"/>
              <a:gd name="connsiteY1951" fmla="*/ 3372266 h 7470939"/>
              <a:gd name="connsiteX1952" fmla="*/ 5772286 w 6686296"/>
              <a:gd name="connsiteY1952" fmla="*/ 3238290 h 7470939"/>
              <a:gd name="connsiteX1953" fmla="*/ 5775872 w 6686296"/>
              <a:gd name="connsiteY1953" fmla="*/ 3244325 h 7470939"/>
              <a:gd name="connsiteX1954" fmla="*/ 5764824 w 6686296"/>
              <a:gd name="connsiteY1954" fmla="*/ 3247927 h 7470939"/>
              <a:gd name="connsiteX1955" fmla="*/ 5760698 w 6686296"/>
              <a:gd name="connsiteY1955" fmla="*/ 3240798 h 7470939"/>
              <a:gd name="connsiteX1956" fmla="*/ 5772286 w 6686296"/>
              <a:gd name="connsiteY1956" fmla="*/ 3238290 h 7470939"/>
              <a:gd name="connsiteX1957" fmla="*/ 5846937 w 6686296"/>
              <a:gd name="connsiteY1957" fmla="*/ 3251238 h 7470939"/>
              <a:gd name="connsiteX1958" fmla="*/ 5864992 w 6686296"/>
              <a:gd name="connsiteY1958" fmla="*/ 3262116 h 7470939"/>
              <a:gd name="connsiteX1959" fmla="*/ 5870708 w 6686296"/>
              <a:gd name="connsiteY1959" fmla="*/ 3262970 h 7470939"/>
              <a:gd name="connsiteX1960" fmla="*/ 5893632 w 6686296"/>
              <a:gd name="connsiteY1960" fmla="*/ 3277511 h 7470939"/>
              <a:gd name="connsiteX1961" fmla="*/ 5879464 w 6686296"/>
              <a:gd name="connsiteY1961" fmla="*/ 3291869 h 7470939"/>
              <a:gd name="connsiteX1962" fmla="*/ 5889135 w 6686296"/>
              <a:gd name="connsiteY1962" fmla="*/ 3311433 h 7470939"/>
              <a:gd name="connsiteX1963" fmla="*/ 5882533 w 6686296"/>
              <a:gd name="connsiteY1963" fmla="*/ 3342587 h 7470939"/>
              <a:gd name="connsiteX1964" fmla="*/ 5829929 w 6686296"/>
              <a:gd name="connsiteY1964" fmla="*/ 3335627 h 7470939"/>
              <a:gd name="connsiteX1965" fmla="*/ 5807825 w 6686296"/>
              <a:gd name="connsiteY1965" fmla="*/ 3291382 h 7470939"/>
              <a:gd name="connsiteX1966" fmla="*/ 5794391 w 6686296"/>
              <a:gd name="connsiteY1966" fmla="*/ 3288790 h 7470939"/>
              <a:gd name="connsiteX1967" fmla="*/ 5783762 w 6686296"/>
              <a:gd name="connsiteY1967" fmla="*/ 3312548 h 7470939"/>
              <a:gd name="connsiteX1968" fmla="*/ 5719502 w 6686296"/>
              <a:gd name="connsiteY1968" fmla="*/ 3323048 h 7470939"/>
              <a:gd name="connsiteX1969" fmla="*/ 5721767 w 6686296"/>
              <a:gd name="connsiteY1969" fmla="*/ 3308677 h 7470939"/>
              <a:gd name="connsiteX1970" fmla="*/ 5789536 w 6686296"/>
              <a:gd name="connsiteY1970" fmla="*/ 3288237 h 7470939"/>
              <a:gd name="connsiteX1971" fmla="*/ 5817471 w 6686296"/>
              <a:gd name="connsiteY1971" fmla="*/ 3274606 h 7470939"/>
              <a:gd name="connsiteX1972" fmla="*/ 5844816 w 6686296"/>
              <a:gd name="connsiteY1972" fmla="*/ 3259104 h 7470939"/>
              <a:gd name="connsiteX1973" fmla="*/ 5846937 w 6686296"/>
              <a:gd name="connsiteY1973" fmla="*/ 3251238 h 7470939"/>
              <a:gd name="connsiteX1974" fmla="*/ 6538853 w 6686296"/>
              <a:gd name="connsiteY1974" fmla="*/ 3369721 h 7470939"/>
              <a:gd name="connsiteX1975" fmla="*/ 6541303 w 6686296"/>
              <a:gd name="connsiteY1975" fmla="*/ 3373748 h 7470939"/>
              <a:gd name="connsiteX1976" fmla="*/ 6538023 w 6686296"/>
              <a:gd name="connsiteY1976" fmla="*/ 3378472 h 7470939"/>
              <a:gd name="connsiteX1977" fmla="*/ 6541693 w 6686296"/>
              <a:gd name="connsiteY1977" fmla="*/ 3383496 h 7470939"/>
              <a:gd name="connsiteX1978" fmla="*/ 6541357 w 6686296"/>
              <a:gd name="connsiteY1978" fmla="*/ 3392571 h 7470939"/>
              <a:gd name="connsiteX1979" fmla="*/ 6526241 w 6686296"/>
              <a:gd name="connsiteY1979" fmla="*/ 3393179 h 7470939"/>
              <a:gd name="connsiteX1980" fmla="*/ 6517876 w 6686296"/>
              <a:gd name="connsiteY1980" fmla="*/ 3381829 h 7470939"/>
              <a:gd name="connsiteX1981" fmla="*/ 6513976 w 6686296"/>
              <a:gd name="connsiteY1981" fmla="*/ 3381753 h 7470939"/>
              <a:gd name="connsiteX1982" fmla="*/ 6512148 w 6686296"/>
              <a:gd name="connsiteY1982" fmla="*/ 3388945 h 7470939"/>
              <a:gd name="connsiteX1983" fmla="*/ 6494610 w 6686296"/>
              <a:gd name="connsiteY1983" fmla="*/ 3395027 h 7470939"/>
              <a:gd name="connsiteX1984" fmla="*/ 6494545 w 6686296"/>
              <a:gd name="connsiteY1984" fmla="*/ 3390877 h 7470939"/>
              <a:gd name="connsiteX1985" fmla="*/ 6512585 w 6686296"/>
              <a:gd name="connsiteY1985" fmla="*/ 3381832 h 7470939"/>
              <a:gd name="connsiteX1986" fmla="*/ 6519768 w 6686296"/>
              <a:gd name="connsiteY1986" fmla="*/ 3376641 h 7470939"/>
              <a:gd name="connsiteX1987" fmla="*/ 6526693 w 6686296"/>
              <a:gd name="connsiteY1987" fmla="*/ 3370957 h 7470939"/>
              <a:gd name="connsiteX1988" fmla="*/ 6526906 w 6686296"/>
              <a:gd name="connsiteY1988" fmla="*/ 3368644 h 7470939"/>
              <a:gd name="connsiteX1989" fmla="*/ 6532507 w 6686296"/>
              <a:gd name="connsiteY1989" fmla="*/ 3370820 h 7470939"/>
              <a:gd name="connsiteX1990" fmla="*/ 6534155 w 6686296"/>
              <a:gd name="connsiteY1990" fmla="*/ 3370781 h 7470939"/>
              <a:gd name="connsiteX1991" fmla="*/ 6538853 w 6686296"/>
              <a:gd name="connsiteY1991" fmla="*/ 3369721 h 7470939"/>
              <a:gd name="connsiteX1992" fmla="*/ 5816116 w 6686296"/>
              <a:gd name="connsiteY1992" fmla="*/ 3242002 h 7470939"/>
              <a:gd name="connsiteX1993" fmla="*/ 5820614 w 6686296"/>
              <a:gd name="connsiteY1993" fmla="*/ 3245352 h 7470939"/>
              <a:gd name="connsiteX1994" fmla="*/ 5818076 w 6686296"/>
              <a:gd name="connsiteY1994" fmla="*/ 3248790 h 7470939"/>
              <a:gd name="connsiteX1995" fmla="*/ 5813991 w 6686296"/>
              <a:gd name="connsiteY1995" fmla="*/ 3244884 h 7470939"/>
              <a:gd name="connsiteX1996" fmla="*/ 5816116 w 6686296"/>
              <a:gd name="connsiteY1996" fmla="*/ 3242002 h 7470939"/>
              <a:gd name="connsiteX1997" fmla="*/ 6124858 w 6686296"/>
              <a:gd name="connsiteY1997" fmla="*/ 3292617 h 7470939"/>
              <a:gd name="connsiteX1998" fmla="*/ 6126642 w 6686296"/>
              <a:gd name="connsiteY1998" fmla="*/ 3294247 h 7470939"/>
              <a:gd name="connsiteX1999" fmla="*/ 6114142 w 6686296"/>
              <a:gd name="connsiteY1999" fmla="*/ 3309109 h 7470939"/>
              <a:gd name="connsiteX2000" fmla="*/ 6096269 w 6686296"/>
              <a:gd name="connsiteY2000" fmla="*/ 3315475 h 7470939"/>
              <a:gd name="connsiteX2001" fmla="*/ 6122696 w 6686296"/>
              <a:gd name="connsiteY2001" fmla="*/ 3295806 h 7470939"/>
              <a:gd name="connsiteX2002" fmla="*/ 6124858 w 6686296"/>
              <a:gd name="connsiteY2002" fmla="*/ 3292617 h 7470939"/>
              <a:gd name="connsiteX2003" fmla="*/ 6006526 w 6686296"/>
              <a:gd name="connsiteY2003" fmla="*/ 3267265 h 7470939"/>
              <a:gd name="connsiteX2004" fmla="*/ 6007134 w 6686296"/>
              <a:gd name="connsiteY2004" fmla="*/ 3270302 h 7470939"/>
              <a:gd name="connsiteX2005" fmla="*/ 6002421 w 6686296"/>
              <a:gd name="connsiteY2005" fmla="*/ 3271191 h 7470939"/>
              <a:gd name="connsiteX2006" fmla="*/ 6006526 w 6686296"/>
              <a:gd name="connsiteY2006" fmla="*/ 3267265 h 7470939"/>
              <a:gd name="connsiteX2007" fmla="*/ 6508052 w 6686296"/>
              <a:gd name="connsiteY2007" fmla="*/ 3354162 h 7470939"/>
              <a:gd name="connsiteX2008" fmla="*/ 6511097 w 6686296"/>
              <a:gd name="connsiteY2008" fmla="*/ 3355386 h 7470939"/>
              <a:gd name="connsiteX2009" fmla="*/ 6507678 w 6686296"/>
              <a:gd name="connsiteY2009" fmla="*/ 3365930 h 7470939"/>
              <a:gd name="connsiteX2010" fmla="*/ 6498166 w 6686296"/>
              <a:gd name="connsiteY2010" fmla="*/ 3365126 h 7470939"/>
              <a:gd name="connsiteX2011" fmla="*/ 6508052 w 6686296"/>
              <a:gd name="connsiteY2011" fmla="*/ 3354162 h 7470939"/>
              <a:gd name="connsiteX2012" fmla="*/ 6362595 w 6686296"/>
              <a:gd name="connsiteY2012" fmla="*/ 3328817 h 7470939"/>
              <a:gd name="connsiteX2013" fmla="*/ 6364052 w 6686296"/>
              <a:gd name="connsiteY2013" fmla="*/ 3334669 h 7470939"/>
              <a:gd name="connsiteX2014" fmla="*/ 6360580 w 6686296"/>
              <a:gd name="connsiteY2014" fmla="*/ 3334554 h 7470939"/>
              <a:gd name="connsiteX2015" fmla="*/ 6362595 w 6686296"/>
              <a:gd name="connsiteY2015" fmla="*/ 3328817 h 7470939"/>
              <a:gd name="connsiteX2016" fmla="*/ 6509028 w 6686296"/>
              <a:gd name="connsiteY2016" fmla="*/ 3354161 h 7470939"/>
              <a:gd name="connsiteX2017" fmla="*/ 6509081 w 6686296"/>
              <a:gd name="connsiteY2017" fmla="*/ 3354195 h 7470939"/>
              <a:gd name="connsiteX2018" fmla="*/ 6509035 w 6686296"/>
              <a:gd name="connsiteY2018" fmla="*/ 3354177 h 7470939"/>
              <a:gd name="connsiteX2019" fmla="*/ 6509028 w 6686296"/>
              <a:gd name="connsiteY2019" fmla="*/ 3354161 h 7470939"/>
              <a:gd name="connsiteX2020" fmla="*/ 6409795 w 6686296"/>
              <a:gd name="connsiteY2020" fmla="*/ 3336113 h 7470939"/>
              <a:gd name="connsiteX2021" fmla="*/ 6411436 w 6686296"/>
              <a:gd name="connsiteY2021" fmla="*/ 3342171 h 7470939"/>
              <a:gd name="connsiteX2022" fmla="*/ 6407649 w 6686296"/>
              <a:gd name="connsiteY2022" fmla="*/ 3342605 h 7470939"/>
              <a:gd name="connsiteX2023" fmla="*/ 6407659 w 6686296"/>
              <a:gd name="connsiteY2023" fmla="*/ 3340683 h 7470939"/>
              <a:gd name="connsiteX2024" fmla="*/ 6409795 w 6686296"/>
              <a:gd name="connsiteY2024" fmla="*/ 3336113 h 7470939"/>
              <a:gd name="connsiteX2025" fmla="*/ 5663552 w 6686296"/>
              <a:gd name="connsiteY2025" fmla="*/ 3206527 h 7470939"/>
              <a:gd name="connsiteX2026" fmla="*/ 5645849 w 6686296"/>
              <a:gd name="connsiteY2026" fmla="*/ 3226207 h 7470939"/>
              <a:gd name="connsiteX2027" fmla="*/ 5645853 w 6686296"/>
              <a:gd name="connsiteY2027" fmla="*/ 3226183 h 7470939"/>
              <a:gd name="connsiteX2028" fmla="*/ 5663552 w 6686296"/>
              <a:gd name="connsiteY2028" fmla="*/ 3206527 h 7470939"/>
              <a:gd name="connsiteX2029" fmla="*/ 6568964 w 6686296"/>
              <a:gd name="connsiteY2029" fmla="*/ 3354170 h 7470939"/>
              <a:gd name="connsiteX2030" fmla="*/ 6574017 w 6686296"/>
              <a:gd name="connsiteY2030" fmla="*/ 3356401 h 7470939"/>
              <a:gd name="connsiteX2031" fmla="*/ 6573204 w 6686296"/>
              <a:gd name="connsiteY2031" fmla="*/ 3361183 h 7470939"/>
              <a:gd name="connsiteX2032" fmla="*/ 6563339 w 6686296"/>
              <a:gd name="connsiteY2032" fmla="*/ 3356115 h 7470939"/>
              <a:gd name="connsiteX2033" fmla="*/ 6568964 w 6686296"/>
              <a:gd name="connsiteY2033" fmla="*/ 3354170 h 7470939"/>
              <a:gd name="connsiteX2034" fmla="*/ 6014479 w 6686296"/>
              <a:gd name="connsiteY2034" fmla="*/ 3256402 h 7470939"/>
              <a:gd name="connsiteX2035" fmla="*/ 6015829 w 6686296"/>
              <a:gd name="connsiteY2035" fmla="*/ 3257645 h 7470939"/>
              <a:gd name="connsiteX2036" fmla="*/ 6013559 w 6686296"/>
              <a:gd name="connsiteY2036" fmla="*/ 3261171 h 7470939"/>
              <a:gd name="connsiteX2037" fmla="*/ 6013015 w 6686296"/>
              <a:gd name="connsiteY2037" fmla="*/ 3259572 h 7470939"/>
              <a:gd name="connsiteX2038" fmla="*/ 6014479 w 6686296"/>
              <a:gd name="connsiteY2038" fmla="*/ 3256402 h 7470939"/>
              <a:gd name="connsiteX2039" fmla="*/ 6405283 w 6686296"/>
              <a:gd name="connsiteY2039" fmla="*/ 3318283 h 7470939"/>
              <a:gd name="connsiteX2040" fmla="*/ 6407158 w 6686296"/>
              <a:gd name="connsiteY2040" fmla="*/ 3318968 h 7470939"/>
              <a:gd name="connsiteX2041" fmla="*/ 6405683 w 6686296"/>
              <a:gd name="connsiteY2041" fmla="*/ 3321657 h 7470939"/>
              <a:gd name="connsiteX2042" fmla="*/ 6404046 w 6686296"/>
              <a:gd name="connsiteY2042" fmla="*/ 3320375 h 7470939"/>
              <a:gd name="connsiteX2043" fmla="*/ 6405283 w 6686296"/>
              <a:gd name="connsiteY2043" fmla="*/ 3318283 h 7470939"/>
              <a:gd name="connsiteX2044" fmla="*/ 6529233 w 6686296"/>
              <a:gd name="connsiteY2044" fmla="*/ 3336058 h 7470939"/>
              <a:gd name="connsiteX2045" fmla="*/ 6531393 w 6686296"/>
              <a:gd name="connsiteY2045" fmla="*/ 3337506 h 7470939"/>
              <a:gd name="connsiteX2046" fmla="*/ 6529151 w 6686296"/>
              <a:gd name="connsiteY2046" fmla="*/ 3338928 h 7470939"/>
              <a:gd name="connsiteX2047" fmla="*/ 6527214 w 6686296"/>
              <a:gd name="connsiteY2047" fmla="*/ 3337034 h 7470939"/>
              <a:gd name="connsiteX2048" fmla="*/ 6529233 w 6686296"/>
              <a:gd name="connsiteY2048" fmla="*/ 3336058 h 7470939"/>
              <a:gd name="connsiteX2049" fmla="*/ 6529820 w 6686296"/>
              <a:gd name="connsiteY2049" fmla="*/ 3321658 h 7470939"/>
              <a:gd name="connsiteX2050" fmla="*/ 6531333 w 6686296"/>
              <a:gd name="connsiteY2050" fmla="*/ 3324317 h 7470939"/>
              <a:gd name="connsiteX2051" fmla="*/ 6528582 w 6686296"/>
              <a:gd name="connsiteY2051" fmla="*/ 3326622 h 7470939"/>
              <a:gd name="connsiteX2052" fmla="*/ 6527132 w 6686296"/>
              <a:gd name="connsiteY2052" fmla="*/ 3324080 h 7470939"/>
              <a:gd name="connsiteX2053" fmla="*/ 6529820 w 6686296"/>
              <a:gd name="connsiteY2053" fmla="*/ 3321658 h 7470939"/>
              <a:gd name="connsiteX2054" fmla="*/ 6386996 w 6686296"/>
              <a:gd name="connsiteY2054" fmla="*/ 3296276 h 7470939"/>
              <a:gd name="connsiteX2055" fmla="*/ 6389814 w 6686296"/>
              <a:gd name="connsiteY2055" fmla="*/ 3297587 h 7470939"/>
              <a:gd name="connsiteX2056" fmla="*/ 6378683 w 6686296"/>
              <a:gd name="connsiteY2056" fmla="*/ 3297867 h 7470939"/>
              <a:gd name="connsiteX2057" fmla="*/ 6386996 w 6686296"/>
              <a:gd name="connsiteY2057" fmla="*/ 3296276 h 7470939"/>
              <a:gd name="connsiteX2058" fmla="*/ 6000970 w 6686296"/>
              <a:gd name="connsiteY2058" fmla="*/ 3226437 h 7470939"/>
              <a:gd name="connsiteX2059" fmla="*/ 6017094 w 6686296"/>
              <a:gd name="connsiteY2059" fmla="*/ 3237179 h 7470939"/>
              <a:gd name="connsiteX2060" fmla="*/ 6011416 w 6686296"/>
              <a:gd name="connsiteY2060" fmla="*/ 3253219 h 7470939"/>
              <a:gd name="connsiteX2061" fmla="*/ 5980362 w 6686296"/>
              <a:gd name="connsiteY2061" fmla="*/ 3229787 h 7470939"/>
              <a:gd name="connsiteX2062" fmla="*/ 6000970 w 6686296"/>
              <a:gd name="connsiteY2062" fmla="*/ 3226437 h 7470939"/>
              <a:gd name="connsiteX2063" fmla="*/ 5790466 w 6686296"/>
              <a:gd name="connsiteY2063" fmla="*/ 3189880 h 7470939"/>
              <a:gd name="connsiteX2064" fmla="*/ 5800253 w 6686296"/>
              <a:gd name="connsiteY2064" fmla="*/ 3195940 h 7470939"/>
              <a:gd name="connsiteX2065" fmla="*/ 5782114 w 6686296"/>
              <a:gd name="connsiteY2065" fmla="*/ 3230328 h 7470939"/>
              <a:gd name="connsiteX2066" fmla="*/ 5749724 w 6686296"/>
              <a:gd name="connsiteY2066" fmla="*/ 3221845 h 7470939"/>
              <a:gd name="connsiteX2067" fmla="*/ 5790466 w 6686296"/>
              <a:gd name="connsiteY2067" fmla="*/ 3189880 h 7470939"/>
              <a:gd name="connsiteX2068" fmla="*/ 5806351 w 6686296"/>
              <a:gd name="connsiteY2068" fmla="*/ 3192636 h 7470939"/>
              <a:gd name="connsiteX2069" fmla="*/ 5806514 w 6686296"/>
              <a:gd name="connsiteY2069" fmla="*/ 3192785 h 7470939"/>
              <a:gd name="connsiteX2070" fmla="*/ 5806366 w 6686296"/>
              <a:gd name="connsiteY2070" fmla="*/ 3192696 h 7470939"/>
              <a:gd name="connsiteX2071" fmla="*/ 5806351 w 6686296"/>
              <a:gd name="connsiteY2071" fmla="*/ 3192636 h 7470939"/>
              <a:gd name="connsiteX2072" fmla="*/ 6189078 w 6686296"/>
              <a:gd name="connsiteY2072" fmla="*/ 3256711 h 7470939"/>
              <a:gd name="connsiteX2073" fmla="*/ 6194521 w 6686296"/>
              <a:gd name="connsiteY2073" fmla="*/ 3259326 h 7470939"/>
              <a:gd name="connsiteX2074" fmla="*/ 6194908 w 6686296"/>
              <a:gd name="connsiteY2074" fmla="*/ 3264870 h 7470939"/>
              <a:gd name="connsiteX2075" fmla="*/ 6170784 w 6686296"/>
              <a:gd name="connsiteY2075" fmla="*/ 3274480 h 7470939"/>
              <a:gd name="connsiteX2076" fmla="*/ 6165304 w 6686296"/>
              <a:gd name="connsiteY2076" fmla="*/ 3272034 h 7470939"/>
              <a:gd name="connsiteX2077" fmla="*/ 6168800 w 6686296"/>
              <a:gd name="connsiteY2077" fmla="*/ 3268723 h 7470939"/>
              <a:gd name="connsiteX2078" fmla="*/ 6172248 w 6686296"/>
              <a:gd name="connsiteY2078" fmla="*/ 3263540 h 7470939"/>
              <a:gd name="connsiteX2079" fmla="*/ 6189078 w 6686296"/>
              <a:gd name="connsiteY2079" fmla="*/ 3256711 h 7470939"/>
              <a:gd name="connsiteX2080" fmla="*/ 6495177 w 6686296"/>
              <a:gd name="connsiteY2080" fmla="*/ 3307092 h 7470939"/>
              <a:gd name="connsiteX2081" fmla="*/ 6498716 w 6686296"/>
              <a:gd name="connsiteY2081" fmla="*/ 3308404 h 7470939"/>
              <a:gd name="connsiteX2082" fmla="*/ 6497291 w 6686296"/>
              <a:gd name="connsiteY2082" fmla="*/ 3309861 h 7470939"/>
              <a:gd name="connsiteX2083" fmla="*/ 6494558 w 6686296"/>
              <a:gd name="connsiteY2083" fmla="*/ 3308357 h 7470939"/>
              <a:gd name="connsiteX2084" fmla="*/ 6495177 w 6686296"/>
              <a:gd name="connsiteY2084" fmla="*/ 3307092 h 7470939"/>
              <a:gd name="connsiteX2085" fmla="*/ 6174490 w 6686296"/>
              <a:gd name="connsiteY2085" fmla="*/ 3238299 h 7470939"/>
              <a:gd name="connsiteX2086" fmla="*/ 6175264 w 6686296"/>
              <a:gd name="connsiteY2086" fmla="*/ 3239549 h 7470939"/>
              <a:gd name="connsiteX2087" fmla="*/ 6175505 w 6686296"/>
              <a:gd name="connsiteY2087" fmla="*/ 3243808 h 7470939"/>
              <a:gd name="connsiteX2088" fmla="*/ 6173348 w 6686296"/>
              <a:gd name="connsiteY2088" fmla="*/ 3243117 h 7470939"/>
              <a:gd name="connsiteX2089" fmla="*/ 6174490 w 6686296"/>
              <a:gd name="connsiteY2089" fmla="*/ 3238299 h 7470939"/>
              <a:gd name="connsiteX2090" fmla="*/ 6508774 w 6686296"/>
              <a:gd name="connsiteY2090" fmla="*/ 3292818 h 7470939"/>
              <a:gd name="connsiteX2091" fmla="*/ 6510330 w 6686296"/>
              <a:gd name="connsiteY2091" fmla="*/ 3294764 h 7470939"/>
              <a:gd name="connsiteX2092" fmla="*/ 6509644 w 6686296"/>
              <a:gd name="connsiteY2092" fmla="*/ 3296403 h 7470939"/>
              <a:gd name="connsiteX2093" fmla="*/ 6505436 w 6686296"/>
              <a:gd name="connsiteY2093" fmla="*/ 3294668 h 7470939"/>
              <a:gd name="connsiteX2094" fmla="*/ 6506348 w 6686296"/>
              <a:gd name="connsiteY2094" fmla="*/ 3292851 h 7470939"/>
              <a:gd name="connsiteX2095" fmla="*/ 6508774 w 6686296"/>
              <a:gd name="connsiteY2095" fmla="*/ 3292818 h 7470939"/>
              <a:gd name="connsiteX2096" fmla="*/ 6387361 w 6686296"/>
              <a:gd name="connsiteY2096" fmla="*/ 3267308 h 7470939"/>
              <a:gd name="connsiteX2097" fmla="*/ 6390833 w 6686296"/>
              <a:gd name="connsiteY2097" fmla="*/ 3268822 h 7470939"/>
              <a:gd name="connsiteX2098" fmla="*/ 6387750 w 6686296"/>
              <a:gd name="connsiteY2098" fmla="*/ 3270924 h 7470939"/>
              <a:gd name="connsiteX2099" fmla="*/ 6385925 w 6686296"/>
              <a:gd name="connsiteY2099" fmla="*/ 3270011 h 7470939"/>
              <a:gd name="connsiteX2100" fmla="*/ 6387361 w 6686296"/>
              <a:gd name="connsiteY2100" fmla="*/ 3267308 h 7470939"/>
              <a:gd name="connsiteX2101" fmla="*/ 6060424 w 6686296"/>
              <a:gd name="connsiteY2101" fmla="*/ 3210045 h 7470939"/>
              <a:gd name="connsiteX2102" fmla="*/ 6060733 w 6686296"/>
              <a:gd name="connsiteY2102" fmla="*/ 3217132 h 7470939"/>
              <a:gd name="connsiteX2103" fmla="*/ 6059029 w 6686296"/>
              <a:gd name="connsiteY2103" fmla="*/ 3225724 h 7470939"/>
              <a:gd name="connsiteX2104" fmla="*/ 6051579 w 6686296"/>
              <a:gd name="connsiteY2104" fmla="*/ 3218505 h 7470939"/>
              <a:gd name="connsiteX2105" fmla="*/ 6046377 w 6686296"/>
              <a:gd name="connsiteY2105" fmla="*/ 3217632 h 7470939"/>
              <a:gd name="connsiteX2106" fmla="*/ 6041972 w 6686296"/>
              <a:gd name="connsiteY2106" fmla="*/ 3213413 h 7470939"/>
              <a:gd name="connsiteX2107" fmla="*/ 6046981 w 6686296"/>
              <a:gd name="connsiteY2107" fmla="*/ 3209526 h 7470939"/>
              <a:gd name="connsiteX2108" fmla="*/ 6053032 w 6686296"/>
              <a:gd name="connsiteY2108" fmla="*/ 3210432 h 7470939"/>
              <a:gd name="connsiteX2109" fmla="*/ 6060424 w 6686296"/>
              <a:gd name="connsiteY2109" fmla="*/ 3210045 h 7470939"/>
              <a:gd name="connsiteX2110" fmla="*/ 6380239 w 6686296"/>
              <a:gd name="connsiteY2110" fmla="*/ 3263644 h 7470939"/>
              <a:gd name="connsiteX2111" fmla="*/ 6382127 w 6686296"/>
              <a:gd name="connsiteY2111" fmla="*/ 3270118 h 7470939"/>
              <a:gd name="connsiteX2112" fmla="*/ 6380013 w 6686296"/>
              <a:gd name="connsiteY2112" fmla="*/ 3276043 h 7470939"/>
              <a:gd name="connsiteX2113" fmla="*/ 6366463 w 6686296"/>
              <a:gd name="connsiteY2113" fmla="*/ 3290269 h 7470939"/>
              <a:gd name="connsiteX2114" fmla="*/ 6353840 w 6686296"/>
              <a:gd name="connsiteY2114" fmla="*/ 3288284 h 7470939"/>
              <a:gd name="connsiteX2115" fmla="*/ 6346097 w 6686296"/>
              <a:gd name="connsiteY2115" fmla="*/ 3284044 h 7470939"/>
              <a:gd name="connsiteX2116" fmla="*/ 6353523 w 6686296"/>
              <a:gd name="connsiteY2116" fmla="*/ 3276573 h 7470939"/>
              <a:gd name="connsiteX2117" fmla="*/ 6356875 w 6686296"/>
              <a:gd name="connsiteY2117" fmla="*/ 3278064 h 7470939"/>
              <a:gd name="connsiteX2118" fmla="*/ 6362444 w 6686296"/>
              <a:gd name="connsiteY2118" fmla="*/ 3282796 h 7470939"/>
              <a:gd name="connsiteX2119" fmla="*/ 6365621 w 6686296"/>
              <a:gd name="connsiteY2119" fmla="*/ 3271591 h 7470939"/>
              <a:gd name="connsiteX2120" fmla="*/ 6370196 w 6686296"/>
              <a:gd name="connsiteY2120" fmla="*/ 3265848 h 7470939"/>
              <a:gd name="connsiteX2121" fmla="*/ 6373421 w 6686296"/>
              <a:gd name="connsiteY2121" fmla="*/ 3274167 h 7470939"/>
              <a:gd name="connsiteX2122" fmla="*/ 6376830 w 6686296"/>
              <a:gd name="connsiteY2122" fmla="*/ 3269943 h 7470939"/>
              <a:gd name="connsiteX2123" fmla="*/ 6380239 w 6686296"/>
              <a:gd name="connsiteY2123" fmla="*/ 3263644 h 7470939"/>
              <a:gd name="connsiteX2124" fmla="*/ 5709662 w 6686296"/>
              <a:gd name="connsiteY2124" fmla="*/ 3137216 h 7470939"/>
              <a:gd name="connsiteX2125" fmla="*/ 5714661 w 6686296"/>
              <a:gd name="connsiteY2125" fmla="*/ 3143227 h 7470939"/>
              <a:gd name="connsiteX2126" fmla="*/ 5698352 w 6686296"/>
              <a:gd name="connsiteY2126" fmla="*/ 3152777 h 7470939"/>
              <a:gd name="connsiteX2127" fmla="*/ 5709662 w 6686296"/>
              <a:gd name="connsiteY2127" fmla="*/ 3137216 h 7470939"/>
              <a:gd name="connsiteX2128" fmla="*/ 6243578 w 6686296"/>
              <a:gd name="connsiteY2128" fmla="*/ 3216576 h 7470939"/>
              <a:gd name="connsiteX2129" fmla="*/ 6246314 w 6686296"/>
              <a:gd name="connsiteY2129" fmla="*/ 3219087 h 7470939"/>
              <a:gd name="connsiteX2130" fmla="*/ 6243846 w 6686296"/>
              <a:gd name="connsiteY2130" fmla="*/ 3220799 h 7470939"/>
              <a:gd name="connsiteX2131" fmla="*/ 6241271 w 6686296"/>
              <a:gd name="connsiteY2131" fmla="*/ 3218674 h 7470939"/>
              <a:gd name="connsiteX2132" fmla="*/ 6243578 w 6686296"/>
              <a:gd name="connsiteY2132" fmla="*/ 3216576 h 7470939"/>
              <a:gd name="connsiteX2133" fmla="*/ 6225550 w 6686296"/>
              <a:gd name="connsiteY2133" fmla="*/ 3213125 h 7470939"/>
              <a:gd name="connsiteX2134" fmla="*/ 6227390 w 6686296"/>
              <a:gd name="connsiteY2134" fmla="*/ 3213663 h 7470939"/>
              <a:gd name="connsiteX2135" fmla="*/ 6225417 w 6686296"/>
              <a:gd name="connsiteY2135" fmla="*/ 3217513 h 7470939"/>
              <a:gd name="connsiteX2136" fmla="*/ 6227899 w 6686296"/>
              <a:gd name="connsiteY2136" fmla="*/ 3218424 h 7470939"/>
              <a:gd name="connsiteX2137" fmla="*/ 6232613 w 6686296"/>
              <a:gd name="connsiteY2137" fmla="*/ 3224346 h 7470939"/>
              <a:gd name="connsiteX2138" fmla="*/ 6228112 w 6686296"/>
              <a:gd name="connsiteY2138" fmla="*/ 3225003 h 7470939"/>
              <a:gd name="connsiteX2139" fmla="*/ 6225417 w 6686296"/>
              <a:gd name="connsiteY2139" fmla="*/ 3217516 h 7470939"/>
              <a:gd name="connsiteX2140" fmla="*/ 6223936 w 6686296"/>
              <a:gd name="connsiteY2140" fmla="*/ 3214559 h 7470939"/>
              <a:gd name="connsiteX2141" fmla="*/ 6225550 w 6686296"/>
              <a:gd name="connsiteY2141" fmla="*/ 3213125 h 7470939"/>
              <a:gd name="connsiteX2142" fmla="*/ 6377644 w 6686296"/>
              <a:gd name="connsiteY2142" fmla="*/ 3238299 h 7470939"/>
              <a:gd name="connsiteX2143" fmla="*/ 6380186 w 6686296"/>
              <a:gd name="connsiteY2143" fmla="*/ 3239965 h 7470939"/>
              <a:gd name="connsiteX2144" fmla="*/ 6377605 w 6686296"/>
              <a:gd name="connsiteY2144" fmla="*/ 3241603 h 7470939"/>
              <a:gd name="connsiteX2145" fmla="*/ 6375063 w 6686296"/>
              <a:gd name="connsiteY2145" fmla="*/ 3239930 h 7470939"/>
              <a:gd name="connsiteX2146" fmla="*/ 6377644 w 6686296"/>
              <a:gd name="connsiteY2146" fmla="*/ 3238299 h 7470939"/>
              <a:gd name="connsiteX2147" fmla="*/ 6386022 w 6686296"/>
              <a:gd name="connsiteY2147" fmla="*/ 3216630 h 7470939"/>
              <a:gd name="connsiteX2148" fmla="*/ 6388271 w 6686296"/>
              <a:gd name="connsiteY2148" fmla="*/ 3220864 h 7470939"/>
              <a:gd name="connsiteX2149" fmla="*/ 6385973 w 6686296"/>
              <a:gd name="connsiteY2149" fmla="*/ 3223707 h 7470939"/>
              <a:gd name="connsiteX2150" fmla="*/ 6382338 w 6686296"/>
              <a:gd name="connsiteY2150" fmla="*/ 3219593 h 7470939"/>
              <a:gd name="connsiteX2151" fmla="*/ 6386022 w 6686296"/>
              <a:gd name="connsiteY2151" fmla="*/ 3216630 h 7470939"/>
              <a:gd name="connsiteX2152" fmla="*/ 5889205 w 6686296"/>
              <a:gd name="connsiteY2152" fmla="*/ 3129676 h 7470939"/>
              <a:gd name="connsiteX2153" fmla="*/ 5895803 w 6686296"/>
              <a:gd name="connsiteY2153" fmla="*/ 3135976 h 7470939"/>
              <a:gd name="connsiteX2154" fmla="*/ 5887202 w 6686296"/>
              <a:gd name="connsiteY2154" fmla="*/ 3139545 h 7470939"/>
              <a:gd name="connsiteX2155" fmla="*/ 5881641 w 6686296"/>
              <a:gd name="connsiteY2155" fmla="*/ 3131839 h 7470939"/>
              <a:gd name="connsiteX2156" fmla="*/ 5889205 w 6686296"/>
              <a:gd name="connsiteY2156" fmla="*/ 3129676 h 7470939"/>
              <a:gd name="connsiteX2157" fmla="*/ 6406681 w 6686296"/>
              <a:gd name="connsiteY2157" fmla="*/ 3210436 h 7470939"/>
              <a:gd name="connsiteX2158" fmla="*/ 6406902 w 6686296"/>
              <a:gd name="connsiteY2158" fmla="*/ 3216681 h 7470939"/>
              <a:gd name="connsiteX2159" fmla="*/ 6407336 w 6686296"/>
              <a:gd name="connsiteY2159" fmla="*/ 3230288 h 7470939"/>
              <a:gd name="connsiteX2160" fmla="*/ 6403956 w 6686296"/>
              <a:gd name="connsiteY2160" fmla="*/ 3237872 h 7470939"/>
              <a:gd name="connsiteX2161" fmla="*/ 6398769 w 6686296"/>
              <a:gd name="connsiteY2161" fmla="*/ 3237885 h 7470939"/>
              <a:gd name="connsiteX2162" fmla="*/ 6399833 w 6686296"/>
              <a:gd name="connsiteY2162" fmla="*/ 3231405 h 7470939"/>
              <a:gd name="connsiteX2163" fmla="*/ 6398135 w 6686296"/>
              <a:gd name="connsiteY2163" fmla="*/ 3228010 h 7470939"/>
              <a:gd name="connsiteX2164" fmla="*/ 6393426 w 6686296"/>
              <a:gd name="connsiteY2164" fmla="*/ 3232186 h 7470939"/>
              <a:gd name="connsiteX2165" fmla="*/ 6386064 w 6686296"/>
              <a:gd name="connsiteY2165" fmla="*/ 3238374 h 7470939"/>
              <a:gd name="connsiteX2166" fmla="*/ 6378696 w 6686296"/>
              <a:gd name="connsiteY2166" fmla="*/ 3229798 h 7470939"/>
              <a:gd name="connsiteX2167" fmla="*/ 6385252 w 6686296"/>
              <a:gd name="connsiteY2167" fmla="*/ 3224869 h 7470939"/>
              <a:gd name="connsiteX2168" fmla="*/ 6389473 w 6686296"/>
              <a:gd name="connsiteY2168" fmla="*/ 3217745 h 7470939"/>
              <a:gd name="connsiteX2169" fmla="*/ 6399282 w 6686296"/>
              <a:gd name="connsiteY2169" fmla="*/ 3209336 h 7470939"/>
              <a:gd name="connsiteX2170" fmla="*/ 6406681 w 6686296"/>
              <a:gd name="connsiteY2170" fmla="*/ 3210436 h 7470939"/>
              <a:gd name="connsiteX2171" fmla="*/ 5732439 w 6686296"/>
              <a:gd name="connsiteY2171" fmla="*/ 3076696 h 7470939"/>
              <a:gd name="connsiteX2172" fmla="*/ 5736077 w 6686296"/>
              <a:gd name="connsiteY2172" fmla="*/ 3086988 h 7470939"/>
              <a:gd name="connsiteX2173" fmla="*/ 5724599 w 6686296"/>
              <a:gd name="connsiteY2173" fmla="*/ 3093652 h 7470939"/>
              <a:gd name="connsiteX2174" fmla="*/ 5721767 w 6686296"/>
              <a:gd name="connsiteY2174" fmla="*/ 3086042 h 7470939"/>
              <a:gd name="connsiteX2175" fmla="*/ 5732439 w 6686296"/>
              <a:gd name="connsiteY2175" fmla="*/ 3076696 h 7470939"/>
              <a:gd name="connsiteX2176" fmla="*/ 5897697 w 6686296"/>
              <a:gd name="connsiteY2176" fmla="*/ 3092773 h 7470939"/>
              <a:gd name="connsiteX2177" fmla="*/ 5901333 w 6686296"/>
              <a:gd name="connsiteY2177" fmla="*/ 3102870 h 7470939"/>
              <a:gd name="connsiteX2178" fmla="*/ 5890442 w 6686296"/>
              <a:gd name="connsiteY2178" fmla="*/ 3109188 h 7470939"/>
              <a:gd name="connsiteX2179" fmla="*/ 5886956 w 6686296"/>
              <a:gd name="connsiteY2179" fmla="*/ 3099532 h 7470939"/>
              <a:gd name="connsiteX2180" fmla="*/ 5897697 w 6686296"/>
              <a:gd name="connsiteY2180" fmla="*/ 3092773 h 7470939"/>
              <a:gd name="connsiteX2181" fmla="*/ 6193873 w 6686296"/>
              <a:gd name="connsiteY2181" fmla="*/ 3101617 h 7470939"/>
              <a:gd name="connsiteX2182" fmla="*/ 6202562 w 6686296"/>
              <a:gd name="connsiteY2182" fmla="*/ 3103776 h 7470939"/>
              <a:gd name="connsiteX2183" fmla="*/ 6205472 w 6686296"/>
              <a:gd name="connsiteY2183" fmla="*/ 3121098 h 7470939"/>
              <a:gd name="connsiteX2184" fmla="*/ 6206975 w 6686296"/>
              <a:gd name="connsiteY2184" fmla="*/ 3133876 h 7470939"/>
              <a:gd name="connsiteX2185" fmla="*/ 6220813 w 6686296"/>
              <a:gd name="connsiteY2185" fmla="*/ 3126359 h 7470939"/>
              <a:gd name="connsiteX2186" fmla="*/ 6225059 w 6686296"/>
              <a:gd name="connsiteY2186" fmla="*/ 3124170 h 7470939"/>
              <a:gd name="connsiteX2187" fmla="*/ 6235624 w 6686296"/>
              <a:gd name="connsiteY2187" fmla="*/ 3124209 h 7470939"/>
              <a:gd name="connsiteX2188" fmla="*/ 6237167 w 6686296"/>
              <a:gd name="connsiteY2188" fmla="*/ 3131291 h 7470939"/>
              <a:gd name="connsiteX2189" fmla="*/ 6248302 w 6686296"/>
              <a:gd name="connsiteY2189" fmla="*/ 3127058 h 7470939"/>
              <a:gd name="connsiteX2190" fmla="*/ 6252629 w 6686296"/>
              <a:gd name="connsiteY2190" fmla="*/ 3145627 h 7470939"/>
              <a:gd name="connsiteX2191" fmla="*/ 6253037 w 6686296"/>
              <a:gd name="connsiteY2191" fmla="*/ 3150578 h 7470939"/>
              <a:gd name="connsiteX2192" fmla="*/ 6247500 w 6686296"/>
              <a:gd name="connsiteY2192" fmla="*/ 3152446 h 7470939"/>
              <a:gd name="connsiteX2193" fmla="*/ 6233904 w 6686296"/>
              <a:gd name="connsiteY2193" fmla="*/ 3154078 h 7470939"/>
              <a:gd name="connsiteX2194" fmla="*/ 6230419 w 6686296"/>
              <a:gd name="connsiteY2194" fmla="*/ 3160458 h 7470939"/>
              <a:gd name="connsiteX2195" fmla="*/ 6221615 w 6686296"/>
              <a:gd name="connsiteY2195" fmla="*/ 3163863 h 7470939"/>
              <a:gd name="connsiteX2196" fmla="*/ 6222668 w 6686296"/>
              <a:gd name="connsiteY2196" fmla="*/ 3167669 h 7470939"/>
              <a:gd name="connsiteX2197" fmla="*/ 6222951 w 6686296"/>
              <a:gd name="connsiteY2197" fmla="*/ 3173895 h 7470939"/>
              <a:gd name="connsiteX2198" fmla="*/ 6216077 w 6686296"/>
              <a:gd name="connsiteY2198" fmla="*/ 3173840 h 7470939"/>
              <a:gd name="connsiteX2199" fmla="*/ 6202860 w 6686296"/>
              <a:gd name="connsiteY2199" fmla="*/ 3174695 h 7470939"/>
              <a:gd name="connsiteX2200" fmla="*/ 6201246 w 6686296"/>
              <a:gd name="connsiteY2200" fmla="*/ 3177450 h 7470939"/>
              <a:gd name="connsiteX2201" fmla="*/ 6197439 w 6686296"/>
              <a:gd name="connsiteY2201" fmla="*/ 3181741 h 7470939"/>
              <a:gd name="connsiteX2202" fmla="*/ 6152586 w 6686296"/>
              <a:gd name="connsiteY2202" fmla="*/ 3178207 h 7470939"/>
              <a:gd name="connsiteX2203" fmla="*/ 6151109 w 6686296"/>
              <a:gd name="connsiteY2203" fmla="*/ 3181714 h 7470939"/>
              <a:gd name="connsiteX2204" fmla="*/ 6148199 w 6686296"/>
              <a:gd name="connsiteY2204" fmla="*/ 3179725 h 7470939"/>
              <a:gd name="connsiteX2205" fmla="*/ 6152586 w 6686296"/>
              <a:gd name="connsiteY2205" fmla="*/ 3178203 h 7470939"/>
              <a:gd name="connsiteX2206" fmla="*/ 6147821 w 6686296"/>
              <a:gd name="connsiteY2206" fmla="*/ 3160700 h 7470939"/>
              <a:gd name="connsiteX2207" fmla="*/ 6147578 w 6686296"/>
              <a:gd name="connsiteY2207" fmla="*/ 3146694 h 7470939"/>
              <a:gd name="connsiteX2208" fmla="*/ 6151683 w 6686296"/>
              <a:gd name="connsiteY2208" fmla="*/ 3125484 h 7470939"/>
              <a:gd name="connsiteX2209" fmla="*/ 6155521 w 6686296"/>
              <a:gd name="connsiteY2209" fmla="*/ 3123923 h 7470939"/>
              <a:gd name="connsiteX2210" fmla="*/ 6161845 w 6686296"/>
              <a:gd name="connsiteY2210" fmla="*/ 3123892 h 7470939"/>
              <a:gd name="connsiteX2211" fmla="*/ 6176425 w 6686296"/>
              <a:gd name="connsiteY2211" fmla="*/ 3107801 h 7470939"/>
              <a:gd name="connsiteX2212" fmla="*/ 6183535 w 6686296"/>
              <a:gd name="connsiteY2212" fmla="*/ 3101355 h 7470939"/>
              <a:gd name="connsiteX2213" fmla="*/ 6193873 w 6686296"/>
              <a:gd name="connsiteY2213" fmla="*/ 3101617 h 7470939"/>
              <a:gd name="connsiteX2214" fmla="*/ 5640476 w 6686296"/>
              <a:gd name="connsiteY2214" fmla="*/ 2990668 h 7470939"/>
              <a:gd name="connsiteX2215" fmla="*/ 5640204 w 6686296"/>
              <a:gd name="connsiteY2215" fmla="*/ 2990862 h 7470939"/>
              <a:gd name="connsiteX2216" fmla="*/ 5640435 w 6686296"/>
              <a:gd name="connsiteY2216" fmla="*/ 2990903 h 7470939"/>
              <a:gd name="connsiteX2217" fmla="*/ 5640476 w 6686296"/>
              <a:gd name="connsiteY2217" fmla="*/ 2990668 h 7470939"/>
              <a:gd name="connsiteX2218" fmla="*/ 6281456 w 6686296"/>
              <a:gd name="connsiteY2218" fmla="*/ 3097091 h 7470939"/>
              <a:gd name="connsiteX2219" fmla="*/ 6287902 w 6686296"/>
              <a:gd name="connsiteY2219" fmla="*/ 3106334 h 7470939"/>
              <a:gd name="connsiteX2220" fmla="*/ 6278121 w 6686296"/>
              <a:gd name="connsiteY2220" fmla="*/ 3118888 h 7470939"/>
              <a:gd name="connsiteX2221" fmla="*/ 6270144 w 6686296"/>
              <a:gd name="connsiteY2221" fmla="*/ 3109882 h 7470939"/>
              <a:gd name="connsiteX2222" fmla="*/ 6281456 w 6686296"/>
              <a:gd name="connsiteY2222" fmla="*/ 3097091 h 7470939"/>
              <a:gd name="connsiteX2223" fmla="*/ 6381066 w 6686296"/>
              <a:gd name="connsiteY2223" fmla="*/ 3104347 h 7470939"/>
              <a:gd name="connsiteX2224" fmla="*/ 6383621 w 6686296"/>
              <a:gd name="connsiteY2224" fmla="*/ 3111008 h 7470939"/>
              <a:gd name="connsiteX2225" fmla="*/ 6395457 w 6686296"/>
              <a:gd name="connsiteY2225" fmla="*/ 3118949 h 7470939"/>
              <a:gd name="connsiteX2226" fmla="*/ 6399186 w 6686296"/>
              <a:gd name="connsiteY2226" fmla="*/ 3122041 h 7470939"/>
              <a:gd name="connsiteX2227" fmla="*/ 6394160 w 6686296"/>
              <a:gd name="connsiteY2227" fmla="*/ 3124859 h 7470939"/>
              <a:gd name="connsiteX2228" fmla="*/ 6380390 w 6686296"/>
              <a:gd name="connsiteY2228" fmla="*/ 3132941 h 7470939"/>
              <a:gd name="connsiteX2229" fmla="*/ 6388873 w 6686296"/>
              <a:gd name="connsiteY2229" fmla="*/ 3137826 h 7470939"/>
              <a:gd name="connsiteX2230" fmla="*/ 6378269 w 6686296"/>
              <a:gd name="connsiteY2230" fmla="*/ 3144260 h 7470939"/>
              <a:gd name="connsiteX2231" fmla="*/ 6365124 w 6686296"/>
              <a:gd name="connsiteY2231" fmla="*/ 3153461 h 7470939"/>
              <a:gd name="connsiteX2232" fmla="*/ 6353554 w 6686296"/>
              <a:gd name="connsiteY2232" fmla="*/ 3153294 h 7470939"/>
              <a:gd name="connsiteX2233" fmla="*/ 6350358 w 6686296"/>
              <a:gd name="connsiteY2233" fmla="*/ 3151166 h 7470939"/>
              <a:gd name="connsiteX2234" fmla="*/ 6350803 w 6686296"/>
              <a:gd name="connsiteY2234" fmla="*/ 3126221 h 7470939"/>
              <a:gd name="connsiteX2235" fmla="*/ 6354564 w 6686296"/>
              <a:gd name="connsiteY2235" fmla="*/ 3124607 h 7470939"/>
              <a:gd name="connsiteX2236" fmla="*/ 6365973 w 6686296"/>
              <a:gd name="connsiteY2236" fmla="*/ 3121052 h 7470939"/>
              <a:gd name="connsiteX2237" fmla="*/ 6371467 w 6686296"/>
              <a:gd name="connsiteY2237" fmla="*/ 3126039 h 7470939"/>
              <a:gd name="connsiteX2238" fmla="*/ 6375377 w 6686296"/>
              <a:gd name="connsiteY2238" fmla="*/ 3124617 h 7470939"/>
              <a:gd name="connsiteX2239" fmla="*/ 6378709 w 6686296"/>
              <a:gd name="connsiteY2239" fmla="*/ 3121033 h 7470939"/>
              <a:gd name="connsiteX2240" fmla="*/ 6377689 w 6686296"/>
              <a:gd name="connsiteY2240" fmla="*/ 3115071 h 7470939"/>
              <a:gd name="connsiteX2241" fmla="*/ 6379209 w 6686296"/>
              <a:gd name="connsiteY2241" fmla="*/ 3111951 h 7470939"/>
              <a:gd name="connsiteX2242" fmla="*/ 6381066 w 6686296"/>
              <a:gd name="connsiteY2242" fmla="*/ 3104347 h 7470939"/>
              <a:gd name="connsiteX2243" fmla="*/ 6299374 w 6686296"/>
              <a:gd name="connsiteY2243" fmla="*/ 3068367 h 7470939"/>
              <a:gd name="connsiteX2244" fmla="*/ 6310697 w 6686296"/>
              <a:gd name="connsiteY2244" fmla="*/ 3074764 h 7470939"/>
              <a:gd name="connsiteX2245" fmla="*/ 6312048 w 6686296"/>
              <a:gd name="connsiteY2245" fmla="*/ 3082961 h 7470939"/>
              <a:gd name="connsiteX2246" fmla="*/ 6311299 w 6686296"/>
              <a:gd name="connsiteY2246" fmla="*/ 3089895 h 7470939"/>
              <a:gd name="connsiteX2247" fmla="*/ 6304910 w 6686296"/>
              <a:gd name="connsiteY2247" fmla="*/ 3096317 h 7470939"/>
              <a:gd name="connsiteX2248" fmla="*/ 6292678 w 6686296"/>
              <a:gd name="connsiteY2248" fmla="*/ 3085068 h 7470939"/>
              <a:gd name="connsiteX2249" fmla="*/ 6292693 w 6686296"/>
              <a:gd name="connsiteY2249" fmla="*/ 3081851 h 7470939"/>
              <a:gd name="connsiteX2250" fmla="*/ 6295581 w 6686296"/>
              <a:gd name="connsiteY2250" fmla="*/ 3068510 h 7470939"/>
              <a:gd name="connsiteX2251" fmla="*/ 6299374 w 6686296"/>
              <a:gd name="connsiteY2251" fmla="*/ 3068367 h 7470939"/>
              <a:gd name="connsiteX2252" fmla="*/ 5829745 w 6686296"/>
              <a:gd name="connsiteY2252" fmla="*/ 2978310 h 7470939"/>
              <a:gd name="connsiteX2253" fmla="*/ 5833955 w 6686296"/>
              <a:gd name="connsiteY2253" fmla="*/ 2985970 h 7470939"/>
              <a:gd name="connsiteX2254" fmla="*/ 5830601 w 6686296"/>
              <a:gd name="connsiteY2254" fmla="*/ 2991223 h 7470939"/>
              <a:gd name="connsiteX2255" fmla="*/ 5817099 w 6686296"/>
              <a:gd name="connsiteY2255" fmla="*/ 2982706 h 7470939"/>
              <a:gd name="connsiteX2256" fmla="*/ 5821342 w 6686296"/>
              <a:gd name="connsiteY2256" fmla="*/ 2976971 h 7470939"/>
              <a:gd name="connsiteX2257" fmla="*/ 5829745 w 6686296"/>
              <a:gd name="connsiteY2257" fmla="*/ 2978310 h 7470939"/>
              <a:gd name="connsiteX2258" fmla="*/ 5558718 w 6686296"/>
              <a:gd name="connsiteY2258" fmla="*/ 2892288 h 7470939"/>
              <a:gd name="connsiteX2259" fmla="*/ 5581049 w 6686296"/>
              <a:gd name="connsiteY2259" fmla="*/ 2900622 h 7470939"/>
              <a:gd name="connsiteX2260" fmla="*/ 5576673 w 6686296"/>
              <a:gd name="connsiteY2260" fmla="*/ 2910022 h 7470939"/>
              <a:gd name="connsiteX2261" fmla="*/ 5548068 w 6686296"/>
              <a:gd name="connsiteY2261" fmla="*/ 2898305 h 7470939"/>
              <a:gd name="connsiteX2262" fmla="*/ 5558718 w 6686296"/>
              <a:gd name="connsiteY2262" fmla="*/ 2892288 h 7470939"/>
              <a:gd name="connsiteX2263" fmla="*/ 5506029 w 6686296"/>
              <a:gd name="connsiteY2263" fmla="*/ 2877936 h 7470939"/>
              <a:gd name="connsiteX2264" fmla="*/ 5504682 w 6686296"/>
              <a:gd name="connsiteY2264" fmla="*/ 2885698 h 7470939"/>
              <a:gd name="connsiteX2265" fmla="*/ 5511508 w 6686296"/>
              <a:gd name="connsiteY2265" fmla="*/ 2884944 h 7470939"/>
              <a:gd name="connsiteX2266" fmla="*/ 5512216 w 6686296"/>
              <a:gd name="connsiteY2266" fmla="*/ 2879494 h 7470939"/>
              <a:gd name="connsiteX2267" fmla="*/ 5507490 w 6686296"/>
              <a:gd name="connsiteY2267" fmla="*/ 2879159 h 7470939"/>
              <a:gd name="connsiteX2268" fmla="*/ 5506029 w 6686296"/>
              <a:gd name="connsiteY2268" fmla="*/ 2877936 h 7470939"/>
              <a:gd name="connsiteX2269" fmla="*/ 5791090 w 6686296"/>
              <a:gd name="connsiteY2269" fmla="*/ 2880970 h 7470939"/>
              <a:gd name="connsiteX2270" fmla="*/ 5822112 w 6686296"/>
              <a:gd name="connsiteY2270" fmla="*/ 2920758 h 7470939"/>
              <a:gd name="connsiteX2271" fmla="*/ 5784975 w 6686296"/>
              <a:gd name="connsiteY2271" fmla="*/ 2950818 h 7470939"/>
              <a:gd name="connsiteX2272" fmla="*/ 5765993 w 6686296"/>
              <a:gd name="connsiteY2272" fmla="*/ 2911937 h 7470939"/>
              <a:gd name="connsiteX2273" fmla="*/ 5791090 w 6686296"/>
              <a:gd name="connsiteY2273" fmla="*/ 2880970 h 7470939"/>
              <a:gd name="connsiteX2274" fmla="*/ 6135049 w 6686296"/>
              <a:gd name="connsiteY2274" fmla="*/ 2914861 h 7470939"/>
              <a:gd name="connsiteX2275" fmla="*/ 6184544 w 6686296"/>
              <a:gd name="connsiteY2275" fmla="*/ 2937348 h 7470939"/>
              <a:gd name="connsiteX2276" fmla="*/ 6183316 w 6686296"/>
              <a:gd name="connsiteY2276" fmla="*/ 2948554 h 7470939"/>
              <a:gd name="connsiteX2277" fmla="*/ 6169475 w 6686296"/>
              <a:gd name="connsiteY2277" fmla="*/ 2964121 h 7470939"/>
              <a:gd name="connsiteX2278" fmla="*/ 6146272 w 6686296"/>
              <a:gd name="connsiteY2278" fmla="*/ 3002007 h 7470939"/>
              <a:gd name="connsiteX2279" fmla="*/ 6132108 w 6686296"/>
              <a:gd name="connsiteY2279" fmla="*/ 3016697 h 7470939"/>
              <a:gd name="connsiteX2280" fmla="*/ 6084478 w 6686296"/>
              <a:gd name="connsiteY2280" fmla="*/ 2955735 h 7470939"/>
              <a:gd name="connsiteX2281" fmla="*/ 6085904 w 6686296"/>
              <a:gd name="connsiteY2281" fmla="*/ 2934034 h 7470939"/>
              <a:gd name="connsiteX2282" fmla="*/ 6095554 w 6686296"/>
              <a:gd name="connsiteY2282" fmla="*/ 2911275 h 7470939"/>
              <a:gd name="connsiteX2283" fmla="*/ 6109329 w 6686296"/>
              <a:gd name="connsiteY2283" fmla="*/ 2927723 h 7470939"/>
              <a:gd name="connsiteX2284" fmla="*/ 6120327 w 6686296"/>
              <a:gd name="connsiteY2284" fmla="*/ 2928463 h 7470939"/>
              <a:gd name="connsiteX2285" fmla="*/ 6120530 w 6686296"/>
              <a:gd name="connsiteY2285" fmla="*/ 2925357 h 7470939"/>
              <a:gd name="connsiteX2286" fmla="*/ 6135049 w 6686296"/>
              <a:gd name="connsiteY2286" fmla="*/ 2914861 h 7470939"/>
              <a:gd name="connsiteX2287" fmla="*/ 1124908 w 6686296"/>
              <a:gd name="connsiteY2287" fmla="*/ 2045190 h 7470939"/>
              <a:gd name="connsiteX2288" fmla="*/ 1128557 w 6686296"/>
              <a:gd name="connsiteY2288" fmla="*/ 2050753 h 7470939"/>
              <a:gd name="connsiteX2289" fmla="*/ 1114038 w 6686296"/>
              <a:gd name="connsiteY2289" fmla="*/ 2065126 h 7470939"/>
              <a:gd name="connsiteX2290" fmla="*/ 1111792 w 6686296"/>
              <a:gd name="connsiteY2290" fmla="*/ 2071394 h 7470939"/>
              <a:gd name="connsiteX2291" fmla="*/ 1077462 w 6686296"/>
              <a:gd name="connsiteY2291" fmla="*/ 2073393 h 7470939"/>
              <a:gd name="connsiteX2292" fmla="*/ 1115537 w 6686296"/>
              <a:gd name="connsiteY2292" fmla="*/ 2051324 h 7470939"/>
              <a:gd name="connsiteX2293" fmla="*/ 1117818 w 6686296"/>
              <a:gd name="connsiteY2293" fmla="*/ 2045695 h 7470939"/>
              <a:gd name="connsiteX2294" fmla="*/ 1124908 w 6686296"/>
              <a:gd name="connsiteY2294" fmla="*/ 2045190 h 7470939"/>
              <a:gd name="connsiteX2295" fmla="*/ 5689889 w 6686296"/>
              <a:gd name="connsiteY2295" fmla="*/ 2811514 h 7470939"/>
              <a:gd name="connsiteX2296" fmla="*/ 5689091 w 6686296"/>
              <a:gd name="connsiteY2296" fmla="*/ 2816908 h 7470939"/>
              <a:gd name="connsiteX2297" fmla="*/ 5681627 w 6686296"/>
              <a:gd name="connsiteY2297" fmla="*/ 2821624 h 7470939"/>
              <a:gd name="connsiteX2298" fmla="*/ 5666928 w 6686296"/>
              <a:gd name="connsiteY2298" fmla="*/ 2826682 h 7470939"/>
              <a:gd name="connsiteX2299" fmla="*/ 5675471 w 6686296"/>
              <a:gd name="connsiteY2299" fmla="*/ 2811468 h 7470939"/>
              <a:gd name="connsiteX2300" fmla="*/ 5689889 w 6686296"/>
              <a:gd name="connsiteY2300" fmla="*/ 2811514 h 7470939"/>
              <a:gd name="connsiteX2301" fmla="*/ 5719040 w 6686296"/>
              <a:gd name="connsiteY2301" fmla="*/ 2752124 h 7470939"/>
              <a:gd name="connsiteX2302" fmla="*/ 5703776 w 6686296"/>
              <a:gd name="connsiteY2302" fmla="*/ 2779001 h 7470939"/>
              <a:gd name="connsiteX2303" fmla="*/ 5699413 w 6686296"/>
              <a:gd name="connsiteY2303" fmla="*/ 2775424 h 7470939"/>
              <a:gd name="connsiteX2304" fmla="*/ 5719040 w 6686296"/>
              <a:gd name="connsiteY2304" fmla="*/ 2752124 h 7470939"/>
              <a:gd name="connsiteX2305" fmla="*/ 5740959 w 6686296"/>
              <a:gd name="connsiteY2305" fmla="*/ 2717260 h 7470939"/>
              <a:gd name="connsiteX2306" fmla="*/ 5746576 w 6686296"/>
              <a:gd name="connsiteY2306" fmla="*/ 2722904 h 7470939"/>
              <a:gd name="connsiteX2307" fmla="*/ 5717342 w 6686296"/>
              <a:gd name="connsiteY2307" fmla="*/ 2739898 h 7470939"/>
              <a:gd name="connsiteX2308" fmla="*/ 5740959 w 6686296"/>
              <a:gd name="connsiteY2308" fmla="*/ 2717260 h 7470939"/>
              <a:gd name="connsiteX2309" fmla="*/ 5897333 w 6686296"/>
              <a:gd name="connsiteY2309" fmla="*/ 2705722 h 7470939"/>
              <a:gd name="connsiteX2310" fmla="*/ 5907104 w 6686296"/>
              <a:gd name="connsiteY2310" fmla="*/ 2719572 h 7470939"/>
              <a:gd name="connsiteX2311" fmla="*/ 5896956 w 6686296"/>
              <a:gd name="connsiteY2311" fmla="*/ 2736333 h 7470939"/>
              <a:gd name="connsiteX2312" fmla="*/ 5888521 w 6686296"/>
              <a:gd name="connsiteY2312" fmla="*/ 2723144 h 7470939"/>
              <a:gd name="connsiteX2313" fmla="*/ 5897333 w 6686296"/>
              <a:gd name="connsiteY2313" fmla="*/ 2705722 h 7470939"/>
              <a:gd name="connsiteX2314" fmla="*/ 5808966 w 6686296"/>
              <a:gd name="connsiteY2314" fmla="*/ 2677599 h 7470939"/>
              <a:gd name="connsiteX2315" fmla="*/ 5810610 w 6686296"/>
              <a:gd name="connsiteY2315" fmla="*/ 2687860 h 7470939"/>
              <a:gd name="connsiteX2316" fmla="*/ 5790658 w 6686296"/>
              <a:gd name="connsiteY2316" fmla="*/ 2688797 h 7470939"/>
              <a:gd name="connsiteX2317" fmla="*/ 5808966 w 6686296"/>
              <a:gd name="connsiteY2317" fmla="*/ 2677599 h 7470939"/>
              <a:gd name="connsiteX2318" fmla="*/ 5768779 w 6686296"/>
              <a:gd name="connsiteY2318" fmla="*/ 2670526 h 7470939"/>
              <a:gd name="connsiteX2319" fmla="*/ 5786392 w 6686296"/>
              <a:gd name="connsiteY2319" fmla="*/ 2688215 h 7470939"/>
              <a:gd name="connsiteX2320" fmla="*/ 5768346 w 6686296"/>
              <a:gd name="connsiteY2320" fmla="*/ 2705087 h 7470939"/>
              <a:gd name="connsiteX2321" fmla="*/ 5768779 w 6686296"/>
              <a:gd name="connsiteY2321" fmla="*/ 2670526 h 7470939"/>
              <a:gd name="connsiteX2322" fmla="*/ 5820501 w 6686296"/>
              <a:gd name="connsiteY2322" fmla="*/ 2666611 h 7470939"/>
              <a:gd name="connsiteX2323" fmla="*/ 5820441 w 6686296"/>
              <a:gd name="connsiteY2323" fmla="*/ 2666814 h 7470939"/>
              <a:gd name="connsiteX2324" fmla="*/ 5820271 w 6686296"/>
              <a:gd name="connsiteY2324" fmla="*/ 2666704 h 7470939"/>
              <a:gd name="connsiteX2325" fmla="*/ 5820501 w 6686296"/>
              <a:gd name="connsiteY2325" fmla="*/ 2666611 h 7470939"/>
              <a:gd name="connsiteX2326" fmla="*/ 5808581 w 6686296"/>
              <a:gd name="connsiteY2326" fmla="*/ 2664542 h 7470939"/>
              <a:gd name="connsiteX2327" fmla="*/ 5822086 w 6686296"/>
              <a:gd name="connsiteY2327" fmla="*/ 2679486 h 7470939"/>
              <a:gd name="connsiteX2328" fmla="*/ 5808581 w 6686296"/>
              <a:gd name="connsiteY2328" fmla="*/ 2664542 h 7470939"/>
              <a:gd name="connsiteX2329" fmla="*/ 5708518 w 6686296"/>
              <a:gd name="connsiteY2329" fmla="*/ 2613330 h 7470939"/>
              <a:gd name="connsiteX2330" fmla="*/ 5704020 w 6686296"/>
              <a:gd name="connsiteY2330" fmla="*/ 2619917 h 7470939"/>
              <a:gd name="connsiteX2331" fmla="*/ 5701028 w 6686296"/>
              <a:gd name="connsiteY2331" fmla="*/ 2623682 h 7470939"/>
              <a:gd name="connsiteX2332" fmla="*/ 5706875 w 6686296"/>
              <a:gd name="connsiteY2332" fmla="*/ 2625922 h 7470939"/>
              <a:gd name="connsiteX2333" fmla="*/ 1416090 w 6686296"/>
              <a:gd name="connsiteY2333" fmla="*/ 1850809 h 7470939"/>
              <a:gd name="connsiteX2334" fmla="*/ 1391660 w 6686296"/>
              <a:gd name="connsiteY2334" fmla="*/ 1893388 h 7470939"/>
              <a:gd name="connsiteX2335" fmla="*/ 1382120 w 6686296"/>
              <a:gd name="connsiteY2335" fmla="*/ 1887429 h 7470939"/>
              <a:gd name="connsiteX2336" fmla="*/ 1385412 w 6686296"/>
              <a:gd name="connsiteY2336" fmla="*/ 1873564 h 7470939"/>
              <a:gd name="connsiteX2337" fmla="*/ 1416090 w 6686296"/>
              <a:gd name="connsiteY2337" fmla="*/ 1850809 h 7470939"/>
              <a:gd name="connsiteX2338" fmla="*/ 1607103 w 6686296"/>
              <a:gd name="connsiteY2338" fmla="*/ 1742165 h 7470939"/>
              <a:gd name="connsiteX2339" fmla="*/ 1602783 w 6686296"/>
              <a:gd name="connsiteY2339" fmla="*/ 1752920 h 7470939"/>
              <a:gd name="connsiteX2340" fmla="*/ 1492324 w 6686296"/>
              <a:gd name="connsiteY2340" fmla="*/ 1867310 h 7470939"/>
              <a:gd name="connsiteX2341" fmla="*/ 1458646 w 6686296"/>
              <a:gd name="connsiteY2341" fmla="*/ 1824140 h 7470939"/>
              <a:gd name="connsiteX2342" fmla="*/ 1458645 w 6686296"/>
              <a:gd name="connsiteY2342" fmla="*/ 1824146 h 7470939"/>
              <a:gd name="connsiteX2343" fmla="*/ 1458641 w 6686296"/>
              <a:gd name="connsiteY2343" fmla="*/ 1824119 h 7470939"/>
              <a:gd name="connsiteX2344" fmla="*/ 1458422 w 6686296"/>
              <a:gd name="connsiteY2344" fmla="*/ 1820730 h 7470939"/>
              <a:gd name="connsiteX2345" fmla="*/ 1503740 w 6686296"/>
              <a:gd name="connsiteY2345" fmla="*/ 1782564 h 7470939"/>
              <a:gd name="connsiteX2346" fmla="*/ 1534148 w 6686296"/>
              <a:gd name="connsiteY2346" fmla="*/ 1768001 h 7470939"/>
              <a:gd name="connsiteX2347" fmla="*/ 1607103 w 6686296"/>
              <a:gd name="connsiteY2347" fmla="*/ 1742165 h 7470939"/>
              <a:gd name="connsiteX2348" fmla="*/ 1598516 w 6686296"/>
              <a:gd name="connsiteY2348" fmla="*/ 1740675 h 7470939"/>
              <a:gd name="connsiteX2349" fmla="*/ 1598521 w 6686296"/>
              <a:gd name="connsiteY2349" fmla="*/ 1740682 h 7470939"/>
              <a:gd name="connsiteX2350" fmla="*/ 1599002 w 6686296"/>
              <a:gd name="connsiteY2350" fmla="*/ 1740773 h 7470939"/>
              <a:gd name="connsiteX2351" fmla="*/ 1599017 w 6686296"/>
              <a:gd name="connsiteY2351" fmla="*/ 1741198 h 7470939"/>
              <a:gd name="connsiteX2352" fmla="*/ 1599022 w 6686296"/>
              <a:gd name="connsiteY2352" fmla="*/ 1741205 h 7470939"/>
              <a:gd name="connsiteX2353" fmla="*/ 1598332 w 6686296"/>
              <a:gd name="connsiteY2353" fmla="*/ 1741299 h 7470939"/>
              <a:gd name="connsiteX2354" fmla="*/ 1598513 w 6686296"/>
              <a:gd name="connsiteY2354" fmla="*/ 1740688 h 7470939"/>
              <a:gd name="connsiteX2355" fmla="*/ 1598509 w 6686296"/>
              <a:gd name="connsiteY2355" fmla="*/ 1740680 h 7470939"/>
              <a:gd name="connsiteX2356" fmla="*/ 1598515 w 6686296"/>
              <a:gd name="connsiteY2356" fmla="*/ 1740681 h 7470939"/>
              <a:gd name="connsiteX2357" fmla="*/ 1706420 w 6686296"/>
              <a:gd name="connsiteY2357" fmla="*/ 1630501 h 7470939"/>
              <a:gd name="connsiteX2358" fmla="*/ 1737767 w 6686296"/>
              <a:gd name="connsiteY2358" fmla="*/ 1635979 h 7470939"/>
              <a:gd name="connsiteX2359" fmla="*/ 1740825 w 6686296"/>
              <a:gd name="connsiteY2359" fmla="*/ 1640925 h 7470939"/>
              <a:gd name="connsiteX2360" fmla="*/ 1682616 w 6686296"/>
              <a:gd name="connsiteY2360" fmla="*/ 1702535 h 7470939"/>
              <a:gd name="connsiteX2361" fmla="*/ 1644939 w 6686296"/>
              <a:gd name="connsiteY2361" fmla="*/ 1740155 h 7470939"/>
              <a:gd name="connsiteX2362" fmla="*/ 1621807 w 6686296"/>
              <a:gd name="connsiteY2362" fmla="*/ 1744567 h 7470939"/>
              <a:gd name="connsiteX2363" fmla="*/ 1609981 w 6686296"/>
              <a:gd name="connsiteY2363" fmla="*/ 1742400 h 7470939"/>
              <a:gd name="connsiteX2364" fmla="*/ 1614071 w 6686296"/>
              <a:gd name="connsiteY2364" fmla="*/ 1716634 h 7470939"/>
              <a:gd name="connsiteX2365" fmla="*/ 1635348 w 6686296"/>
              <a:gd name="connsiteY2365" fmla="*/ 1694050 h 7470939"/>
              <a:gd name="connsiteX2366" fmla="*/ 1658245 w 6686296"/>
              <a:gd name="connsiteY2366" fmla="*/ 1680804 h 7470939"/>
              <a:gd name="connsiteX2367" fmla="*/ 1693973 w 6686296"/>
              <a:gd name="connsiteY2367" fmla="*/ 1642994 h 7470939"/>
              <a:gd name="connsiteX2368" fmla="*/ 1706420 w 6686296"/>
              <a:gd name="connsiteY2368" fmla="*/ 1630501 h 7470939"/>
              <a:gd name="connsiteX2369" fmla="*/ 1668937 w 6686296"/>
              <a:gd name="connsiteY2369" fmla="*/ 1560363 h 7470939"/>
              <a:gd name="connsiteX2370" fmla="*/ 1684874 w 6686296"/>
              <a:gd name="connsiteY2370" fmla="*/ 1565995 h 7470939"/>
              <a:gd name="connsiteX2371" fmla="*/ 1697903 w 6686296"/>
              <a:gd name="connsiteY2371" fmla="*/ 1612030 h 7470939"/>
              <a:gd name="connsiteX2372" fmla="*/ 1696436 w 6686296"/>
              <a:gd name="connsiteY2372" fmla="*/ 1622808 h 7470939"/>
              <a:gd name="connsiteX2373" fmla="*/ 1695506 w 6686296"/>
              <a:gd name="connsiteY2373" fmla="*/ 1629721 h 7470939"/>
              <a:gd name="connsiteX2374" fmla="*/ 1652573 w 6686296"/>
              <a:gd name="connsiteY2374" fmla="*/ 1577389 h 7470939"/>
              <a:gd name="connsiteX2375" fmla="*/ 1668937 w 6686296"/>
              <a:gd name="connsiteY2375" fmla="*/ 1560363 h 7470939"/>
              <a:gd name="connsiteX2376" fmla="*/ 1599552 w 6686296"/>
              <a:gd name="connsiteY2376" fmla="*/ 1511406 h 7470939"/>
              <a:gd name="connsiteX2377" fmla="*/ 1638537 w 6686296"/>
              <a:gd name="connsiteY2377" fmla="*/ 1540094 h 7470939"/>
              <a:gd name="connsiteX2378" fmla="*/ 1599552 w 6686296"/>
              <a:gd name="connsiteY2378" fmla="*/ 1511406 h 7470939"/>
              <a:gd name="connsiteX2379" fmla="*/ 1949098 w 6686296"/>
              <a:gd name="connsiteY2379" fmla="*/ 1466866 h 7470939"/>
              <a:gd name="connsiteX2380" fmla="*/ 1923056 w 6686296"/>
              <a:gd name="connsiteY2380" fmla="*/ 1500722 h 7470939"/>
              <a:gd name="connsiteX2381" fmla="*/ 1881658 w 6686296"/>
              <a:gd name="connsiteY2381" fmla="*/ 1557450 h 7470939"/>
              <a:gd name="connsiteX2382" fmla="*/ 1821257 w 6686296"/>
              <a:gd name="connsiteY2382" fmla="*/ 1612133 h 7470939"/>
              <a:gd name="connsiteX2383" fmla="*/ 1821255 w 6686296"/>
              <a:gd name="connsiteY2383" fmla="*/ 1612144 h 7470939"/>
              <a:gd name="connsiteX2384" fmla="*/ 1816561 w 6686296"/>
              <a:gd name="connsiteY2384" fmla="*/ 1637193 h 7470939"/>
              <a:gd name="connsiteX2385" fmla="*/ 1771631 w 6686296"/>
              <a:gd name="connsiteY2385" fmla="*/ 1635653 h 7470939"/>
              <a:gd name="connsiteX2386" fmla="*/ 1748080 w 6686296"/>
              <a:gd name="connsiteY2386" fmla="*/ 1638346 h 7470939"/>
              <a:gd name="connsiteX2387" fmla="*/ 1769737 w 6686296"/>
              <a:gd name="connsiteY2387" fmla="*/ 1609583 h 7470939"/>
              <a:gd name="connsiteX2388" fmla="*/ 1827873 w 6686296"/>
              <a:gd name="connsiteY2388" fmla="*/ 1574310 h 7470939"/>
              <a:gd name="connsiteX2389" fmla="*/ 1843482 w 6686296"/>
              <a:gd name="connsiteY2389" fmla="*/ 1550743 h 7470939"/>
              <a:gd name="connsiteX2390" fmla="*/ 1843473 w 6686296"/>
              <a:gd name="connsiteY2390" fmla="*/ 1550741 h 7470939"/>
              <a:gd name="connsiteX2391" fmla="*/ 1912102 w 6686296"/>
              <a:gd name="connsiteY2391" fmla="*/ 1492185 h 7470939"/>
              <a:gd name="connsiteX2392" fmla="*/ 1949098 w 6686296"/>
              <a:gd name="connsiteY2392" fmla="*/ 1466866 h 7470939"/>
              <a:gd name="connsiteX2393" fmla="*/ 1942695 w 6686296"/>
              <a:gd name="connsiteY2393" fmla="*/ 1465262 h 7470939"/>
              <a:gd name="connsiteX2394" fmla="*/ 1943123 w 6686296"/>
              <a:gd name="connsiteY2394" fmla="*/ 1465481 h 7470939"/>
              <a:gd name="connsiteX2395" fmla="*/ 1943013 w 6686296"/>
              <a:gd name="connsiteY2395" fmla="*/ 1465720 h 7470939"/>
              <a:gd name="connsiteX2396" fmla="*/ 1943017 w 6686296"/>
              <a:gd name="connsiteY2396" fmla="*/ 1465727 h 7470939"/>
              <a:gd name="connsiteX2397" fmla="*/ 1943012 w 6686296"/>
              <a:gd name="connsiteY2397" fmla="*/ 1465726 h 7470939"/>
              <a:gd name="connsiteX2398" fmla="*/ 1942751 w 6686296"/>
              <a:gd name="connsiteY2398" fmla="*/ 1465668 h 7470939"/>
              <a:gd name="connsiteX2399" fmla="*/ 1942695 w 6686296"/>
              <a:gd name="connsiteY2399" fmla="*/ 1465262 h 7470939"/>
              <a:gd name="connsiteX2400" fmla="*/ 1974110 w 6686296"/>
              <a:gd name="connsiteY2400" fmla="*/ 1419154 h 7470939"/>
              <a:gd name="connsiteX2401" fmla="*/ 1973236 w 6686296"/>
              <a:gd name="connsiteY2401" fmla="*/ 1502623 h 7470939"/>
              <a:gd name="connsiteX2402" fmla="*/ 1953456 w 6686296"/>
              <a:gd name="connsiteY2402" fmla="*/ 1477535 h 7470939"/>
              <a:gd name="connsiteX2403" fmla="*/ 1974110 w 6686296"/>
              <a:gd name="connsiteY2403" fmla="*/ 1419154 h 7470939"/>
              <a:gd name="connsiteX2404" fmla="*/ 6032804 w 6686296"/>
              <a:gd name="connsiteY2404" fmla="*/ 2084740 h 7470939"/>
              <a:gd name="connsiteX2405" fmla="*/ 6038570 w 6686296"/>
              <a:gd name="connsiteY2405" fmla="*/ 2097511 h 7470939"/>
              <a:gd name="connsiteX2406" fmla="*/ 6026535 w 6686296"/>
              <a:gd name="connsiteY2406" fmla="*/ 2103819 h 7470939"/>
              <a:gd name="connsiteX2407" fmla="*/ 6022879 w 6686296"/>
              <a:gd name="connsiteY2407" fmla="*/ 2093334 h 7470939"/>
              <a:gd name="connsiteX2408" fmla="*/ 6032804 w 6686296"/>
              <a:gd name="connsiteY2408" fmla="*/ 2084740 h 7470939"/>
              <a:gd name="connsiteX2409" fmla="*/ 6314180 w 6686296"/>
              <a:gd name="connsiteY2409" fmla="*/ 2121522 h 7470939"/>
              <a:gd name="connsiteX2410" fmla="*/ 6318919 w 6686296"/>
              <a:gd name="connsiteY2410" fmla="*/ 2149270 h 7470939"/>
              <a:gd name="connsiteX2411" fmla="*/ 6317138 w 6686296"/>
              <a:gd name="connsiteY2411" fmla="*/ 2161504 h 7470939"/>
              <a:gd name="connsiteX2412" fmla="*/ 6314427 w 6686296"/>
              <a:gd name="connsiteY2412" fmla="*/ 2177757 h 7470939"/>
              <a:gd name="connsiteX2413" fmla="*/ 6307010 w 6686296"/>
              <a:gd name="connsiteY2413" fmla="*/ 2208186 h 7470939"/>
              <a:gd name="connsiteX2414" fmla="*/ 6296802 w 6686296"/>
              <a:gd name="connsiteY2414" fmla="*/ 2220440 h 7470939"/>
              <a:gd name="connsiteX2415" fmla="*/ 6282313 w 6686296"/>
              <a:gd name="connsiteY2415" fmla="*/ 2211310 h 7470939"/>
              <a:gd name="connsiteX2416" fmla="*/ 6294380 w 6686296"/>
              <a:gd name="connsiteY2416" fmla="*/ 2198486 h 7470939"/>
              <a:gd name="connsiteX2417" fmla="*/ 6256481 w 6686296"/>
              <a:gd name="connsiteY2417" fmla="*/ 2211463 h 7470939"/>
              <a:gd name="connsiteX2418" fmla="*/ 6245866 w 6686296"/>
              <a:gd name="connsiteY2418" fmla="*/ 2182833 h 7470939"/>
              <a:gd name="connsiteX2419" fmla="*/ 6230912 w 6686296"/>
              <a:gd name="connsiteY2419" fmla="*/ 2157587 h 7470939"/>
              <a:gd name="connsiteX2420" fmla="*/ 6257392 w 6686296"/>
              <a:gd name="connsiteY2420" fmla="*/ 2137726 h 7470939"/>
              <a:gd name="connsiteX2421" fmla="*/ 6281482 w 6686296"/>
              <a:gd name="connsiteY2421" fmla="*/ 2131499 h 7470939"/>
              <a:gd name="connsiteX2422" fmla="*/ 6314180 w 6686296"/>
              <a:gd name="connsiteY2422" fmla="*/ 2121522 h 7470939"/>
              <a:gd name="connsiteX2423" fmla="*/ 2043432 w 6686296"/>
              <a:gd name="connsiteY2423" fmla="*/ 1366813 h 7470939"/>
              <a:gd name="connsiteX2424" fmla="*/ 2048378 w 6686296"/>
              <a:gd name="connsiteY2424" fmla="*/ 1387163 h 7470939"/>
              <a:gd name="connsiteX2425" fmla="*/ 2036651 w 6686296"/>
              <a:gd name="connsiteY2425" fmla="*/ 1369501 h 7470939"/>
              <a:gd name="connsiteX2426" fmla="*/ 2043432 w 6686296"/>
              <a:gd name="connsiteY2426" fmla="*/ 1366813 h 7470939"/>
              <a:gd name="connsiteX2427" fmla="*/ 2078018 w 6686296"/>
              <a:gd name="connsiteY2427" fmla="*/ 1347749 h 7470939"/>
              <a:gd name="connsiteX2428" fmla="*/ 2084764 w 6686296"/>
              <a:gd name="connsiteY2428" fmla="*/ 1357417 h 7470939"/>
              <a:gd name="connsiteX2429" fmla="*/ 2066237 w 6686296"/>
              <a:gd name="connsiteY2429" fmla="*/ 1347556 h 7470939"/>
              <a:gd name="connsiteX2430" fmla="*/ 2078018 w 6686296"/>
              <a:gd name="connsiteY2430" fmla="*/ 1347749 h 7470939"/>
              <a:gd name="connsiteX2431" fmla="*/ 6104515 w 6686296"/>
              <a:gd name="connsiteY2431" fmla="*/ 1994145 h 7470939"/>
              <a:gd name="connsiteX2432" fmla="*/ 6105413 w 6686296"/>
              <a:gd name="connsiteY2432" fmla="*/ 1999840 h 7470939"/>
              <a:gd name="connsiteX2433" fmla="*/ 6095659 w 6686296"/>
              <a:gd name="connsiteY2433" fmla="*/ 2004258 h 7470939"/>
              <a:gd name="connsiteX2434" fmla="*/ 6090733 w 6686296"/>
              <a:gd name="connsiteY2434" fmla="*/ 1999427 h 7470939"/>
              <a:gd name="connsiteX2435" fmla="*/ 6104515 w 6686296"/>
              <a:gd name="connsiteY2435" fmla="*/ 1994145 h 7470939"/>
              <a:gd name="connsiteX2436" fmla="*/ 6134054 w 6686296"/>
              <a:gd name="connsiteY2436" fmla="*/ 1999191 h 7470939"/>
              <a:gd name="connsiteX2437" fmla="*/ 6121319 w 6686296"/>
              <a:gd name="connsiteY2437" fmla="*/ 2067778 h 7470939"/>
              <a:gd name="connsiteX2438" fmla="*/ 6135231 w 6686296"/>
              <a:gd name="connsiteY2438" fmla="*/ 2093974 h 7470939"/>
              <a:gd name="connsiteX2439" fmla="*/ 6199666 w 6686296"/>
              <a:gd name="connsiteY2439" fmla="*/ 2104645 h 7470939"/>
              <a:gd name="connsiteX2440" fmla="*/ 6217996 w 6686296"/>
              <a:gd name="connsiteY2440" fmla="*/ 2134065 h 7470939"/>
              <a:gd name="connsiteX2441" fmla="*/ 6210737 w 6686296"/>
              <a:gd name="connsiteY2441" fmla="*/ 2186472 h 7470939"/>
              <a:gd name="connsiteX2442" fmla="*/ 6201574 w 6686296"/>
              <a:gd name="connsiteY2442" fmla="*/ 2205218 h 7470939"/>
              <a:gd name="connsiteX2443" fmla="*/ 6192843 w 6686296"/>
              <a:gd name="connsiteY2443" fmla="*/ 2185805 h 7470939"/>
              <a:gd name="connsiteX2444" fmla="*/ 6101939 w 6686296"/>
              <a:gd name="connsiteY2444" fmla="*/ 2189418 h 7470939"/>
              <a:gd name="connsiteX2445" fmla="*/ 6022098 w 6686296"/>
              <a:gd name="connsiteY2445" fmla="*/ 2175504 h 7470939"/>
              <a:gd name="connsiteX2446" fmla="*/ 6012768 w 6686296"/>
              <a:gd name="connsiteY2446" fmla="*/ 2156806 h 7470939"/>
              <a:gd name="connsiteX2447" fmla="*/ 6071747 w 6686296"/>
              <a:gd name="connsiteY2447" fmla="*/ 2107880 h 7470939"/>
              <a:gd name="connsiteX2448" fmla="*/ 6082196 w 6686296"/>
              <a:gd name="connsiteY2448" fmla="*/ 2096068 h 7470939"/>
              <a:gd name="connsiteX2449" fmla="*/ 6104560 w 6686296"/>
              <a:gd name="connsiteY2449" fmla="*/ 2055262 h 7470939"/>
              <a:gd name="connsiteX2450" fmla="*/ 6105020 w 6686296"/>
              <a:gd name="connsiteY2450" fmla="*/ 2055520 h 7470939"/>
              <a:gd name="connsiteX2451" fmla="*/ 6104744 w 6686296"/>
              <a:gd name="connsiteY2451" fmla="*/ 2055113 h 7470939"/>
              <a:gd name="connsiteX2452" fmla="*/ 6104560 w 6686296"/>
              <a:gd name="connsiteY2452" fmla="*/ 2055262 h 7470939"/>
              <a:gd name="connsiteX2453" fmla="*/ 6100187 w 6686296"/>
              <a:gd name="connsiteY2453" fmla="*/ 2003871 h 7470939"/>
              <a:gd name="connsiteX2454" fmla="*/ 6134054 w 6686296"/>
              <a:gd name="connsiteY2454" fmla="*/ 1999191 h 7470939"/>
              <a:gd name="connsiteX2455" fmla="*/ 6207422 w 6686296"/>
              <a:gd name="connsiteY2455" fmla="*/ 1483581 h 7470939"/>
              <a:gd name="connsiteX2456" fmla="*/ 6223659 w 6686296"/>
              <a:gd name="connsiteY2456" fmla="*/ 1486952 h 7470939"/>
              <a:gd name="connsiteX2457" fmla="*/ 6271831 w 6686296"/>
              <a:gd name="connsiteY2457" fmla="*/ 1496180 h 7470939"/>
              <a:gd name="connsiteX2458" fmla="*/ 6307301 w 6686296"/>
              <a:gd name="connsiteY2458" fmla="*/ 1559288 h 7470939"/>
              <a:gd name="connsiteX2459" fmla="*/ 6283512 w 6686296"/>
              <a:gd name="connsiteY2459" fmla="*/ 1594271 h 7470939"/>
              <a:gd name="connsiteX2460" fmla="*/ 6266574 w 6686296"/>
              <a:gd name="connsiteY2460" fmla="*/ 1596688 h 7470939"/>
              <a:gd name="connsiteX2461" fmla="*/ 6164935 w 6686296"/>
              <a:gd name="connsiteY2461" fmla="*/ 1579301 h 7470939"/>
              <a:gd name="connsiteX2462" fmla="*/ 6141477 w 6686296"/>
              <a:gd name="connsiteY2462" fmla="*/ 1567796 h 7470939"/>
              <a:gd name="connsiteX2463" fmla="*/ 6157325 w 6686296"/>
              <a:gd name="connsiteY2463" fmla="*/ 1543515 h 7470939"/>
              <a:gd name="connsiteX2464" fmla="*/ 6195744 w 6686296"/>
              <a:gd name="connsiteY2464" fmla="*/ 1492502 h 7470939"/>
              <a:gd name="connsiteX2465" fmla="*/ 6207422 w 6686296"/>
              <a:gd name="connsiteY2465" fmla="*/ 1483581 h 7470939"/>
              <a:gd name="connsiteX2466" fmla="*/ 2998173 w 6686296"/>
              <a:gd name="connsiteY2466" fmla="*/ 873746 h 7470939"/>
              <a:gd name="connsiteX2467" fmla="*/ 2996193 w 6686296"/>
              <a:gd name="connsiteY2467" fmla="*/ 874131 h 7470939"/>
              <a:gd name="connsiteX2468" fmla="*/ 2997586 w 6686296"/>
              <a:gd name="connsiteY2468" fmla="*/ 874372 h 7470939"/>
              <a:gd name="connsiteX2469" fmla="*/ 2998173 w 6686296"/>
              <a:gd name="connsiteY2469" fmla="*/ 873746 h 7470939"/>
              <a:gd name="connsiteX2470" fmla="*/ 5716755 w 6686296"/>
              <a:gd name="connsiteY2470" fmla="*/ 1341839 h 7470939"/>
              <a:gd name="connsiteX2471" fmla="*/ 5717136 w 6686296"/>
              <a:gd name="connsiteY2471" fmla="*/ 1342199 h 7470939"/>
              <a:gd name="connsiteX2472" fmla="*/ 5716879 w 6686296"/>
              <a:gd name="connsiteY2472" fmla="*/ 1341872 h 7470939"/>
              <a:gd name="connsiteX2473" fmla="*/ 3113163 w 6686296"/>
              <a:gd name="connsiteY2473" fmla="*/ 880858 h 7470939"/>
              <a:gd name="connsiteX2474" fmla="*/ 3107974 w 6686296"/>
              <a:gd name="connsiteY2474" fmla="*/ 880443 h 7470939"/>
              <a:gd name="connsiteX2475" fmla="*/ 3112755 w 6686296"/>
              <a:gd name="connsiteY2475" fmla="*/ 883211 h 7470939"/>
              <a:gd name="connsiteX2476" fmla="*/ 3113163 w 6686296"/>
              <a:gd name="connsiteY2476" fmla="*/ 880858 h 7470939"/>
              <a:gd name="connsiteX2477" fmla="*/ 5767700 w 6686296"/>
              <a:gd name="connsiteY2477" fmla="*/ 1329803 h 7470939"/>
              <a:gd name="connsiteX2478" fmla="*/ 5770422 w 6686296"/>
              <a:gd name="connsiteY2478" fmla="*/ 1344077 h 7470939"/>
              <a:gd name="connsiteX2479" fmla="*/ 5754819 w 6686296"/>
              <a:gd name="connsiteY2479" fmla="*/ 1345498 h 7470939"/>
              <a:gd name="connsiteX2480" fmla="*/ 5767700 w 6686296"/>
              <a:gd name="connsiteY2480" fmla="*/ 1329803 h 7470939"/>
              <a:gd name="connsiteX2481" fmla="*/ 5739956 w 6686296"/>
              <a:gd name="connsiteY2481" fmla="*/ 1286627 h 7470939"/>
              <a:gd name="connsiteX2482" fmla="*/ 5749289 w 6686296"/>
              <a:gd name="connsiteY2482" fmla="*/ 1296460 h 7470939"/>
              <a:gd name="connsiteX2483" fmla="*/ 5721826 w 6686296"/>
              <a:gd name="connsiteY2483" fmla="*/ 1313918 h 7470939"/>
              <a:gd name="connsiteX2484" fmla="*/ 5739956 w 6686296"/>
              <a:gd name="connsiteY2484" fmla="*/ 1286627 h 7470939"/>
              <a:gd name="connsiteX2485" fmla="*/ 5956975 w 6686296"/>
              <a:gd name="connsiteY2485" fmla="*/ 1311089 h 7470939"/>
              <a:gd name="connsiteX2486" fmla="*/ 5963988 w 6686296"/>
              <a:gd name="connsiteY2486" fmla="*/ 1318046 h 7470939"/>
              <a:gd name="connsiteX2487" fmla="*/ 5955271 w 6686296"/>
              <a:gd name="connsiteY2487" fmla="*/ 1325403 h 7470939"/>
              <a:gd name="connsiteX2488" fmla="*/ 5951426 w 6686296"/>
              <a:gd name="connsiteY2488" fmla="*/ 1318914 h 7470939"/>
              <a:gd name="connsiteX2489" fmla="*/ 5956975 w 6686296"/>
              <a:gd name="connsiteY2489" fmla="*/ 1311089 h 7470939"/>
              <a:gd name="connsiteX2490" fmla="*/ 2957802 w 6686296"/>
              <a:gd name="connsiteY2490" fmla="*/ 790676 h 7470939"/>
              <a:gd name="connsiteX2491" fmla="*/ 2963367 w 6686296"/>
              <a:gd name="connsiteY2491" fmla="*/ 801083 h 7470939"/>
              <a:gd name="connsiteX2492" fmla="*/ 2953155 w 6686296"/>
              <a:gd name="connsiteY2492" fmla="*/ 811691 h 7470939"/>
              <a:gd name="connsiteX2493" fmla="*/ 2947958 w 6686296"/>
              <a:gd name="connsiteY2493" fmla="*/ 799347 h 7470939"/>
              <a:gd name="connsiteX2494" fmla="*/ 2957802 w 6686296"/>
              <a:gd name="connsiteY2494" fmla="*/ 790676 h 7470939"/>
              <a:gd name="connsiteX2495" fmla="*/ 5759800 w 6686296"/>
              <a:gd name="connsiteY2495" fmla="*/ 1264646 h 7470939"/>
              <a:gd name="connsiteX2496" fmla="*/ 5771590 w 6686296"/>
              <a:gd name="connsiteY2496" fmla="*/ 1288827 h 7470939"/>
              <a:gd name="connsiteX2497" fmla="*/ 5753574 w 6686296"/>
              <a:gd name="connsiteY2497" fmla="*/ 1268247 h 7470939"/>
              <a:gd name="connsiteX2498" fmla="*/ 5759800 w 6686296"/>
              <a:gd name="connsiteY2498" fmla="*/ 1264646 h 7470939"/>
              <a:gd name="connsiteX2499" fmla="*/ 5932199 w 6686296"/>
              <a:gd name="connsiteY2499" fmla="*/ 1294182 h 7470939"/>
              <a:gd name="connsiteX2500" fmla="*/ 5937767 w 6686296"/>
              <a:gd name="connsiteY2500" fmla="*/ 1303305 h 7470939"/>
              <a:gd name="connsiteX2501" fmla="*/ 5921728 w 6686296"/>
              <a:gd name="connsiteY2501" fmla="*/ 1316591 h 7470939"/>
              <a:gd name="connsiteX2502" fmla="*/ 5915412 w 6686296"/>
              <a:gd name="connsiteY2502" fmla="*/ 1301264 h 7470939"/>
              <a:gd name="connsiteX2503" fmla="*/ 5932199 w 6686296"/>
              <a:gd name="connsiteY2503" fmla="*/ 1294182 h 7470939"/>
              <a:gd name="connsiteX2504" fmla="*/ 5732887 w 6686296"/>
              <a:gd name="connsiteY2504" fmla="*/ 1259579 h 7470939"/>
              <a:gd name="connsiteX2505" fmla="*/ 5733501 w 6686296"/>
              <a:gd name="connsiteY2505" fmla="*/ 1265174 h 7470939"/>
              <a:gd name="connsiteX2506" fmla="*/ 5714431 w 6686296"/>
              <a:gd name="connsiteY2506" fmla="*/ 1273082 h 7470939"/>
              <a:gd name="connsiteX2507" fmla="*/ 5715034 w 6686296"/>
              <a:gd name="connsiteY2507" fmla="*/ 1267496 h 7470939"/>
              <a:gd name="connsiteX2508" fmla="*/ 5732887 w 6686296"/>
              <a:gd name="connsiteY2508" fmla="*/ 1259579 h 7470939"/>
              <a:gd name="connsiteX2509" fmla="*/ 5753652 w 6686296"/>
              <a:gd name="connsiteY2509" fmla="*/ 1198467 h 7470939"/>
              <a:gd name="connsiteX2510" fmla="*/ 5747342 w 6686296"/>
              <a:gd name="connsiteY2510" fmla="*/ 1226941 h 7470939"/>
              <a:gd name="connsiteX2511" fmla="*/ 5753652 w 6686296"/>
              <a:gd name="connsiteY2511" fmla="*/ 1198467 h 7470939"/>
              <a:gd name="connsiteX2512" fmla="*/ 6057472 w 6686296"/>
              <a:gd name="connsiteY2512" fmla="*/ 1225406 h 7470939"/>
              <a:gd name="connsiteX2513" fmla="*/ 6071234 w 6686296"/>
              <a:gd name="connsiteY2513" fmla="*/ 1246066 h 7470939"/>
              <a:gd name="connsiteX2514" fmla="*/ 6057472 w 6686296"/>
              <a:gd name="connsiteY2514" fmla="*/ 1225406 h 7470939"/>
              <a:gd name="connsiteX2515" fmla="*/ 5834055 w 6686296"/>
              <a:gd name="connsiteY2515" fmla="*/ 1173755 h 7470939"/>
              <a:gd name="connsiteX2516" fmla="*/ 5837640 w 6686296"/>
              <a:gd name="connsiteY2516" fmla="*/ 1179790 h 7470939"/>
              <a:gd name="connsiteX2517" fmla="*/ 5826593 w 6686296"/>
              <a:gd name="connsiteY2517" fmla="*/ 1183392 h 7470939"/>
              <a:gd name="connsiteX2518" fmla="*/ 5822467 w 6686296"/>
              <a:gd name="connsiteY2518" fmla="*/ 1176263 h 7470939"/>
              <a:gd name="connsiteX2519" fmla="*/ 5834055 w 6686296"/>
              <a:gd name="connsiteY2519" fmla="*/ 1173755 h 7470939"/>
              <a:gd name="connsiteX2520" fmla="*/ 5923390 w 6686296"/>
              <a:gd name="connsiteY2520" fmla="*/ 1176361 h 7470939"/>
              <a:gd name="connsiteX2521" fmla="*/ 5941445 w 6686296"/>
              <a:gd name="connsiteY2521" fmla="*/ 1187239 h 7470939"/>
              <a:gd name="connsiteX2522" fmla="*/ 5947161 w 6686296"/>
              <a:gd name="connsiteY2522" fmla="*/ 1188092 h 7470939"/>
              <a:gd name="connsiteX2523" fmla="*/ 5970085 w 6686296"/>
              <a:gd name="connsiteY2523" fmla="*/ 1202633 h 7470939"/>
              <a:gd name="connsiteX2524" fmla="*/ 5955916 w 6686296"/>
              <a:gd name="connsiteY2524" fmla="*/ 1216993 h 7470939"/>
              <a:gd name="connsiteX2525" fmla="*/ 5965588 w 6686296"/>
              <a:gd name="connsiteY2525" fmla="*/ 1236556 h 7470939"/>
              <a:gd name="connsiteX2526" fmla="*/ 5958984 w 6686296"/>
              <a:gd name="connsiteY2526" fmla="*/ 1267718 h 7470939"/>
              <a:gd name="connsiteX2527" fmla="*/ 5906381 w 6686296"/>
              <a:gd name="connsiteY2527" fmla="*/ 1260754 h 7470939"/>
              <a:gd name="connsiteX2528" fmla="*/ 5884276 w 6686296"/>
              <a:gd name="connsiteY2528" fmla="*/ 1216514 h 7470939"/>
              <a:gd name="connsiteX2529" fmla="*/ 5870844 w 6686296"/>
              <a:gd name="connsiteY2529" fmla="*/ 1213912 h 7470939"/>
              <a:gd name="connsiteX2530" fmla="*/ 5860215 w 6686296"/>
              <a:gd name="connsiteY2530" fmla="*/ 1237670 h 7470939"/>
              <a:gd name="connsiteX2531" fmla="*/ 5795955 w 6686296"/>
              <a:gd name="connsiteY2531" fmla="*/ 1248171 h 7470939"/>
              <a:gd name="connsiteX2532" fmla="*/ 5798222 w 6686296"/>
              <a:gd name="connsiteY2532" fmla="*/ 1233790 h 7470939"/>
              <a:gd name="connsiteX2533" fmla="*/ 5865991 w 6686296"/>
              <a:gd name="connsiteY2533" fmla="*/ 1213350 h 7470939"/>
              <a:gd name="connsiteX2534" fmla="*/ 5893926 w 6686296"/>
              <a:gd name="connsiteY2534" fmla="*/ 1199719 h 7470939"/>
              <a:gd name="connsiteX2535" fmla="*/ 5921269 w 6686296"/>
              <a:gd name="connsiteY2535" fmla="*/ 1184226 h 7470939"/>
              <a:gd name="connsiteX2536" fmla="*/ 5923390 w 6686296"/>
              <a:gd name="connsiteY2536" fmla="*/ 1176361 h 7470939"/>
              <a:gd name="connsiteX2537" fmla="*/ 6077423 w 6686296"/>
              <a:gd name="connsiteY2537" fmla="*/ 1151559 h 7470939"/>
              <a:gd name="connsiteX2538" fmla="*/ 6093547 w 6686296"/>
              <a:gd name="connsiteY2538" fmla="*/ 1162301 h 7470939"/>
              <a:gd name="connsiteX2539" fmla="*/ 6087869 w 6686296"/>
              <a:gd name="connsiteY2539" fmla="*/ 1178342 h 7470939"/>
              <a:gd name="connsiteX2540" fmla="*/ 6056815 w 6686296"/>
              <a:gd name="connsiteY2540" fmla="*/ 1154908 h 7470939"/>
              <a:gd name="connsiteX2541" fmla="*/ 6077423 w 6686296"/>
              <a:gd name="connsiteY2541" fmla="*/ 1151559 h 7470939"/>
              <a:gd name="connsiteX2542" fmla="*/ 5866918 w 6686296"/>
              <a:gd name="connsiteY2542" fmla="*/ 1115003 h 7470939"/>
              <a:gd name="connsiteX2543" fmla="*/ 5876706 w 6686296"/>
              <a:gd name="connsiteY2543" fmla="*/ 1121063 h 7470939"/>
              <a:gd name="connsiteX2544" fmla="*/ 5858567 w 6686296"/>
              <a:gd name="connsiteY2544" fmla="*/ 1155451 h 7470939"/>
              <a:gd name="connsiteX2545" fmla="*/ 5826177 w 6686296"/>
              <a:gd name="connsiteY2545" fmla="*/ 1146968 h 7470939"/>
              <a:gd name="connsiteX2546" fmla="*/ 5866918 w 6686296"/>
              <a:gd name="connsiteY2546" fmla="*/ 1115003 h 7470939"/>
              <a:gd name="connsiteX2547" fmla="*/ 5870291 w 6686296"/>
              <a:gd name="connsiteY2547" fmla="*/ 1115588 h 7470939"/>
              <a:gd name="connsiteX2548" fmla="*/ 5870454 w 6686296"/>
              <a:gd name="connsiteY2548" fmla="*/ 1115737 h 7470939"/>
              <a:gd name="connsiteX2549" fmla="*/ 5870306 w 6686296"/>
              <a:gd name="connsiteY2549" fmla="*/ 1115647 h 7470939"/>
              <a:gd name="connsiteX2550" fmla="*/ 5870291 w 6686296"/>
              <a:gd name="connsiteY2550" fmla="*/ 1115588 h 7470939"/>
              <a:gd name="connsiteX2551" fmla="*/ 5255800 w 6686296"/>
              <a:gd name="connsiteY2551" fmla="*/ 996481 h 7470939"/>
              <a:gd name="connsiteX2552" fmla="*/ 5263534 w 6686296"/>
              <a:gd name="connsiteY2552" fmla="*/ 1003708 h 7470939"/>
              <a:gd name="connsiteX2553" fmla="*/ 5252190 w 6686296"/>
              <a:gd name="connsiteY2553" fmla="*/ 1009015 h 7470939"/>
              <a:gd name="connsiteX2554" fmla="*/ 5245758 w 6686296"/>
              <a:gd name="connsiteY2554" fmla="*/ 1002550 h 7470939"/>
              <a:gd name="connsiteX2555" fmla="*/ 5255800 w 6686296"/>
              <a:gd name="connsiteY2555" fmla="*/ 996481 h 7470939"/>
              <a:gd name="connsiteX2556" fmla="*/ 4765786 w 6686296"/>
              <a:gd name="connsiteY2556" fmla="*/ 871789 h 7470939"/>
              <a:gd name="connsiteX2557" fmla="*/ 4654927 w 6686296"/>
              <a:gd name="connsiteY2557" fmla="*/ 853280 h 7470939"/>
              <a:gd name="connsiteX2558" fmla="*/ 4621596 w 6686296"/>
              <a:gd name="connsiteY2558" fmla="*/ 853796 h 7470939"/>
              <a:gd name="connsiteX2559" fmla="*/ 4618257 w 6686296"/>
              <a:gd name="connsiteY2559" fmla="*/ 856200 h 7470939"/>
              <a:gd name="connsiteX2560" fmla="*/ 4657553 w 6686296"/>
              <a:gd name="connsiteY2560" fmla="*/ 860131 h 7470939"/>
              <a:gd name="connsiteX2561" fmla="*/ 4781409 w 6686296"/>
              <a:gd name="connsiteY2561" fmla="*/ 885638 h 7470939"/>
              <a:gd name="connsiteX2562" fmla="*/ 4781496 w 6686296"/>
              <a:gd name="connsiteY2562" fmla="*/ 883237 h 7470939"/>
              <a:gd name="connsiteX2563" fmla="*/ 4776537 w 6686296"/>
              <a:gd name="connsiteY2563" fmla="*/ 878742 h 7470939"/>
              <a:gd name="connsiteX2564" fmla="*/ 4765786 w 6686296"/>
              <a:gd name="connsiteY2564" fmla="*/ 871789 h 7470939"/>
              <a:gd name="connsiteX2565" fmla="*/ 4005078 w 6686296"/>
              <a:gd name="connsiteY2565" fmla="*/ 729018 h 7470939"/>
              <a:gd name="connsiteX2566" fmla="*/ 4005673 w 6686296"/>
              <a:gd name="connsiteY2566" fmla="*/ 743043 h 7470939"/>
              <a:gd name="connsiteX2567" fmla="*/ 3991040 w 6686296"/>
              <a:gd name="connsiteY2567" fmla="*/ 728861 h 7470939"/>
              <a:gd name="connsiteX2568" fmla="*/ 4005078 w 6686296"/>
              <a:gd name="connsiteY2568" fmla="*/ 729018 h 7470939"/>
              <a:gd name="connsiteX2569" fmla="*/ 5538168 w 6686296"/>
              <a:gd name="connsiteY2569" fmla="*/ 993704 h 7470939"/>
              <a:gd name="connsiteX2570" fmla="*/ 5540204 w 6686296"/>
              <a:gd name="connsiteY2570" fmla="*/ 1015628 h 7470939"/>
              <a:gd name="connsiteX2571" fmla="*/ 5526857 w 6686296"/>
              <a:gd name="connsiteY2571" fmla="*/ 1014853 h 7470939"/>
              <a:gd name="connsiteX2572" fmla="*/ 5528046 w 6686296"/>
              <a:gd name="connsiteY2572" fmla="*/ 1008219 h 7470939"/>
              <a:gd name="connsiteX2573" fmla="*/ 5538168 w 6686296"/>
              <a:gd name="connsiteY2573" fmla="*/ 993704 h 7470939"/>
              <a:gd name="connsiteX2574" fmla="*/ 5950973 w 6686296"/>
              <a:gd name="connsiteY2574" fmla="*/ 1065141 h 7470939"/>
              <a:gd name="connsiteX2575" fmla="*/ 5957572 w 6686296"/>
              <a:gd name="connsiteY2575" fmla="*/ 1071441 h 7470939"/>
              <a:gd name="connsiteX2576" fmla="*/ 5948971 w 6686296"/>
              <a:gd name="connsiteY2576" fmla="*/ 1075010 h 7470939"/>
              <a:gd name="connsiteX2577" fmla="*/ 5943409 w 6686296"/>
              <a:gd name="connsiteY2577" fmla="*/ 1067303 h 7470939"/>
              <a:gd name="connsiteX2578" fmla="*/ 5950973 w 6686296"/>
              <a:gd name="connsiteY2578" fmla="*/ 1065141 h 7470939"/>
              <a:gd name="connsiteX2579" fmla="*/ 5379422 w 6686296"/>
              <a:gd name="connsiteY2579" fmla="*/ 940185 h 7470939"/>
              <a:gd name="connsiteX2580" fmla="*/ 5380947 w 6686296"/>
              <a:gd name="connsiteY2580" fmla="*/ 961282 h 7470939"/>
              <a:gd name="connsiteX2581" fmla="*/ 5369015 w 6686296"/>
              <a:gd name="connsiteY2581" fmla="*/ 958803 h 7470939"/>
              <a:gd name="connsiteX2582" fmla="*/ 5379422 w 6686296"/>
              <a:gd name="connsiteY2582" fmla="*/ 940185 h 7470939"/>
              <a:gd name="connsiteX2583" fmla="*/ 4581712 w 6686296"/>
              <a:gd name="connsiteY2583" fmla="*/ 788937 h 7470939"/>
              <a:gd name="connsiteX2584" fmla="*/ 4586317 w 6686296"/>
              <a:gd name="connsiteY2584" fmla="*/ 798818 h 7470939"/>
              <a:gd name="connsiteX2585" fmla="*/ 4577722 w 6686296"/>
              <a:gd name="connsiteY2585" fmla="*/ 803659 h 7470939"/>
              <a:gd name="connsiteX2586" fmla="*/ 4572664 w 6686296"/>
              <a:gd name="connsiteY2586" fmla="*/ 794215 h 7470939"/>
              <a:gd name="connsiteX2587" fmla="*/ 4581712 w 6686296"/>
              <a:gd name="connsiteY2587" fmla="*/ 788937 h 7470939"/>
              <a:gd name="connsiteX2588" fmla="*/ 3954422 w 6686296"/>
              <a:gd name="connsiteY2588" fmla="*/ 680033 h 7470939"/>
              <a:gd name="connsiteX2589" fmla="*/ 3956378 w 6686296"/>
              <a:gd name="connsiteY2589" fmla="*/ 689366 h 7470939"/>
              <a:gd name="connsiteX2590" fmla="*/ 3948064 w 6686296"/>
              <a:gd name="connsiteY2590" fmla="*/ 692883 h 7470939"/>
              <a:gd name="connsiteX2591" fmla="*/ 3947227 w 6686296"/>
              <a:gd name="connsiteY2591" fmla="*/ 685009 h 7470939"/>
              <a:gd name="connsiteX2592" fmla="*/ 3954422 w 6686296"/>
              <a:gd name="connsiteY2592" fmla="*/ 680033 h 7470939"/>
              <a:gd name="connsiteX2593" fmla="*/ 5961637 w 6686296"/>
              <a:gd name="connsiteY2593" fmla="*/ 1015725 h 7470939"/>
              <a:gd name="connsiteX2594" fmla="*/ 5965273 w 6686296"/>
              <a:gd name="connsiteY2594" fmla="*/ 1025822 h 7470939"/>
              <a:gd name="connsiteX2595" fmla="*/ 5954382 w 6686296"/>
              <a:gd name="connsiteY2595" fmla="*/ 1032140 h 7470939"/>
              <a:gd name="connsiteX2596" fmla="*/ 5950896 w 6686296"/>
              <a:gd name="connsiteY2596" fmla="*/ 1022484 h 7470939"/>
              <a:gd name="connsiteX2597" fmla="*/ 5961637 w 6686296"/>
              <a:gd name="connsiteY2597" fmla="*/ 1015725 h 7470939"/>
              <a:gd name="connsiteX2598" fmla="*/ 5533268 w 6686296"/>
              <a:gd name="connsiteY2598" fmla="*/ 929381 h 7470939"/>
              <a:gd name="connsiteX2599" fmla="*/ 5539334 w 6686296"/>
              <a:gd name="connsiteY2599" fmla="*/ 932871 h 7470939"/>
              <a:gd name="connsiteX2600" fmla="*/ 5532626 w 6686296"/>
              <a:gd name="connsiteY2600" fmla="*/ 941279 h 7470939"/>
              <a:gd name="connsiteX2601" fmla="*/ 5527737 w 6686296"/>
              <a:gd name="connsiteY2601" fmla="*/ 935868 h 7470939"/>
              <a:gd name="connsiteX2602" fmla="*/ 5533268 w 6686296"/>
              <a:gd name="connsiteY2602" fmla="*/ 929381 h 7470939"/>
              <a:gd name="connsiteX2603" fmla="*/ 5850646 w 6686296"/>
              <a:gd name="connsiteY2603" fmla="*/ 944612 h 7470939"/>
              <a:gd name="connsiteX2604" fmla="*/ 5862092 w 6686296"/>
              <a:gd name="connsiteY2604" fmla="*/ 951268 h 7470939"/>
              <a:gd name="connsiteX2605" fmla="*/ 5856293 w 6686296"/>
              <a:gd name="connsiteY2605" fmla="*/ 955448 h 7470939"/>
              <a:gd name="connsiteX2606" fmla="*/ 5847749 w 6686296"/>
              <a:gd name="connsiteY2606" fmla="*/ 948610 h 7470939"/>
              <a:gd name="connsiteX2607" fmla="*/ 5850646 w 6686296"/>
              <a:gd name="connsiteY2607" fmla="*/ 944612 h 7470939"/>
              <a:gd name="connsiteX2608" fmla="*/ 5483264 w 6686296"/>
              <a:gd name="connsiteY2608" fmla="*/ 842359 h 7470939"/>
              <a:gd name="connsiteX2609" fmla="*/ 5492216 w 6686296"/>
              <a:gd name="connsiteY2609" fmla="*/ 848582 h 7470939"/>
              <a:gd name="connsiteX2610" fmla="*/ 5453580 w 6686296"/>
              <a:gd name="connsiteY2610" fmla="*/ 842873 h 7470939"/>
              <a:gd name="connsiteX2611" fmla="*/ 5483264 w 6686296"/>
              <a:gd name="connsiteY2611" fmla="*/ 842359 h 7470939"/>
              <a:gd name="connsiteX2612" fmla="*/ 4009296 w 6686296"/>
              <a:gd name="connsiteY2612" fmla="*/ 586436 h 7470939"/>
              <a:gd name="connsiteX2613" fmla="*/ 3957679 w 6686296"/>
              <a:gd name="connsiteY2613" fmla="*/ 629203 h 7470939"/>
              <a:gd name="connsiteX2614" fmla="*/ 4009296 w 6686296"/>
              <a:gd name="connsiteY2614" fmla="*/ 586436 h 7470939"/>
              <a:gd name="connsiteX2615" fmla="*/ 5906198 w 6686296"/>
              <a:gd name="connsiteY2615" fmla="*/ 903433 h 7470939"/>
              <a:gd name="connsiteX2616" fmla="*/ 5910408 w 6686296"/>
              <a:gd name="connsiteY2616" fmla="*/ 911093 h 7470939"/>
              <a:gd name="connsiteX2617" fmla="*/ 5907054 w 6686296"/>
              <a:gd name="connsiteY2617" fmla="*/ 916346 h 7470939"/>
              <a:gd name="connsiteX2618" fmla="*/ 5893552 w 6686296"/>
              <a:gd name="connsiteY2618" fmla="*/ 907828 h 7470939"/>
              <a:gd name="connsiteX2619" fmla="*/ 5897795 w 6686296"/>
              <a:gd name="connsiteY2619" fmla="*/ 902094 h 7470939"/>
              <a:gd name="connsiteX2620" fmla="*/ 5906198 w 6686296"/>
              <a:gd name="connsiteY2620" fmla="*/ 903433 h 7470939"/>
              <a:gd name="connsiteX2621" fmla="*/ 4579518 w 6686296"/>
              <a:gd name="connsiteY2621" fmla="*/ 672514 h 7470939"/>
              <a:gd name="connsiteX2622" fmla="*/ 4584704 w 6686296"/>
              <a:gd name="connsiteY2622" fmla="*/ 679218 h 7470939"/>
              <a:gd name="connsiteX2623" fmla="*/ 4532594 w 6686296"/>
              <a:gd name="connsiteY2623" fmla="*/ 723086 h 7470939"/>
              <a:gd name="connsiteX2624" fmla="*/ 4467005 w 6686296"/>
              <a:gd name="connsiteY2624" fmla="*/ 734369 h 7470939"/>
              <a:gd name="connsiteX2625" fmla="*/ 4570132 w 6686296"/>
              <a:gd name="connsiteY2625" fmla="*/ 682243 h 7470939"/>
              <a:gd name="connsiteX2626" fmla="*/ 4579518 w 6686296"/>
              <a:gd name="connsiteY2626" fmla="*/ 672514 h 7470939"/>
              <a:gd name="connsiteX2627" fmla="*/ 4090607 w 6686296"/>
              <a:gd name="connsiteY2627" fmla="*/ 561876 h 7470939"/>
              <a:gd name="connsiteX2628" fmla="*/ 4096892 w 6686296"/>
              <a:gd name="connsiteY2628" fmla="*/ 576303 h 7470939"/>
              <a:gd name="connsiteX2629" fmla="*/ 4086057 w 6686296"/>
              <a:gd name="connsiteY2629" fmla="*/ 583460 h 7470939"/>
              <a:gd name="connsiteX2630" fmla="*/ 4082492 w 6686296"/>
              <a:gd name="connsiteY2630" fmla="*/ 573383 h 7470939"/>
              <a:gd name="connsiteX2631" fmla="*/ 4090607 w 6686296"/>
              <a:gd name="connsiteY2631" fmla="*/ 561876 h 7470939"/>
              <a:gd name="connsiteX2632" fmla="*/ 5501895 w 6686296"/>
              <a:gd name="connsiteY2632" fmla="*/ 742467 h 7470939"/>
              <a:gd name="connsiteX2633" fmla="*/ 5512989 w 6686296"/>
              <a:gd name="connsiteY2633" fmla="*/ 749779 h 7470939"/>
              <a:gd name="connsiteX2634" fmla="*/ 5501072 w 6686296"/>
              <a:gd name="connsiteY2634" fmla="*/ 755195 h 7470939"/>
              <a:gd name="connsiteX2635" fmla="*/ 5495312 w 6686296"/>
              <a:gd name="connsiteY2635" fmla="*/ 750948 h 7470939"/>
              <a:gd name="connsiteX2636" fmla="*/ 5501895 w 6686296"/>
              <a:gd name="connsiteY2636" fmla="*/ 742467 h 7470939"/>
              <a:gd name="connsiteX2637" fmla="*/ 4185769 w 6686296"/>
              <a:gd name="connsiteY2637" fmla="*/ 513939 h 7470939"/>
              <a:gd name="connsiteX2638" fmla="*/ 4186049 w 6686296"/>
              <a:gd name="connsiteY2638" fmla="*/ 524802 h 7470939"/>
              <a:gd name="connsiteX2639" fmla="*/ 4169226 w 6686296"/>
              <a:gd name="connsiteY2639" fmla="*/ 525048 h 7470939"/>
              <a:gd name="connsiteX2640" fmla="*/ 4185769 w 6686296"/>
              <a:gd name="connsiteY2640" fmla="*/ 513939 h 7470939"/>
              <a:gd name="connsiteX2641" fmla="*/ 5479481 w 6686296"/>
              <a:gd name="connsiteY2641" fmla="*/ 725530 h 7470939"/>
              <a:gd name="connsiteX2642" fmla="*/ 5482122 w 6686296"/>
              <a:gd name="connsiteY2642" fmla="*/ 749039 h 7470939"/>
              <a:gd name="connsiteX2643" fmla="*/ 5471263 w 6686296"/>
              <a:gd name="connsiteY2643" fmla="*/ 768248 h 7470939"/>
              <a:gd name="connsiteX2644" fmla="*/ 5415903 w 6686296"/>
              <a:gd name="connsiteY2644" fmla="*/ 809288 h 7470939"/>
              <a:gd name="connsiteX2645" fmla="*/ 5373471 w 6686296"/>
              <a:gd name="connsiteY2645" fmla="*/ 794857 h 7470939"/>
              <a:gd name="connsiteX2646" fmla="*/ 5349253 w 6686296"/>
              <a:gd name="connsiteY2646" fmla="*/ 775557 h 7470939"/>
              <a:gd name="connsiteX2647" fmla="*/ 5379396 w 6686296"/>
              <a:gd name="connsiteY2647" fmla="*/ 754195 h 7470939"/>
              <a:gd name="connsiteX2648" fmla="*/ 5390088 w 6686296"/>
              <a:gd name="connsiteY2648" fmla="*/ 761356 h 7470939"/>
              <a:gd name="connsiteX2649" fmla="*/ 5406497 w 6686296"/>
              <a:gd name="connsiteY2649" fmla="*/ 781048 h 7470939"/>
              <a:gd name="connsiteX2650" fmla="*/ 5424196 w 6686296"/>
              <a:gd name="connsiteY2650" fmla="*/ 744229 h 7470939"/>
              <a:gd name="connsiteX2651" fmla="*/ 5443452 w 6686296"/>
              <a:gd name="connsiteY2651" fmla="*/ 727126 h 7470939"/>
              <a:gd name="connsiteX2652" fmla="*/ 5449608 w 6686296"/>
              <a:gd name="connsiteY2652" fmla="*/ 757809 h 7470939"/>
              <a:gd name="connsiteX2653" fmla="*/ 5463922 w 6686296"/>
              <a:gd name="connsiteY2653" fmla="*/ 745258 h 7470939"/>
              <a:gd name="connsiteX2654" fmla="*/ 5479481 w 6686296"/>
              <a:gd name="connsiteY2654" fmla="*/ 725530 h 7470939"/>
              <a:gd name="connsiteX2655" fmla="*/ 4822991 w 6686296"/>
              <a:gd name="connsiteY2655" fmla="*/ 586936 h 7470939"/>
              <a:gd name="connsiteX2656" fmla="*/ 4840233 w 6686296"/>
              <a:gd name="connsiteY2656" fmla="*/ 599239 h 7470939"/>
              <a:gd name="connsiteX2657" fmla="*/ 4838245 w 6686296"/>
              <a:gd name="connsiteY2657" fmla="*/ 618630 h 7470939"/>
              <a:gd name="connsiteX2658" fmla="*/ 4749112 w 6686296"/>
              <a:gd name="connsiteY2658" fmla="*/ 637375 h 7470939"/>
              <a:gd name="connsiteX2659" fmla="*/ 4731642 w 6686296"/>
              <a:gd name="connsiteY2659" fmla="*/ 625636 h 7470939"/>
              <a:gd name="connsiteX2660" fmla="*/ 4745709 w 6686296"/>
              <a:gd name="connsiteY2660" fmla="*/ 616292 h 7470939"/>
              <a:gd name="connsiteX2661" fmla="*/ 4760734 w 6686296"/>
              <a:gd name="connsiteY2661" fmla="*/ 600446 h 7470939"/>
              <a:gd name="connsiteX2662" fmla="*/ 4822991 w 6686296"/>
              <a:gd name="connsiteY2662" fmla="*/ 586936 h 7470939"/>
              <a:gd name="connsiteX2663" fmla="*/ 4219766 w 6686296"/>
              <a:gd name="connsiteY2663" fmla="*/ 481169 h 7470939"/>
              <a:gd name="connsiteX2664" fmla="*/ 4223688 w 6686296"/>
              <a:gd name="connsiteY2664" fmla="*/ 486274 h 7470939"/>
              <a:gd name="connsiteX2665" fmla="*/ 4213729 w 6686296"/>
              <a:gd name="connsiteY2665" fmla="*/ 497096 h 7470939"/>
              <a:gd name="connsiteX2666" fmla="*/ 4212807 w 6686296"/>
              <a:gd name="connsiteY2666" fmla="*/ 491246 h 7470939"/>
              <a:gd name="connsiteX2667" fmla="*/ 4219766 w 6686296"/>
              <a:gd name="connsiteY2667" fmla="*/ 481169 h 7470939"/>
              <a:gd name="connsiteX2668" fmla="*/ 3542866 w 6686296"/>
              <a:gd name="connsiteY2668" fmla="*/ 312449 h 7470939"/>
              <a:gd name="connsiteX2669" fmla="*/ 3556402 w 6686296"/>
              <a:gd name="connsiteY2669" fmla="*/ 326724 h 7470939"/>
              <a:gd name="connsiteX2670" fmla="*/ 3545572 w 6686296"/>
              <a:gd name="connsiteY2670" fmla="*/ 337082 h 7470939"/>
              <a:gd name="connsiteX2671" fmla="*/ 3533794 w 6686296"/>
              <a:gd name="connsiteY2671" fmla="*/ 321134 h 7470939"/>
              <a:gd name="connsiteX2672" fmla="*/ 3542866 w 6686296"/>
              <a:gd name="connsiteY2672" fmla="*/ 312449 h 7470939"/>
              <a:gd name="connsiteX2673" fmla="*/ 5384922 w 6686296"/>
              <a:gd name="connsiteY2673" fmla="*/ 632028 h 7470939"/>
              <a:gd name="connsiteX2674" fmla="*/ 5393576 w 6686296"/>
              <a:gd name="connsiteY2674" fmla="*/ 648309 h 7470939"/>
              <a:gd name="connsiteX2675" fmla="*/ 5408423 w 6686296"/>
              <a:gd name="connsiteY2675" fmla="*/ 656457 h 7470939"/>
              <a:gd name="connsiteX2676" fmla="*/ 5422187 w 6686296"/>
              <a:gd name="connsiteY2676" fmla="*/ 655695 h 7470939"/>
              <a:gd name="connsiteX2677" fmla="*/ 5417103 w 6686296"/>
              <a:gd name="connsiteY2677" fmla="*/ 669835 h 7470939"/>
              <a:gd name="connsiteX2678" fmla="*/ 5393046 w 6686296"/>
              <a:gd name="connsiteY2678" fmla="*/ 673414 h 7470939"/>
              <a:gd name="connsiteX2679" fmla="*/ 5372078 w 6686296"/>
              <a:gd name="connsiteY2679" fmla="*/ 682616 h 7470939"/>
              <a:gd name="connsiteX2680" fmla="*/ 5362856 w 6686296"/>
              <a:gd name="connsiteY2680" fmla="*/ 695796 h 7470939"/>
              <a:gd name="connsiteX2681" fmla="*/ 5286818 w 6686296"/>
              <a:gd name="connsiteY2681" fmla="*/ 723305 h 7470939"/>
              <a:gd name="connsiteX2682" fmla="*/ 5252434 w 6686296"/>
              <a:gd name="connsiteY2682" fmla="*/ 742294 h 7470939"/>
              <a:gd name="connsiteX2683" fmla="*/ 5193512 w 6686296"/>
              <a:gd name="connsiteY2683" fmla="*/ 780043 h 7470939"/>
              <a:gd name="connsiteX2684" fmla="*/ 5357068 w 6686296"/>
              <a:gd name="connsiteY2684" fmla="*/ 803577 h 7470939"/>
              <a:gd name="connsiteX2685" fmla="*/ 5377852 w 6686296"/>
              <a:gd name="connsiteY2685" fmla="*/ 806456 h 7470939"/>
              <a:gd name="connsiteX2686" fmla="*/ 5361722 w 6686296"/>
              <a:gd name="connsiteY2686" fmla="*/ 820859 h 7470939"/>
              <a:gd name="connsiteX2687" fmla="*/ 5340136 w 6686296"/>
              <a:gd name="connsiteY2687" fmla="*/ 825352 h 7470939"/>
              <a:gd name="connsiteX2688" fmla="*/ 5297487 w 6686296"/>
              <a:gd name="connsiteY2688" fmla="*/ 836850 h 7470939"/>
              <a:gd name="connsiteX2689" fmla="*/ 5284614 w 6686296"/>
              <a:gd name="connsiteY2689" fmla="*/ 842127 h 7470939"/>
              <a:gd name="connsiteX2690" fmla="*/ 5256279 w 6686296"/>
              <a:gd name="connsiteY2690" fmla="*/ 838664 h 7470939"/>
              <a:gd name="connsiteX2691" fmla="*/ 5242416 w 6686296"/>
              <a:gd name="connsiteY2691" fmla="*/ 833109 h 7470939"/>
              <a:gd name="connsiteX2692" fmla="*/ 5233021 w 6686296"/>
              <a:gd name="connsiteY2692" fmla="*/ 852799 h 7470939"/>
              <a:gd name="connsiteX2693" fmla="*/ 5237208 w 6686296"/>
              <a:gd name="connsiteY2693" fmla="*/ 865882 h 7470939"/>
              <a:gd name="connsiteX2694" fmla="*/ 5263086 w 6686296"/>
              <a:gd name="connsiteY2694" fmla="*/ 871100 h 7470939"/>
              <a:gd name="connsiteX2695" fmla="*/ 5240999 w 6686296"/>
              <a:gd name="connsiteY2695" fmla="*/ 879866 h 7470939"/>
              <a:gd name="connsiteX2696" fmla="*/ 5219406 w 6686296"/>
              <a:gd name="connsiteY2696" fmla="*/ 894048 h 7470939"/>
              <a:gd name="connsiteX2697" fmla="*/ 5205245 w 6686296"/>
              <a:gd name="connsiteY2697" fmla="*/ 891591 h 7470939"/>
              <a:gd name="connsiteX2698" fmla="*/ 5210100 w 6686296"/>
              <a:gd name="connsiteY2698" fmla="*/ 903578 h 7470939"/>
              <a:gd name="connsiteX2699" fmla="*/ 5201725 w 6686296"/>
              <a:gd name="connsiteY2699" fmla="*/ 917389 h 7470939"/>
              <a:gd name="connsiteX2700" fmla="*/ 5216581 w 6686296"/>
              <a:gd name="connsiteY2700" fmla="*/ 937895 h 7470939"/>
              <a:gd name="connsiteX2701" fmla="*/ 5194071 w 6686296"/>
              <a:gd name="connsiteY2701" fmla="*/ 928418 h 7470939"/>
              <a:gd name="connsiteX2702" fmla="*/ 5191544 w 6686296"/>
              <a:gd name="connsiteY2702" fmla="*/ 947119 h 7470939"/>
              <a:gd name="connsiteX2703" fmla="*/ 5182187 w 6686296"/>
              <a:gd name="connsiteY2703" fmla="*/ 962456 h 7470939"/>
              <a:gd name="connsiteX2704" fmla="*/ 5177069 w 6686296"/>
              <a:gd name="connsiteY2704" fmla="*/ 945092 h 7470939"/>
              <a:gd name="connsiteX2705" fmla="*/ 5173355 w 6686296"/>
              <a:gd name="connsiteY2705" fmla="*/ 944448 h 7470939"/>
              <a:gd name="connsiteX2706" fmla="*/ 5174312 w 6686296"/>
              <a:gd name="connsiteY2706" fmla="*/ 945825 h 7470939"/>
              <a:gd name="connsiteX2707" fmla="*/ 5158396 w 6686296"/>
              <a:gd name="connsiteY2707" fmla="*/ 997578 h 7470939"/>
              <a:gd name="connsiteX2708" fmla="*/ 5150365 w 6686296"/>
              <a:gd name="connsiteY2708" fmla="*/ 994246 h 7470939"/>
              <a:gd name="connsiteX2709" fmla="*/ 5152895 w 6686296"/>
              <a:gd name="connsiteY2709" fmla="*/ 999432 h 7470939"/>
              <a:gd name="connsiteX2710" fmla="*/ 5157238 w 6686296"/>
              <a:gd name="connsiteY2710" fmla="*/ 1004702 h 7470939"/>
              <a:gd name="connsiteX2711" fmla="*/ 5172193 w 6686296"/>
              <a:gd name="connsiteY2711" fmla="*/ 1011606 h 7470939"/>
              <a:gd name="connsiteX2712" fmla="*/ 5175285 w 6686296"/>
              <a:gd name="connsiteY2712" fmla="*/ 1007232 h 7470939"/>
              <a:gd name="connsiteX2713" fmla="*/ 5187499 w 6686296"/>
              <a:gd name="connsiteY2713" fmla="*/ 1006261 h 7470939"/>
              <a:gd name="connsiteX2714" fmla="*/ 5197991 w 6686296"/>
              <a:gd name="connsiteY2714" fmla="*/ 1023518 h 7470939"/>
              <a:gd name="connsiteX2715" fmla="*/ 5292622 w 6686296"/>
              <a:gd name="connsiteY2715" fmla="*/ 1067212 h 7470939"/>
              <a:gd name="connsiteX2716" fmla="*/ 5587809 w 6686296"/>
              <a:gd name="connsiteY2716" fmla="*/ 1240201 h 7470939"/>
              <a:gd name="connsiteX2717" fmla="*/ 5650661 w 6686296"/>
              <a:gd name="connsiteY2717" fmla="*/ 1288547 h 7470939"/>
              <a:gd name="connsiteX2718" fmla="*/ 5648095 w 6686296"/>
              <a:gd name="connsiteY2718" fmla="*/ 1281847 h 7470939"/>
              <a:gd name="connsiteX2719" fmla="*/ 5657853 w 6686296"/>
              <a:gd name="connsiteY2719" fmla="*/ 1273384 h 7470939"/>
              <a:gd name="connsiteX2720" fmla="*/ 5670339 w 6686296"/>
              <a:gd name="connsiteY2720" fmla="*/ 1292386 h 7470939"/>
              <a:gd name="connsiteX2721" fmla="*/ 5677515 w 6686296"/>
              <a:gd name="connsiteY2721" fmla="*/ 1306319 h 7470939"/>
              <a:gd name="connsiteX2722" fmla="*/ 5676439 w 6686296"/>
              <a:gd name="connsiteY2722" fmla="*/ 1308376 h 7470939"/>
              <a:gd name="connsiteX2723" fmla="*/ 5702820 w 6686296"/>
              <a:gd name="connsiteY2723" fmla="*/ 1328669 h 7470939"/>
              <a:gd name="connsiteX2724" fmla="*/ 5712135 w 6686296"/>
              <a:gd name="connsiteY2724" fmla="*/ 1337473 h 7470939"/>
              <a:gd name="connsiteX2725" fmla="*/ 5727420 w 6686296"/>
              <a:gd name="connsiteY2725" fmla="*/ 1336353 h 7470939"/>
              <a:gd name="connsiteX2726" fmla="*/ 5742223 w 6686296"/>
              <a:gd name="connsiteY2726" fmla="*/ 1353675 h 7470939"/>
              <a:gd name="connsiteX2727" fmla="*/ 5738092 w 6686296"/>
              <a:gd name="connsiteY2727" fmla="*/ 1354472 h 7470939"/>
              <a:gd name="connsiteX2728" fmla="*/ 5731173 w 6686296"/>
              <a:gd name="connsiteY2728" fmla="*/ 1355466 h 7470939"/>
              <a:gd name="connsiteX2729" fmla="*/ 5797614 w 6686296"/>
              <a:gd name="connsiteY2729" fmla="*/ 1418261 h 7470939"/>
              <a:gd name="connsiteX2730" fmla="*/ 5829010 w 6686296"/>
              <a:gd name="connsiteY2730" fmla="*/ 2436895 h 7470939"/>
              <a:gd name="connsiteX2731" fmla="*/ 5712070 w 6686296"/>
              <a:gd name="connsiteY2731" fmla="*/ 2608129 h 7470939"/>
              <a:gd name="connsiteX2732" fmla="*/ 5715290 w 6686296"/>
              <a:gd name="connsiteY2732" fmla="*/ 2608438 h 7470939"/>
              <a:gd name="connsiteX2733" fmla="*/ 5727131 w 6686296"/>
              <a:gd name="connsiteY2733" fmla="*/ 2613930 h 7470939"/>
              <a:gd name="connsiteX2734" fmla="*/ 5741193 w 6686296"/>
              <a:gd name="connsiteY2734" fmla="*/ 2610072 h 7470939"/>
              <a:gd name="connsiteX2735" fmla="*/ 5760808 w 6686296"/>
              <a:gd name="connsiteY2735" fmla="*/ 2622439 h 7470939"/>
              <a:gd name="connsiteX2736" fmla="*/ 5784044 w 6686296"/>
              <a:gd name="connsiteY2736" fmla="*/ 2593278 h 7470939"/>
              <a:gd name="connsiteX2737" fmla="*/ 5823450 w 6686296"/>
              <a:gd name="connsiteY2737" fmla="*/ 2549478 h 7470939"/>
              <a:gd name="connsiteX2738" fmla="*/ 5819971 w 6686296"/>
              <a:gd name="connsiteY2738" fmla="*/ 2513017 h 7470939"/>
              <a:gd name="connsiteX2739" fmla="*/ 5839947 w 6686296"/>
              <a:gd name="connsiteY2739" fmla="*/ 2532959 h 7470939"/>
              <a:gd name="connsiteX2740" fmla="*/ 5846134 w 6686296"/>
              <a:gd name="connsiteY2740" fmla="*/ 2534516 h 7470939"/>
              <a:gd name="connsiteX2741" fmla="*/ 5917126 w 6686296"/>
              <a:gd name="connsiteY2741" fmla="*/ 2494744 h 7470939"/>
              <a:gd name="connsiteX2742" fmla="*/ 5951939 w 6686296"/>
              <a:gd name="connsiteY2742" fmla="*/ 2422285 h 7470939"/>
              <a:gd name="connsiteX2743" fmla="*/ 5978087 w 6686296"/>
              <a:gd name="connsiteY2743" fmla="*/ 2441116 h 7470939"/>
              <a:gd name="connsiteX2744" fmla="*/ 6038170 w 6686296"/>
              <a:gd name="connsiteY2744" fmla="*/ 2425617 h 7470939"/>
              <a:gd name="connsiteX2745" fmla="*/ 6075090 w 6686296"/>
              <a:gd name="connsiteY2745" fmla="*/ 2400284 h 7470939"/>
              <a:gd name="connsiteX2746" fmla="*/ 6048516 w 6686296"/>
              <a:gd name="connsiteY2746" fmla="*/ 2377017 h 7470939"/>
              <a:gd name="connsiteX2747" fmla="*/ 6026208 w 6686296"/>
              <a:gd name="connsiteY2747" fmla="*/ 2362244 h 7470939"/>
              <a:gd name="connsiteX2748" fmla="*/ 6027601 w 6686296"/>
              <a:gd name="connsiteY2748" fmla="*/ 2340438 h 7470939"/>
              <a:gd name="connsiteX2749" fmla="*/ 6004500 w 6686296"/>
              <a:gd name="connsiteY2749" fmla="*/ 2323346 h 7470939"/>
              <a:gd name="connsiteX2750" fmla="*/ 5973878 w 6686296"/>
              <a:gd name="connsiteY2750" fmla="*/ 2266910 h 7470939"/>
              <a:gd name="connsiteX2751" fmla="*/ 6051985 w 6686296"/>
              <a:gd name="connsiteY2751" fmla="*/ 2272952 h 7470939"/>
              <a:gd name="connsiteX2752" fmla="*/ 6064477 w 6686296"/>
              <a:gd name="connsiteY2752" fmla="*/ 2227148 h 7470939"/>
              <a:gd name="connsiteX2753" fmla="*/ 6080692 w 6686296"/>
              <a:gd name="connsiteY2753" fmla="*/ 2216393 h 7470939"/>
              <a:gd name="connsiteX2754" fmla="*/ 6080593 w 6686296"/>
              <a:gd name="connsiteY2754" fmla="*/ 2232125 h 7470939"/>
              <a:gd name="connsiteX2755" fmla="*/ 6067782 w 6686296"/>
              <a:gd name="connsiteY2755" fmla="*/ 2270121 h 7470939"/>
              <a:gd name="connsiteX2756" fmla="*/ 6090798 w 6686296"/>
              <a:gd name="connsiteY2756" fmla="*/ 2367637 h 7470939"/>
              <a:gd name="connsiteX2757" fmla="*/ 6105429 w 6686296"/>
              <a:gd name="connsiteY2757" fmla="*/ 2378413 h 7470939"/>
              <a:gd name="connsiteX2758" fmla="*/ 6103926 w 6686296"/>
              <a:gd name="connsiteY2758" fmla="*/ 2417402 h 7470939"/>
              <a:gd name="connsiteX2759" fmla="*/ 6062158 w 6686296"/>
              <a:gd name="connsiteY2759" fmla="*/ 2443106 h 7470939"/>
              <a:gd name="connsiteX2760" fmla="*/ 6033151 w 6686296"/>
              <a:gd name="connsiteY2760" fmla="*/ 2476596 h 7470939"/>
              <a:gd name="connsiteX2761" fmla="*/ 6013601 w 6686296"/>
              <a:gd name="connsiteY2761" fmla="*/ 2461089 h 7470939"/>
              <a:gd name="connsiteX2762" fmla="*/ 6005333 w 6686296"/>
              <a:gd name="connsiteY2762" fmla="*/ 2471526 h 7470939"/>
              <a:gd name="connsiteX2763" fmla="*/ 5956493 w 6686296"/>
              <a:gd name="connsiteY2763" fmla="*/ 2495275 h 7470939"/>
              <a:gd name="connsiteX2764" fmla="*/ 5946911 w 6686296"/>
              <a:gd name="connsiteY2764" fmla="*/ 2544977 h 7470939"/>
              <a:gd name="connsiteX2765" fmla="*/ 5924684 w 6686296"/>
              <a:gd name="connsiteY2765" fmla="*/ 2547662 h 7470939"/>
              <a:gd name="connsiteX2766" fmla="*/ 5896321 w 6686296"/>
              <a:gd name="connsiteY2766" fmla="*/ 2542982 h 7470939"/>
              <a:gd name="connsiteX2767" fmla="*/ 5886978 w 6686296"/>
              <a:gd name="connsiteY2767" fmla="*/ 2560987 h 7470939"/>
              <a:gd name="connsiteX2768" fmla="*/ 5800349 w 6686296"/>
              <a:gd name="connsiteY2768" fmla="*/ 2616459 h 7470939"/>
              <a:gd name="connsiteX2769" fmla="*/ 5742936 w 6686296"/>
              <a:gd name="connsiteY2769" fmla="*/ 2645505 h 7470939"/>
              <a:gd name="connsiteX2770" fmla="*/ 5727681 w 6686296"/>
              <a:gd name="connsiteY2770" fmla="*/ 2661756 h 7470939"/>
              <a:gd name="connsiteX2771" fmla="*/ 5718594 w 6686296"/>
              <a:gd name="connsiteY2771" fmla="*/ 2672778 h 7470939"/>
              <a:gd name="connsiteX2772" fmla="*/ 5701420 w 6686296"/>
              <a:gd name="connsiteY2772" fmla="*/ 2678036 h 7470939"/>
              <a:gd name="connsiteX2773" fmla="*/ 5695027 w 6686296"/>
              <a:gd name="connsiteY2773" fmla="*/ 2695582 h 7470939"/>
              <a:gd name="connsiteX2774" fmla="*/ 5695479 w 6686296"/>
              <a:gd name="connsiteY2774" fmla="*/ 2697115 h 7470939"/>
              <a:gd name="connsiteX2775" fmla="*/ 5689295 w 6686296"/>
              <a:gd name="connsiteY2775" fmla="*/ 2699675 h 7470939"/>
              <a:gd name="connsiteX2776" fmla="*/ 5677843 w 6686296"/>
              <a:gd name="connsiteY2776" fmla="*/ 2706410 h 7470939"/>
              <a:gd name="connsiteX2777" fmla="*/ 5694071 w 6686296"/>
              <a:gd name="connsiteY2777" fmla="*/ 2716253 h 7470939"/>
              <a:gd name="connsiteX2778" fmla="*/ 5676800 w 6686296"/>
              <a:gd name="connsiteY2778" fmla="*/ 2719313 h 7470939"/>
              <a:gd name="connsiteX2779" fmla="*/ 5662789 w 6686296"/>
              <a:gd name="connsiteY2779" fmla="*/ 2717366 h 7470939"/>
              <a:gd name="connsiteX2780" fmla="*/ 5660049 w 6686296"/>
              <a:gd name="connsiteY2780" fmla="*/ 2724886 h 7470939"/>
              <a:gd name="connsiteX2781" fmla="*/ 5660200 w 6686296"/>
              <a:gd name="connsiteY2781" fmla="*/ 2725398 h 7470939"/>
              <a:gd name="connsiteX2782" fmla="*/ 5665575 w 6686296"/>
              <a:gd name="connsiteY2782" fmla="*/ 2739898 h 7470939"/>
              <a:gd name="connsiteX2783" fmla="*/ 5665387 w 6686296"/>
              <a:gd name="connsiteY2783" fmla="*/ 2743742 h 7470939"/>
              <a:gd name="connsiteX2784" fmla="*/ 5667918 w 6686296"/>
              <a:gd name="connsiteY2784" fmla="*/ 2751207 h 7470939"/>
              <a:gd name="connsiteX2785" fmla="*/ 5675097 w 6686296"/>
              <a:gd name="connsiteY2785" fmla="*/ 2767717 h 7470939"/>
              <a:gd name="connsiteX2786" fmla="*/ 5661716 w 6686296"/>
              <a:gd name="connsiteY2786" fmla="*/ 2769029 h 7470939"/>
              <a:gd name="connsiteX2787" fmla="*/ 5655020 w 6686296"/>
              <a:gd name="connsiteY2787" fmla="*/ 2781435 h 7470939"/>
              <a:gd name="connsiteX2788" fmla="*/ 5578906 w 6686296"/>
              <a:gd name="connsiteY2788" fmla="*/ 2817654 h 7470939"/>
              <a:gd name="connsiteX2789" fmla="*/ 5574551 w 6686296"/>
              <a:gd name="connsiteY2789" fmla="*/ 2819321 h 7470939"/>
              <a:gd name="connsiteX2790" fmla="*/ 5542142 w 6686296"/>
              <a:gd name="connsiteY2790" fmla="*/ 2851736 h 7470939"/>
              <a:gd name="connsiteX2791" fmla="*/ 5537961 w 6686296"/>
              <a:gd name="connsiteY2791" fmla="*/ 2868940 h 7470939"/>
              <a:gd name="connsiteX2792" fmla="*/ 5528992 w 6686296"/>
              <a:gd name="connsiteY2792" fmla="*/ 2893066 h 7470939"/>
              <a:gd name="connsiteX2793" fmla="*/ 5510529 w 6686296"/>
              <a:gd name="connsiteY2793" fmla="*/ 2890588 h 7470939"/>
              <a:gd name="connsiteX2794" fmla="*/ 5513178 w 6686296"/>
              <a:gd name="connsiteY2794" fmla="*/ 2911158 h 7470939"/>
              <a:gd name="connsiteX2795" fmla="*/ 5499132 w 6686296"/>
              <a:gd name="connsiteY2795" fmla="*/ 2917685 h 7470939"/>
              <a:gd name="connsiteX2796" fmla="*/ 5472453 w 6686296"/>
              <a:gd name="connsiteY2796" fmla="*/ 3070056 h 7470939"/>
              <a:gd name="connsiteX2797" fmla="*/ 5471147 w 6686296"/>
              <a:gd name="connsiteY2797" fmla="*/ 3077583 h 7470939"/>
              <a:gd name="connsiteX2798" fmla="*/ 5485500 w 6686296"/>
              <a:gd name="connsiteY2798" fmla="*/ 3080315 h 7470939"/>
              <a:gd name="connsiteX2799" fmla="*/ 5497690 w 6686296"/>
              <a:gd name="connsiteY2799" fmla="*/ 3073466 h 7470939"/>
              <a:gd name="connsiteX2800" fmla="*/ 5513878 w 6686296"/>
              <a:gd name="connsiteY2800" fmla="*/ 3043566 h 7470939"/>
              <a:gd name="connsiteX2801" fmla="*/ 5535476 w 6686296"/>
              <a:gd name="connsiteY2801" fmla="*/ 3037622 h 7470939"/>
              <a:gd name="connsiteX2802" fmla="*/ 5553013 w 6686296"/>
              <a:gd name="connsiteY2802" fmla="*/ 3044058 h 7470939"/>
              <a:gd name="connsiteX2803" fmla="*/ 5560739 w 6686296"/>
              <a:gd name="connsiteY2803" fmla="*/ 3020201 h 7470939"/>
              <a:gd name="connsiteX2804" fmla="*/ 5572655 w 6686296"/>
              <a:gd name="connsiteY2804" fmla="*/ 3013546 h 7470939"/>
              <a:gd name="connsiteX2805" fmla="*/ 5578494 w 6686296"/>
              <a:gd name="connsiteY2805" fmla="*/ 2984032 h 7470939"/>
              <a:gd name="connsiteX2806" fmla="*/ 5616190 w 6686296"/>
              <a:gd name="connsiteY2806" fmla="*/ 2976277 h 7470939"/>
              <a:gd name="connsiteX2807" fmla="*/ 5619365 w 6686296"/>
              <a:gd name="connsiteY2807" fmla="*/ 2945574 h 7470939"/>
              <a:gd name="connsiteX2808" fmla="*/ 5661718 w 6686296"/>
              <a:gd name="connsiteY2808" fmla="*/ 2941294 h 7470939"/>
              <a:gd name="connsiteX2809" fmla="*/ 5666265 w 6686296"/>
              <a:gd name="connsiteY2809" fmla="*/ 2939902 h 7470939"/>
              <a:gd name="connsiteX2810" fmla="*/ 5670063 w 6686296"/>
              <a:gd name="connsiteY2810" fmla="*/ 2944195 h 7470939"/>
              <a:gd name="connsiteX2811" fmla="*/ 5670051 w 6686296"/>
              <a:gd name="connsiteY2811" fmla="*/ 2945646 h 7470939"/>
              <a:gd name="connsiteX2812" fmla="*/ 5680148 w 6686296"/>
              <a:gd name="connsiteY2812" fmla="*/ 2956363 h 7470939"/>
              <a:gd name="connsiteX2813" fmla="*/ 5693225 w 6686296"/>
              <a:gd name="connsiteY2813" fmla="*/ 2949910 h 7470939"/>
              <a:gd name="connsiteX2814" fmla="*/ 5710210 w 6686296"/>
              <a:gd name="connsiteY2814" fmla="*/ 2926449 h 7470939"/>
              <a:gd name="connsiteX2815" fmla="*/ 5717915 w 6686296"/>
              <a:gd name="connsiteY2815" fmla="*/ 2953709 h 7470939"/>
              <a:gd name="connsiteX2816" fmla="*/ 5734230 w 6686296"/>
              <a:gd name="connsiteY2816" fmla="*/ 2971320 h 7470939"/>
              <a:gd name="connsiteX2817" fmla="*/ 5770584 w 6686296"/>
              <a:gd name="connsiteY2817" fmla="*/ 2979566 h 7470939"/>
              <a:gd name="connsiteX2818" fmla="*/ 5774281 w 6686296"/>
              <a:gd name="connsiteY2818" fmla="*/ 2995471 h 7470939"/>
              <a:gd name="connsiteX2819" fmla="*/ 5774513 w 6686296"/>
              <a:gd name="connsiteY2819" fmla="*/ 2995512 h 7470939"/>
              <a:gd name="connsiteX2820" fmla="*/ 5774118 w 6686296"/>
              <a:gd name="connsiteY2820" fmla="*/ 3018460 h 7470939"/>
              <a:gd name="connsiteX2821" fmla="*/ 5776506 w 6686296"/>
              <a:gd name="connsiteY2821" fmla="*/ 3015725 h 7470939"/>
              <a:gd name="connsiteX2822" fmla="*/ 5787802 w 6686296"/>
              <a:gd name="connsiteY2822" fmla="*/ 3022289 h 7470939"/>
              <a:gd name="connsiteX2823" fmla="*/ 5782029 w 6686296"/>
              <a:gd name="connsiteY2823" fmla="*/ 3026617 h 7470939"/>
              <a:gd name="connsiteX2824" fmla="*/ 5773641 w 6686296"/>
              <a:gd name="connsiteY2824" fmla="*/ 3019832 h 7470939"/>
              <a:gd name="connsiteX2825" fmla="*/ 5756003 w 6686296"/>
              <a:gd name="connsiteY2825" fmla="*/ 3025008 h 7470939"/>
              <a:gd name="connsiteX2826" fmla="*/ 5741785 w 6686296"/>
              <a:gd name="connsiteY2826" fmla="*/ 2998070 h 7470939"/>
              <a:gd name="connsiteX2827" fmla="*/ 5736150 w 6686296"/>
              <a:gd name="connsiteY2827" fmla="*/ 3026409 h 7470939"/>
              <a:gd name="connsiteX2828" fmla="*/ 5729283 w 6686296"/>
              <a:gd name="connsiteY2828" fmla="*/ 3049446 h 7470939"/>
              <a:gd name="connsiteX2829" fmla="*/ 5653283 w 6686296"/>
              <a:gd name="connsiteY2829" fmla="*/ 3072602 h 7470939"/>
              <a:gd name="connsiteX2830" fmla="*/ 5636303 w 6686296"/>
              <a:gd name="connsiteY2830" fmla="*/ 3082254 h 7470939"/>
              <a:gd name="connsiteX2831" fmla="*/ 5611602 w 6686296"/>
              <a:gd name="connsiteY2831" fmla="*/ 3084025 h 7470939"/>
              <a:gd name="connsiteX2832" fmla="*/ 5628872 w 6686296"/>
              <a:gd name="connsiteY2832" fmla="*/ 3098894 h 7470939"/>
              <a:gd name="connsiteX2833" fmla="*/ 5644594 w 6686296"/>
              <a:gd name="connsiteY2833" fmla="*/ 3108890 h 7470939"/>
              <a:gd name="connsiteX2834" fmla="*/ 5632447 w 6686296"/>
              <a:gd name="connsiteY2834" fmla="*/ 3115504 h 7470939"/>
              <a:gd name="connsiteX2835" fmla="*/ 5613714 w 6686296"/>
              <a:gd name="connsiteY2835" fmla="*/ 3117342 h 7470939"/>
              <a:gd name="connsiteX2836" fmla="*/ 5563400 w 6686296"/>
              <a:gd name="connsiteY2836" fmla="*/ 3145439 h 7470939"/>
              <a:gd name="connsiteX2837" fmla="*/ 5550107 w 6686296"/>
              <a:gd name="connsiteY2837" fmla="*/ 3154520 h 7470939"/>
              <a:gd name="connsiteX2838" fmla="*/ 5515716 w 6686296"/>
              <a:gd name="connsiteY2838" fmla="*/ 3183198 h 7470939"/>
              <a:gd name="connsiteX2839" fmla="*/ 5454449 w 6686296"/>
              <a:gd name="connsiteY2839" fmla="*/ 3205518 h 7470939"/>
              <a:gd name="connsiteX2840" fmla="*/ 5443760 w 6686296"/>
              <a:gd name="connsiteY2840" fmla="*/ 3209236 h 7470939"/>
              <a:gd name="connsiteX2841" fmla="*/ 5439183 w 6686296"/>
              <a:gd name="connsiteY2841" fmla="*/ 3227340 h 7470939"/>
              <a:gd name="connsiteX2842" fmla="*/ 5438143 w 6686296"/>
              <a:gd name="connsiteY2842" fmla="*/ 3244362 h 7470939"/>
              <a:gd name="connsiteX2843" fmla="*/ 5510194 w 6686296"/>
              <a:gd name="connsiteY2843" fmla="*/ 3216403 h 7470939"/>
              <a:gd name="connsiteX2844" fmla="*/ 5516882 w 6686296"/>
              <a:gd name="connsiteY2844" fmla="*/ 3191639 h 7470939"/>
              <a:gd name="connsiteX2845" fmla="*/ 5557159 w 6686296"/>
              <a:gd name="connsiteY2845" fmla="*/ 3185544 h 7470939"/>
              <a:gd name="connsiteX2846" fmla="*/ 5572987 w 6686296"/>
              <a:gd name="connsiteY2846" fmla="*/ 3188048 h 7470939"/>
              <a:gd name="connsiteX2847" fmla="*/ 5604208 w 6686296"/>
              <a:gd name="connsiteY2847" fmla="*/ 3198312 h 7470939"/>
              <a:gd name="connsiteX2848" fmla="*/ 5622764 w 6686296"/>
              <a:gd name="connsiteY2848" fmla="*/ 3198866 h 7470939"/>
              <a:gd name="connsiteX2849" fmla="*/ 5620333 w 6686296"/>
              <a:gd name="connsiteY2849" fmla="*/ 3219766 h 7470939"/>
              <a:gd name="connsiteX2850" fmla="*/ 5613307 w 6686296"/>
              <a:gd name="connsiteY2850" fmla="*/ 3269911 h 7470939"/>
              <a:gd name="connsiteX2851" fmla="*/ 5586484 w 6686296"/>
              <a:gd name="connsiteY2851" fmla="*/ 3283912 h 7470939"/>
              <a:gd name="connsiteX2852" fmla="*/ 5578228 w 6686296"/>
              <a:gd name="connsiteY2852" fmla="*/ 3332874 h 7470939"/>
              <a:gd name="connsiteX2853" fmla="*/ 5578424 w 6686296"/>
              <a:gd name="connsiteY2853" fmla="*/ 3341388 h 7470939"/>
              <a:gd name="connsiteX2854" fmla="*/ 5579981 w 6686296"/>
              <a:gd name="connsiteY2854" fmla="*/ 3340690 h 7470939"/>
              <a:gd name="connsiteX2855" fmla="*/ 5592446 w 6686296"/>
              <a:gd name="connsiteY2855" fmla="*/ 3359813 h 7470939"/>
              <a:gd name="connsiteX2856" fmla="*/ 5599610 w 6686296"/>
              <a:gd name="connsiteY2856" fmla="*/ 3373654 h 7470939"/>
              <a:gd name="connsiteX2857" fmla="*/ 5587301 w 6686296"/>
              <a:gd name="connsiteY2857" fmla="*/ 3385328 h 7470939"/>
              <a:gd name="connsiteX2858" fmla="*/ 5575256 w 6686296"/>
              <a:gd name="connsiteY2858" fmla="*/ 3362402 h 7470939"/>
              <a:gd name="connsiteX2859" fmla="*/ 5570567 w 6686296"/>
              <a:gd name="connsiteY2859" fmla="*/ 3353593 h 7470939"/>
              <a:gd name="connsiteX2860" fmla="*/ 5567891 w 6686296"/>
              <a:gd name="connsiteY2860" fmla="*/ 3353856 h 7470939"/>
              <a:gd name="connsiteX2861" fmla="*/ 5552123 w 6686296"/>
              <a:gd name="connsiteY2861" fmla="*/ 3357904 h 7470939"/>
              <a:gd name="connsiteX2862" fmla="*/ 5558366 w 6686296"/>
              <a:gd name="connsiteY2862" fmla="*/ 3383942 h 7470939"/>
              <a:gd name="connsiteX2863" fmla="*/ 5574682 w 6686296"/>
              <a:gd name="connsiteY2863" fmla="*/ 3401552 h 7470939"/>
              <a:gd name="connsiteX2864" fmla="*/ 5611076 w 6686296"/>
              <a:gd name="connsiteY2864" fmla="*/ 3409563 h 7470939"/>
              <a:gd name="connsiteX2865" fmla="*/ 5614773 w 6686296"/>
              <a:gd name="connsiteY2865" fmla="*/ 3425469 h 7470939"/>
              <a:gd name="connsiteX2866" fmla="*/ 5615005 w 6686296"/>
              <a:gd name="connsiteY2866" fmla="*/ 3425510 h 7470939"/>
              <a:gd name="connsiteX2867" fmla="*/ 5614198 w 6686296"/>
              <a:gd name="connsiteY2867" fmla="*/ 3435352 h 7470939"/>
              <a:gd name="connsiteX2868" fmla="*/ 5614672 w 6686296"/>
              <a:gd name="connsiteY2868" fmla="*/ 3442953 h 7470939"/>
              <a:gd name="connsiteX2869" fmla="*/ 5615092 w 6686296"/>
              <a:gd name="connsiteY2869" fmla="*/ 3443266 h 7470939"/>
              <a:gd name="connsiteX2870" fmla="*/ 5618057 w 6686296"/>
              <a:gd name="connsiteY2870" fmla="*/ 3451195 h 7470939"/>
              <a:gd name="connsiteX2871" fmla="*/ 5612045 w 6686296"/>
              <a:gd name="connsiteY2871" fmla="*/ 3451797 h 7470939"/>
              <a:gd name="connsiteX2872" fmla="*/ 5610980 w 6686296"/>
              <a:gd name="connsiteY2872" fmla="*/ 3453942 h 7470939"/>
              <a:gd name="connsiteX2873" fmla="*/ 5604347 w 6686296"/>
              <a:gd name="connsiteY2873" fmla="*/ 3454429 h 7470939"/>
              <a:gd name="connsiteX2874" fmla="*/ 5603815 w 6686296"/>
              <a:gd name="connsiteY2874" fmla="*/ 3455686 h 7470939"/>
              <a:gd name="connsiteX2875" fmla="*/ 5612884 w 6686296"/>
              <a:gd name="connsiteY2875" fmla="*/ 3461199 h 7470939"/>
              <a:gd name="connsiteX2876" fmla="*/ 5614496 w 6686296"/>
              <a:gd name="connsiteY2876" fmla="*/ 3461675 h 7470939"/>
              <a:gd name="connsiteX2877" fmla="*/ 5622020 w 6686296"/>
              <a:gd name="connsiteY2877" fmla="*/ 3459429 h 7470939"/>
              <a:gd name="connsiteX2878" fmla="*/ 5619534 w 6686296"/>
              <a:gd name="connsiteY2878" fmla="*/ 3456027 h 7470939"/>
              <a:gd name="connsiteX2879" fmla="*/ 5634917 w 6686296"/>
              <a:gd name="connsiteY2879" fmla="*/ 3446839 h 7470939"/>
              <a:gd name="connsiteX2880" fmla="*/ 5656413 w 6686296"/>
              <a:gd name="connsiteY2880" fmla="*/ 3435881 h 7470939"/>
              <a:gd name="connsiteX2881" fmla="*/ 5669042 w 6686296"/>
              <a:gd name="connsiteY2881" fmla="*/ 3431934 h 7470939"/>
              <a:gd name="connsiteX2882" fmla="*/ 5686533 w 6686296"/>
              <a:gd name="connsiteY2882" fmla="*/ 3422271 h 7470939"/>
              <a:gd name="connsiteX2883" fmla="*/ 5691089 w 6686296"/>
              <a:gd name="connsiteY2883" fmla="*/ 3421545 h 7470939"/>
              <a:gd name="connsiteX2884" fmla="*/ 5693036 w 6686296"/>
              <a:gd name="connsiteY2884" fmla="*/ 3412264 h 7470939"/>
              <a:gd name="connsiteX2885" fmla="*/ 5703760 w 6686296"/>
              <a:gd name="connsiteY2885" fmla="*/ 3406851 h 7470939"/>
              <a:gd name="connsiteX2886" fmla="*/ 5709831 w 6686296"/>
              <a:gd name="connsiteY2886" fmla="*/ 3413105 h 7470939"/>
              <a:gd name="connsiteX2887" fmla="*/ 5707368 w 6686296"/>
              <a:gd name="connsiteY2887" fmla="*/ 3419006 h 7470939"/>
              <a:gd name="connsiteX2888" fmla="*/ 5719986 w 6686296"/>
              <a:gd name="connsiteY2888" fmla="*/ 3417574 h 7470939"/>
              <a:gd name="connsiteX2889" fmla="*/ 5734538 w 6686296"/>
              <a:gd name="connsiteY2889" fmla="*/ 3414580 h 7470939"/>
              <a:gd name="connsiteX2890" fmla="*/ 5732052 w 6686296"/>
              <a:gd name="connsiteY2890" fmla="*/ 3405052 h 7470939"/>
              <a:gd name="connsiteX2891" fmla="*/ 5734000 w 6686296"/>
              <a:gd name="connsiteY2891" fmla="*/ 3401513 h 7470939"/>
              <a:gd name="connsiteX2892" fmla="*/ 5745688 w 6686296"/>
              <a:gd name="connsiteY2892" fmla="*/ 3405801 h 7470939"/>
              <a:gd name="connsiteX2893" fmla="*/ 5745823 w 6686296"/>
              <a:gd name="connsiteY2893" fmla="*/ 3413014 h 7470939"/>
              <a:gd name="connsiteX2894" fmla="*/ 5746025 w 6686296"/>
              <a:gd name="connsiteY2894" fmla="*/ 3418459 h 7470939"/>
              <a:gd name="connsiteX2895" fmla="*/ 5763624 w 6686296"/>
              <a:gd name="connsiteY2895" fmla="*/ 3426966 h 7470939"/>
              <a:gd name="connsiteX2896" fmla="*/ 5768192 w 6686296"/>
              <a:gd name="connsiteY2896" fmla="*/ 3423019 h 7470939"/>
              <a:gd name="connsiteX2897" fmla="*/ 5773499 w 6686296"/>
              <a:gd name="connsiteY2897" fmla="*/ 3423155 h 7470939"/>
              <a:gd name="connsiteX2898" fmla="*/ 5770409 w 6686296"/>
              <a:gd name="connsiteY2898" fmla="*/ 3427239 h 7470939"/>
              <a:gd name="connsiteX2899" fmla="*/ 5763288 w 6686296"/>
              <a:gd name="connsiteY2899" fmla="*/ 3434113 h 7470939"/>
              <a:gd name="connsiteX2900" fmla="*/ 5763221 w 6686296"/>
              <a:gd name="connsiteY2900" fmla="*/ 3434180 h 7470939"/>
              <a:gd name="connsiteX2901" fmla="*/ 5757377 w 6686296"/>
              <a:gd name="connsiteY2901" fmla="*/ 3441122 h 7470939"/>
              <a:gd name="connsiteX2902" fmla="*/ 5755832 w 6686296"/>
              <a:gd name="connsiteY2902" fmla="*/ 3442891 h 7470939"/>
              <a:gd name="connsiteX2903" fmla="*/ 5759325 w 6686296"/>
              <a:gd name="connsiteY2903" fmla="*/ 3452079 h 7470939"/>
              <a:gd name="connsiteX2904" fmla="*/ 5759460 w 6686296"/>
              <a:gd name="connsiteY2904" fmla="*/ 3451875 h 7470939"/>
              <a:gd name="connsiteX2905" fmla="*/ 5765640 w 6686296"/>
              <a:gd name="connsiteY2905" fmla="*/ 3445751 h 7470939"/>
              <a:gd name="connsiteX2906" fmla="*/ 5770208 w 6686296"/>
              <a:gd name="connsiteY2906" fmla="*/ 3447112 h 7470939"/>
              <a:gd name="connsiteX2907" fmla="*/ 5770201 w 6686296"/>
              <a:gd name="connsiteY2907" fmla="*/ 3448796 h 7470939"/>
              <a:gd name="connsiteX2908" fmla="*/ 5781555 w 6686296"/>
              <a:gd name="connsiteY2908" fmla="*/ 3442711 h 7470939"/>
              <a:gd name="connsiteX2909" fmla="*/ 5818269 w 6686296"/>
              <a:gd name="connsiteY2909" fmla="*/ 3428765 h 7470939"/>
              <a:gd name="connsiteX2910" fmla="*/ 5817474 w 6686296"/>
              <a:gd name="connsiteY2910" fmla="*/ 3428851 h 7470939"/>
              <a:gd name="connsiteX2911" fmla="*/ 5819360 w 6686296"/>
              <a:gd name="connsiteY2911" fmla="*/ 3428351 h 7470939"/>
              <a:gd name="connsiteX2912" fmla="*/ 5915484 w 6686296"/>
              <a:gd name="connsiteY2912" fmla="*/ 3391838 h 7470939"/>
              <a:gd name="connsiteX2913" fmla="*/ 5951325 w 6686296"/>
              <a:gd name="connsiteY2913" fmla="*/ 3383238 h 7470939"/>
              <a:gd name="connsiteX2914" fmla="*/ 5952431 w 6686296"/>
              <a:gd name="connsiteY2914" fmla="*/ 3381505 h 7470939"/>
              <a:gd name="connsiteX2915" fmla="*/ 5961215 w 6686296"/>
              <a:gd name="connsiteY2915" fmla="*/ 3379882 h 7470939"/>
              <a:gd name="connsiteX2916" fmla="*/ 5965064 w 6686296"/>
              <a:gd name="connsiteY2916" fmla="*/ 3379940 h 7470939"/>
              <a:gd name="connsiteX2917" fmla="*/ 6050238 w 6686296"/>
              <a:gd name="connsiteY2917" fmla="*/ 3359501 h 7470939"/>
              <a:gd name="connsiteX2918" fmla="*/ 6171103 w 6686296"/>
              <a:gd name="connsiteY2918" fmla="*/ 3347383 h 7470939"/>
              <a:gd name="connsiteX2919" fmla="*/ 6173592 w 6686296"/>
              <a:gd name="connsiteY2919" fmla="*/ 3345570 h 7470939"/>
              <a:gd name="connsiteX2920" fmla="*/ 6173987 w 6686296"/>
              <a:gd name="connsiteY2920" fmla="*/ 3347094 h 7470939"/>
              <a:gd name="connsiteX2921" fmla="*/ 6180934 w 6686296"/>
              <a:gd name="connsiteY2921" fmla="*/ 3346398 h 7470939"/>
              <a:gd name="connsiteX2922" fmla="*/ 6189766 w 6686296"/>
              <a:gd name="connsiteY2922" fmla="*/ 3346893 h 7470939"/>
              <a:gd name="connsiteX2923" fmla="*/ 6190588 w 6686296"/>
              <a:gd name="connsiteY2923" fmla="*/ 3346455 h 7470939"/>
              <a:gd name="connsiteX2924" fmla="*/ 6191864 w 6686296"/>
              <a:gd name="connsiteY2924" fmla="*/ 3341963 h 7470939"/>
              <a:gd name="connsiteX2925" fmla="*/ 6190252 w 6686296"/>
              <a:gd name="connsiteY2925" fmla="*/ 3340942 h 7470939"/>
              <a:gd name="connsiteX2926" fmla="*/ 6186893 w 6686296"/>
              <a:gd name="connsiteY2926" fmla="*/ 3339513 h 7470939"/>
              <a:gd name="connsiteX2927" fmla="*/ 6154851 w 6686296"/>
              <a:gd name="connsiteY2927" fmla="*/ 3339717 h 7470939"/>
              <a:gd name="connsiteX2928" fmla="*/ 6145514 w 6686296"/>
              <a:gd name="connsiteY2928" fmla="*/ 3341487 h 7470939"/>
              <a:gd name="connsiteX2929" fmla="*/ 6140139 w 6686296"/>
              <a:gd name="connsiteY2929" fmla="*/ 3339581 h 7470939"/>
              <a:gd name="connsiteX2930" fmla="*/ 6139871 w 6686296"/>
              <a:gd name="connsiteY2930" fmla="*/ 3336383 h 7470939"/>
              <a:gd name="connsiteX2931" fmla="*/ 6143229 w 6686296"/>
              <a:gd name="connsiteY2931" fmla="*/ 3336518 h 7470939"/>
              <a:gd name="connsiteX2932" fmla="*/ 6144035 w 6686296"/>
              <a:gd name="connsiteY2932" fmla="*/ 3334137 h 7470939"/>
              <a:gd name="connsiteX2933" fmla="*/ 6173929 w 6686296"/>
              <a:gd name="connsiteY2933" fmla="*/ 3335771 h 7470939"/>
              <a:gd name="connsiteX2934" fmla="*/ 6179571 w 6686296"/>
              <a:gd name="connsiteY2934" fmla="*/ 3334409 h 7470939"/>
              <a:gd name="connsiteX2935" fmla="*/ 6187834 w 6686296"/>
              <a:gd name="connsiteY2935" fmla="*/ 3333116 h 7470939"/>
              <a:gd name="connsiteX2936" fmla="*/ 6197775 w 6686296"/>
              <a:gd name="connsiteY2936" fmla="*/ 3330462 h 7470939"/>
              <a:gd name="connsiteX2937" fmla="*/ 6201201 w 6686296"/>
              <a:gd name="connsiteY2937" fmla="*/ 3325426 h 7470939"/>
              <a:gd name="connsiteX2938" fmla="*/ 6208590 w 6686296"/>
              <a:gd name="connsiteY2938" fmla="*/ 3321819 h 7470939"/>
              <a:gd name="connsiteX2939" fmla="*/ 6217055 w 6686296"/>
              <a:gd name="connsiteY2939" fmla="*/ 3321478 h 7470939"/>
              <a:gd name="connsiteX2940" fmla="*/ 6223906 w 6686296"/>
              <a:gd name="connsiteY2940" fmla="*/ 3321070 h 7470939"/>
              <a:gd name="connsiteX2941" fmla="*/ 6223772 w 6686296"/>
              <a:gd name="connsiteY2941" fmla="*/ 3313719 h 7470939"/>
              <a:gd name="connsiteX2942" fmla="*/ 6240834 w 6686296"/>
              <a:gd name="connsiteY2942" fmla="*/ 3310657 h 7470939"/>
              <a:gd name="connsiteX2943" fmla="*/ 6240902 w 6686296"/>
              <a:gd name="connsiteY2943" fmla="*/ 3310725 h 7470939"/>
              <a:gd name="connsiteX2944" fmla="*/ 6251919 w 6686296"/>
              <a:gd name="connsiteY2944" fmla="*/ 3300040 h 7470939"/>
              <a:gd name="connsiteX2945" fmla="*/ 6253799 w 6686296"/>
              <a:gd name="connsiteY2945" fmla="*/ 3294868 h 7470939"/>
              <a:gd name="connsiteX2946" fmla="*/ 6270123 w 6686296"/>
              <a:gd name="connsiteY2946" fmla="*/ 3284115 h 7470939"/>
              <a:gd name="connsiteX2947" fmla="*/ 6273817 w 6686296"/>
              <a:gd name="connsiteY2947" fmla="*/ 3281937 h 7470939"/>
              <a:gd name="connsiteX2948" fmla="*/ 6282684 w 6686296"/>
              <a:gd name="connsiteY2948" fmla="*/ 3280099 h 7470939"/>
              <a:gd name="connsiteX2949" fmla="*/ 6300553 w 6686296"/>
              <a:gd name="connsiteY2949" fmla="*/ 3277990 h 7470939"/>
              <a:gd name="connsiteX2950" fmla="*/ 6311301 w 6686296"/>
              <a:gd name="connsiteY2950" fmla="*/ 3271184 h 7470939"/>
              <a:gd name="connsiteX2951" fmla="*/ 6313517 w 6686296"/>
              <a:gd name="connsiteY2951" fmla="*/ 3265740 h 7470939"/>
              <a:gd name="connsiteX2952" fmla="*/ 6317078 w 6686296"/>
              <a:gd name="connsiteY2952" fmla="*/ 3264106 h 7470939"/>
              <a:gd name="connsiteX2953" fmla="*/ 6326617 w 6686296"/>
              <a:gd name="connsiteY2953" fmla="*/ 3253966 h 7470939"/>
              <a:gd name="connsiteX2954" fmla="*/ 6330849 w 6686296"/>
              <a:gd name="connsiteY2954" fmla="*/ 3254170 h 7470939"/>
              <a:gd name="connsiteX2955" fmla="*/ 6336357 w 6686296"/>
              <a:gd name="connsiteY2955" fmla="*/ 3256075 h 7470939"/>
              <a:gd name="connsiteX2956" fmla="*/ 6335014 w 6686296"/>
              <a:gd name="connsiteY2956" fmla="*/ 3248113 h 7470939"/>
              <a:gd name="connsiteX2957" fmla="*/ 6342403 w 6686296"/>
              <a:gd name="connsiteY2957" fmla="*/ 3251243 h 7470939"/>
              <a:gd name="connsiteX2958" fmla="*/ 6346433 w 6686296"/>
              <a:gd name="connsiteY2958" fmla="*/ 3247024 h 7470939"/>
              <a:gd name="connsiteX2959" fmla="*/ 6349120 w 6686296"/>
              <a:gd name="connsiteY2959" fmla="*/ 3241988 h 7470939"/>
              <a:gd name="connsiteX2960" fmla="*/ 6352345 w 6686296"/>
              <a:gd name="connsiteY2960" fmla="*/ 3246139 h 7470939"/>
              <a:gd name="connsiteX2961" fmla="*/ 6356913 w 6686296"/>
              <a:gd name="connsiteY2961" fmla="*/ 3247704 h 7470939"/>
              <a:gd name="connsiteX2962" fmla="*/ 6360742 w 6686296"/>
              <a:gd name="connsiteY2962" fmla="*/ 3246820 h 7470939"/>
              <a:gd name="connsiteX2963" fmla="*/ 6360003 w 6686296"/>
              <a:gd name="connsiteY2963" fmla="*/ 3251040 h 7470939"/>
              <a:gd name="connsiteX2964" fmla="*/ 6353420 w 6686296"/>
              <a:gd name="connsiteY2964" fmla="*/ 3253217 h 7470939"/>
              <a:gd name="connsiteX2965" fmla="*/ 6347979 w 6686296"/>
              <a:gd name="connsiteY2965" fmla="*/ 3256824 h 7470939"/>
              <a:gd name="connsiteX2966" fmla="*/ 6346030 w 6686296"/>
              <a:gd name="connsiteY2966" fmla="*/ 3260976 h 7470939"/>
              <a:gd name="connsiteX2967" fmla="*/ 6326012 w 6686296"/>
              <a:gd name="connsiteY2967" fmla="*/ 3272409 h 7470939"/>
              <a:gd name="connsiteX2968" fmla="*/ 6317279 w 6686296"/>
              <a:gd name="connsiteY2968" fmla="*/ 3279419 h 7470939"/>
              <a:gd name="connsiteX2969" fmla="*/ 6302568 w 6686296"/>
              <a:gd name="connsiteY2969" fmla="*/ 3292894 h 7470939"/>
              <a:gd name="connsiteX2970" fmla="*/ 6349658 w 6686296"/>
              <a:gd name="connsiteY2970" fmla="*/ 3291533 h 7470939"/>
              <a:gd name="connsiteX2971" fmla="*/ 6355636 w 6686296"/>
              <a:gd name="connsiteY2971" fmla="*/ 3291329 h 7470939"/>
              <a:gd name="connsiteX2972" fmla="*/ 6351807 w 6686296"/>
              <a:gd name="connsiteY2972" fmla="*/ 3296161 h 7470939"/>
              <a:gd name="connsiteX2973" fmla="*/ 6345963 w 6686296"/>
              <a:gd name="connsiteY2973" fmla="*/ 3298475 h 7470939"/>
              <a:gd name="connsiteX2974" fmla="*/ 6334543 w 6686296"/>
              <a:gd name="connsiteY2974" fmla="*/ 3303784 h 7470939"/>
              <a:gd name="connsiteX2975" fmla="*/ 6331185 w 6686296"/>
              <a:gd name="connsiteY2975" fmla="*/ 3305894 h 7470939"/>
              <a:gd name="connsiteX2976" fmla="*/ 6323056 w 6686296"/>
              <a:gd name="connsiteY2976" fmla="*/ 3306302 h 7470939"/>
              <a:gd name="connsiteX2977" fmla="*/ 6318892 w 6686296"/>
              <a:gd name="connsiteY2977" fmla="*/ 3305416 h 7470939"/>
              <a:gd name="connsiteX2978" fmla="*/ 6317212 w 6686296"/>
              <a:gd name="connsiteY2978" fmla="*/ 3311406 h 7470939"/>
              <a:gd name="connsiteX2979" fmla="*/ 6319026 w 6686296"/>
              <a:gd name="connsiteY2979" fmla="*/ 3314876 h 7470939"/>
              <a:gd name="connsiteX2980" fmla="*/ 6326549 w 6686296"/>
              <a:gd name="connsiteY2980" fmla="*/ 3315081 h 7470939"/>
              <a:gd name="connsiteX2981" fmla="*/ 6320773 w 6686296"/>
              <a:gd name="connsiteY2981" fmla="*/ 3318619 h 7470939"/>
              <a:gd name="connsiteX2982" fmla="*/ 6315399 w 6686296"/>
              <a:gd name="connsiteY2982" fmla="*/ 3323656 h 7470939"/>
              <a:gd name="connsiteX2983" fmla="*/ 6311301 w 6686296"/>
              <a:gd name="connsiteY2983" fmla="*/ 3323656 h 7470939"/>
              <a:gd name="connsiteX2984" fmla="*/ 6313249 w 6686296"/>
              <a:gd name="connsiteY2984" fmla="*/ 3326786 h 7470939"/>
              <a:gd name="connsiteX2985" fmla="*/ 6311570 w 6686296"/>
              <a:gd name="connsiteY2985" fmla="*/ 3331074 h 7470939"/>
              <a:gd name="connsiteX2986" fmla="*/ 6316742 w 6686296"/>
              <a:gd name="connsiteY2986" fmla="*/ 3336110 h 7470939"/>
              <a:gd name="connsiteX2987" fmla="*/ 6309957 w 6686296"/>
              <a:gd name="connsiteY2987" fmla="*/ 3334545 h 7470939"/>
              <a:gd name="connsiteX2988" fmla="*/ 6310159 w 6686296"/>
              <a:gd name="connsiteY2988" fmla="*/ 3339922 h 7470939"/>
              <a:gd name="connsiteX2989" fmla="*/ 6308278 w 6686296"/>
              <a:gd name="connsiteY2989" fmla="*/ 3344685 h 7470939"/>
              <a:gd name="connsiteX2990" fmla="*/ 6305994 w 6686296"/>
              <a:gd name="connsiteY2990" fmla="*/ 3340058 h 7470939"/>
              <a:gd name="connsiteX2991" fmla="*/ 6304919 w 6686296"/>
              <a:gd name="connsiteY2991" fmla="*/ 3340057 h 7470939"/>
              <a:gd name="connsiteX2992" fmla="*/ 6305255 w 6686296"/>
              <a:gd name="connsiteY2992" fmla="*/ 3340398 h 7470939"/>
              <a:gd name="connsiteX2993" fmla="*/ 6307581 w 6686296"/>
              <a:gd name="connsiteY2993" fmla="*/ 3348488 h 7470939"/>
              <a:gd name="connsiteX2994" fmla="*/ 6304490 w 6686296"/>
              <a:gd name="connsiteY2994" fmla="*/ 3353711 h 7470939"/>
              <a:gd name="connsiteX2995" fmla="*/ 6424630 w 6686296"/>
              <a:gd name="connsiteY2995" fmla="*/ 3386318 h 7470939"/>
              <a:gd name="connsiteX2996" fmla="*/ 6478689 w 6686296"/>
              <a:gd name="connsiteY2996" fmla="*/ 3413251 h 7470939"/>
              <a:gd name="connsiteX2997" fmla="*/ 6480754 w 6686296"/>
              <a:gd name="connsiteY2997" fmla="*/ 3408558 h 7470939"/>
              <a:gd name="connsiteX2998" fmla="*/ 6483855 w 6686296"/>
              <a:gd name="connsiteY2998" fmla="*/ 3410866 h 7470939"/>
              <a:gd name="connsiteX2999" fmla="*/ 6481174 w 6686296"/>
              <a:gd name="connsiteY2999" fmla="*/ 3414488 h 7470939"/>
              <a:gd name="connsiteX3000" fmla="*/ 6516569 w 6686296"/>
              <a:gd name="connsiteY3000" fmla="*/ 3432122 h 7470939"/>
              <a:gd name="connsiteX3001" fmla="*/ 6656802 w 6686296"/>
              <a:gd name="connsiteY3001" fmla="*/ 3577423 h 7470939"/>
              <a:gd name="connsiteX3002" fmla="*/ 6665847 w 6686296"/>
              <a:gd name="connsiteY3002" fmla="*/ 3624253 h 7470939"/>
              <a:gd name="connsiteX3003" fmla="*/ 6667583 w 6686296"/>
              <a:gd name="connsiteY3003" fmla="*/ 3622410 h 7470939"/>
              <a:gd name="connsiteX3004" fmla="*/ 6674047 w 6686296"/>
              <a:gd name="connsiteY3004" fmla="*/ 3619486 h 7470939"/>
              <a:gd name="connsiteX3005" fmla="*/ 6682745 w 6686296"/>
              <a:gd name="connsiteY3005" fmla="*/ 3615090 h 7470939"/>
              <a:gd name="connsiteX3006" fmla="*/ 6685429 w 6686296"/>
              <a:gd name="connsiteY3006" fmla="*/ 3622654 h 7470939"/>
              <a:gd name="connsiteX3007" fmla="*/ 6685525 w 6686296"/>
              <a:gd name="connsiteY3007" fmla="*/ 3626177 h 7470939"/>
              <a:gd name="connsiteX3008" fmla="*/ 6685556 w 6686296"/>
              <a:gd name="connsiteY3008" fmla="*/ 3630874 h 7470939"/>
              <a:gd name="connsiteX3009" fmla="*/ 6684955 w 6686296"/>
              <a:gd name="connsiteY3009" fmla="*/ 3639783 h 7470939"/>
              <a:gd name="connsiteX3010" fmla="*/ 6682685 w 6686296"/>
              <a:gd name="connsiteY3010" fmla="*/ 3643723 h 7470939"/>
              <a:gd name="connsiteX3011" fmla="*/ 6678170 w 6686296"/>
              <a:gd name="connsiteY3011" fmla="*/ 3641865 h 7470939"/>
              <a:gd name="connsiteX3012" fmla="*/ 6680935 w 6686296"/>
              <a:gd name="connsiteY3012" fmla="*/ 3637674 h 7470939"/>
              <a:gd name="connsiteX3013" fmla="*/ 6670921 w 6686296"/>
              <a:gd name="connsiteY3013" fmla="*/ 3643166 h 7470939"/>
              <a:gd name="connsiteX3014" fmla="*/ 6666544 w 6686296"/>
              <a:gd name="connsiteY3014" fmla="*/ 3635641 h 7470939"/>
              <a:gd name="connsiteX3015" fmla="*/ 6665768 w 6686296"/>
              <a:gd name="connsiteY3015" fmla="*/ 3634732 h 7470939"/>
              <a:gd name="connsiteX3016" fmla="*/ 6661644 w 6686296"/>
              <a:gd name="connsiteY3016" fmla="*/ 3677768 h 7470939"/>
              <a:gd name="connsiteX3017" fmla="*/ 6618283 w 6686296"/>
              <a:gd name="connsiteY3017" fmla="*/ 3778007 h 7470939"/>
              <a:gd name="connsiteX3018" fmla="*/ 6548539 w 6686296"/>
              <a:gd name="connsiteY3018" fmla="*/ 3872482 h 7470939"/>
              <a:gd name="connsiteX3019" fmla="*/ 6552325 w 6686296"/>
              <a:gd name="connsiteY3019" fmla="*/ 3870629 h 7470939"/>
              <a:gd name="connsiteX3020" fmla="*/ 6555818 w 6686296"/>
              <a:gd name="connsiteY3020" fmla="*/ 3877911 h 7470939"/>
              <a:gd name="connsiteX3021" fmla="*/ 6561259 w 6686296"/>
              <a:gd name="connsiteY3021" fmla="*/ 3882063 h 7470939"/>
              <a:gd name="connsiteX3022" fmla="*/ 6571872 w 6686296"/>
              <a:gd name="connsiteY3022" fmla="*/ 3882607 h 7470939"/>
              <a:gd name="connsiteX3023" fmla="*/ 6573686 w 6686296"/>
              <a:gd name="connsiteY3023" fmla="*/ 3886895 h 7470939"/>
              <a:gd name="connsiteX3024" fmla="*/ 6573753 w 6686296"/>
              <a:gd name="connsiteY3024" fmla="*/ 3886895 h 7470939"/>
              <a:gd name="connsiteX3025" fmla="*/ 6574761 w 6686296"/>
              <a:gd name="connsiteY3025" fmla="*/ 3893360 h 7470939"/>
              <a:gd name="connsiteX3026" fmla="*/ 6575298 w 6686296"/>
              <a:gd name="connsiteY3026" fmla="*/ 3892476 h 7470939"/>
              <a:gd name="connsiteX3027" fmla="*/ 6578791 w 6686296"/>
              <a:gd name="connsiteY3027" fmla="*/ 3893769 h 7470939"/>
              <a:gd name="connsiteX3028" fmla="*/ 6577381 w 6686296"/>
              <a:gd name="connsiteY3028" fmla="*/ 3895266 h 7470939"/>
              <a:gd name="connsiteX3029" fmla="*/ 6574693 w 6686296"/>
              <a:gd name="connsiteY3029" fmla="*/ 3893769 h 7470939"/>
              <a:gd name="connsiteX3030" fmla="*/ 6569992 w 6686296"/>
              <a:gd name="connsiteY3030" fmla="*/ 3896083 h 7470939"/>
              <a:gd name="connsiteX3031" fmla="*/ 6564685 w 6686296"/>
              <a:gd name="connsiteY3031" fmla="*/ 3889209 h 7470939"/>
              <a:gd name="connsiteX3032" fmla="*/ 6564483 w 6686296"/>
              <a:gd name="connsiteY3032" fmla="*/ 3897444 h 7470939"/>
              <a:gd name="connsiteX3033" fmla="*/ 6563677 w 6686296"/>
              <a:gd name="connsiteY3033" fmla="*/ 3904250 h 7470939"/>
              <a:gd name="connsiteX3034" fmla="*/ 6543457 w 6686296"/>
              <a:gd name="connsiteY3034" fmla="*/ 3914458 h 7470939"/>
              <a:gd name="connsiteX3035" fmla="*/ 6539158 w 6686296"/>
              <a:gd name="connsiteY3035" fmla="*/ 3917997 h 7470939"/>
              <a:gd name="connsiteX3036" fmla="*/ 6532306 w 6686296"/>
              <a:gd name="connsiteY3036" fmla="*/ 3919699 h 7470939"/>
              <a:gd name="connsiteX3037" fmla="*/ 6537882 w 6686296"/>
              <a:gd name="connsiteY3037" fmla="*/ 3923033 h 7470939"/>
              <a:gd name="connsiteX3038" fmla="*/ 6542785 w 6686296"/>
              <a:gd name="connsiteY3038" fmla="*/ 3925075 h 7470939"/>
              <a:gd name="connsiteX3039" fmla="*/ 6539696 w 6686296"/>
              <a:gd name="connsiteY3039" fmla="*/ 3927525 h 7470939"/>
              <a:gd name="connsiteX3040" fmla="*/ 6534523 w 6686296"/>
              <a:gd name="connsiteY3040" fmla="*/ 3928954 h 7470939"/>
              <a:gd name="connsiteX3041" fmla="*/ 6521760 w 6686296"/>
              <a:gd name="connsiteY3041" fmla="*/ 3939299 h 7470939"/>
              <a:gd name="connsiteX3042" fmla="*/ 6518468 w 6686296"/>
              <a:gd name="connsiteY3042" fmla="*/ 3942498 h 7470939"/>
              <a:gd name="connsiteX3043" fmla="*/ 6510206 w 6686296"/>
              <a:gd name="connsiteY3043" fmla="*/ 3952230 h 7470939"/>
              <a:gd name="connsiteX3044" fmla="*/ 6494084 w 6686296"/>
              <a:gd name="connsiteY3044" fmla="*/ 3961485 h 7470939"/>
              <a:gd name="connsiteX3045" fmla="*/ 6491262 w 6686296"/>
              <a:gd name="connsiteY3045" fmla="*/ 3963051 h 7470939"/>
              <a:gd name="connsiteX3046" fmla="*/ 6490859 w 6686296"/>
              <a:gd name="connsiteY3046" fmla="*/ 3968359 h 7470939"/>
              <a:gd name="connsiteX3047" fmla="*/ 6491397 w 6686296"/>
              <a:gd name="connsiteY3047" fmla="*/ 3973191 h 7470939"/>
              <a:gd name="connsiteX3048" fmla="*/ 6510273 w 6686296"/>
              <a:gd name="connsiteY3048" fmla="*/ 3961826 h 7470939"/>
              <a:gd name="connsiteX3049" fmla="*/ 6510945 w 6686296"/>
              <a:gd name="connsiteY3049" fmla="*/ 3954543 h 7470939"/>
              <a:gd name="connsiteX3050" fmla="*/ 6521961 w 6686296"/>
              <a:gd name="connsiteY3050" fmla="*/ 3950868 h 7470939"/>
              <a:gd name="connsiteX3051" fmla="*/ 6526530 w 6686296"/>
              <a:gd name="connsiteY3051" fmla="*/ 3950800 h 7470939"/>
              <a:gd name="connsiteX3052" fmla="*/ 6535800 w 6686296"/>
              <a:gd name="connsiteY3052" fmla="*/ 3952161 h 7470939"/>
              <a:gd name="connsiteX3053" fmla="*/ 6541039 w 6686296"/>
              <a:gd name="connsiteY3053" fmla="*/ 3951414 h 7470939"/>
              <a:gd name="connsiteX3054" fmla="*/ 6541375 w 6686296"/>
              <a:gd name="connsiteY3054" fmla="*/ 3957402 h 7470939"/>
              <a:gd name="connsiteX3055" fmla="*/ 6541845 w 6686296"/>
              <a:gd name="connsiteY3055" fmla="*/ 3971830 h 7470939"/>
              <a:gd name="connsiteX3056" fmla="*/ 6534993 w 6686296"/>
              <a:gd name="connsiteY3056" fmla="*/ 3977070 h 7470939"/>
              <a:gd name="connsiteX3057" fmla="*/ 6535060 w 6686296"/>
              <a:gd name="connsiteY3057" fmla="*/ 3991226 h 7470939"/>
              <a:gd name="connsiteX3058" fmla="*/ 6535531 w 6686296"/>
              <a:gd name="connsiteY3058" fmla="*/ 3993608 h 7470939"/>
              <a:gd name="connsiteX3059" fmla="*/ 6535934 w 6686296"/>
              <a:gd name="connsiteY3059" fmla="*/ 3993336 h 7470939"/>
              <a:gd name="connsiteX3060" fmla="*/ 6540367 w 6686296"/>
              <a:gd name="connsiteY3060" fmla="*/ 3998100 h 7470939"/>
              <a:gd name="connsiteX3061" fmla="*/ 6543054 w 6686296"/>
              <a:gd name="connsiteY3061" fmla="*/ 4001639 h 7470939"/>
              <a:gd name="connsiteX3062" fmla="*/ 6540166 w 6686296"/>
              <a:gd name="connsiteY3062" fmla="*/ 4005518 h 7470939"/>
              <a:gd name="connsiteX3063" fmla="*/ 6535665 w 6686296"/>
              <a:gd name="connsiteY3063" fmla="*/ 3999665 h 7470939"/>
              <a:gd name="connsiteX3064" fmla="*/ 6533919 w 6686296"/>
              <a:gd name="connsiteY3064" fmla="*/ 3997419 h 7470939"/>
              <a:gd name="connsiteX3065" fmla="*/ 6533179 w 6686296"/>
              <a:gd name="connsiteY3065" fmla="*/ 3997624 h 7470939"/>
              <a:gd name="connsiteX3066" fmla="*/ 6528948 w 6686296"/>
              <a:gd name="connsiteY3066" fmla="*/ 3999529 h 7470939"/>
              <a:gd name="connsiteX3067" fmla="*/ 6531970 w 6686296"/>
              <a:gd name="connsiteY3067" fmla="*/ 4006539 h 7470939"/>
              <a:gd name="connsiteX3068" fmla="*/ 6537412 w 6686296"/>
              <a:gd name="connsiteY3068" fmla="*/ 4010690 h 7470939"/>
              <a:gd name="connsiteX3069" fmla="*/ 6548025 w 6686296"/>
              <a:gd name="connsiteY3069" fmla="*/ 4011167 h 7470939"/>
              <a:gd name="connsiteX3070" fmla="*/ 6549839 w 6686296"/>
              <a:gd name="connsiteY3070" fmla="*/ 4015455 h 7470939"/>
              <a:gd name="connsiteX3071" fmla="*/ 6549906 w 6686296"/>
              <a:gd name="connsiteY3071" fmla="*/ 4015455 h 7470939"/>
              <a:gd name="connsiteX3072" fmla="*/ 6546145 w 6686296"/>
              <a:gd name="connsiteY3072" fmla="*/ 4024642 h 7470939"/>
              <a:gd name="connsiteX3073" fmla="*/ 6540838 w 6686296"/>
              <a:gd name="connsiteY3073" fmla="*/ 4017768 h 7470939"/>
              <a:gd name="connsiteX3074" fmla="*/ 6540636 w 6686296"/>
              <a:gd name="connsiteY3074" fmla="*/ 4026003 h 7470939"/>
              <a:gd name="connsiteX3075" fmla="*/ 6539830 w 6686296"/>
              <a:gd name="connsiteY3075" fmla="*/ 4032809 h 7470939"/>
              <a:gd name="connsiteX3076" fmla="*/ 6519610 w 6686296"/>
              <a:gd name="connsiteY3076" fmla="*/ 4043086 h 7470939"/>
              <a:gd name="connsiteX3077" fmla="*/ 6515244 w 6686296"/>
              <a:gd name="connsiteY3077" fmla="*/ 4046625 h 7470939"/>
              <a:gd name="connsiteX3078" fmla="*/ 6508459 w 6686296"/>
              <a:gd name="connsiteY3078" fmla="*/ 4048258 h 7470939"/>
              <a:gd name="connsiteX3079" fmla="*/ 6513095 w 6686296"/>
              <a:gd name="connsiteY3079" fmla="*/ 4051048 h 7470939"/>
              <a:gd name="connsiteX3080" fmla="*/ 6516722 w 6686296"/>
              <a:gd name="connsiteY3080" fmla="*/ 4050027 h 7470939"/>
              <a:gd name="connsiteX3081" fmla="*/ 6519678 w 6686296"/>
              <a:gd name="connsiteY3081" fmla="*/ 4059828 h 7470939"/>
              <a:gd name="connsiteX3082" fmla="*/ 6515848 w 6686296"/>
              <a:gd name="connsiteY3082" fmla="*/ 4088139 h 7470939"/>
              <a:gd name="connsiteX3083" fmla="*/ 6517528 w 6686296"/>
              <a:gd name="connsiteY3083" fmla="*/ 4097055 h 7470939"/>
              <a:gd name="connsiteX3084" fmla="*/ 6518133 w 6686296"/>
              <a:gd name="connsiteY3084" fmla="*/ 4107672 h 7470939"/>
              <a:gd name="connsiteX3085" fmla="*/ 6509937 w 6686296"/>
              <a:gd name="connsiteY3085" fmla="*/ 4105834 h 7470939"/>
              <a:gd name="connsiteX3086" fmla="*/ 6499390 w 6686296"/>
              <a:gd name="connsiteY3086" fmla="*/ 4106855 h 7470939"/>
              <a:gd name="connsiteX3087" fmla="*/ 6492538 w 6686296"/>
              <a:gd name="connsiteY3087" fmla="*/ 4108148 h 7470939"/>
              <a:gd name="connsiteX3088" fmla="*/ 6492472 w 6686296"/>
              <a:gd name="connsiteY3088" fmla="*/ 4118085 h 7470939"/>
              <a:gd name="connsiteX3089" fmla="*/ 6489180 w 6686296"/>
              <a:gd name="connsiteY3089" fmla="*/ 4118493 h 7470939"/>
              <a:gd name="connsiteX3090" fmla="*/ 6477626 w 6686296"/>
              <a:gd name="connsiteY3090" fmla="*/ 4133738 h 7470939"/>
              <a:gd name="connsiteX3091" fmla="*/ 6461974 w 6686296"/>
              <a:gd name="connsiteY3091" fmla="*/ 4151024 h 7470939"/>
              <a:gd name="connsiteX3092" fmla="*/ 6449480 w 6686296"/>
              <a:gd name="connsiteY3092" fmla="*/ 4167697 h 7470939"/>
              <a:gd name="connsiteX3093" fmla="*/ 6445718 w 6686296"/>
              <a:gd name="connsiteY3093" fmla="*/ 4169195 h 7470939"/>
              <a:gd name="connsiteX3094" fmla="*/ 6445584 w 6686296"/>
              <a:gd name="connsiteY3094" fmla="*/ 4170828 h 7470939"/>
              <a:gd name="connsiteX3095" fmla="*/ 6445382 w 6686296"/>
              <a:gd name="connsiteY3095" fmla="*/ 4176205 h 7470939"/>
              <a:gd name="connsiteX3096" fmla="*/ 6429327 w 6686296"/>
              <a:gd name="connsiteY3096" fmla="*/ 4183147 h 7470939"/>
              <a:gd name="connsiteX3097" fmla="*/ 6413272 w 6686296"/>
              <a:gd name="connsiteY3097" fmla="*/ 4200774 h 7470939"/>
              <a:gd name="connsiteX3098" fmla="*/ 6411526 w 6686296"/>
              <a:gd name="connsiteY3098" fmla="*/ 4203360 h 7470939"/>
              <a:gd name="connsiteX3099" fmla="*/ 6389694 w 6686296"/>
              <a:gd name="connsiteY3099" fmla="*/ 4223368 h 7470939"/>
              <a:gd name="connsiteX3100" fmla="*/ 6382238 w 6686296"/>
              <a:gd name="connsiteY3100" fmla="*/ 4228473 h 7470939"/>
              <a:gd name="connsiteX3101" fmla="*/ 6376797 w 6686296"/>
              <a:gd name="connsiteY3101" fmla="*/ 4226840 h 7470939"/>
              <a:gd name="connsiteX3102" fmla="*/ 6367728 w 6686296"/>
              <a:gd name="connsiteY3102" fmla="*/ 4234257 h 7470939"/>
              <a:gd name="connsiteX3103" fmla="*/ 6367056 w 6686296"/>
              <a:gd name="connsiteY3103" fmla="*/ 4234461 h 7470939"/>
              <a:gd name="connsiteX3104" fmla="*/ 6366317 w 6686296"/>
              <a:gd name="connsiteY3104" fmla="*/ 4234394 h 7470939"/>
              <a:gd name="connsiteX3105" fmla="*/ 6364168 w 6686296"/>
              <a:gd name="connsiteY3105" fmla="*/ 4237796 h 7470939"/>
              <a:gd name="connsiteX3106" fmla="*/ 6358256 w 6686296"/>
              <a:gd name="connsiteY3106" fmla="*/ 4244875 h 7470939"/>
              <a:gd name="connsiteX3107" fmla="*/ 6354763 w 6686296"/>
              <a:gd name="connsiteY3107" fmla="*/ 4248618 h 7470939"/>
              <a:gd name="connsiteX3108" fmla="*/ 6347911 w 6686296"/>
              <a:gd name="connsiteY3108" fmla="*/ 4257601 h 7470939"/>
              <a:gd name="connsiteX3109" fmla="*/ 6347240 w 6686296"/>
              <a:gd name="connsiteY3109" fmla="*/ 4258010 h 7470939"/>
              <a:gd name="connsiteX3110" fmla="*/ 6346501 w 6686296"/>
              <a:gd name="connsiteY3110" fmla="*/ 4258010 h 7470939"/>
              <a:gd name="connsiteX3111" fmla="*/ 6347038 w 6686296"/>
              <a:gd name="connsiteY3111" fmla="*/ 4271621 h 7470939"/>
              <a:gd name="connsiteX3112" fmla="*/ 6337096 w 6686296"/>
              <a:gd name="connsiteY3112" fmla="*/ 4272301 h 7470939"/>
              <a:gd name="connsiteX3113" fmla="*/ 6334006 w 6686296"/>
              <a:gd name="connsiteY3113" fmla="*/ 4281625 h 7470939"/>
              <a:gd name="connsiteX3114" fmla="*/ 6330005 w 6686296"/>
              <a:gd name="connsiteY3114" fmla="*/ 4285074 h 7470939"/>
              <a:gd name="connsiteX3115" fmla="*/ 6330804 w 6686296"/>
              <a:gd name="connsiteY3115" fmla="*/ 4308857 h 7470939"/>
              <a:gd name="connsiteX3116" fmla="*/ 6386032 w 6686296"/>
              <a:gd name="connsiteY3116" fmla="*/ 4543446 h 7470939"/>
              <a:gd name="connsiteX3117" fmla="*/ 5672585 w 6686296"/>
              <a:gd name="connsiteY3117" fmla="*/ 4934926 h 7470939"/>
              <a:gd name="connsiteX3118" fmla="*/ 5285367 w 6686296"/>
              <a:gd name="connsiteY3118" fmla="*/ 4505019 h 7470939"/>
              <a:gd name="connsiteX3119" fmla="*/ 5273611 w 6686296"/>
              <a:gd name="connsiteY3119" fmla="*/ 4460664 h 7470939"/>
              <a:gd name="connsiteX3120" fmla="*/ 5273255 w 6686296"/>
              <a:gd name="connsiteY3120" fmla="*/ 4466718 h 7470939"/>
              <a:gd name="connsiteX3121" fmla="*/ 5257453 w 6686296"/>
              <a:gd name="connsiteY3121" fmla="*/ 4449558 h 7470939"/>
              <a:gd name="connsiteX3122" fmla="*/ 5264603 w 6686296"/>
              <a:gd name="connsiteY3122" fmla="*/ 4441836 h 7470939"/>
              <a:gd name="connsiteX3123" fmla="*/ 5270225 w 6686296"/>
              <a:gd name="connsiteY3123" fmla="*/ 4447891 h 7470939"/>
              <a:gd name="connsiteX3124" fmla="*/ 5263751 w 6686296"/>
              <a:gd name="connsiteY3124" fmla="*/ 4423464 h 7470939"/>
              <a:gd name="connsiteX3125" fmla="*/ 5261596 w 6686296"/>
              <a:gd name="connsiteY3125" fmla="*/ 4409543 h 7470939"/>
              <a:gd name="connsiteX3126" fmla="*/ 5256101 w 6686296"/>
              <a:gd name="connsiteY3126" fmla="*/ 4398574 h 7470939"/>
              <a:gd name="connsiteX3127" fmla="*/ 5259951 w 6686296"/>
              <a:gd name="connsiteY3127" fmla="*/ 4398919 h 7470939"/>
              <a:gd name="connsiteX3128" fmla="*/ 5253576 w 6686296"/>
              <a:gd name="connsiteY3128" fmla="*/ 4357747 h 7470939"/>
              <a:gd name="connsiteX3129" fmla="*/ 5253188 w 6686296"/>
              <a:gd name="connsiteY3129" fmla="*/ 4357535 h 7470939"/>
              <a:gd name="connsiteX3130" fmla="*/ 5241810 w 6686296"/>
              <a:gd name="connsiteY3130" fmla="*/ 4350809 h 7470939"/>
              <a:gd name="connsiteX3131" fmla="*/ 5237646 w 6686296"/>
              <a:gd name="connsiteY3131" fmla="*/ 4351160 h 7470939"/>
              <a:gd name="connsiteX3132" fmla="*/ 5232861 w 6686296"/>
              <a:gd name="connsiteY3132" fmla="*/ 4355263 h 7470939"/>
              <a:gd name="connsiteX3133" fmla="*/ 5229586 w 6686296"/>
              <a:gd name="connsiteY3133" fmla="*/ 4362477 h 7470939"/>
              <a:gd name="connsiteX3134" fmla="*/ 5224951 w 6686296"/>
              <a:gd name="connsiteY3134" fmla="*/ 4362613 h 7470939"/>
              <a:gd name="connsiteX3135" fmla="*/ 5222802 w 6686296"/>
              <a:gd name="connsiteY3135" fmla="*/ 4357440 h 7470939"/>
              <a:gd name="connsiteX3136" fmla="*/ 5218435 w 6686296"/>
              <a:gd name="connsiteY3136" fmla="*/ 4365267 h 7470939"/>
              <a:gd name="connsiteX3137" fmla="*/ 5218704 w 6686296"/>
              <a:gd name="connsiteY3137" fmla="*/ 4367921 h 7470939"/>
              <a:gd name="connsiteX3138" fmla="*/ 5216420 w 6686296"/>
              <a:gd name="connsiteY3138" fmla="*/ 4375408 h 7470939"/>
              <a:gd name="connsiteX3139" fmla="*/ 5216017 w 6686296"/>
              <a:gd name="connsiteY3139" fmla="*/ 4380920 h 7470939"/>
              <a:gd name="connsiteX3140" fmla="*/ 5212725 w 6686296"/>
              <a:gd name="connsiteY3140" fmla="*/ 4371528 h 7470939"/>
              <a:gd name="connsiteX3141" fmla="*/ 5212792 w 6686296"/>
              <a:gd name="connsiteY3141" fmla="*/ 4368125 h 7470939"/>
              <a:gd name="connsiteX3142" fmla="*/ 5212591 w 6686296"/>
              <a:gd name="connsiteY3142" fmla="*/ 4366696 h 7470939"/>
              <a:gd name="connsiteX3143" fmla="*/ 5203657 w 6686296"/>
              <a:gd name="connsiteY3143" fmla="*/ 4366560 h 7470939"/>
              <a:gd name="connsiteX3144" fmla="*/ 5198753 w 6686296"/>
              <a:gd name="connsiteY3144" fmla="*/ 4360299 h 7470939"/>
              <a:gd name="connsiteX3145" fmla="*/ 5205470 w 6686296"/>
              <a:gd name="connsiteY3145" fmla="*/ 4361047 h 7470939"/>
              <a:gd name="connsiteX3146" fmla="*/ 5216285 w 6686296"/>
              <a:gd name="connsiteY3146" fmla="*/ 4355399 h 7470939"/>
              <a:gd name="connsiteX3147" fmla="*/ 5216554 w 6686296"/>
              <a:gd name="connsiteY3147" fmla="*/ 4353493 h 7470939"/>
              <a:gd name="connsiteX3148" fmla="*/ 5217753 w 6686296"/>
              <a:gd name="connsiteY3148" fmla="*/ 4352835 h 7470939"/>
              <a:gd name="connsiteX3149" fmla="*/ 5213449 w 6686296"/>
              <a:gd name="connsiteY3149" fmla="*/ 4353197 h 7470939"/>
              <a:gd name="connsiteX3150" fmla="*/ 5152482 w 6686296"/>
              <a:gd name="connsiteY3150" fmla="*/ 4353407 h 7470939"/>
              <a:gd name="connsiteX3151" fmla="*/ 5116491 w 6686296"/>
              <a:gd name="connsiteY3151" fmla="*/ 4358640 h 7470939"/>
              <a:gd name="connsiteX3152" fmla="*/ 5027914 w 6686296"/>
              <a:gd name="connsiteY3152" fmla="*/ 4367313 h 7470939"/>
              <a:gd name="connsiteX3153" fmla="*/ 5067164 w 6686296"/>
              <a:gd name="connsiteY3153" fmla="*/ 4390606 h 7470939"/>
              <a:gd name="connsiteX3154" fmla="*/ 5126565 w 6686296"/>
              <a:gd name="connsiteY3154" fmla="*/ 4403063 h 7470939"/>
              <a:gd name="connsiteX3155" fmla="*/ 5134019 w 6686296"/>
              <a:gd name="connsiteY3155" fmla="*/ 4390213 h 7470939"/>
              <a:gd name="connsiteX3156" fmla="*/ 5141706 w 6686296"/>
              <a:gd name="connsiteY3156" fmla="*/ 4399837 h 7470939"/>
              <a:gd name="connsiteX3157" fmla="*/ 5146714 w 6686296"/>
              <a:gd name="connsiteY3157" fmla="*/ 4402880 h 7470939"/>
              <a:gd name="connsiteX3158" fmla="*/ 5171581 w 6686296"/>
              <a:gd name="connsiteY3158" fmla="*/ 4405800 h 7470939"/>
              <a:gd name="connsiteX3159" fmla="*/ 5176699 w 6686296"/>
              <a:gd name="connsiteY3159" fmla="*/ 4429206 h 7470939"/>
              <a:gd name="connsiteX3160" fmla="*/ 5182813 w 6686296"/>
              <a:gd name="connsiteY3160" fmla="*/ 4440079 h 7470939"/>
              <a:gd name="connsiteX3161" fmla="*/ 5159344 w 6686296"/>
              <a:gd name="connsiteY3161" fmla="*/ 4450252 h 7470939"/>
              <a:gd name="connsiteX3162" fmla="*/ 5155857 w 6686296"/>
              <a:gd name="connsiteY3162" fmla="*/ 4429695 h 7470939"/>
              <a:gd name="connsiteX3163" fmla="*/ 5151314 w 6686296"/>
              <a:gd name="connsiteY3163" fmla="*/ 4426706 h 7470939"/>
              <a:gd name="connsiteX3164" fmla="*/ 5142229 w 6686296"/>
              <a:gd name="connsiteY3164" fmla="*/ 4440512 h 7470939"/>
              <a:gd name="connsiteX3165" fmla="*/ 5148862 w 6686296"/>
              <a:gd name="connsiteY3165" fmla="*/ 4463900 h 7470939"/>
              <a:gd name="connsiteX3166" fmla="*/ 5129532 w 6686296"/>
              <a:gd name="connsiteY3166" fmla="*/ 4454478 h 7470939"/>
              <a:gd name="connsiteX3167" fmla="*/ 5094709 w 6686296"/>
              <a:gd name="connsiteY3167" fmla="*/ 4425220 h 7470939"/>
              <a:gd name="connsiteX3168" fmla="*/ 5067454 w 6686296"/>
              <a:gd name="connsiteY3168" fmla="*/ 4414894 h 7470939"/>
              <a:gd name="connsiteX3169" fmla="*/ 5073801 w 6686296"/>
              <a:gd name="connsiteY3169" fmla="*/ 4442154 h 7470939"/>
              <a:gd name="connsiteX3170" fmla="*/ 5105715 w 6686296"/>
              <a:gd name="connsiteY3170" fmla="*/ 4465944 h 7470939"/>
              <a:gd name="connsiteX3171" fmla="*/ 5091854 w 6686296"/>
              <a:gd name="connsiteY3171" fmla="*/ 4471788 h 7470939"/>
              <a:gd name="connsiteX3172" fmla="*/ 5074907 w 6686296"/>
              <a:gd name="connsiteY3172" fmla="*/ 4492596 h 7470939"/>
              <a:gd name="connsiteX3173" fmla="*/ 5060580 w 6686296"/>
              <a:gd name="connsiteY3173" fmla="*/ 4505996 h 7470939"/>
              <a:gd name="connsiteX3174" fmla="*/ 5052718 w 6686296"/>
              <a:gd name="connsiteY3174" fmla="*/ 4491691 h 7470939"/>
              <a:gd name="connsiteX3175" fmla="*/ 5045555 w 6686296"/>
              <a:gd name="connsiteY3175" fmla="*/ 4480891 h 7470939"/>
              <a:gd name="connsiteX3176" fmla="*/ 4998793 w 6686296"/>
              <a:gd name="connsiteY3176" fmla="*/ 4454175 h 7470939"/>
              <a:gd name="connsiteX3177" fmla="*/ 4985923 w 6686296"/>
              <a:gd name="connsiteY3177" fmla="*/ 4457374 h 7470939"/>
              <a:gd name="connsiteX3178" fmla="*/ 4981671 w 6686296"/>
              <a:gd name="connsiteY3178" fmla="*/ 4457366 h 7470939"/>
              <a:gd name="connsiteX3179" fmla="*/ 4980273 w 6686296"/>
              <a:gd name="connsiteY3179" fmla="*/ 4459491 h 7470939"/>
              <a:gd name="connsiteX3180" fmla="*/ 4982952 w 6686296"/>
              <a:gd name="connsiteY3180" fmla="*/ 4464550 h 7470939"/>
              <a:gd name="connsiteX3181" fmla="*/ 4979865 w 6686296"/>
              <a:gd name="connsiteY3181" fmla="*/ 4475709 h 7470939"/>
              <a:gd name="connsiteX3182" fmla="*/ 4984233 w 6686296"/>
              <a:gd name="connsiteY3182" fmla="*/ 4478583 h 7470939"/>
              <a:gd name="connsiteX3183" fmla="*/ 5005721 w 6686296"/>
              <a:gd name="connsiteY3183" fmla="*/ 4485115 h 7470939"/>
              <a:gd name="connsiteX3184" fmla="*/ 5047827 w 6686296"/>
              <a:gd name="connsiteY3184" fmla="*/ 4487712 h 7470939"/>
              <a:gd name="connsiteX3185" fmla="*/ 5033034 w 6686296"/>
              <a:gd name="connsiteY3185" fmla="*/ 4523887 h 7470939"/>
              <a:gd name="connsiteX3186" fmla="*/ 5033790 w 6686296"/>
              <a:gd name="connsiteY3186" fmla="*/ 4524639 h 7470939"/>
              <a:gd name="connsiteX3187" fmla="*/ 5011485 w 6686296"/>
              <a:gd name="connsiteY3187" fmla="*/ 4536087 h 7470939"/>
              <a:gd name="connsiteX3188" fmla="*/ 5002343 w 6686296"/>
              <a:gd name="connsiteY3188" fmla="*/ 4530578 h 7470939"/>
              <a:gd name="connsiteX3189" fmla="*/ 4978931 w 6686296"/>
              <a:gd name="connsiteY3189" fmla="*/ 4543326 h 7470939"/>
              <a:gd name="connsiteX3190" fmla="*/ 4987841 w 6686296"/>
              <a:gd name="connsiteY3190" fmla="*/ 4562126 h 7470939"/>
              <a:gd name="connsiteX3191" fmla="*/ 5003564 w 6686296"/>
              <a:gd name="connsiteY3191" fmla="*/ 4557254 h 7470939"/>
              <a:gd name="connsiteX3192" fmla="*/ 5039905 w 6686296"/>
              <a:gd name="connsiteY3192" fmla="*/ 4548447 h 7470939"/>
              <a:gd name="connsiteX3193" fmla="*/ 5033498 w 6686296"/>
              <a:gd name="connsiteY3193" fmla="*/ 4584816 h 7470939"/>
              <a:gd name="connsiteX3194" fmla="*/ 5019812 w 6686296"/>
              <a:gd name="connsiteY3194" fmla="*/ 4596862 h 7470939"/>
              <a:gd name="connsiteX3195" fmla="*/ 5018355 w 6686296"/>
              <a:gd name="connsiteY3195" fmla="*/ 4608586 h 7470939"/>
              <a:gd name="connsiteX3196" fmla="*/ 5034597 w 6686296"/>
              <a:gd name="connsiteY3196" fmla="*/ 4625361 h 7470939"/>
              <a:gd name="connsiteX3197" fmla="*/ 5057832 w 6686296"/>
              <a:gd name="connsiteY3197" fmla="*/ 4633804 h 7470939"/>
              <a:gd name="connsiteX3198" fmla="*/ 5127774 w 6686296"/>
              <a:gd name="connsiteY3198" fmla="*/ 4686932 h 7470939"/>
              <a:gd name="connsiteX3199" fmla="*/ 5149378 w 6686296"/>
              <a:gd name="connsiteY3199" fmla="*/ 4707744 h 7470939"/>
              <a:gd name="connsiteX3200" fmla="*/ 5151417 w 6686296"/>
              <a:gd name="connsiteY3200" fmla="*/ 4708832 h 7470939"/>
              <a:gd name="connsiteX3201" fmla="*/ 5152931 w 6686296"/>
              <a:gd name="connsiteY3201" fmla="*/ 4710335 h 7470939"/>
              <a:gd name="connsiteX3202" fmla="*/ 5142506 w 6686296"/>
              <a:gd name="connsiteY3202" fmla="*/ 4717427 h 7470939"/>
              <a:gd name="connsiteX3203" fmla="*/ 5149377 w 6686296"/>
              <a:gd name="connsiteY3203" fmla="*/ 4766336 h 7470939"/>
              <a:gd name="connsiteX3204" fmla="*/ 5150997 w 6686296"/>
              <a:gd name="connsiteY3204" fmla="*/ 4770084 h 7470939"/>
              <a:gd name="connsiteX3205" fmla="*/ 5153086 w 6686296"/>
              <a:gd name="connsiteY3205" fmla="*/ 4763387 h 7470939"/>
              <a:gd name="connsiteX3206" fmla="*/ 5147084 w 6686296"/>
              <a:gd name="connsiteY3206" fmla="*/ 4802017 h 7470939"/>
              <a:gd name="connsiteX3207" fmla="*/ 5146978 w 6686296"/>
              <a:gd name="connsiteY3207" fmla="*/ 4782965 h 7470939"/>
              <a:gd name="connsiteX3208" fmla="*/ 5147882 w 6686296"/>
              <a:gd name="connsiteY3208" fmla="*/ 4780067 h 7470939"/>
              <a:gd name="connsiteX3209" fmla="*/ 5131148 w 6686296"/>
              <a:gd name="connsiteY3209" fmla="*/ 4789852 h 7470939"/>
              <a:gd name="connsiteX3210" fmla="*/ 5105582 w 6686296"/>
              <a:gd name="connsiteY3210" fmla="*/ 4794080 h 7470939"/>
              <a:gd name="connsiteX3211" fmla="*/ 5104359 w 6686296"/>
              <a:gd name="connsiteY3211" fmla="*/ 4819909 h 7470939"/>
              <a:gd name="connsiteX3212" fmla="*/ 5107561 w 6686296"/>
              <a:gd name="connsiteY3212" fmla="*/ 4835966 h 7470939"/>
              <a:gd name="connsiteX3213" fmla="*/ 5080190 w 6686296"/>
              <a:gd name="connsiteY3213" fmla="*/ 4841797 h 7470939"/>
              <a:gd name="connsiteX3214" fmla="*/ 5079142 w 6686296"/>
              <a:gd name="connsiteY3214" fmla="*/ 4823606 h 7470939"/>
              <a:gd name="connsiteX3215" fmla="*/ 5074309 w 6686296"/>
              <a:gd name="connsiteY3215" fmla="*/ 4820679 h 7470939"/>
              <a:gd name="connsiteX3216" fmla="*/ 5053809 w 6686296"/>
              <a:gd name="connsiteY3216" fmla="*/ 4820633 h 7470939"/>
              <a:gd name="connsiteX3217" fmla="*/ 5030223 w 6686296"/>
              <a:gd name="connsiteY3217" fmla="*/ 4825657 h 7470939"/>
              <a:gd name="connsiteX3218" fmla="*/ 5026553 w 6686296"/>
              <a:gd name="connsiteY3218" fmla="*/ 4870421 h 7470939"/>
              <a:gd name="connsiteX3219" fmla="*/ 5010537 w 6686296"/>
              <a:gd name="connsiteY3219" fmla="*/ 4909597 h 7470939"/>
              <a:gd name="connsiteX3220" fmla="*/ 5001219 w 6686296"/>
              <a:gd name="connsiteY3220" fmla="*/ 4917669 h 7470939"/>
              <a:gd name="connsiteX3221" fmla="*/ 4997434 w 6686296"/>
              <a:gd name="connsiteY3221" fmla="*/ 4907062 h 7470939"/>
              <a:gd name="connsiteX3222" fmla="*/ 4996328 w 6686296"/>
              <a:gd name="connsiteY3222" fmla="*/ 4887056 h 7470939"/>
              <a:gd name="connsiteX3223" fmla="*/ 4975188 w 6686296"/>
              <a:gd name="connsiteY3223" fmla="*/ 4895973 h 7470939"/>
              <a:gd name="connsiteX3224" fmla="*/ 4958649 w 6686296"/>
              <a:gd name="connsiteY3224" fmla="*/ 4893713 h 7470939"/>
              <a:gd name="connsiteX3225" fmla="*/ 4949506 w 6686296"/>
              <a:gd name="connsiteY3225" fmla="*/ 4887443 h 7470939"/>
              <a:gd name="connsiteX3226" fmla="*/ 4917593 w 6686296"/>
              <a:gd name="connsiteY3226" fmla="*/ 4888001 h 7470939"/>
              <a:gd name="connsiteX3227" fmla="*/ 4936054 w 6686296"/>
              <a:gd name="connsiteY3227" fmla="*/ 4855762 h 7470939"/>
              <a:gd name="connsiteX3228" fmla="*/ 4959058 w 6686296"/>
              <a:gd name="connsiteY3228" fmla="*/ 4850861 h 7470939"/>
              <a:gd name="connsiteX3229" fmla="*/ 4967387 w 6686296"/>
              <a:gd name="connsiteY3229" fmla="*/ 4813476 h 7470939"/>
              <a:gd name="connsiteX3230" fmla="*/ 4947354 w 6686296"/>
              <a:gd name="connsiteY3230" fmla="*/ 4791416 h 7470939"/>
              <a:gd name="connsiteX3231" fmla="*/ 4907876 w 6686296"/>
              <a:gd name="connsiteY3231" fmla="*/ 4765436 h 7470939"/>
              <a:gd name="connsiteX3232" fmla="*/ 4898675 w 6686296"/>
              <a:gd name="connsiteY3232" fmla="*/ 4758874 h 7470939"/>
              <a:gd name="connsiteX3233" fmla="*/ 4884932 w 6686296"/>
              <a:gd name="connsiteY3233" fmla="*/ 4750084 h 7470939"/>
              <a:gd name="connsiteX3234" fmla="*/ 4864665 w 6686296"/>
              <a:gd name="connsiteY3234" fmla="*/ 4764902 h 7470939"/>
              <a:gd name="connsiteX3235" fmla="*/ 4874799 w 6686296"/>
              <a:gd name="connsiteY3235" fmla="*/ 4743416 h 7470939"/>
              <a:gd name="connsiteX3236" fmla="*/ 4848069 w 6686296"/>
              <a:gd name="connsiteY3236" fmla="*/ 4712889 h 7470939"/>
              <a:gd name="connsiteX3237" fmla="*/ 4836015 w 6686296"/>
              <a:gd name="connsiteY3237" fmla="*/ 4690499 h 7470939"/>
              <a:gd name="connsiteX3238" fmla="*/ 4825825 w 6686296"/>
              <a:gd name="connsiteY3238" fmla="*/ 4643970 h 7470939"/>
              <a:gd name="connsiteX3239" fmla="*/ 4815867 w 6686296"/>
              <a:gd name="connsiteY3239" fmla="*/ 4630568 h 7470939"/>
              <a:gd name="connsiteX3240" fmla="*/ 4839977 w 6686296"/>
              <a:gd name="connsiteY3240" fmla="*/ 4612192 h 7470939"/>
              <a:gd name="connsiteX3241" fmla="*/ 4838988 w 6686296"/>
              <a:gd name="connsiteY3241" fmla="*/ 4587444 h 7470939"/>
              <a:gd name="connsiteX3242" fmla="*/ 4823672 w 6686296"/>
              <a:gd name="connsiteY3242" fmla="*/ 4604252 h 7470939"/>
              <a:gd name="connsiteX3243" fmla="*/ 4803231 w 6686296"/>
              <a:gd name="connsiteY3243" fmla="*/ 4582430 h 7470939"/>
              <a:gd name="connsiteX3244" fmla="*/ 4795487 w 6686296"/>
              <a:gd name="connsiteY3244" fmla="*/ 4564144 h 7470939"/>
              <a:gd name="connsiteX3245" fmla="*/ 4810162 w 6686296"/>
              <a:gd name="connsiteY3245" fmla="*/ 4560104 h 7470939"/>
              <a:gd name="connsiteX3246" fmla="*/ 4870495 w 6686296"/>
              <a:gd name="connsiteY3246" fmla="*/ 4526250 h 7470939"/>
              <a:gd name="connsiteX3247" fmla="*/ 4852560 w 6686296"/>
              <a:gd name="connsiteY3247" fmla="*/ 4509373 h 7470939"/>
              <a:gd name="connsiteX3248" fmla="*/ 4834740 w 6686296"/>
              <a:gd name="connsiteY3248" fmla="*/ 4499168 h 7470939"/>
              <a:gd name="connsiteX3249" fmla="*/ 4818143 w 6686296"/>
              <a:gd name="connsiteY3249" fmla="*/ 4491290 h 7470939"/>
              <a:gd name="connsiteX3250" fmla="*/ 4816977 w 6686296"/>
              <a:gd name="connsiteY3250" fmla="*/ 4518932 h 7470939"/>
              <a:gd name="connsiteX3251" fmla="*/ 4820412 w 6686296"/>
              <a:gd name="connsiteY3251" fmla="*/ 4538441 h 7470939"/>
              <a:gd name="connsiteX3252" fmla="*/ 4800030 w 6686296"/>
              <a:gd name="connsiteY3252" fmla="*/ 4542022 h 7470939"/>
              <a:gd name="connsiteX3253" fmla="*/ 4783988 w 6686296"/>
              <a:gd name="connsiteY3253" fmla="*/ 4545417 h 7470939"/>
              <a:gd name="connsiteX3254" fmla="*/ 4800363 w 6686296"/>
              <a:gd name="connsiteY3254" fmla="*/ 4625033 h 7470939"/>
              <a:gd name="connsiteX3255" fmla="*/ 4833568 w 6686296"/>
              <a:gd name="connsiteY3255" fmla="*/ 4749138 h 7470939"/>
              <a:gd name="connsiteX3256" fmla="*/ 4855640 w 6686296"/>
              <a:gd name="connsiteY3256" fmla="*/ 4824557 h 7470939"/>
              <a:gd name="connsiteX3257" fmla="*/ 4874098 w 6686296"/>
              <a:gd name="connsiteY3257" fmla="*/ 4817527 h 7470939"/>
              <a:gd name="connsiteX3258" fmla="*/ 4926563 w 6686296"/>
              <a:gd name="connsiteY3258" fmla="*/ 4802845 h 7470939"/>
              <a:gd name="connsiteX3259" fmla="*/ 4931688 w 6686296"/>
              <a:gd name="connsiteY3259" fmla="*/ 4811798 h 7470939"/>
              <a:gd name="connsiteX3260" fmla="*/ 4923535 w 6686296"/>
              <a:gd name="connsiteY3260" fmla="*/ 4822666 h 7470939"/>
              <a:gd name="connsiteX3261" fmla="*/ 4877766 w 6686296"/>
              <a:gd name="connsiteY3261" fmla="*/ 4833639 h 7470939"/>
              <a:gd name="connsiteX3262" fmla="*/ 4865857 w 6686296"/>
              <a:gd name="connsiteY3262" fmla="*/ 4837659 h 7470939"/>
              <a:gd name="connsiteX3263" fmla="*/ 4860777 w 6686296"/>
              <a:gd name="connsiteY3263" fmla="*/ 4842111 h 7470939"/>
              <a:gd name="connsiteX3264" fmla="*/ 4868535 w 6686296"/>
              <a:gd name="connsiteY3264" fmla="*/ 4868620 h 7470939"/>
              <a:gd name="connsiteX3265" fmla="*/ 4872343 w 6686296"/>
              <a:gd name="connsiteY3265" fmla="*/ 4869640 h 7470939"/>
              <a:gd name="connsiteX3266" fmla="*/ 4872518 w 6686296"/>
              <a:gd name="connsiteY3266" fmla="*/ 4869755 h 7470939"/>
              <a:gd name="connsiteX3267" fmla="*/ 4894937 w 6686296"/>
              <a:gd name="connsiteY3267" fmla="*/ 4906829 h 7470939"/>
              <a:gd name="connsiteX3268" fmla="*/ 4879059 w 6686296"/>
              <a:gd name="connsiteY3268" fmla="*/ 4904577 h 7470939"/>
              <a:gd name="connsiteX3269" fmla="*/ 4906928 w 6686296"/>
              <a:gd name="connsiteY3269" fmla="*/ 4999803 h 7470939"/>
              <a:gd name="connsiteX3270" fmla="*/ 4940291 w 6686296"/>
              <a:gd name="connsiteY3270" fmla="*/ 5133680 h 7470939"/>
              <a:gd name="connsiteX3271" fmla="*/ 4950560 w 6686296"/>
              <a:gd name="connsiteY3271" fmla="*/ 5189401 h 7470939"/>
              <a:gd name="connsiteX3272" fmla="*/ 4952489 w 6686296"/>
              <a:gd name="connsiteY3272" fmla="*/ 5187713 h 7470939"/>
              <a:gd name="connsiteX3273" fmla="*/ 4975917 w 6686296"/>
              <a:gd name="connsiteY3273" fmla="*/ 5193315 h 7470939"/>
              <a:gd name="connsiteX3274" fmla="*/ 4988439 w 6686296"/>
              <a:gd name="connsiteY3274" fmla="*/ 5199301 h 7470939"/>
              <a:gd name="connsiteX3275" fmla="*/ 5013505 w 6686296"/>
              <a:gd name="connsiteY3275" fmla="*/ 5174720 h 7470939"/>
              <a:gd name="connsiteX3276" fmla="*/ 5021913 w 6686296"/>
              <a:gd name="connsiteY3276" fmla="*/ 5165413 h 7470939"/>
              <a:gd name="connsiteX3277" fmla="*/ 5033915 w 6686296"/>
              <a:gd name="connsiteY3277" fmla="*/ 5182175 h 7470939"/>
              <a:gd name="connsiteX3278" fmla="*/ 5041896 w 6686296"/>
              <a:gd name="connsiteY3278" fmla="*/ 5181293 h 7470939"/>
              <a:gd name="connsiteX3279" fmla="*/ 5049957 w 6686296"/>
              <a:gd name="connsiteY3279" fmla="*/ 5182918 h 7470939"/>
              <a:gd name="connsiteX3280" fmla="*/ 5077872 w 6686296"/>
              <a:gd name="connsiteY3280" fmla="*/ 5158945 h 7470939"/>
              <a:gd name="connsiteX3281" fmla="*/ 5096482 w 6686296"/>
              <a:gd name="connsiteY3281" fmla="*/ 5169608 h 7470939"/>
              <a:gd name="connsiteX3282" fmla="*/ 5119082 w 6686296"/>
              <a:gd name="connsiteY3282" fmla="*/ 5161173 h 7470939"/>
              <a:gd name="connsiteX3283" fmla="*/ 5135068 w 6686296"/>
              <a:gd name="connsiteY3283" fmla="*/ 5189382 h 7470939"/>
              <a:gd name="connsiteX3284" fmla="*/ 5117629 w 6686296"/>
              <a:gd name="connsiteY3284" fmla="*/ 5190134 h 7470939"/>
              <a:gd name="connsiteX3285" fmla="*/ 5099228 w 6686296"/>
              <a:gd name="connsiteY3285" fmla="*/ 5207269 h 7470939"/>
              <a:gd name="connsiteX3286" fmla="*/ 5073362 w 6686296"/>
              <a:gd name="connsiteY3286" fmla="*/ 5176991 h 7470939"/>
              <a:gd name="connsiteX3287" fmla="*/ 5083002 w 6686296"/>
              <a:gd name="connsiteY3287" fmla="*/ 5224095 h 7470939"/>
              <a:gd name="connsiteX3288" fmla="*/ 5074495 w 6686296"/>
              <a:gd name="connsiteY3288" fmla="*/ 5231871 h 7470939"/>
              <a:gd name="connsiteX3289" fmla="*/ 5054403 w 6686296"/>
              <a:gd name="connsiteY3289" fmla="*/ 5222725 h 7470939"/>
              <a:gd name="connsiteX3290" fmla="*/ 5032827 w 6686296"/>
              <a:gd name="connsiteY3290" fmla="*/ 5215570 h 7470939"/>
              <a:gd name="connsiteX3291" fmla="*/ 5028955 w 6686296"/>
              <a:gd name="connsiteY3291" fmla="*/ 5225764 h 7470939"/>
              <a:gd name="connsiteX3292" fmla="*/ 5016733 w 6686296"/>
              <a:gd name="connsiteY3292" fmla="*/ 5233036 h 7470939"/>
              <a:gd name="connsiteX3293" fmla="*/ 5010314 w 6686296"/>
              <a:gd name="connsiteY3293" fmla="*/ 5229128 h 7470939"/>
              <a:gd name="connsiteX3294" fmla="*/ 5020863 w 6686296"/>
              <a:gd name="connsiteY3294" fmla="*/ 5220875 h 7470939"/>
              <a:gd name="connsiteX3295" fmla="*/ 5027180 w 6686296"/>
              <a:gd name="connsiteY3295" fmla="*/ 5211854 h 7470939"/>
              <a:gd name="connsiteX3296" fmla="*/ 5023277 w 6686296"/>
              <a:gd name="connsiteY3296" fmla="*/ 5209325 h 7470939"/>
              <a:gd name="connsiteX3297" fmla="*/ 5023252 w 6686296"/>
              <a:gd name="connsiteY3297" fmla="*/ 5209309 h 7470939"/>
              <a:gd name="connsiteX3298" fmla="*/ 4995130 w 6686296"/>
              <a:gd name="connsiteY3298" fmla="*/ 5210945 h 7470939"/>
              <a:gd name="connsiteX3299" fmla="*/ 4977231 w 6686296"/>
              <a:gd name="connsiteY3299" fmla="*/ 5231260 h 7470939"/>
              <a:gd name="connsiteX3300" fmla="*/ 4965596 w 6686296"/>
              <a:gd name="connsiteY3300" fmla="*/ 5243008 h 7470939"/>
              <a:gd name="connsiteX3301" fmla="*/ 4960303 w 6686296"/>
              <a:gd name="connsiteY3301" fmla="*/ 5242267 h 7470939"/>
              <a:gd name="connsiteX3302" fmla="*/ 4966913 w 6686296"/>
              <a:gd name="connsiteY3302" fmla="*/ 5278134 h 7470939"/>
              <a:gd name="connsiteX3303" fmla="*/ 4983739 w 6686296"/>
              <a:gd name="connsiteY3303" fmla="*/ 5417168 h 7470939"/>
              <a:gd name="connsiteX3304" fmla="*/ 4987822 w 6686296"/>
              <a:gd name="connsiteY3304" fmla="*/ 5538243 h 7470939"/>
              <a:gd name="connsiteX3305" fmla="*/ 4988797 w 6686296"/>
              <a:gd name="connsiteY3305" fmla="*/ 5538040 h 7470939"/>
              <a:gd name="connsiteX3306" fmla="*/ 4987891 w 6686296"/>
              <a:gd name="connsiteY3306" fmla="*/ 5540288 h 7470939"/>
              <a:gd name="connsiteX3307" fmla="*/ 4988210 w 6686296"/>
              <a:gd name="connsiteY3307" fmla="*/ 5549743 h 7470939"/>
              <a:gd name="connsiteX3308" fmla="*/ 4987123 w 6686296"/>
              <a:gd name="connsiteY3308" fmla="*/ 5568550 h 7470939"/>
              <a:gd name="connsiteX3309" fmla="*/ 4997480 w 6686296"/>
              <a:gd name="connsiteY3309" fmla="*/ 5578441 h 7470939"/>
              <a:gd name="connsiteX3310" fmla="*/ 5000035 w 6686296"/>
              <a:gd name="connsiteY3310" fmla="*/ 5604282 h 7470939"/>
              <a:gd name="connsiteX3311" fmla="*/ 5008070 w 6686296"/>
              <a:gd name="connsiteY3311" fmla="*/ 5607288 h 7470939"/>
              <a:gd name="connsiteX3312" fmla="*/ 5038122 w 6686296"/>
              <a:gd name="connsiteY3312" fmla="*/ 5569231 h 7470939"/>
              <a:gd name="connsiteX3313" fmla="*/ 5040859 w 6686296"/>
              <a:gd name="connsiteY3313" fmla="*/ 5569256 h 7470939"/>
              <a:gd name="connsiteX3314" fmla="*/ 5074112 w 6686296"/>
              <a:gd name="connsiteY3314" fmla="*/ 5575413 h 7470939"/>
              <a:gd name="connsiteX3315" fmla="*/ 5083488 w 6686296"/>
              <a:gd name="connsiteY3315" fmla="*/ 5585895 h 7470939"/>
              <a:gd name="connsiteX3316" fmla="*/ 5092980 w 6686296"/>
              <a:gd name="connsiteY3316" fmla="*/ 5602286 h 7470939"/>
              <a:gd name="connsiteX3317" fmla="*/ 5121807 w 6686296"/>
              <a:gd name="connsiteY3317" fmla="*/ 5587775 h 7470939"/>
              <a:gd name="connsiteX3318" fmla="*/ 5148363 w 6686296"/>
              <a:gd name="connsiteY3318" fmla="*/ 5592315 h 7470939"/>
              <a:gd name="connsiteX3319" fmla="*/ 5216849 w 6686296"/>
              <a:gd name="connsiteY3319" fmla="*/ 5574985 h 7470939"/>
              <a:gd name="connsiteX3320" fmla="*/ 5261285 w 6686296"/>
              <a:gd name="connsiteY3320" fmla="*/ 5558824 h 7470939"/>
              <a:gd name="connsiteX3321" fmla="*/ 5273573 w 6686296"/>
              <a:gd name="connsiteY3321" fmla="*/ 5566403 h 7470939"/>
              <a:gd name="connsiteX3322" fmla="*/ 5270310 w 6686296"/>
              <a:gd name="connsiteY3322" fmla="*/ 5583534 h 7470939"/>
              <a:gd name="connsiteX3323" fmla="*/ 5295061 w 6686296"/>
              <a:gd name="connsiteY3323" fmla="*/ 5570651 h 7470939"/>
              <a:gd name="connsiteX3324" fmla="*/ 5298905 w 6686296"/>
              <a:gd name="connsiteY3324" fmla="*/ 5563288 h 7470939"/>
              <a:gd name="connsiteX3325" fmla="*/ 5317658 w 6686296"/>
              <a:gd name="connsiteY3325" fmla="*/ 5547728 h 7470939"/>
              <a:gd name="connsiteX3326" fmla="*/ 5328141 w 6686296"/>
              <a:gd name="connsiteY3326" fmla="*/ 5534080 h 7470939"/>
              <a:gd name="connsiteX3327" fmla="*/ 5320627 w 6686296"/>
              <a:gd name="connsiteY3327" fmla="*/ 5564140 h 7470939"/>
              <a:gd name="connsiteX3328" fmla="*/ 5314628 w 6686296"/>
              <a:gd name="connsiteY3328" fmla="*/ 5572874 h 7470939"/>
              <a:gd name="connsiteX3329" fmla="*/ 5312707 w 6686296"/>
              <a:gd name="connsiteY3329" fmla="*/ 5576937 h 7470939"/>
              <a:gd name="connsiteX3330" fmla="*/ 5335710 w 6686296"/>
              <a:gd name="connsiteY3330" fmla="*/ 5592581 h 7470939"/>
              <a:gd name="connsiteX3331" fmla="*/ 5337747 w 6686296"/>
              <a:gd name="connsiteY3331" fmla="*/ 5617258 h 7470939"/>
              <a:gd name="connsiteX3332" fmla="*/ 5321558 w 6686296"/>
              <a:gd name="connsiteY3332" fmla="*/ 5603815 h 7470939"/>
              <a:gd name="connsiteX3333" fmla="*/ 5283763 w 6686296"/>
              <a:gd name="connsiteY3333" fmla="*/ 5599995 h 7470939"/>
              <a:gd name="connsiteX3334" fmla="*/ 5279803 w 6686296"/>
              <a:gd name="connsiteY3334" fmla="*/ 5604492 h 7470939"/>
              <a:gd name="connsiteX3335" fmla="*/ 5242938 w 6686296"/>
              <a:gd name="connsiteY3335" fmla="*/ 5601539 h 7470939"/>
              <a:gd name="connsiteX3336" fmla="*/ 5223953 w 6686296"/>
              <a:gd name="connsiteY3336" fmla="*/ 5609084 h 7470939"/>
              <a:gd name="connsiteX3337" fmla="*/ 5177946 w 6686296"/>
              <a:gd name="connsiteY3337" fmla="*/ 5615841 h 7470939"/>
              <a:gd name="connsiteX3338" fmla="*/ 5172996 w 6686296"/>
              <a:gd name="connsiteY3338" fmla="*/ 5617657 h 7470939"/>
              <a:gd name="connsiteX3339" fmla="*/ 5106665 w 6686296"/>
              <a:gd name="connsiteY3339" fmla="*/ 5611546 h 7470939"/>
              <a:gd name="connsiteX3340" fmla="*/ 5044161 w 6686296"/>
              <a:gd name="connsiteY3340" fmla="*/ 5705662 h 7470939"/>
              <a:gd name="connsiteX3341" fmla="*/ 5049011 w 6686296"/>
              <a:gd name="connsiteY3341" fmla="*/ 5707443 h 7470939"/>
              <a:gd name="connsiteX3342" fmla="*/ 5092057 w 6686296"/>
              <a:gd name="connsiteY3342" fmla="*/ 5705870 h 7470939"/>
              <a:gd name="connsiteX3343" fmla="*/ 5053877 w 6686296"/>
              <a:gd name="connsiteY3343" fmla="*/ 5737266 h 7470939"/>
              <a:gd name="connsiteX3344" fmla="*/ 5030856 w 6686296"/>
              <a:gd name="connsiteY3344" fmla="*/ 5737405 h 7470939"/>
              <a:gd name="connsiteX3345" fmla="*/ 5028063 w 6686296"/>
              <a:gd name="connsiteY3345" fmla="*/ 5729901 h 7470939"/>
              <a:gd name="connsiteX3346" fmla="*/ 4969396 w 6686296"/>
              <a:gd name="connsiteY3346" fmla="*/ 5818239 h 7470939"/>
              <a:gd name="connsiteX3347" fmla="*/ 4972365 w 6686296"/>
              <a:gd name="connsiteY3347" fmla="*/ 5845304 h 7470939"/>
              <a:gd name="connsiteX3348" fmla="*/ 5000261 w 6686296"/>
              <a:gd name="connsiteY3348" fmla="*/ 5824599 h 7470939"/>
              <a:gd name="connsiteX3349" fmla="*/ 5019887 w 6686296"/>
              <a:gd name="connsiteY3349" fmla="*/ 5837767 h 7470939"/>
              <a:gd name="connsiteX3350" fmla="*/ 5021400 w 6686296"/>
              <a:gd name="connsiteY3350" fmla="*/ 5844598 h 7470939"/>
              <a:gd name="connsiteX3351" fmla="*/ 4999969 w 6686296"/>
              <a:gd name="connsiteY3351" fmla="*/ 5857382 h 7470939"/>
              <a:gd name="connsiteX3352" fmla="*/ 4980925 w 6686296"/>
              <a:gd name="connsiteY3352" fmla="*/ 5866156 h 7470939"/>
              <a:gd name="connsiteX3353" fmla="*/ 4969570 w 6686296"/>
              <a:gd name="connsiteY3353" fmla="*/ 5871619 h 7470939"/>
              <a:gd name="connsiteX3354" fmla="*/ 4951275 w 6686296"/>
              <a:gd name="connsiteY3354" fmla="*/ 5869885 h 7470939"/>
              <a:gd name="connsiteX3355" fmla="*/ 4942735 w 6686296"/>
              <a:gd name="connsiteY3355" fmla="*/ 5872746 h 7470939"/>
              <a:gd name="connsiteX3356" fmla="*/ 4936680 w 6686296"/>
              <a:gd name="connsiteY3356" fmla="*/ 5896401 h 7470939"/>
              <a:gd name="connsiteX3357" fmla="*/ 4941387 w 6686296"/>
              <a:gd name="connsiteY3357" fmla="*/ 5898984 h 7470939"/>
              <a:gd name="connsiteX3358" fmla="*/ 4935388 w 6686296"/>
              <a:gd name="connsiteY3358" fmla="*/ 5917691 h 7470939"/>
              <a:gd name="connsiteX3359" fmla="*/ 4933172 w 6686296"/>
              <a:gd name="connsiteY3359" fmla="*/ 5909821 h 7470939"/>
              <a:gd name="connsiteX3360" fmla="*/ 4924710 w 6686296"/>
              <a:gd name="connsiteY3360" fmla="*/ 5933059 h 7470939"/>
              <a:gd name="connsiteX3361" fmla="*/ 4939613 w 6686296"/>
              <a:gd name="connsiteY3361" fmla="*/ 5939582 h 7470939"/>
              <a:gd name="connsiteX3362" fmla="*/ 4956387 w 6686296"/>
              <a:gd name="connsiteY3362" fmla="*/ 5949998 h 7470939"/>
              <a:gd name="connsiteX3363" fmla="*/ 4971443 w 6686296"/>
              <a:gd name="connsiteY3363" fmla="*/ 5946567 h 7470939"/>
              <a:gd name="connsiteX3364" fmla="*/ 4958194 w 6686296"/>
              <a:gd name="connsiteY3364" fmla="*/ 5929885 h 7470939"/>
              <a:gd name="connsiteX3365" fmla="*/ 4987029 w 6686296"/>
              <a:gd name="connsiteY3365" fmla="*/ 5943356 h 7470939"/>
              <a:gd name="connsiteX3366" fmla="*/ 4987024 w 6686296"/>
              <a:gd name="connsiteY3366" fmla="*/ 5943364 h 7470939"/>
              <a:gd name="connsiteX3367" fmla="*/ 5012973 w 6686296"/>
              <a:gd name="connsiteY3367" fmla="*/ 5945350 h 7470939"/>
              <a:gd name="connsiteX3368" fmla="*/ 5027547 w 6686296"/>
              <a:gd name="connsiteY3368" fmla="*/ 5942794 h 7470939"/>
              <a:gd name="connsiteX3369" fmla="*/ 5038069 w 6686296"/>
              <a:gd name="connsiteY3369" fmla="*/ 5942941 h 7470939"/>
              <a:gd name="connsiteX3370" fmla="*/ 5015301 w 6686296"/>
              <a:gd name="connsiteY3370" fmla="*/ 5961841 h 7470939"/>
              <a:gd name="connsiteX3371" fmla="*/ 5020837 w 6686296"/>
              <a:gd name="connsiteY3371" fmla="*/ 5992432 h 7470939"/>
              <a:gd name="connsiteX3372" fmla="*/ 5009175 w 6686296"/>
              <a:gd name="connsiteY3372" fmla="*/ 6012497 h 7470939"/>
              <a:gd name="connsiteX3373" fmla="*/ 4957972 w 6686296"/>
              <a:gd name="connsiteY3373" fmla="*/ 5966033 h 7470939"/>
              <a:gd name="connsiteX3374" fmla="*/ 4929171 w 6686296"/>
              <a:gd name="connsiteY3374" fmla="*/ 5980874 h 7470939"/>
              <a:gd name="connsiteX3375" fmla="*/ 4920726 w 6686296"/>
              <a:gd name="connsiteY3375" fmla="*/ 5958801 h 7470939"/>
              <a:gd name="connsiteX3376" fmla="*/ 4920583 w 6686296"/>
              <a:gd name="connsiteY3376" fmla="*/ 5944394 h 7470939"/>
              <a:gd name="connsiteX3377" fmla="*/ 4894399 w 6686296"/>
              <a:gd name="connsiteY3377" fmla="*/ 6016303 h 7470939"/>
              <a:gd name="connsiteX3378" fmla="*/ 4845988 w 6686296"/>
              <a:gd name="connsiteY3378" fmla="*/ 6117215 h 7470939"/>
              <a:gd name="connsiteX3379" fmla="*/ 4820735 w 6686296"/>
              <a:gd name="connsiteY3379" fmla="*/ 6159023 h 7470939"/>
              <a:gd name="connsiteX3380" fmla="*/ 4821052 w 6686296"/>
              <a:gd name="connsiteY3380" fmla="*/ 6160835 h 7470939"/>
              <a:gd name="connsiteX3381" fmla="*/ 4836898 w 6686296"/>
              <a:gd name="connsiteY3381" fmla="*/ 6156924 h 7470939"/>
              <a:gd name="connsiteX3382" fmla="*/ 4869277 w 6686296"/>
              <a:gd name="connsiteY3382" fmla="*/ 6180769 h 7470939"/>
              <a:gd name="connsiteX3383" fmla="*/ 4870558 w 6686296"/>
              <a:gd name="connsiteY3383" fmla="*/ 6186430 h 7470939"/>
              <a:gd name="connsiteX3384" fmla="*/ 4901133 w 6686296"/>
              <a:gd name="connsiteY3384" fmla="*/ 6180678 h 7470939"/>
              <a:gd name="connsiteX3385" fmla="*/ 4915576 w 6686296"/>
              <a:gd name="connsiteY3385" fmla="*/ 6160252 h 7470939"/>
              <a:gd name="connsiteX3386" fmla="*/ 4923728 w 6686296"/>
              <a:gd name="connsiteY3386" fmla="*/ 6185909 h 7470939"/>
              <a:gd name="connsiteX3387" fmla="*/ 4930075 w 6686296"/>
              <a:gd name="connsiteY3387" fmla="*/ 6206320 h 7470939"/>
              <a:gd name="connsiteX3388" fmla="*/ 4920058 w 6686296"/>
              <a:gd name="connsiteY3388" fmla="*/ 6234478 h 7470939"/>
              <a:gd name="connsiteX3389" fmla="*/ 4898568 w 6686296"/>
              <a:gd name="connsiteY3389" fmla="*/ 6227945 h 7470939"/>
              <a:gd name="connsiteX3390" fmla="*/ 4864326 w 6686296"/>
              <a:gd name="connsiteY3390" fmla="*/ 6226718 h 7470939"/>
              <a:gd name="connsiteX3391" fmla="*/ 4864209 w 6686296"/>
              <a:gd name="connsiteY3391" fmla="*/ 6235265 h 7470939"/>
              <a:gd name="connsiteX3392" fmla="*/ 4846913 w 6686296"/>
              <a:gd name="connsiteY3392" fmla="*/ 6223883 h 7470939"/>
              <a:gd name="connsiteX3393" fmla="*/ 4838351 w 6686296"/>
              <a:gd name="connsiteY3393" fmla="*/ 6229664 h 7470939"/>
              <a:gd name="connsiteX3394" fmla="*/ 4795315 w 6686296"/>
              <a:gd name="connsiteY3394" fmla="*/ 6230006 h 7470939"/>
              <a:gd name="connsiteX3395" fmla="*/ 4796538 w 6686296"/>
              <a:gd name="connsiteY3395" fmla="*/ 6257443 h 7470939"/>
              <a:gd name="connsiteX3396" fmla="*/ 4778426 w 6686296"/>
              <a:gd name="connsiteY3396" fmla="*/ 6271650 h 7470939"/>
              <a:gd name="connsiteX3397" fmla="*/ 4807369 w 6686296"/>
              <a:gd name="connsiteY3397" fmla="*/ 6301857 h 7470939"/>
              <a:gd name="connsiteX3398" fmla="*/ 4775164 w 6686296"/>
              <a:gd name="connsiteY3398" fmla="*/ 6283454 h 7470939"/>
              <a:gd name="connsiteX3399" fmla="*/ 4759090 w 6686296"/>
              <a:gd name="connsiteY3399" fmla="*/ 6292662 h 7470939"/>
              <a:gd name="connsiteX3400" fmla="*/ 4735381 w 6686296"/>
              <a:gd name="connsiteY3400" fmla="*/ 6296321 h 7470939"/>
              <a:gd name="connsiteX3401" fmla="*/ 4734009 w 6686296"/>
              <a:gd name="connsiteY3401" fmla="*/ 6286059 h 7470939"/>
              <a:gd name="connsiteX3402" fmla="*/ 4723369 w 6686296"/>
              <a:gd name="connsiteY3402" fmla="*/ 6300461 h 7470939"/>
              <a:gd name="connsiteX3403" fmla="*/ 4570306 w 6686296"/>
              <a:gd name="connsiteY3403" fmla="*/ 6459211 h 7470939"/>
              <a:gd name="connsiteX3404" fmla="*/ 4545796 w 6686296"/>
              <a:gd name="connsiteY3404" fmla="*/ 6479138 h 7470939"/>
              <a:gd name="connsiteX3405" fmla="*/ 4554173 w 6686296"/>
              <a:gd name="connsiteY3405" fmla="*/ 6487025 h 7470939"/>
              <a:gd name="connsiteX3406" fmla="*/ 4558041 w 6686296"/>
              <a:gd name="connsiteY3406" fmla="*/ 6496796 h 7470939"/>
              <a:gd name="connsiteX3407" fmla="*/ 4545840 w 6686296"/>
              <a:gd name="connsiteY3407" fmla="*/ 6497991 h 7470939"/>
              <a:gd name="connsiteX3408" fmla="*/ 4533232 w 6686296"/>
              <a:gd name="connsiteY3408" fmla="*/ 6489352 h 7470939"/>
              <a:gd name="connsiteX3409" fmla="*/ 4524902 w 6686296"/>
              <a:gd name="connsiteY3409" fmla="*/ 6496123 h 7470939"/>
              <a:gd name="connsiteX3410" fmla="*/ 4520256 w 6686296"/>
              <a:gd name="connsiteY3410" fmla="*/ 6503792 h 7470939"/>
              <a:gd name="connsiteX3411" fmla="*/ 4522702 w 6686296"/>
              <a:gd name="connsiteY3411" fmla="*/ 6509207 h 7470939"/>
              <a:gd name="connsiteX3412" fmla="*/ 4520431 w 6686296"/>
              <a:gd name="connsiteY3412" fmla="*/ 6513799 h 7470939"/>
              <a:gd name="connsiteX3413" fmla="*/ 4531438 w 6686296"/>
              <a:gd name="connsiteY3413" fmla="*/ 6527891 h 7470939"/>
              <a:gd name="connsiteX3414" fmla="*/ 4531787 w 6686296"/>
              <a:gd name="connsiteY3414" fmla="*/ 6528121 h 7470939"/>
              <a:gd name="connsiteX3415" fmla="*/ 4565623 w 6686296"/>
              <a:gd name="connsiteY3415" fmla="*/ 6531110 h 7470939"/>
              <a:gd name="connsiteX3416" fmla="*/ 4573019 w 6686296"/>
              <a:gd name="connsiteY3416" fmla="*/ 6533187 h 7470939"/>
              <a:gd name="connsiteX3417" fmla="*/ 4604349 w 6686296"/>
              <a:gd name="connsiteY3417" fmla="*/ 6528186 h 7470939"/>
              <a:gd name="connsiteX3418" fmla="*/ 4636787 w 6686296"/>
              <a:gd name="connsiteY3418" fmla="*/ 6534821 h 7470939"/>
              <a:gd name="connsiteX3419" fmla="*/ 4637776 w 6686296"/>
              <a:gd name="connsiteY3419" fmla="*/ 6533696 h 7470939"/>
              <a:gd name="connsiteX3420" fmla="*/ 4643193 w 6686296"/>
              <a:gd name="connsiteY3420" fmla="*/ 6531934 h 7470939"/>
              <a:gd name="connsiteX3421" fmla="*/ 4650007 w 6686296"/>
              <a:gd name="connsiteY3421" fmla="*/ 6517394 h 7470939"/>
              <a:gd name="connsiteX3422" fmla="*/ 4663924 w 6686296"/>
              <a:gd name="connsiteY3422" fmla="*/ 6531626 h 7470939"/>
              <a:gd name="connsiteX3423" fmla="*/ 4675980 w 6686296"/>
              <a:gd name="connsiteY3423" fmla="*/ 6530428 h 7470939"/>
              <a:gd name="connsiteX3424" fmla="*/ 4702827 w 6686296"/>
              <a:gd name="connsiteY3424" fmla="*/ 6517403 h 7470939"/>
              <a:gd name="connsiteX3425" fmla="*/ 4729616 w 6686296"/>
              <a:gd name="connsiteY3425" fmla="*/ 6547461 h 7470939"/>
              <a:gd name="connsiteX3426" fmla="*/ 4737185 w 6686296"/>
              <a:gd name="connsiteY3426" fmla="*/ 6571719 h 7470939"/>
              <a:gd name="connsiteX3427" fmla="*/ 4736719 w 6686296"/>
              <a:gd name="connsiteY3427" fmla="*/ 6572427 h 7470939"/>
              <a:gd name="connsiteX3428" fmla="*/ 4695136 w 6686296"/>
              <a:gd name="connsiteY3428" fmla="*/ 6637138 h 7470939"/>
              <a:gd name="connsiteX3429" fmla="*/ 4677084 w 6686296"/>
              <a:gd name="connsiteY3429" fmla="*/ 6644789 h 7470939"/>
              <a:gd name="connsiteX3430" fmla="*/ 4676617 w 6686296"/>
              <a:gd name="connsiteY3430" fmla="*/ 6643213 h 7470939"/>
              <a:gd name="connsiteX3431" fmla="*/ 4663398 w 6686296"/>
              <a:gd name="connsiteY3431" fmla="*/ 6644661 h 7470939"/>
              <a:gd name="connsiteX3432" fmla="*/ 4589670 w 6686296"/>
              <a:gd name="connsiteY3432" fmla="*/ 6672238 h 7470939"/>
              <a:gd name="connsiteX3433" fmla="*/ 4581866 w 6686296"/>
              <a:gd name="connsiteY3433" fmla="*/ 6670400 h 7470939"/>
              <a:gd name="connsiteX3434" fmla="*/ 4570801 w 6686296"/>
              <a:gd name="connsiteY3434" fmla="*/ 6681889 h 7470939"/>
              <a:gd name="connsiteX3435" fmla="*/ 4510293 w 6686296"/>
              <a:gd name="connsiteY3435" fmla="*/ 6663883 h 7470939"/>
              <a:gd name="connsiteX3436" fmla="*/ 4510352 w 6686296"/>
              <a:gd name="connsiteY3436" fmla="*/ 6663416 h 7470939"/>
              <a:gd name="connsiteX3437" fmla="*/ 4483156 w 6686296"/>
              <a:gd name="connsiteY3437" fmla="*/ 6672406 h 7470939"/>
              <a:gd name="connsiteX3438" fmla="*/ 4467374 w 6686296"/>
              <a:gd name="connsiteY3438" fmla="*/ 6674703 h 7470939"/>
              <a:gd name="connsiteX3439" fmla="*/ 4459686 w 6686296"/>
              <a:gd name="connsiteY3439" fmla="*/ 6697037 h 7470939"/>
              <a:gd name="connsiteX3440" fmla="*/ 4435634 w 6686296"/>
              <a:gd name="connsiteY3440" fmla="*/ 6715706 h 7470939"/>
              <a:gd name="connsiteX3441" fmla="*/ 4424627 w 6686296"/>
              <a:gd name="connsiteY3441" fmla="*/ 6721398 h 7470939"/>
              <a:gd name="connsiteX3442" fmla="*/ 4407912 w 6686296"/>
              <a:gd name="connsiteY3442" fmla="*/ 6757070 h 7470939"/>
              <a:gd name="connsiteX3443" fmla="*/ 4420142 w 6686296"/>
              <a:gd name="connsiteY3443" fmla="*/ 6752182 h 7470939"/>
              <a:gd name="connsiteX3444" fmla="*/ 4308966 w 6686296"/>
              <a:gd name="connsiteY3444" fmla="*/ 6814217 h 7470939"/>
              <a:gd name="connsiteX3445" fmla="*/ 4251895 w 6686296"/>
              <a:gd name="connsiteY3445" fmla="*/ 6816483 h 7470939"/>
              <a:gd name="connsiteX3446" fmla="*/ 4218291 w 6686296"/>
              <a:gd name="connsiteY3446" fmla="*/ 6830642 h 7470939"/>
              <a:gd name="connsiteX3447" fmla="*/ 4211420 w 6686296"/>
              <a:gd name="connsiteY3447" fmla="*/ 6831192 h 7470939"/>
              <a:gd name="connsiteX3448" fmla="*/ 4056161 w 6686296"/>
              <a:gd name="connsiteY3448" fmla="*/ 6870051 h 7470939"/>
              <a:gd name="connsiteX3449" fmla="*/ 4008756 w 6686296"/>
              <a:gd name="connsiteY3449" fmla="*/ 6891107 h 7470939"/>
              <a:gd name="connsiteX3450" fmla="*/ 3992100 w 6686296"/>
              <a:gd name="connsiteY3450" fmla="*/ 6903482 h 7470939"/>
              <a:gd name="connsiteX3451" fmla="*/ 3895544 w 6686296"/>
              <a:gd name="connsiteY3451" fmla="*/ 6899550 h 7470939"/>
              <a:gd name="connsiteX3452" fmla="*/ 3871900 w 6686296"/>
              <a:gd name="connsiteY3452" fmla="*/ 6904282 h 7470939"/>
              <a:gd name="connsiteX3453" fmla="*/ 3844994 w 6686296"/>
              <a:gd name="connsiteY3453" fmla="*/ 6913209 h 7470939"/>
              <a:gd name="connsiteX3454" fmla="*/ 3828687 w 6686296"/>
              <a:gd name="connsiteY3454" fmla="*/ 6916683 h 7470939"/>
              <a:gd name="connsiteX3455" fmla="*/ 3826533 w 6686296"/>
              <a:gd name="connsiteY3455" fmla="*/ 6921099 h 7470939"/>
              <a:gd name="connsiteX3456" fmla="*/ 3824844 w 6686296"/>
              <a:gd name="connsiteY3456" fmla="*/ 6933177 h 7470939"/>
              <a:gd name="connsiteX3457" fmla="*/ 3814595 w 6686296"/>
              <a:gd name="connsiteY3457" fmla="*/ 6920599 h 7470939"/>
              <a:gd name="connsiteX3458" fmla="*/ 3806557 w 6686296"/>
              <a:gd name="connsiteY3458" fmla="*/ 6920636 h 7470939"/>
              <a:gd name="connsiteX3459" fmla="*/ 3790776 w 6686296"/>
              <a:gd name="connsiteY3459" fmla="*/ 6925977 h 7470939"/>
              <a:gd name="connsiteX3460" fmla="*/ 3775284 w 6686296"/>
              <a:gd name="connsiteY3460" fmla="*/ 6928212 h 7470939"/>
              <a:gd name="connsiteX3461" fmla="*/ 3759444 w 6686296"/>
              <a:gd name="connsiteY3461" fmla="*/ 6930978 h 7470939"/>
              <a:gd name="connsiteX3462" fmla="*/ 3739935 w 6686296"/>
              <a:gd name="connsiteY3462" fmla="*/ 6930568 h 7470939"/>
              <a:gd name="connsiteX3463" fmla="*/ 3730501 w 6686296"/>
              <a:gd name="connsiteY3463" fmla="*/ 6924360 h 7470939"/>
              <a:gd name="connsiteX3464" fmla="*/ 3720368 w 6686296"/>
              <a:gd name="connsiteY3464" fmla="*/ 6919213 h 7470939"/>
              <a:gd name="connsiteX3465" fmla="*/ 3708430 w 6686296"/>
              <a:gd name="connsiteY3465" fmla="*/ 6924039 h 7470939"/>
              <a:gd name="connsiteX3466" fmla="*/ 3665974 w 6686296"/>
              <a:gd name="connsiteY3466" fmla="*/ 6931105 h 7470939"/>
              <a:gd name="connsiteX3467" fmla="*/ 3657938 w 6686296"/>
              <a:gd name="connsiteY3467" fmla="*/ 6932665 h 7470939"/>
              <a:gd name="connsiteX3468" fmla="*/ 3642156 w 6686296"/>
              <a:gd name="connsiteY3468" fmla="*/ 6935722 h 7470939"/>
              <a:gd name="connsiteX3469" fmla="*/ 3618686 w 6686296"/>
              <a:gd name="connsiteY3469" fmla="*/ 6940570 h 7470939"/>
              <a:gd name="connsiteX3470" fmla="*/ 3588228 w 6686296"/>
              <a:gd name="connsiteY3470" fmla="*/ 6946906 h 7470939"/>
              <a:gd name="connsiteX3471" fmla="*/ 3569418 w 6686296"/>
              <a:gd name="connsiteY3471" fmla="*/ 6955327 h 7470939"/>
              <a:gd name="connsiteX3472" fmla="*/ 3565516 w 6686296"/>
              <a:gd name="connsiteY3472" fmla="*/ 6958593 h 7470939"/>
              <a:gd name="connsiteX3473" fmla="*/ 3563594 w 6686296"/>
              <a:gd name="connsiteY3473" fmla="*/ 6964177 h 7470939"/>
              <a:gd name="connsiteX3474" fmla="*/ 3566622 w 6686296"/>
              <a:gd name="connsiteY3474" fmla="*/ 6982403 h 7470939"/>
              <a:gd name="connsiteX3475" fmla="*/ 3551772 w 6686296"/>
              <a:gd name="connsiteY3475" fmla="*/ 6969588 h 7470939"/>
              <a:gd name="connsiteX3476" fmla="*/ 3547812 w 6686296"/>
              <a:gd name="connsiteY3476" fmla="*/ 6968757 h 7470939"/>
              <a:gd name="connsiteX3477" fmla="*/ 3533078 w 6686296"/>
              <a:gd name="connsiteY3477" fmla="*/ 6977831 h 7470939"/>
              <a:gd name="connsiteX3478" fmla="*/ 3516189 w 6686296"/>
              <a:gd name="connsiteY3478" fmla="*/ 6990560 h 7470939"/>
              <a:gd name="connsiteX3479" fmla="*/ 3434837 w 6686296"/>
              <a:gd name="connsiteY3479" fmla="*/ 7012613 h 7470939"/>
              <a:gd name="connsiteX3480" fmla="*/ 3385686 w 6686296"/>
              <a:gd name="connsiteY3480" fmla="*/ 7025671 h 7470939"/>
              <a:gd name="connsiteX3481" fmla="*/ 3370603 w 6686296"/>
              <a:gd name="connsiteY3481" fmla="*/ 7020818 h 7470939"/>
              <a:gd name="connsiteX3482" fmla="*/ 3359655 w 6686296"/>
              <a:gd name="connsiteY3482" fmla="*/ 7026804 h 7470939"/>
              <a:gd name="connsiteX3483" fmla="*/ 3352724 w 6686296"/>
              <a:gd name="connsiteY3483" fmla="*/ 7034672 h 7470939"/>
              <a:gd name="connsiteX3484" fmla="*/ 3285925 w 6686296"/>
              <a:gd name="connsiteY3484" fmla="*/ 7084057 h 7470939"/>
              <a:gd name="connsiteX3485" fmla="*/ 3270610 w 6686296"/>
              <a:gd name="connsiteY3485" fmla="*/ 7068905 h 7470939"/>
              <a:gd name="connsiteX3486" fmla="*/ 3223030 w 6686296"/>
              <a:gd name="connsiteY3486" fmla="*/ 7084520 h 7470939"/>
              <a:gd name="connsiteX3487" fmla="*/ 3218255 w 6686296"/>
              <a:gd name="connsiteY3487" fmla="*/ 7086450 h 7470939"/>
              <a:gd name="connsiteX3488" fmla="*/ 3186050 w 6686296"/>
              <a:gd name="connsiteY3488" fmla="*/ 7076418 h 7470939"/>
              <a:gd name="connsiteX3489" fmla="*/ 3142839 w 6686296"/>
              <a:gd name="connsiteY3489" fmla="*/ 7078927 h 7470939"/>
              <a:gd name="connsiteX3490" fmla="*/ 3122689 w 6686296"/>
              <a:gd name="connsiteY3490" fmla="*/ 7079111 h 7470939"/>
              <a:gd name="connsiteX3491" fmla="*/ 3060958 w 6686296"/>
              <a:gd name="connsiteY3491" fmla="*/ 7080086 h 7470939"/>
              <a:gd name="connsiteX3492" fmla="*/ 3046691 w 6686296"/>
              <a:gd name="connsiteY3492" fmla="*/ 7082365 h 7470939"/>
              <a:gd name="connsiteX3493" fmla="*/ 3052397 w 6686296"/>
              <a:gd name="connsiteY3493" fmla="*/ 7095759 h 7470939"/>
              <a:gd name="connsiteX3494" fmla="*/ 3039702 w 6686296"/>
              <a:gd name="connsiteY3494" fmla="*/ 7090702 h 7470939"/>
              <a:gd name="connsiteX3495" fmla="*/ 3000566 w 6686296"/>
              <a:gd name="connsiteY3495" fmla="*/ 7102235 h 7470939"/>
              <a:gd name="connsiteX3496" fmla="*/ 3000333 w 6686296"/>
              <a:gd name="connsiteY3496" fmla="*/ 7105633 h 7470939"/>
              <a:gd name="connsiteX3497" fmla="*/ 3051174 w 6686296"/>
              <a:gd name="connsiteY3497" fmla="*/ 7113217 h 7470939"/>
              <a:gd name="connsiteX3498" fmla="*/ 2963410 w 6686296"/>
              <a:gd name="connsiteY3498" fmla="*/ 7176200 h 7470939"/>
              <a:gd name="connsiteX3499" fmla="*/ 2974998 w 6686296"/>
              <a:gd name="connsiteY3499" fmla="*/ 7190928 h 7470939"/>
              <a:gd name="connsiteX3500" fmla="*/ 3019258 w 6686296"/>
              <a:gd name="connsiteY3500" fmla="*/ 7194435 h 7470939"/>
              <a:gd name="connsiteX3501" fmla="*/ 3042378 w 6686296"/>
              <a:gd name="connsiteY3501" fmla="*/ 7177182 h 7470939"/>
              <a:gd name="connsiteX3502" fmla="*/ 3058043 w 6686296"/>
              <a:gd name="connsiteY3502" fmla="*/ 7197130 h 7470939"/>
              <a:gd name="connsiteX3503" fmla="*/ 3106206 w 6686296"/>
              <a:gd name="connsiteY3503" fmla="*/ 7163129 h 7470939"/>
              <a:gd name="connsiteX3504" fmla="*/ 3122802 w 6686296"/>
              <a:gd name="connsiteY3504" fmla="*/ 7180899 h 7470939"/>
              <a:gd name="connsiteX3505" fmla="*/ 3127287 w 6686296"/>
              <a:gd name="connsiteY3505" fmla="*/ 7182075 h 7470939"/>
              <a:gd name="connsiteX3506" fmla="*/ 3186514 w 6686296"/>
              <a:gd name="connsiteY3506" fmla="*/ 7142672 h 7470939"/>
              <a:gd name="connsiteX3507" fmla="*/ 3198220 w 6686296"/>
              <a:gd name="connsiteY3507" fmla="*/ 7148854 h 7470939"/>
              <a:gd name="connsiteX3508" fmla="*/ 3242189 w 6686296"/>
              <a:gd name="connsiteY3508" fmla="*/ 7133399 h 7470939"/>
              <a:gd name="connsiteX3509" fmla="*/ 3250982 w 6686296"/>
              <a:gd name="connsiteY3509" fmla="*/ 7140962 h 7470939"/>
              <a:gd name="connsiteX3510" fmla="*/ 3284992 w 6686296"/>
              <a:gd name="connsiteY3510" fmla="*/ 7130368 h 7470939"/>
              <a:gd name="connsiteX3511" fmla="*/ 3310674 w 6686296"/>
              <a:gd name="connsiteY3511" fmla="*/ 7141942 h 7470939"/>
              <a:gd name="connsiteX3512" fmla="*/ 3338278 w 6686296"/>
              <a:gd name="connsiteY3512" fmla="*/ 7133474 h 7470939"/>
              <a:gd name="connsiteX3513" fmla="*/ 3336181 w 6686296"/>
              <a:gd name="connsiteY3513" fmla="*/ 7164814 h 7470939"/>
              <a:gd name="connsiteX3514" fmla="*/ 3240730 w 6686296"/>
              <a:gd name="connsiteY3514" fmla="*/ 7205999 h 7470939"/>
              <a:gd name="connsiteX3515" fmla="*/ 3227336 w 6686296"/>
              <a:gd name="connsiteY3515" fmla="*/ 7197437 h 7470939"/>
              <a:gd name="connsiteX3516" fmla="*/ 3092284 w 6686296"/>
              <a:gd name="connsiteY3516" fmla="*/ 7248579 h 7470939"/>
              <a:gd name="connsiteX3517" fmla="*/ 3050936 w 6686296"/>
              <a:gd name="connsiteY3517" fmla="*/ 7268041 h 7470939"/>
              <a:gd name="connsiteX3518" fmla="*/ 2933181 w 6686296"/>
              <a:gd name="connsiteY3518" fmla="*/ 7310019 h 7470939"/>
              <a:gd name="connsiteX3519" fmla="*/ 2916526 w 6686296"/>
              <a:gd name="connsiteY3519" fmla="*/ 7304132 h 7470939"/>
              <a:gd name="connsiteX3520" fmla="*/ 2925203 w 6686296"/>
              <a:gd name="connsiteY3520" fmla="*/ 7295130 h 7470939"/>
              <a:gd name="connsiteX3521" fmla="*/ 2909713 w 6686296"/>
              <a:gd name="connsiteY3521" fmla="*/ 7290516 h 7470939"/>
              <a:gd name="connsiteX3522" fmla="*/ 2886476 w 6686296"/>
              <a:gd name="connsiteY3522" fmla="*/ 7294249 h 7470939"/>
              <a:gd name="connsiteX3523" fmla="*/ 2856019 w 6686296"/>
              <a:gd name="connsiteY3523" fmla="*/ 7304390 h 7470939"/>
              <a:gd name="connsiteX3524" fmla="*/ 2769303 w 6686296"/>
              <a:gd name="connsiteY3524" fmla="*/ 7318602 h 7470939"/>
              <a:gd name="connsiteX3525" fmla="*/ 2755676 w 6686296"/>
              <a:gd name="connsiteY3525" fmla="*/ 7337028 h 7470939"/>
              <a:gd name="connsiteX3526" fmla="*/ 2709263 w 6686296"/>
              <a:gd name="connsiteY3526" fmla="*/ 7319674 h 7470939"/>
              <a:gd name="connsiteX3527" fmla="*/ 2695635 w 6686296"/>
              <a:gd name="connsiteY3527" fmla="*/ 7317555 h 7470939"/>
              <a:gd name="connsiteX3528" fmla="*/ 2691328 w 6686296"/>
              <a:gd name="connsiteY3528" fmla="*/ 7263990 h 7470939"/>
              <a:gd name="connsiteX3529" fmla="*/ 2708273 w 6686296"/>
              <a:gd name="connsiteY3529" fmla="*/ 7272859 h 7470939"/>
              <a:gd name="connsiteX3530" fmla="*/ 2736052 w 6686296"/>
              <a:gd name="connsiteY3530" fmla="*/ 7276682 h 7470939"/>
              <a:gd name="connsiteX3531" fmla="*/ 2721902 w 6686296"/>
              <a:gd name="connsiteY3531" fmla="*/ 7246824 h 7470939"/>
              <a:gd name="connsiteX3532" fmla="*/ 2718524 w 6686296"/>
              <a:gd name="connsiteY3532" fmla="*/ 7242826 h 7470939"/>
              <a:gd name="connsiteX3533" fmla="*/ 2695113 w 6686296"/>
              <a:gd name="connsiteY3533" fmla="*/ 7235791 h 7470939"/>
              <a:gd name="connsiteX3534" fmla="*/ 2695754 w 6686296"/>
              <a:gd name="connsiteY3534" fmla="*/ 7248894 h 7470939"/>
              <a:gd name="connsiteX3535" fmla="*/ 2640021 w 6686296"/>
              <a:gd name="connsiteY3535" fmla="*/ 7246461 h 7470939"/>
              <a:gd name="connsiteX3536" fmla="*/ 2565363 w 6686296"/>
              <a:gd name="connsiteY3536" fmla="*/ 7238169 h 7470939"/>
              <a:gd name="connsiteX3537" fmla="*/ 2525763 w 6686296"/>
              <a:gd name="connsiteY3537" fmla="*/ 7226820 h 7470939"/>
              <a:gd name="connsiteX3538" fmla="*/ 2407252 w 6686296"/>
              <a:gd name="connsiteY3538" fmla="*/ 7196518 h 7470939"/>
              <a:gd name="connsiteX3539" fmla="*/ 2325722 w 6686296"/>
              <a:gd name="connsiteY3539" fmla="*/ 7159861 h 7470939"/>
              <a:gd name="connsiteX3540" fmla="*/ 2315879 w 6686296"/>
              <a:gd name="connsiteY3540" fmla="*/ 7188895 h 7470939"/>
              <a:gd name="connsiteX3541" fmla="*/ 2304756 w 6686296"/>
              <a:gd name="connsiteY3541" fmla="*/ 7194764 h 7470939"/>
              <a:gd name="connsiteX3542" fmla="*/ 2281695 w 6686296"/>
              <a:gd name="connsiteY3542" fmla="*/ 7163610 h 7470939"/>
              <a:gd name="connsiteX3543" fmla="*/ 2293693 w 6686296"/>
              <a:gd name="connsiteY3543" fmla="*/ 7144618 h 7470939"/>
              <a:gd name="connsiteX3544" fmla="*/ 2302487 w 6686296"/>
              <a:gd name="connsiteY3544" fmla="*/ 7130112 h 7470939"/>
              <a:gd name="connsiteX3545" fmla="*/ 2271273 w 6686296"/>
              <a:gd name="connsiteY3545" fmla="*/ 7077866 h 7470939"/>
              <a:gd name="connsiteX3546" fmla="*/ 2252638 w 6686296"/>
              <a:gd name="connsiteY3546" fmla="*/ 7080314 h 7470939"/>
              <a:gd name="connsiteX3547" fmla="*/ 2239070 w 6686296"/>
              <a:gd name="connsiteY3547" fmla="*/ 7070877 h 7470939"/>
              <a:gd name="connsiteX3548" fmla="*/ 2254095 w 6686296"/>
              <a:gd name="connsiteY3548" fmla="*/ 7065545 h 7470939"/>
              <a:gd name="connsiteX3549" fmla="*/ 2284378 w 6686296"/>
              <a:gd name="connsiteY3549" fmla="*/ 7059856 h 7470939"/>
              <a:gd name="connsiteX3550" fmla="*/ 2284668 w 6686296"/>
              <a:gd name="connsiteY3550" fmla="*/ 7059794 h 7470939"/>
              <a:gd name="connsiteX3551" fmla="*/ 2311748 w 6686296"/>
              <a:gd name="connsiteY3551" fmla="*/ 7051742 h 7470939"/>
              <a:gd name="connsiteX3552" fmla="*/ 2318796 w 6686296"/>
              <a:gd name="connsiteY3552" fmla="*/ 7049784 h 7470939"/>
              <a:gd name="connsiteX3553" fmla="*/ 2325435 w 6686296"/>
              <a:gd name="connsiteY3553" fmla="*/ 7019911 h 7470939"/>
              <a:gd name="connsiteX3554" fmla="*/ 2324736 w 6686296"/>
              <a:gd name="connsiteY3554" fmla="*/ 7020212 h 7470939"/>
              <a:gd name="connsiteX3555" fmla="*/ 2298181 w 6686296"/>
              <a:gd name="connsiteY3555" fmla="*/ 7025564 h 7470939"/>
              <a:gd name="connsiteX3556" fmla="*/ 2288630 w 6686296"/>
              <a:gd name="connsiteY3556" fmla="*/ 7014207 h 7470939"/>
              <a:gd name="connsiteX3557" fmla="*/ 2326542 w 6686296"/>
              <a:gd name="connsiteY3557" fmla="*/ 7000348 h 7470939"/>
              <a:gd name="connsiteX3558" fmla="*/ 2361892 w 6686296"/>
              <a:gd name="connsiteY3558" fmla="*/ 6994187 h 7470939"/>
              <a:gd name="connsiteX3559" fmla="*/ 2394679 w 6686296"/>
              <a:gd name="connsiteY3559" fmla="*/ 6998767 h 7470939"/>
              <a:gd name="connsiteX3560" fmla="*/ 2446044 w 6686296"/>
              <a:gd name="connsiteY3560" fmla="*/ 6991478 h 7470939"/>
              <a:gd name="connsiteX3561" fmla="*/ 2519071 w 6686296"/>
              <a:gd name="connsiteY3561" fmla="*/ 6990074 h 7470939"/>
              <a:gd name="connsiteX3562" fmla="*/ 2591403 w 6686296"/>
              <a:gd name="connsiteY3562" fmla="*/ 6951685 h 7470939"/>
              <a:gd name="connsiteX3563" fmla="*/ 2598392 w 6686296"/>
              <a:gd name="connsiteY3563" fmla="*/ 6909866 h 7470939"/>
              <a:gd name="connsiteX3564" fmla="*/ 2605556 w 6686296"/>
              <a:gd name="connsiteY3564" fmla="*/ 6889469 h 7470939"/>
              <a:gd name="connsiteX3565" fmla="*/ 2623785 w 6686296"/>
              <a:gd name="connsiteY3565" fmla="*/ 6872042 h 7470939"/>
              <a:gd name="connsiteX3566" fmla="*/ 2622737 w 6686296"/>
              <a:gd name="connsiteY3566" fmla="*/ 6864504 h 7470939"/>
              <a:gd name="connsiteX3567" fmla="*/ 2589367 w 6686296"/>
              <a:gd name="connsiteY3567" fmla="*/ 6857002 h 7470939"/>
              <a:gd name="connsiteX3568" fmla="*/ 2545749 w 6686296"/>
              <a:gd name="connsiteY3568" fmla="*/ 6849098 h 7470939"/>
              <a:gd name="connsiteX3569" fmla="*/ 2522455 w 6686296"/>
              <a:gd name="connsiteY3569" fmla="*/ 6852538 h 7470939"/>
              <a:gd name="connsiteX3570" fmla="*/ 2481631 w 6686296"/>
              <a:gd name="connsiteY3570" fmla="*/ 6832777 h 7470939"/>
              <a:gd name="connsiteX3571" fmla="*/ 2470391 w 6686296"/>
              <a:gd name="connsiteY3571" fmla="*/ 6841106 h 7470939"/>
              <a:gd name="connsiteX3572" fmla="*/ 2417571 w 6686296"/>
              <a:gd name="connsiteY3572" fmla="*/ 6817508 h 7470939"/>
              <a:gd name="connsiteX3573" fmla="*/ 2410641 w 6686296"/>
              <a:gd name="connsiteY3573" fmla="*/ 6820049 h 7470939"/>
              <a:gd name="connsiteX3574" fmla="*/ 2377912 w 6686296"/>
              <a:gd name="connsiteY3574" fmla="*/ 6802824 h 7470939"/>
              <a:gd name="connsiteX3575" fmla="*/ 2373429 w 6686296"/>
              <a:gd name="connsiteY3575" fmla="*/ 6794799 h 7470939"/>
              <a:gd name="connsiteX3576" fmla="*/ 2352056 w 6686296"/>
              <a:gd name="connsiteY3576" fmla="*/ 6796462 h 7470939"/>
              <a:gd name="connsiteX3577" fmla="*/ 2341223 w 6686296"/>
              <a:gd name="connsiteY3577" fmla="*/ 6787812 h 7470939"/>
              <a:gd name="connsiteX3578" fmla="*/ 2316183 w 6686296"/>
              <a:gd name="connsiteY3578" fmla="*/ 6777166 h 7470939"/>
              <a:gd name="connsiteX3579" fmla="*/ 2328529 w 6686296"/>
              <a:gd name="connsiteY3579" fmla="*/ 6769058 h 7470939"/>
              <a:gd name="connsiteX3580" fmla="*/ 2332198 w 6686296"/>
              <a:gd name="connsiteY3580" fmla="*/ 6758537 h 7470939"/>
              <a:gd name="connsiteX3581" fmla="*/ 2320842 w 6686296"/>
              <a:gd name="connsiteY3581" fmla="*/ 6757151 h 7470939"/>
              <a:gd name="connsiteX3582" fmla="*/ 2313097 w 6686296"/>
              <a:gd name="connsiteY3582" fmla="*/ 6748757 h 7470939"/>
              <a:gd name="connsiteX3583" fmla="*/ 2307390 w 6686296"/>
              <a:gd name="connsiteY3583" fmla="*/ 6739167 h 7470939"/>
              <a:gd name="connsiteX3584" fmla="*/ 2293873 w 6686296"/>
              <a:gd name="connsiteY3584" fmla="*/ 6721046 h 7470939"/>
              <a:gd name="connsiteX3585" fmla="*/ 2293775 w 6686296"/>
              <a:gd name="connsiteY3585" fmla="*/ 6717663 h 7470939"/>
              <a:gd name="connsiteX3586" fmla="*/ 2204214 w 6686296"/>
              <a:gd name="connsiteY3586" fmla="*/ 6668691 h 7470939"/>
              <a:gd name="connsiteX3587" fmla="*/ 2200718 w 6686296"/>
              <a:gd name="connsiteY3587" fmla="*/ 6672045 h 7470939"/>
              <a:gd name="connsiteX3588" fmla="*/ 2192958 w 6686296"/>
              <a:gd name="connsiteY3588" fmla="*/ 6667668 h 7470939"/>
              <a:gd name="connsiteX3589" fmla="*/ 2179156 w 6686296"/>
              <a:gd name="connsiteY3589" fmla="*/ 6659346 h 7470939"/>
              <a:gd name="connsiteX3590" fmla="*/ 2163142 w 6686296"/>
              <a:gd name="connsiteY3590" fmla="*/ 6651344 h 7470939"/>
              <a:gd name="connsiteX3591" fmla="*/ 2156327 w 6686296"/>
              <a:gd name="connsiteY3591" fmla="*/ 6671210 h 7470939"/>
              <a:gd name="connsiteX3592" fmla="*/ 2136469 w 6686296"/>
              <a:gd name="connsiteY3592" fmla="*/ 6666004 h 7470939"/>
              <a:gd name="connsiteX3593" fmla="*/ 2133383 w 6686296"/>
              <a:gd name="connsiteY3593" fmla="*/ 6637594 h 7470939"/>
              <a:gd name="connsiteX3594" fmla="*/ 2126977 w 6686296"/>
              <a:gd name="connsiteY3594" fmla="*/ 6632111 h 7470939"/>
              <a:gd name="connsiteX3595" fmla="*/ 2026287 w 6686296"/>
              <a:gd name="connsiteY3595" fmla="*/ 6628755 h 7470939"/>
              <a:gd name="connsiteX3596" fmla="*/ 2015281 w 6686296"/>
              <a:gd name="connsiteY3596" fmla="*/ 6621512 h 7470939"/>
              <a:gd name="connsiteX3597" fmla="*/ 1988142 w 6686296"/>
              <a:gd name="connsiteY3597" fmla="*/ 6608726 h 7470939"/>
              <a:gd name="connsiteX3598" fmla="*/ 1967585 w 6686296"/>
              <a:gd name="connsiteY3598" fmla="*/ 6610670 h 7470939"/>
              <a:gd name="connsiteX3599" fmla="*/ 1952968 w 6686296"/>
              <a:gd name="connsiteY3599" fmla="*/ 6608154 h 7470939"/>
              <a:gd name="connsiteX3600" fmla="*/ 1921928 w 6686296"/>
              <a:gd name="connsiteY3600" fmla="*/ 6593308 h 7470939"/>
              <a:gd name="connsiteX3601" fmla="*/ 1906904 w 6686296"/>
              <a:gd name="connsiteY3601" fmla="*/ 6581898 h 7470939"/>
              <a:gd name="connsiteX3602" fmla="*/ 1906904 w 6686296"/>
              <a:gd name="connsiteY3602" fmla="*/ 6577333 h 7470939"/>
              <a:gd name="connsiteX3603" fmla="*/ 1877029 w 6686296"/>
              <a:gd name="connsiteY3603" fmla="*/ 6562239 h 7470939"/>
              <a:gd name="connsiteX3604" fmla="*/ 1856647 w 6686296"/>
              <a:gd name="connsiteY3604" fmla="*/ 6550601 h 7470939"/>
              <a:gd name="connsiteX3605" fmla="*/ 1846164 w 6686296"/>
              <a:gd name="connsiteY3605" fmla="*/ 6536855 h 7470939"/>
              <a:gd name="connsiteX3606" fmla="*/ 1814135 w 6686296"/>
              <a:gd name="connsiteY3606" fmla="*/ 6535308 h 7470939"/>
              <a:gd name="connsiteX3607" fmla="*/ 1767486 w 6686296"/>
              <a:gd name="connsiteY3607" fmla="*/ 6547224 h 7470939"/>
              <a:gd name="connsiteX3608" fmla="*/ 1763818 w 6686296"/>
              <a:gd name="connsiteY3608" fmla="*/ 6529591 h 7470939"/>
              <a:gd name="connsiteX3609" fmla="*/ 1767255 w 6686296"/>
              <a:gd name="connsiteY3609" fmla="*/ 6522467 h 7470939"/>
              <a:gd name="connsiteX3610" fmla="*/ 1753569 w 6686296"/>
              <a:gd name="connsiteY3610" fmla="*/ 6497989 h 7470939"/>
              <a:gd name="connsiteX3611" fmla="*/ 1731498 w 6686296"/>
              <a:gd name="connsiteY3611" fmla="*/ 6487016 h 7470939"/>
              <a:gd name="connsiteX3612" fmla="*/ 1725559 w 6686296"/>
              <a:gd name="connsiteY3612" fmla="*/ 6477019 h 7470939"/>
              <a:gd name="connsiteX3613" fmla="*/ 1661324 w 6686296"/>
              <a:gd name="connsiteY3613" fmla="*/ 6482181 h 7470939"/>
              <a:gd name="connsiteX3614" fmla="*/ 1648745 w 6686296"/>
              <a:gd name="connsiteY3614" fmla="*/ 6486839 h 7470939"/>
              <a:gd name="connsiteX3615" fmla="*/ 1661963 w 6686296"/>
              <a:gd name="connsiteY3615" fmla="*/ 6517352 h 7470939"/>
              <a:gd name="connsiteX3616" fmla="*/ 1668660 w 6686296"/>
              <a:gd name="connsiteY3616" fmla="*/ 6525817 h 7470939"/>
              <a:gd name="connsiteX3617" fmla="*/ 1672446 w 6686296"/>
              <a:gd name="connsiteY3617" fmla="*/ 6547839 h 7470939"/>
              <a:gd name="connsiteX3618" fmla="*/ 1616422 w 6686296"/>
              <a:gd name="connsiteY3618" fmla="*/ 6547751 h 7470939"/>
              <a:gd name="connsiteX3619" fmla="*/ 1618111 w 6686296"/>
              <a:gd name="connsiteY3619" fmla="*/ 6546326 h 7470939"/>
              <a:gd name="connsiteX3620" fmla="*/ 1615665 w 6686296"/>
              <a:gd name="connsiteY3620" fmla="*/ 6546238 h 7470939"/>
              <a:gd name="connsiteX3621" fmla="*/ 1616422 w 6686296"/>
              <a:gd name="connsiteY3621" fmla="*/ 6547751 h 7470939"/>
              <a:gd name="connsiteX3622" fmla="*/ 1614324 w 6686296"/>
              <a:gd name="connsiteY3622" fmla="*/ 6573004 h 7470939"/>
              <a:gd name="connsiteX3623" fmla="*/ 1591613 w 6686296"/>
              <a:gd name="connsiteY3623" fmla="*/ 6566428 h 7470939"/>
              <a:gd name="connsiteX3624" fmla="*/ 1560573 w 6686296"/>
              <a:gd name="connsiteY3624" fmla="*/ 6563758 h 7470939"/>
              <a:gd name="connsiteX3625" fmla="*/ 1501114 w 6686296"/>
              <a:gd name="connsiteY3625" fmla="*/ 6570032 h 7470939"/>
              <a:gd name="connsiteX3626" fmla="*/ 1496513 w 6686296"/>
              <a:gd name="connsiteY3626" fmla="*/ 6567512 h 7470939"/>
              <a:gd name="connsiteX3627" fmla="*/ 1468675 w 6686296"/>
              <a:gd name="connsiteY3627" fmla="*/ 6576334 h 7470939"/>
              <a:gd name="connsiteX3628" fmla="*/ 1462968 w 6686296"/>
              <a:gd name="connsiteY3628" fmla="*/ 6581963 h 7470939"/>
              <a:gd name="connsiteX3629" fmla="*/ 1389940 w 6686296"/>
              <a:gd name="connsiteY3629" fmla="*/ 6568148 h 7470939"/>
              <a:gd name="connsiteX3630" fmla="*/ 1361871 w 6686296"/>
              <a:gd name="connsiteY3630" fmla="*/ 6560584 h 7470939"/>
              <a:gd name="connsiteX3631" fmla="*/ 1349000 w 6686296"/>
              <a:gd name="connsiteY3631" fmla="*/ 6556173 h 7470939"/>
              <a:gd name="connsiteX3632" fmla="*/ 1339449 w 6686296"/>
              <a:gd name="connsiteY3632" fmla="*/ 6565360 h 7470939"/>
              <a:gd name="connsiteX3633" fmla="*/ 1347311 w 6686296"/>
              <a:gd name="connsiteY3633" fmla="*/ 6569773 h 7470939"/>
              <a:gd name="connsiteX3634" fmla="*/ 1362859 w 6686296"/>
              <a:gd name="connsiteY3634" fmla="*/ 6583810 h 7470939"/>
              <a:gd name="connsiteX3635" fmla="*/ 1362743 w 6686296"/>
              <a:gd name="connsiteY3635" fmla="*/ 6588553 h 7470939"/>
              <a:gd name="connsiteX3636" fmla="*/ 1371187 w 6686296"/>
              <a:gd name="connsiteY3636" fmla="*/ 6601212 h 7470939"/>
              <a:gd name="connsiteX3637" fmla="*/ 1357035 w 6686296"/>
              <a:gd name="connsiteY3637" fmla="*/ 6610922 h 7470939"/>
              <a:gd name="connsiteX3638" fmla="*/ 1276787 w 6686296"/>
              <a:gd name="connsiteY3638" fmla="*/ 6586014 h 7470939"/>
              <a:gd name="connsiteX3639" fmla="*/ 1249240 w 6686296"/>
              <a:gd name="connsiteY3639" fmla="*/ 6601623 h 7470939"/>
              <a:gd name="connsiteX3640" fmla="*/ 1233575 w 6686296"/>
              <a:gd name="connsiteY3640" fmla="*/ 6599177 h 7470939"/>
              <a:gd name="connsiteX3641" fmla="*/ 1198924 w 6686296"/>
              <a:gd name="connsiteY3641" fmla="*/ 6569272 h 7470939"/>
              <a:gd name="connsiteX3642" fmla="*/ 1158100 w 6686296"/>
              <a:gd name="connsiteY3642" fmla="*/ 6606580 h 7470939"/>
              <a:gd name="connsiteX3643" fmla="*/ 1140163 w 6686296"/>
              <a:gd name="connsiteY3643" fmla="*/ 6603401 h 7470939"/>
              <a:gd name="connsiteX3644" fmla="*/ 1106911 w 6686296"/>
              <a:gd name="connsiteY3644" fmla="*/ 6590396 h 7470939"/>
              <a:gd name="connsiteX3645" fmla="*/ 1090546 w 6686296"/>
              <a:gd name="connsiteY3645" fmla="*/ 6586730 h 7470939"/>
              <a:gd name="connsiteX3646" fmla="*/ 1065738 w 6686296"/>
              <a:gd name="connsiteY3646" fmla="*/ 6587906 h 7470939"/>
              <a:gd name="connsiteX3647" fmla="*/ 1075464 w 6686296"/>
              <a:gd name="connsiteY3647" fmla="*/ 6568179 h 7470939"/>
              <a:gd name="connsiteX3648" fmla="*/ 1085714 w 6686296"/>
              <a:gd name="connsiteY3648" fmla="*/ 6554887 h 7470939"/>
              <a:gd name="connsiteX3649" fmla="*/ 1082104 w 6686296"/>
              <a:gd name="connsiteY3649" fmla="*/ 6546677 h 7470939"/>
              <a:gd name="connsiteX3650" fmla="*/ 1023051 w 6686296"/>
              <a:gd name="connsiteY3650" fmla="*/ 6556518 h 7470939"/>
              <a:gd name="connsiteX3651" fmla="*/ 1012044 w 6686296"/>
              <a:gd name="connsiteY3651" fmla="*/ 6566015 h 7470939"/>
              <a:gd name="connsiteX3652" fmla="*/ 1014490 w 6686296"/>
              <a:gd name="connsiteY3652" fmla="*/ 6571430 h 7470939"/>
              <a:gd name="connsiteX3653" fmla="*/ 1020779 w 6686296"/>
              <a:gd name="connsiteY3653" fmla="*/ 6580895 h 7470939"/>
              <a:gd name="connsiteX3654" fmla="*/ 1104463 w 6686296"/>
              <a:gd name="connsiteY3654" fmla="*/ 6635204 h 7470939"/>
              <a:gd name="connsiteX3655" fmla="*/ 1131776 w 6686296"/>
              <a:gd name="connsiteY3655" fmla="*/ 6646582 h 7470939"/>
              <a:gd name="connsiteX3656" fmla="*/ 1142491 w 6686296"/>
              <a:gd name="connsiteY3656" fmla="*/ 6660736 h 7470939"/>
              <a:gd name="connsiteX3657" fmla="*/ 1137715 w 6686296"/>
              <a:gd name="connsiteY3657" fmla="*/ 6669515 h 7470939"/>
              <a:gd name="connsiteX3658" fmla="*/ 1129213 w 6686296"/>
              <a:gd name="connsiteY3658" fmla="*/ 6663413 h 7470939"/>
              <a:gd name="connsiteX3659" fmla="*/ 1123040 w 6686296"/>
              <a:gd name="connsiteY3659" fmla="*/ 6668228 h 7470939"/>
              <a:gd name="connsiteX3660" fmla="*/ 1048091 w 6686296"/>
              <a:gd name="connsiteY3660" fmla="*/ 6612819 h 7470939"/>
              <a:gd name="connsiteX3661" fmla="*/ 1031086 w 6686296"/>
              <a:gd name="connsiteY3661" fmla="*/ 6606702 h 7470939"/>
              <a:gd name="connsiteX3662" fmla="*/ 1007385 w 6686296"/>
              <a:gd name="connsiteY3662" fmla="*/ 6595923 h 7470939"/>
              <a:gd name="connsiteX3663" fmla="*/ 976986 w 6686296"/>
              <a:gd name="connsiteY3663" fmla="*/ 6585810 h 7470939"/>
              <a:gd name="connsiteX3664" fmla="*/ 959456 w 6686296"/>
              <a:gd name="connsiteY3664" fmla="*/ 6593045 h 7470939"/>
              <a:gd name="connsiteX3665" fmla="*/ 934066 w 6686296"/>
              <a:gd name="connsiteY3665" fmla="*/ 6589780 h 7470939"/>
              <a:gd name="connsiteX3666" fmla="*/ 911470 w 6686296"/>
              <a:gd name="connsiteY3666" fmla="*/ 6576179 h 7470939"/>
              <a:gd name="connsiteX3667" fmla="*/ 892951 w 6686296"/>
              <a:gd name="connsiteY3667" fmla="*/ 6565514 h 7470939"/>
              <a:gd name="connsiteX3668" fmla="*/ 880721 w 6686296"/>
              <a:gd name="connsiteY3668" fmla="*/ 6584860 h 7470939"/>
              <a:gd name="connsiteX3669" fmla="*/ 831104 w 6686296"/>
              <a:gd name="connsiteY3669" fmla="*/ 6563624 h 7470939"/>
              <a:gd name="connsiteX3670" fmla="*/ 831046 w 6686296"/>
              <a:gd name="connsiteY3670" fmla="*/ 6563331 h 7470939"/>
              <a:gd name="connsiteX3671" fmla="*/ 784107 w 6686296"/>
              <a:gd name="connsiteY3671" fmla="*/ 6572265 h 7470939"/>
              <a:gd name="connsiteX3672" fmla="*/ 770364 w 6686296"/>
              <a:gd name="connsiteY3672" fmla="*/ 6582498 h 7470939"/>
              <a:gd name="connsiteX3673" fmla="*/ 709506 w 6686296"/>
              <a:gd name="connsiteY3673" fmla="*/ 6582527 h 7470939"/>
              <a:gd name="connsiteX3674" fmla="*/ 696170 w 6686296"/>
              <a:gd name="connsiteY3674" fmla="*/ 6581868 h 7470939"/>
              <a:gd name="connsiteX3675" fmla="*/ 669964 w 6686296"/>
              <a:gd name="connsiteY3675" fmla="*/ 6571471 h 7470939"/>
              <a:gd name="connsiteX3676" fmla="*/ 619882 w 6686296"/>
              <a:gd name="connsiteY3676" fmla="*/ 6546376 h 7470939"/>
              <a:gd name="connsiteX3677" fmla="*/ 580281 w 6686296"/>
              <a:gd name="connsiteY3677" fmla="*/ 6545681 h 7470939"/>
              <a:gd name="connsiteX3678" fmla="*/ 565198 w 6686296"/>
              <a:gd name="connsiteY3678" fmla="*/ 6556047 h 7470939"/>
              <a:gd name="connsiteX3679" fmla="*/ 553143 w 6686296"/>
              <a:gd name="connsiteY3679" fmla="*/ 6554202 h 7470939"/>
              <a:gd name="connsiteX3680" fmla="*/ 510979 w 6686296"/>
              <a:gd name="connsiteY3680" fmla="*/ 6564249 h 7470939"/>
              <a:gd name="connsiteX3681" fmla="*/ 500322 w 6686296"/>
              <a:gd name="connsiteY3681" fmla="*/ 6556475 h 7470939"/>
              <a:gd name="connsiteX3682" fmla="*/ 489258 w 6686296"/>
              <a:gd name="connsiteY3682" fmla="*/ 6542092 h 7470939"/>
              <a:gd name="connsiteX3683" fmla="*/ 479123 w 6686296"/>
              <a:gd name="connsiteY3683" fmla="*/ 6565100 h 7470939"/>
              <a:gd name="connsiteX3684" fmla="*/ 465264 w 6686296"/>
              <a:gd name="connsiteY3684" fmla="*/ 6544312 h 7470939"/>
              <a:gd name="connsiteX3685" fmla="*/ 447560 w 6686296"/>
              <a:gd name="connsiteY3685" fmla="*/ 6548387 h 7470939"/>
              <a:gd name="connsiteX3686" fmla="*/ 431952 w 6686296"/>
              <a:gd name="connsiteY3686" fmla="*/ 6556887 h 7470939"/>
              <a:gd name="connsiteX3687" fmla="*/ 430672 w 6686296"/>
              <a:gd name="connsiteY3687" fmla="*/ 6540570 h 7470939"/>
              <a:gd name="connsiteX3688" fmla="*/ 421471 w 6686296"/>
              <a:gd name="connsiteY3688" fmla="*/ 6528682 h 7470939"/>
              <a:gd name="connsiteX3689" fmla="*/ 409998 w 6686296"/>
              <a:gd name="connsiteY3689" fmla="*/ 6524430 h 7470939"/>
              <a:gd name="connsiteX3690" fmla="*/ 419142 w 6686296"/>
              <a:gd name="connsiteY3690" fmla="*/ 6514721 h 7470939"/>
              <a:gd name="connsiteX3691" fmla="*/ 439990 w 6686296"/>
              <a:gd name="connsiteY3691" fmla="*/ 6520323 h 7470939"/>
              <a:gd name="connsiteX3692" fmla="*/ 460315 w 6686296"/>
              <a:gd name="connsiteY3692" fmla="*/ 6520255 h 7470939"/>
              <a:gd name="connsiteX3693" fmla="*/ 472487 w 6686296"/>
              <a:gd name="connsiteY3693" fmla="*/ 6512792 h 7470939"/>
              <a:gd name="connsiteX3694" fmla="*/ 544117 w 6686296"/>
              <a:gd name="connsiteY3694" fmla="*/ 6517317 h 7470939"/>
              <a:gd name="connsiteX3695" fmla="*/ 578826 w 6686296"/>
              <a:gd name="connsiteY3695" fmla="*/ 6514032 h 7470939"/>
              <a:gd name="connsiteX3696" fmla="*/ 640149 w 6686296"/>
              <a:gd name="connsiteY3696" fmla="*/ 6504164 h 7470939"/>
              <a:gd name="connsiteX3697" fmla="*/ 515351 w 6686296"/>
              <a:gd name="connsiteY3697" fmla="*/ 6427111 h 7470939"/>
              <a:gd name="connsiteX3698" fmla="*/ 499452 w 6686296"/>
              <a:gd name="connsiteY3698" fmla="*/ 6417411 h 7470939"/>
              <a:gd name="connsiteX3699" fmla="*/ 517680 w 6686296"/>
              <a:gd name="connsiteY3699" fmla="*/ 6411396 h 7470939"/>
              <a:gd name="connsiteX3700" fmla="*/ 536841 w 6686296"/>
              <a:gd name="connsiteY3700" fmla="*/ 6415381 h 7470939"/>
              <a:gd name="connsiteX3701" fmla="*/ 575626 w 6686296"/>
              <a:gd name="connsiteY3701" fmla="*/ 6421119 h 7470939"/>
              <a:gd name="connsiteX3702" fmla="*/ 587972 w 6686296"/>
              <a:gd name="connsiteY3702" fmla="*/ 6421381 h 7470939"/>
              <a:gd name="connsiteX3703" fmla="*/ 609810 w 6686296"/>
              <a:gd name="connsiteY3703" fmla="*/ 6434230 h 7470939"/>
              <a:gd name="connsiteX3704" fmla="*/ 619128 w 6686296"/>
              <a:gd name="connsiteY3704" fmla="*/ 6443659 h 7470939"/>
              <a:gd name="connsiteX3705" fmla="*/ 633745 w 6686296"/>
              <a:gd name="connsiteY3705" fmla="*/ 6430957 h 7470939"/>
              <a:gd name="connsiteX3706" fmla="*/ 634968 w 6686296"/>
              <a:gd name="connsiteY3706" fmla="*/ 6418826 h 7470939"/>
              <a:gd name="connsiteX3707" fmla="*/ 615751 w 6686296"/>
              <a:gd name="connsiteY3707" fmla="*/ 6405418 h 7470939"/>
              <a:gd name="connsiteX3708" fmla="*/ 636832 w 6686296"/>
              <a:gd name="connsiteY3708" fmla="*/ 6406102 h 7470939"/>
              <a:gd name="connsiteX3709" fmla="*/ 659428 w 6686296"/>
              <a:gd name="connsiteY3709" fmla="*/ 6402201 h 7470939"/>
              <a:gd name="connsiteX3710" fmla="*/ 670085 w 6686296"/>
              <a:gd name="connsiteY3710" fmla="*/ 6409214 h 7470939"/>
              <a:gd name="connsiteX3711" fmla="*/ 670377 w 6686296"/>
              <a:gd name="connsiteY3711" fmla="*/ 6397738 h 7470939"/>
              <a:gd name="connsiteX3712" fmla="*/ 682083 w 6686296"/>
              <a:gd name="connsiteY3712" fmla="*/ 6389462 h 7470939"/>
              <a:gd name="connsiteX3713" fmla="*/ 677250 w 6686296"/>
              <a:gd name="connsiteY3713" fmla="*/ 6367511 h 7470939"/>
              <a:gd name="connsiteX3714" fmla="*/ 692216 w 6686296"/>
              <a:gd name="connsiteY3714" fmla="*/ 6383194 h 7470939"/>
              <a:gd name="connsiteX3715" fmla="*/ 700894 w 6686296"/>
              <a:gd name="connsiteY3715" fmla="*/ 6368866 h 7470939"/>
              <a:gd name="connsiteX3716" fmla="*/ 713939 w 6686296"/>
              <a:gd name="connsiteY3716" fmla="*/ 6359695 h 7470939"/>
              <a:gd name="connsiteX3717" fmla="*/ 711958 w 6686296"/>
              <a:gd name="connsiteY3717" fmla="*/ 6375640 h 7470939"/>
              <a:gd name="connsiteX3718" fmla="*/ 714753 w 6686296"/>
              <a:gd name="connsiteY3718" fmla="*/ 6377479 h 7470939"/>
              <a:gd name="connsiteX3719" fmla="*/ 714462 w 6686296"/>
              <a:gd name="connsiteY3719" fmla="*/ 6376020 h 7470939"/>
              <a:gd name="connsiteX3720" fmla="*/ 745736 w 6686296"/>
              <a:gd name="connsiteY3720" fmla="*/ 6339528 h 7470939"/>
              <a:gd name="connsiteX3721" fmla="*/ 751094 w 6686296"/>
              <a:gd name="connsiteY3721" fmla="*/ 6345084 h 7470939"/>
              <a:gd name="connsiteX3722" fmla="*/ 760354 w 6686296"/>
              <a:gd name="connsiteY3722" fmla="*/ 6334437 h 7470939"/>
              <a:gd name="connsiteX3723" fmla="*/ 784930 w 6686296"/>
              <a:gd name="connsiteY3723" fmla="*/ 6338181 h 7470939"/>
              <a:gd name="connsiteX3724" fmla="*/ 746087 w 6686296"/>
              <a:gd name="connsiteY3724" fmla="*/ 6319213 h 7470939"/>
              <a:gd name="connsiteX3725" fmla="*/ 725121 w 6686296"/>
              <a:gd name="connsiteY3725" fmla="*/ 6322158 h 7470939"/>
              <a:gd name="connsiteX3726" fmla="*/ 731936 w 6686296"/>
              <a:gd name="connsiteY3726" fmla="*/ 6289356 h 7470939"/>
              <a:gd name="connsiteX3727" fmla="*/ 747312 w 6686296"/>
              <a:gd name="connsiteY3727" fmla="*/ 6259144 h 7470939"/>
              <a:gd name="connsiteX3728" fmla="*/ 760765 w 6686296"/>
              <a:gd name="connsiteY3728" fmla="*/ 6226145 h 7470939"/>
              <a:gd name="connsiteX3729" fmla="*/ 761580 w 6686296"/>
              <a:gd name="connsiteY3729" fmla="*/ 6225666 h 7470939"/>
              <a:gd name="connsiteX3730" fmla="*/ 746206 w 6686296"/>
              <a:gd name="connsiteY3730" fmla="*/ 6210223 h 7470939"/>
              <a:gd name="connsiteX3731" fmla="*/ 740149 w 6686296"/>
              <a:gd name="connsiteY3731" fmla="*/ 6224753 h 7470939"/>
              <a:gd name="connsiteX3732" fmla="*/ 732055 w 6686296"/>
              <a:gd name="connsiteY3732" fmla="*/ 6218412 h 7470939"/>
              <a:gd name="connsiteX3733" fmla="*/ 744459 w 6686296"/>
              <a:gd name="connsiteY3733" fmla="*/ 6200703 h 7470939"/>
              <a:gd name="connsiteX3734" fmla="*/ 757446 w 6686296"/>
              <a:gd name="connsiteY3734" fmla="*/ 6197328 h 7470939"/>
              <a:gd name="connsiteX3735" fmla="*/ 752613 w 6686296"/>
              <a:gd name="connsiteY3735" fmla="*/ 6186030 h 7470939"/>
              <a:gd name="connsiteX3736" fmla="*/ 712431 w 6686296"/>
              <a:gd name="connsiteY3736" fmla="*/ 6168718 h 7470939"/>
              <a:gd name="connsiteX3737" fmla="*/ 675974 w 6686296"/>
              <a:gd name="connsiteY3737" fmla="*/ 6170853 h 7470939"/>
              <a:gd name="connsiteX3738" fmla="*/ 666423 w 6686296"/>
              <a:gd name="connsiteY3738" fmla="*/ 6170149 h 7470939"/>
              <a:gd name="connsiteX3739" fmla="*/ 664735 w 6686296"/>
              <a:gd name="connsiteY3739" fmla="*/ 6170053 h 7470939"/>
              <a:gd name="connsiteX3740" fmla="*/ 644468 w 6686296"/>
              <a:gd name="connsiteY3740" fmla="*/ 6178783 h 7470939"/>
              <a:gd name="connsiteX3741" fmla="*/ 626764 w 6686296"/>
              <a:gd name="connsiteY3741" fmla="*/ 6179815 h 7470939"/>
              <a:gd name="connsiteX3742" fmla="*/ 625076 w 6686296"/>
              <a:gd name="connsiteY3742" fmla="*/ 6150042 h 7470939"/>
              <a:gd name="connsiteX3743" fmla="*/ 623564 w 6686296"/>
              <a:gd name="connsiteY3743" fmla="*/ 6100599 h 7470939"/>
              <a:gd name="connsiteX3744" fmla="*/ 635852 w 6686296"/>
              <a:gd name="connsiteY3744" fmla="*/ 6083068 h 7470939"/>
              <a:gd name="connsiteX3745" fmla="*/ 664330 w 6686296"/>
              <a:gd name="connsiteY3745" fmla="*/ 6037127 h 7470939"/>
              <a:gd name="connsiteX3746" fmla="*/ 677551 w 6686296"/>
              <a:gd name="connsiteY3746" fmla="*/ 6035681 h 7470939"/>
              <a:gd name="connsiteX3747" fmla="*/ 688092 w 6686296"/>
              <a:gd name="connsiteY3747" fmla="*/ 6024608 h 7470939"/>
              <a:gd name="connsiteX3748" fmla="*/ 689139 w 6686296"/>
              <a:gd name="connsiteY3748" fmla="*/ 6038235 h 7470939"/>
              <a:gd name="connsiteX3749" fmla="*/ 737825 w 6686296"/>
              <a:gd name="connsiteY3749" fmla="*/ 6044908 h 7470939"/>
              <a:gd name="connsiteX3750" fmla="*/ 737884 w 6686296"/>
              <a:gd name="connsiteY3750" fmla="*/ 6015523 h 7470939"/>
              <a:gd name="connsiteX3751" fmla="*/ 726237 w 6686296"/>
              <a:gd name="connsiteY3751" fmla="*/ 6009634 h 7470939"/>
              <a:gd name="connsiteX3752" fmla="*/ 744350 w 6686296"/>
              <a:gd name="connsiteY3752" fmla="*/ 5947488 h 7470939"/>
              <a:gd name="connsiteX3753" fmla="*/ 759143 w 6686296"/>
              <a:gd name="connsiteY3753" fmla="*/ 5928814 h 7470939"/>
              <a:gd name="connsiteX3754" fmla="*/ 789075 w 6686296"/>
              <a:gd name="connsiteY3754" fmla="*/ 5963984 h 7470939"/>
              <a:gd name="connsiteX3755" fmla="*/ 814408 w 6686296"/>
              <a:gd name="connsiteY3755" fmla="*/ 5957827 h 7470939"/>
              <a:gd name="connsiteX3756" fmla="*/ 830948 w 6686296"/>
              <a:gd name="connsiteY3756" fmla="*/ 5947911 h 7470939"/>
              <a:gd name="connsiteX3757" fmla="*/ 833568 w 6686296"/>
              <a:gd name="connsiteY3757" fmla="*/ 5943549 h 7470939"/>
              <a:gd name="connsiteX3758" fmla="*/ 869850 w 6686296"/>
              <a:gd name="connsiteY3758" fmla="*/ 5931406 h 7470939"/>
              <a:gd name="connsiteX3759" fmla="*/ 885865 w 6686296"/>
              <a:gd name="connsiteY3759" fmla="*/ 5937125 h 7470939"/>
              <a:gd name="connsiteX3760" fmla="*/ 899667 w 6686296"/>
              <a:gd name="connsiteY3760" fmla="*/ 5924141 h 7470939"/>
              <a:gd name="connsiteX3761" fmla="*/ 895824 w 6686296"/>
              <a:gd name="connsiteY3761" fmla="*/ 5923134 h 7470939"/>
              <a:gd name="connsiteX3762" fmla="*/ 901415 w 6686296"/>
              <a:gd name="connsiteY3762" fmla="*/ 5900179 h 7470939"/>
              <a:gd name="connsiteX3763" fmla="*/ 885983 w 6686296"/>
              <a:gd name="connsiteY3763" fmla="*/ 5863899 h 7470939"/>
              <a:gd name="connsiteX3764" fmla="*/ 884645 w 6686296"/>
              <a:gd name="connsiteY3764" fmla="*/ 5855661 h 7470939"/>
              <a:gd name="connsiteX3765" fmla="*/ 853139 w 6686296"/>
              <a:gd name="connsiteY3765" fmla="*/ 5821739 h 7470939"/>
              <a:gd name="connsiteX3766" fmla="*/ 868747 w 6686296"/>
              <a:gd name="connsiteY3766" fmla="*/ 5818567 h 7470939"/>
              <a:gd name="connsiteX3767" fmla="*/ 893789 w 6686296"/>
              <a:gd name="connsiteY3767" fmla="*/ 5802579 h 7470939"/>
              <a:gd name="connsiteX3768" fmla="*/ 911143 w 6686296"/>
              <a:gd name="connsiteY3768" fmla="*/ 5801316 h 7470939"/>
              <a:gd name="connsiteX3769" fmla="*/ 948299 w 6686296"/>
              <a:gd name="connsiteY3769" fmla="*/ 5785183 h 7470939"/>
              <a:gd name="connsiteX3770" fmla="*/ 982251 w 6686296"/>
              <a:gd name="connsiteY3770" fmla="*/ 5780385 h 7470939"/>
              <a:gd name="connsiteX3771" fmla="*/ 981086 w 6686296"/>
              <a:gd name="connsiteY3771" fmla="*/ 5770742 h 7470939"/>
              <a:gd name="connsiteX3772" fmla="*/ 971478 w 6686296"/>
              <a:gd name="connsiteY3772" fmla="*/ 5744634 h 7470939"/>
              <a:gd name="connsiteX3773" fmla="*/ 1000830 w 6686296"/>
              <a:gd name="connsiteY3773" fmla="*/ 5727423 h 7470939"/>
              <a:gd name="connsiteX3774" fmla="*/ 1014515 w 6686296"/>
              <a:gd name="connsiteY3774" fmla="*/ 5719182 h 7470939"/>
              <a:gd name="connsiteX3775" fmla="*/ 1009158 w 6686296"/>
              <a:gd name="connsiteY3775" fmla="*/ 5712866 h 7470939"/>
              <a:gd name="connsiteX3776" fmla="*/ 985281 w 6686296"/>
              <a:gd name="connsiteY3776" fmla="*/ 5705777 h 7470939"/>
              <a:gd name="connsiteX3777" fmla="*/ 974682 w 6686296"/>
              <a:gd name="connsiteY3777" fmla="*/ 5705144 h 7470939"/>
              <a:gd name="connsiteX3778" fmla="*/ 960065 w 6686296"/>
              <a:gd name="connsiteY3778" fmla="*/ 5710236 h 7470939"/>
              <a:gd name="connsiteX3779" fmla="*/ 918426 w 6686296"/>
              <a:gd name="connsiteY3779" fmla="*/ 5700844 h 7470939"/>
              <a:gd name="connsiteX3780" fmla="*/ 874050 w 6686296"/>
              <a:gd name="connsiteY3780" fmla="*/ 5703601 h 7470939"/>
              <a:gd name="connsiteX3781" fmla="*/ 829907 w 6686296"/>
              <a:gd name="connsiteY3781" fmla="*/ 5696873 h 7470939"/>
              <a:gd name="connsiteX3782" fmla="*/ 847611 w 6686296"/>
              <a:gd name="connsiteY3782" fmla="*/ 5676057 h 7470939"/>
              <a:gd name="connsiteX3783" fmla="*/ 842312 w 6686296"/>
              <a:gd name="connsiteY3783" fmla="*/ 5665467 h 7470939"/>
              <a:gd name="connsiteX3784" fmla="*/ 833634 w 6686296"/>
              <a:gd name="connsiteY3784" fmla="*/ 5659250 h 7470939"/>
              <a:gd name="connsiteX3785" fmla="*/ 791646 w 6686296"/>
              <a:gd name="connsiteY3785" fmla="*/ 5665608 h 7470939"/>
              <a:gd name="connsiteX3786" fmla="*/ 773943 w 6686296"/>
              <a:gd name="connsiteY3786" fmla="*/ 5655226 h 7470939"/>
              <a:gd name="connsiteX3787" fmla="*/ 749948 w 6686296"/>
              <a:gd name="connsiteY3787" fmla="*/ 5684079 h 7470939"/>
              <a:gd name="connsiteX3788" fmla="*/ 739233 w 6686296"/>
              <a:gd name="connsiteY3788" fmla="*/ 5686666 h 7470939"/>
              <a:gd name="connsiteX3789" fmla="*/ 707377 w 6686296"/>
              <a:gd name="connsiteY3789" fmla="*/ 5698170 h 7470939"/>
              <a:gd name="connsiteX3790" fmla="*/ 686937 w 6686296"/>
              <a:gd name="connsiteY3790" fmla="*/ 5684719 h 7470939"/>
              <a:gd name="connsiteX3791" fmla="*/ 686587 w 6686296"/>
              <a:gd name="connsiteY3791" fmla="*/ 5685250 h 7470939"/>
              <a:gd name="connsiteX3792" fmla="*/ 686355 w 6686296"/>
              <a:gd name="connsiteY3792" fmla="*/ 5684843 h 7470939"/>
              <a:gd name="connsiteX3793" fmla="*/ 676337 w 6686296"/>
              <a:gd name="connsiteY3793" fmla="*/ 5691694 h 7470939"/>
              <a:gd name="connsiteX3794" fmla="*/ 647277 w 6686296"/>
              <a:gd name="connsiteY3794" fmla="*/ 5692864 h 7470939"/>
              <a:gd name="connsiteX3795" fmla="*/ 624799 w 6686296"/>
              <a:gd name="connsiteY3795" fmla="*/ 5663866 h 7470939"/>
              <a:gd name="connsiteX3796" fmla="*/ 674359 w 6686296"/>
              <a:gd name="connsiteY3796" fmla="*/ 5650569 h 7470939"/>
              <a:gd name="connsiteX3797" fmla="*/ 684841 w 6686296"/>
              <a:gd name="connsiteY3797" fmla="*/ 5648336 h 7470939"/>
              <a:gd name="connsiteX3798" fmla="*/ 688918 w 6686296"/>
              <a:gd name="connsiteY3798" fmla="*/ 5639097 h 7470939"/>
              <a:gd name="connsiteX3799" fmla="*/ 679950 w 6686296"/>
              <a:gd name="connsiteY3799" fmla="*/ 5629138 h 7470939"/>
              <a:gd name="connsiteX3800" fmla="*/ 694509 w 6686296"/>
              <a:gd name="connsiteY3800" fmla="*/ 5628318 h 7470939"/>
              <a:gd name="connsiteX3801" fmla="*/ 730091 w 6686296"/>
              <a:gd name="connsiteY3801" fmla="*/ 5639305 h 7470939"/>
              <a:gd name="connsiteX3802" fmla="*/ 745874 w 6686296"/>
              <a:gd name="connsiteY3802" fmla="*/ 5625594 h 7470939"/>
              <a:gd name="connsiteX3803" fmla="*/ 763461 w 6686296"/>
              <a:gd name="connsiteY3803" fmla="*/ 5641480 h 7470939"/>
              <a:gd name="connsiteX3804" fmla="*/ 772662 w 6686296"/>
              <a:gd name="connsiteY3804" fmla="*/ 5647281 h 7470939"/>
              <a:gd name="connsiteX3805" fmla="*/ 788794 w 6686296"/>
              <a:gd name="connsiteY3805" fmla="*/ 5622386 h 7470939"/>
              <a:gd name="connsiteX3806" fmla="*/ 770857 w 6686296"/>
              <a:gd name="connsiteY3806" fmla="*/ 5623011 h 7470939"/>
              <a:gd name="connsiteX3807" fmla="*/ 777147 w 6686296"/>
              <a:gd name="connsiteY3807" fmla="*/ 5609649 h 7470939"/>
              <a:gd name="connsiteX3808" fmla="*/ 789551 w 6686296"/>
              <a:gd name="connsiteY3808" fmla="*/ 5619333 h 7470939"/>
              <a:gd name="connsiteX3809" fmla="*/ 792463 w 6686296"/>
              <a:gd name="connsiteY3809" fmla="*/ 5615670 h 7470939"/>
              <a:gd name="connsiteX3810" fmla="*/ 823794 w 6686296"/>
              <a:gd name="connsiteY3810" fmla="*/ 5622843 h 7470939"/>
              <a:gd name="connsiteX3811" fmla="*/ 824668 w 6686296"/>
              <a:gd name="connsiteY3811" fmla="*/ 5627984 h 7470939"/>
              <a:gd name="connsiteX3812" fmla="*/ 876963 w 6686296"/>
              <a:gd name="connsiteY3812" fmla="*/ 5620800 h 7470939"/>
              <a:gd name="connsiteX3813" fmla="*/ 886864 w 6686296"/>
              <a:gd name="connsiteY3813" fmla="*/ 5620213 h 7470939"/>
              <a:gd name="connsiteX3814" fmla="*/ 932988 w 6686296"/>
              <a:gd name="connsiteY3814" fmla="*/ 5597299 h 7470939"/>
              <a:gd name="connsiteX3815" fmla="*/ 936541 w 6686296"/>
              <a:gd name="connsiteY3815" fmla="*/ 5591520 h 7470939"/>
              <a:gd name="connsiteX3816" fmla="*/ 937473 w 6686296"/>
              <a:gd name="connsiteY3816" fmla="*/ 5571081 h 7470939"/>
              <a:gd name="connsiteX3817" fmla="*/ 948479 w 6686296"/>
              <a:gd name="connsiteY3817" fmla="*/ 5573758 h 7470939"/>
              <a:gd name="connsiteX3818" fmla="*/ 956166 w 6686296"/>
              <a:gd name="connsiteY3818" fmla="*/ 5571207 h 7470939"/>
              <a:gd name="connsiteX3819" fmla="*/ 959137 w 6686296"/>
              <a:gd name="connsiteY3819" fmla="*/ 5567835 h 7470939"/>
              <a:gd name="connsiteX3820" fmla="*/ 992972 w 6686296"/>
              <a:gd name="connsiteY3820" fmla="*/ 5577673 h 7470939"/>
              <a:gd name="connsiteX3821" fmla="*/ 995942 w 6686296"/>
              <a:gd name="connsiteY3821" fmla="*/ 5572779 h 7470939"/>
              <a:gd name="connsiteX3822" fmla="*/ 1015801 w 6686296"/>
              <a:gd name="connsiteY3822" fmla="*/ 5584071 h 7470939"/>
              <a:gd name="connsiteX3823" fmla="*/ 1025933 w 6686296"/>
              <a:gd name="connsiteY3823" fmla="*/ 5588456 h 7470939"/>
              <a:gd name="connsiteX3824" fmla="*/ 1039794 w 6686296"/>
              <a:gd name="connsiteY3824" fmla="*/ 5590221 h 7470939"/>
              <a:gd name="connsiteX3825" fmla="*/ 1049287 w 6686296"/>
              <a:gd name="connsiteY3825" fmla="*/ 5577698 h 7470939"/>
              <a:gd name="connsiteX3826" fmla="*/ 1053421 w 6686296"/>
              <a:gd name="connsiteY3826" fmla="*/ 5590819 h 7470939"/>
              <a:gd name="connsiteX3827" fmla="*/ 1066983 w 6686296"/>
              <a:gd name="connsiteY3827" fmla="*/ 5597936 h 7470939"/>
              <a:gd name="connsiteX3828" fmla="*/ 1081919 w 6686296"/>
              <a:gd name="connsiteY3828" fmla="*/ 5594054 h 7470939"/>
              <a:gd name="connsiteX3829" fmla="*/ 1028992 w 6686296"/>
              <a:gd name="connsiteY3829" fmla="*/ 5491907 h 7470939"/>
              <a:gd name="connsiteX3830" fmla="*/ 1028799 w 6686296"/>
              <a:gd name="connsiteY3830" fmla="*/ 5491879 h 7470939"/>
              <a:gd name="connsiteX3831" fmla="*/ 1024774 w 6686296"/>
              <a:gd name="connsiteY3831" fmla="*/ 5484241 h 7470939"/>
              <a:gd name="connsiteX3832" fmla="*/ 1016608 w 6686296"/>
              <a:gd name="connsiteY3832" fmla="*/ 5475603 h 7470939"/>
              <a:gd name="connsiteX3833" fmla="*/ 1017310 w 6686296"/>
              <a:gd name="connsiteY3833" fmla="*/ 5469361 h 7470939"/>
              <a:gd name="connsiteX3834" fmla="*/ 999649 w 6686296"/>
              <a:gd name="connsiteY3834" fmla="*/ 5435276 h 7470939"/>
              <a:gd name="connsiteX3835" fmla="*/ 966480 w 6686296"/>
              <a:gd name="connsiteY3835" fmla="*/ 5356501 h 7470939"/>
              <a:gd name="connsiteX3836" fmla="*/ 954608 w 6686296"/>
              <a:gd name="connsiteY3836" fmla="*/ 5360572 h 7470939"/>
              <a:gd name="connsiteX3837" fmla="*/ 925482 w 6686296"/>
              <a:gd name="connsiteY3837" fmla="*/ 5362553 h 7470939"/>
              <a:gd name="connsiteX3838" fmla="*/ 948719 w 6686296"/>
              <a:gd name="connsiteY3838" fmla="*/ 5337514 h 7470939"/>
              <a:gd name="connsiteX3839" fmla="*/ 950117 w 6686296"/>
              <a:gd name="connsiteY3839" fmla="*/ 5332346 h 7470939"/>
              <a:gd name="connsiteX3840" fmla="*/ 941731 w 6686296"/>
              <a:gd name="connsiteY3840" fmla="*/ 5326828 h 7470939"/>
              <a:gd name="connsiteX3841" fmla="*/ 921407 w 6686296"/>
              <a:gd name="connsiteY3841" fmla="*/ 5326897 h 7470939"/>
              <a:gd name="connsiteX3842" fmla="*/ 881981 w 6686296"/>
              <a:gd name="connsiteY3842" fmla="*/ 5329360 h 7470939"/>
              <a:gd name="connsiteX3843" fmla="*/ 875692 w 6686296"/>
              <a:gd name="connsiteY3843" fmla="*/ 5326744 h 7470939"/>
              <a:gd name="connsiteX3844" fmla="*/ 869169 w 6686296"/>
              <a:gd name="connsiteY3844" fmla="*/ 5334372 h 7470939"/>
              <a:gd name="connsiteX3845" fmla="*/ 779601 w 6686296"/>
              <a:gd name="connsiteY3845" fmla="*/ 5328191 h 7470939"/>
              <a:gd name="connsiteX3846" fmla="*/ 779195 w 6686296"/>
              <a:gd name="connsiteY3846" fmla="*/ 5296470 h 7470939"/>
              <a:gd name="connsiteX3847" fmla="*/ 782864 w 6686296"/>
              <a:gd name="connsiteY3847" fmla="*/ 5282144 h 7470939"/>
              <a:gd name="connsiteX3848" fmla="*/ 762714 w 6686296"/>
              <a:gd name="connsiteY3848" fmla="*/ 5288415 h 7470939"/>
              <a:gd name="connsiteX3849" fmla="*/ 772149 w 6686296"/>
              <a:gd name="connsiteY3849" fmla="*/ 5256576 h 7470939"/>
              <a:gd name="connsiteX3850" fmla="*/ 776925 w 6686296"/>
              <a:gd name="connsiteY3850" fmla="*/ 5242471 h 7470939"/>
              <a:gd name="connsiteX3851" fmla="*/ 785835 w 6686296"/>
              <a:gd name="connsiteY3851" fmla="*/ 5245291 h 7470939"/>
              <a:gd name="connsiteX3852" fmla="*/ 781176 w 6686296"/>
              <a:gd name="connsiteY3852" fmla="*/ 5254653 h 7470939"/>
              <a:gd name="connsiteX3853" fmla="*/ 798122 w 6686296"/>
              <a:gd name="connsiteY3853" fmla="*/ 5257435 h 7470939"/>
              <a:gd name="connsiteX3854" fmla="*/ 805810 w 6686296"/>
              <a:gd name="connsiteY3854" fmla="*/ 5254885 h 7470939"/>
              <a:gd name="connsiteX3855" fmla="*/ 826251 w 6686296"/>
              <a:gd name="connsiteY3855" fmla="*/ 5240942 h 7470939"/>
              <a:gd name="connsiteX3856" fmla="*/ 818155 w 6686296"/>
              <a:gd name="connsiteY3856" fmla="*/ 5271125 h 7470939"/>
              <a:gd name="connsiteX3857" fmla="*/ 815301 w 6686296"/>
              <a:gd name="connsiteY3857" fmla="*/ 5283452 h 7470939"/>
              <a:gd name="connsiteX3858" fmla="*/ 815825 w 6686296"/>
              <a:gd name="connsiteY3858" fmla="*/ 5283797 h 7470939"/>
              <a:gd name="connsiteX3859" fmla="*/ 816000 w 6686296"/>
              <a:gd name="connsiteY3859" fmla="*/ 5283912 h 7470939"/>
              <a:gd name="connsiteX3860" fmla="*/ 839761 w 6686296"/>
              <a:gd name="connsiteY3860" fmla="*/ 5267588 h 7470939"/>
              <a:gd name="connsiteX3861" fmla="*/ 843373 w 6686296"/>
              <a:gd name="connsiteY3861" fmla="*/ 5253730 h 7470939"/>
              <a:gd name="connsiteX3862" fmla="*/ 857698 w 6686296"/>
              <a:gd name="connsiteY3862" fmla="*/ 5258593 h 7470939"/>
              <a:gd name="connsiteX3863" fmla="*/ 893747 w 6686296"/>
              <a:gd name="connsiteY3863" fmla="*/ 5257457 h 7470939"/>
              <a:gd name="connsiteX3864" fmla="*/ 916139 w 6686296"/>
              <a:gd name="connsiteY3864" fmla="*/ 5238838 h 7470939"/>
              <a:gd name="connsiteX3865" fmla="*/ 917528 w 6686296"/>
              <a:gd name="connsiteY3865" fmla="*/ 5238114 h 7470939"/>
              <a:gd name="connsiteX3866" fmla="*/ 883175 w 6686296"/>
              <a:gd name="connsiteY3866" fmla="*/ 5135470 h 7470939"/>
              <a:gd name="connsiteX3867" fmla="*/ 861247 w 6686296"/>
              <a:gd name="connsiteY3867" fmla="*/ 5139849 h 7470939"/>
              <a:gd name="connsiteX3868" fmla="*/ 837844 w 6686296"/>
              <a:gd name="connsiteY3868" fmla="*/ 5136964 h 7470939"/>
              <a:gd name="connsiteX3869" fmla="*/ 839999 w 6686296"/>
              <a:gd name="connsiteY3869" fmla="*/ 5132549 h 7470939"/>
              <a:gd name="connsiteX3870" fmla="*/ 834000 w 6686296"/>
              <a:gd name="connsiteY3870" fmla="*/ 5141283 h 7470939"/>
              <a:gd name="connsiteX3871" fmla="*/ 830040 w 6686296"/>
              <a:gd name="connsiteY3871" fmla="*/ 5138170 h 7470939"/>
              <a:gd name="connsiteX3872" fmla="*/ 820547 w 6686296"/>
              <a:gd name="connsiteY3872" fmla="*/ 5132431 h 7470939"/>
              <a:gd name="connsiteX3873" fmla="*/ 803601 w 6686296"/>
              <a:gd name="connsiteY3873" fmla="*/ 5114430 h 7470939"/>
              <a:gd name="connsiteX3874" fmla="*/ 794924 w 6686296"/>
              <a:gd name="connsiteY3874" fmla="*/ 5107452 h 7470939"/>
              <a:gd name="connsiteX3875" fmla="*/ 791139 w 6686296"/>
              <a:gd name="connsiteY3875" fmla="*/ 5105976 h 7470939"/>
              <a:gd name="connsiteX3876" fmla="*/ 783684 w 6686296"/>
              <a:gd name="connsiteY3876" fmla="*/ 5108173 h 7470939"/>
              <a:gd name="connsiteX3877" fmla="*/ 770697 w 6686296"/>
              <a:gd name="connsiteY3877" fmla="*/ 5119157 h 7470939"/>
              <a:gd name="connsiteX3878" fmla="*/ 772038 w 6686296"/>
              <a:gd name="connsiteY3878" fmla="*/ 5093913 h 7470939"/>
              <a:gd name="connsiteX3879" fmla="*/ 787179 w 6686296"/>
              <a:gd name="connsiteY3879" fmla="*/ 5083838 h 7470939"/>
              <a:gd name="connsiteX3880" fmla="*/ 799526 w 6686296"/>
              <a:gd name="connsiteY3880" fmla="*/ 5081057 h 7470939"/>
              <a:gd name="connsiteX3881" fmla="*/ 804010 w 6686296"/>
              <a:gd name="connsiteY3881" fmla="*/ 5075383 h 7470939"/>
              <a:gd name="connsiteX3882" fmla="*/ 802554 w 6686296"/>
              <a:gd name="connsiteY3882" fmla="*/ 5071889 h 7470939"/>
              <a:gd name="connsiteX3883" fmla="*/ 745250 w 6686296"/>
              <a:gd name="connsiteY3883" fmla="*/ 5062334 h 7470939"/>
              <a:gd name="connsiteX3884" fmla="*/ 741989 w 6686296"/>
              <a:gd name="connsiteY3884" fmla="*/ 5066529 h 7470939"/>
              <a:gd name="connsiteX3885" fmla="*/ 705998 w 6686296"/>
              <a:gd name="connsiteY3885" fmla="*/ 5049694 h 7470939"/>
              <a:gd name="connsiteX3886" fmla="*/ 695749 w 6686296"/>
              <a:gd name="connsiteY3886" fmla="*/ 5048529 h 7470939"/>
              <a:gd name="connsiteX3887" fmla="*/ 703844 w 6686296"/>
              <a:gd name="connsiteY3887" fmla="*/ 5035087 h 7470939"/>
              <a:gd name="connsiteX3888" fmla="*/ 726324 w 6686296"/>
              <a:gd name="connsiteY3888" fmla="*/ 5030602 h 7470939"/>
              <a:gd name="connsiteX3889" fmla="*/ 754511 w 6686296"/>
              <a:gd name="connsiteY3889" fmla="*/ 5007552 h 7470939"/>
              <a:gd name="connsiteX3890" fmla="*/ 762257 w 6686296"/>
              <a:gd name="connsiteY3890" fmla="*/ 4976378 h 7470939"/>
              <a:gd name="connsiteX3891" fmla="*/ 771284 w 6686296"/>
              <a:gd name="connsiteY3891" fmla="*/ 4980542 h 7470939"/>
              <a:gd name="connsiteX3892" fmla="*/ 789337 w 6686296"/>
              <a:gd name="connsiteY3892" fmla="*/ 5005612 h 7470939"/>
              <a:gd name="connsiteX3893" fmla="*/ 832546 w 6686296"/>
              <a:gd name="connsiteY3893" fmla="*/ 5076913 h 7470939"/>
              <a:gd name="connsiteX3894" fmla="*/ 855956 w 6686296"/>
              <a:gd name="connsiteY3894" fmla="*/ 5100690 h 7470939"/>
              <a:gd name="connsiteX3895" fmla="*/ 866052 w 6686296"/>
              <a:gd name="connsiteY3895" fmla="*/ 5084309 h 7470939"/>
              <a:gd name="connsiteX3896" fmla="*/ 857887 w 6686296"/>
              <a:gd name="connsiteY3896" fmla="*/ 5059912 h 7470939"/>
              <a:gd name="connsiteX3897" fmla="*/ 809206 w 6686296"/>
              <a:gd name="connsiteY3897" fmla="*/ 4870616 h 7470939"/>
              <a:gd name="connsiteX3898" fmla="*/ 799775 w 6686296"/>
              <a:gd name="connsiteY3898" fmla="*/ 4820202 h 7470939"/>
              <a:gd name="connsiteX3899" fmla="*/ 778946 w 6686296"/>
              <a:gd name="connsiteY3899" fmla="*/ 4833363 h 7470939"/>
              <a:gd name="connsiteX3900" fmla="*/ 753759 w 6686296"/>
              <a:gd name="connsiteY3900" fmla="*/ 4840916 h 7470939"/>
              <a:gd name="connsiteX3901" fmla="*/ 743683 w 6686296"/>
              <a:gd name="connsiteY3901" fmla="*/ 4871826 h 7470939"/>
              <a:gd name="connsiteX3902" fmla="*/ 734483 w 6686296"/>
              <a:gd name="connsiteY3902" fmla="*/ 4848523 h 7470939"/>
              <a:gd name="connsiteX3903" fmla="*/ 729998 w 6686296"/>
              <a:gd name="connsiteY3903" fmla="*/ 4845065 h 7470939"/>
              <a:gd name="connsiteX3904" fmla="*/ 658135 w 6686296"/>
              <a:gd name="connsiteY3904" fmla="*/ 4852309 h 7470939"/>
              <a:gd name="connsiteX3905" fmla="*/ 604148 w 6686296"/>
              <a:gd name="connsiteY3905" fmla="*/ 4898964 h 7470939"/>
              <a:gd name="connsiteX3906" fmla="*/ 589531 w 6686296"/>
              <a:gd name="connsiteY3906" fmla="*/ 4874380 h 7470939"/>
              <a:gd name="connsiteX3907" fmla="*/ 535139 w 6686296"/>
              <a:gd name="connsiteY3907" fmla="*/ 4865727 h 7470939"/>
              <a:gd name="connsiteX3908" fmla="*/ 496120 w 6686296"/>
              <a:gd name="connsiteY3908" fmla="*/ 4873278 h 7470939"/>
              <a:gd name="connsiteX3909" fmla="*/ 509514 w 6686296"/>
              <a:gd name="connsiteY3909" fmla="*/ 4901623 h 7470939"/>
              <a:gd name="connsiteX3910" fmla="*/ 522442 w 6686296"/>
              <a:gd name="connsiteY3910" fmla="*/ 4921545 h 7470939"/>
              <a:gd name="connsiteX3911" fmla="*/ 513589 w 6686296"/>
              <a:gd name="connsiteY3911" fmla="*/ 4938801 h 7470939"/>
              <a:gd name="connsiteX3912" fmla="*/ 526343 w 6686296"/>
              <a:gd name="connsiteY3912" fmla="*/ 4960891 h 7470939"/>
              <a:gd name="connsiteX3913" fmla="*/ 531290 w 6686296"/>
              <a:gd name="connsiteY3913" fmla="*/ 5017668 h 7470939"/>
              <a:gd name="connsiteX3914" fmla="*/ 469852 w 6686296"/>
              <a:gd name="connsiteY3914" fmla="*/ 4985100 h 7470939"/>
              <a:gd name="connsiteX3915" fmla="*/ 443470 w 6686296"/>
              <a:gd name="connsiteY3915" fmla="*/ 5017962 h 7470939"/>
              <a:gd name="connsiteX3916" fmla="*/ 426465 w 6686296"/>
              <a:gd name="connsiteY3916" fmla="*/ 5020976 h 7470939"/>
              <a:gd name="connsiteX3917" fmla="*/ 432115 w 6686296"/>
              <a:gd name="connsiteY3917" fmla="*/ 5008206 h 7470939"/>
              <a:gd name="connsiteX3918" fmla="*/ 455992 w 6686296"/>
              <a:gd name="connsiteY3918" fmla="*/ 4981813 h 7470939"/>
              <a:gd name="connsiteX3919" fmla="*/ 471777 w 6686296"/>
              <a:gd name="connsiteY3919" fmla="*/ 4894292 h 7470939"/>
              <a:gd name="connsiteX3920" fmla="*/ 463682 w 6686296"/>
              <a:gd name="connsiteY3920" fmla="*/ 4880341 h 7470939"/>
              <a:gd name="connsiteX3921" fmla="*/ 478708 w 6686296"/>
              <a:gd name="connsiteY3921" fmla="*/ 4849137 h 7470939"/>
              <a:gd name="connsiteX3922" fmla="*/ 521804 w 6686296"/>
              <a:gd name="connsiteY3922" fmla="*/ 4843001 h 7470939"/>
              <a:gd name="connsiteX3923" fmla="*/ 557270 w 6686296"/>
              <a:gd name="connsiteY3923" fmla="*/ 4826009 h 7470939"/>
              <a:gd name="connsiteX3924" fmla="*/ 567694 w 6686296"/>
              <a:gd name="connsiteY3924" fmla="*/ 4845552 h 7470939"/>
              <a:gd name="connsiteX3925" fmla="*/ 578118 w 6686296"/>
              <a:gd name="connsiteY3925" fmla="*/ 4839983 h 7470939"/>
              <a:gd name="connsiteX3926" fmla="*/ 626279 w 6686296"/>
              <a:gd name="connsiteY3926" fmla="*/ 4837941 h 7470939"/>
              <a:gd name="connsiteX3927" fmla="*/ 651672 w 6686296"/>
              <a:gd name="connsiteY3927" fmla="*/ 4800877 h 7470939"/>
              <a:gd name="connsiteX3928" fmla="*/ 670715 w 6686296"/>
              <a:gd name="connsiteY3928" fmla="*/ 4806559 h 7470939"/>
              <a:gd name="connsiteX3929" fmla="*/ 692145 w 6686296"/>
              <a:gd name="connsiteY3929" fmla="*/ 4820409 h 7470939"/>
              <a:gd name="connsiteX3930" fmla="*/ 706123 w 6686296"/>
              <a:gd name="connsiteY3930" fmla="*/ 4809061 h 7470939"/>
              <a:gd name="connsiteX3931" fmla="*/ 751656 w 6686296"/>
              <a:gd name="connsiteY3931" fmla="*/ 4804402 h 7470939"/>
              <a:gd name="connsiteX3932" fmla="*/ 795033 w 6686296"/>
              <a:gd name="connsiteY3932" fmla="*/ 4794847 h 7470939"/>
              <a:gd name="connsiteX3933" fmla="*/ 773870 w 6686296"/>
              <a:gd name="connsiteY3933" fmla="*/ 4681719 h 7470939"/>
              <a:gd name="connsiteX3934" fmla="*/ 744167 w 6686296"/>
              <a:gd name="connsiteY3934" fmla="*/ 3952276 h 7470939"/>
              <a:gd name="connsiteX3935" fmla="*/ 755737 w 6686296"/>
              <a:gd name="connsiteY3935" fmla="*/ 3838553 h 7470939"/>
              <a:gd name="connsiteX3936" fmla="*/ 751862 w 6686296"/>
              <a:gd name="connsiteY3936" fmla="*/ 3831612 h 7470939"/>
              <a:gd name="connsiteX3937" fmla="*/ 738669 w 6686296"/>
              <a:gd name="connsiteY3937" fmla="*/ 3807032 h 7470939"/>
              <a:gd name="connsiteX3938" fmla="*/ 758362 w 6686296"/>
              <a:gd name="connsiteY3938" fmla="*/ 3812754 h 7470939"/>
              <a:gd name="connsiteX3939" fmla="*/ 770319 w 6686296"/>
              <a:gd name="connsiteY3939" fmla="*/ 3695227 h 7470939"/>
              <a:gd name="connsiteX3940" fmla="*/ 769817 w 6686296"/>
              <a:gd name="connsiteY3940" fmla="*/ 3693111 h 7470939"/>
              <a:gd name="connsiteX3941" fmla="*/ 759444 w 6686296"/>
              <a:gd name="connsiteY3941" fmla="*/ 3678818 h 7470939"/>
              <a:gd name="connsiteX3942" fmla="*/ 771579 w 6686296"/>
              <a:gd name="connsiteY3942" fmla="*/ 3671112 h 7470939"/>
              <a:gd name="connsiteX3943" fmla="*/ 774005 w 6686296"/>
              <a:gd name="connsiteY3943" fmla="*/ 3668925 h 7470939"/>
              <a:gd name="connsiteX3944" fmla="*/ 809553 w 6686296"/>
              <a:gd name="connsiteY3944" fmla="*/ 3463300 h 7470939"/>
              <a:gd name="connsiteX3945" fmla="*/ 806179 w 6686296"/>
              <a:gd name="connsiteY3945" fmla="*/ 3460417 h 7470939"/>
              <a:gd name="connsiteX3946" fmla="*/ 807339 w 6686296"/>
              <a:gd name="connsiteY3946" fmla="*/ 3447673 h 7470939"/>
              <a:gd name="connsiteX3947" fmla="*/ 787024 w 6686296"/>
              <a:gd name="connsiteY3947" fmla="*/ 3453615 h 7470939"/>
              <a:gd name="connsiteX3948" fmla="*/ 772613 w 6686296"/>
              <a:gd name="connsiteY3948" fmla="*/ 3454375 h 7470939"/>
              <a:gd name="connsiteX3949" fmla="*/ 775179 w 6686296"/>
              <a:gd name="connsiteY3949" fmla="*/ 3441903 h 7470939"/>
              <a:gd name="connsiteX3950" fmla="*/ 799955 w 6686296"/>
              <a:gd name="connsiteY3950" fmla="*/ 3432457 h 7470939"/>
              <a:gd name="connsiteX3951" fmla="*/ 807730 w 6686296"/>
              <a:gd name="connsiteY3951" fmla="*/ 3447401 h 7470939"/>
              <a:gd name="connsiteX3952" fmla="*/ 812391 w 6686296"/>
              <a:gd name="connsiteY3952" fmla="*/ 3446883 h 7470939"/>
              <a:gd name="connsiteX3953" fmla="*/ 814669 w 6686296"/>
              <a:gd name="connsiteY3953" fmla="*/ 3433708 h 7470939"/>
              <a:gd name="connsiteX3954" fmla="*/ 824984 w 6686296"/>
              <a:gd name="connsiteY3954" fmla="*/ 3391005 h 7470939"/>
              <a:gd name="connsiteX3955" fmla="*/ 819539 w 6686296"/>
              <a:gd name="connsiteY3955" fmla="*/ 3390843 h 7470939"/>
              <a:gd name="connsiteX3956" fmla="*/ 816754 w 6686296"/>
              <a:gd name="connsiteY3956" fmla="*/ 3358035 h 7470939"/>
              <a:gd name="connsiteX3957" fmla="*/ 828003 w 6686296"/>
              <a:gd name="connsiteY3957" fmla="*/ 3373103 h 7470939"/>
              <a:gd name="connsiteX3958" fmla="*/ 828541 w 6686296"/>
              <a:gd name="connsiteY3958" fmla="*/ 3376278 h 7470939"/>
              <a:gd name="connsiteX3959" fmla="*/ 869055 w 6686296"/>
              <a:gd name="connsiteY3959" fmla="*/ 3208558 h 7470939"/>
              <a:gd name="connsiteX3960" fmla="*/ 917238 w 6686296"/>
              <a:gd name="connsiteY3960" fmla="*/ 3053941 h 7470939"/>
              <a:gd name="connsiteX3961" fmla="*/ 912215 w 6686296"/>
              <a:gd name="connsiteY3961" fmla="*/ 3053054 h 7470939"/>
              <a:gd name="connsiteX3962" fmla="*/ 910913 w 6686296"/>
              <a:gd name="connsiteY3962" fmla="*/ 3033505 h 7470939"/>
              <a:gd name="connsiteX3963" fmla="*/ 895185 w 6686296"/>
              <a:gd name="connsiteY3963" fmla="*/ 3015270 h 7470939"/>
              <a:gd name="connsiteX3964" fmla="*/ 892883 w 6686296"/>
              <a:gd name="connsiteY3964" fmla="*/ 2981678 h 7470939"/>
              <a:gd name="connsiteX3965" fmla="*/ 918021 w 6686296"/>
              <a:gd name="connsiteY3965" fmla="*/ 2978771 h 7470939"/>
              <a:gd name="connsiteX3966" fmla="*/ 938750 w 6686296"/>
              <a:gd name="connsiteY3966" fmla="*/ 2979551 h 7470939"/>
              <a:gd name="connsiteX3967" fmla="*/ 944322 w 6686296"/>
              <a:gd name="connsiteY3967" fmla="*/ 2974090 h 7470939"/>
              <a:gd name="connsiteX3968" fmla="*/ 950686 w 6686296"/>
              <a:gd name="connsiteY3968" fmla="*/ 2956859 h 7470939"/>
              <a:gd name="connsiteX3969" fmla="*/ 950230 w 6686296"/>
              <a:gd name="connsiteY3969" fmla="*/ 2955771 h 7470939"/>
              <a:gd name="connsiteX3970" fmla="*/ 951084 w 6686296"/>
              <a:gd name="connsiteY3970" fmla="*/ 2955781 h 7470939"/>
              <a:gd name="connsiteX3971" fmla="*/ 961989 w 6686296"/>
              <a:gd name="connsiteY3971" fmla="*/ 2926257 h 7470939"/>
              <a:gd name="connsiteX3972" fmla="*/ 985428 w 6686296"/>
              <a:gd name="connsiteY3972" fmla="*/ 2869411 h 7470939"/>
              <a:gd name="connsiteX3973" fmla="*/ 979034 w 6686296"/>
              <a:gd name="connsiteY3973" fmla="*/ 2861432 h 7470939"/>
              <a:gd name="connsiteX3974" fmla="*/ 989405 w 6686296"/>
              <a:gd name="connsiteY3974" fmla="*/ 2859767 h 7470939"/>
              <a:gd name="connsiteX3975" fmla="*/ 993760 w 6686296"/>
              <a:gd name="connsiteY3975" fmla="*/ 2849203 h 7470939"/>
              <a:gd name="connsiteX3976" fmla="*/ 1055144 w 6686296"/>
              <a:gd name="connsiteY3976" fmla="*/ 2724070 h 7470939"/>
              <a:gd name="connsiteX3977" fmla="*/ 1127636 w 6686296"/>
              <a:gd name="connsiteY3977" fmla="*/ 2584036 h 7470939"/>
              <a:gd name="connsiteX3978" fmla="*/ 1149324 w 6686296"/>
              <a:gd name="connsiteY3978" fmla="*/ 2549298 h 7470939"/>
              <a:gd name="connsiteX3979" fmla="*/ 1149040 w 6686296"/>
              <a:gd name="connsiteY3979" fmla="*/ 2548005 h 7470939"/>
              <a:gd name="connsiteX3980" fmla="*/ 1153653 w 6686296"/>
              <a:gd name="connsiteY3980" fmla="*/ 2541532 h 7470939"/>
              <a:gd name="connsiteX3981" fmla="*/ 1154184 w 6686296"/>
              <a:gd name="connsiteY3981" fmla="*/ 2541515 h 7470939"/>
              <a:gd name="connsiteX3982" fmla="*/ 1173093 w 6686296"/>
              <a:gd name="connsiteY3982" fmla="*/ 2511230 h 7470939"/>
              <a:gd name="connsiteX3983" fmla="*/ 1170489 w 6686296"/>
              <a:gd name="connsiteY3983" fmla="*/ 2510390 h 7470939"/>
              <a:gd name="connsiteX3984" fmla="*/ 1162554 w 6686296"/>
              <a:gd name="connsiteY3984" fmla="*/ 2503926 h 7470939"/>
              <a:gd name="connsiteX3985" fmla="*/ 1162089 w 6686296"/>
              <a:gd name="connsiteY3985" fmla="*/ 2503845 h 7470939"/>
              <a:gd name="connsiteX3986" fmla="*/ 1125789 w 6686296"/>
              <a:gd name="connsiteY3986" fmla="*/ 2515959 h 7470939"/>
              <a:gd name="connsiteX3987" fmla="*/ 1117214 w 6686296"/>
              <a:gd name="connsiteY3987" fmla="*/ 2517137 h 7470939"/>
              <a:gd name="connsiteX3988" fmla="*/ 1087092 w 6686296"/>
              <a:gd name="connsiteY3988" fmla="*/ 2536381 h 7470939"/>
              <a:gd name="connsiteX3989" fmla="*/ 1050598 w 6686296"/>
              <a:gd name="connsiteY3989" fmla="*/ 2544101 h 7470939"/>
              <a:gd name="connsiteX3990" fmla="*/ 1050082 w 6686296"/>
              <a:gd name="connsiteY3990" fmla="*/ 2545708 h 7470939"/>
              <a:gd name="connsiteX3991" fmla="*/ 1045276 w 6686296"/>
              <a:gd name="connsiteY3991" fmla="*/ 2549962 h 7470939"/>
              <a:gd name="connsiteX3992" fmla="*/ 1044769 w 6686296"/>
              <a:gd name="connsiteY3992" fmla="*/ 2568045 h 7470939"/>
              <a:gd name="connsiteX3993" fmla="*/ 1023996 w 6686296"/>
              <a:gd name="connsiteY3993" fmla="*/ 2559594 h 7470939"/>
              <a:gd name="connsiteX3994" fmla="*/ 1012079 w 6686296"/>
              <a:gd name="connsiteY3994" fmla="*/ 2566249 h 7470939"/>
              <a:gd name="connsiteX3995" fmla="*/ 990194 w 6686296"/>
              <a:gd name="connsiteY3995" fmla="*/ 2591768 h 7470939"/>
              <a:gd name="connsiteX3996" fmla="*/ 949012 w 6686296"/>
              <a:gd name="connsiteY3996" fmla="*/ 2572751 h 7470939"/>
              <a:gd name="connsiteX3997" fmla="*/ 930293 w 6686296"/>
              <a:gd name="connsiteY3997" fmla="*/ 2551088 h 7470939"/>
              <a:gd name="connsiteX3998" fmla="*/ 930456 w 6686296"/>
              <a:gd name="connsiteY3998" fmla="*/ 2550148 h 7470939"/>
              <a:gd name="connsiteX3999" fmla="*/ 944342 w 6686296"/>
              <a:gd name="connsiteY3999" fmla="*/ 2464608 h 7470939"/>
              <a:gd name="connsiteX4000" fmla="*/ 959556 w 6686296"/>
              <a:gd name="connsiteY4000" fmla="*/ 2448592 h 7470939"/>
              <a:gd name="connsiteX4001" fmla="*/ 960746 w 6686296"/>
              <a:gd name="connsiteY4001" fmla="*/ 2450010 h 7470939"/>
              <a:gd name="connsiteX4002" fmla="*/ 973753 w 6686296"/>
              <a:gd name="connsiteY4002" fmla="*/ 2442576 h 7470939"/>
              <a:gd name="connsiteX4003" fmla="*/ 1037534 w 6686296"/>
              <a:gd name="connsiteY4003" fmla="*/ 2380958 h 7470939"/>
              <a:gd name="connsiteX4004" fmla="*/ 1046423 w 6686296"/>
              <a:gd name="connsiteY4004" fmla="*/ 2379351 h 7470939"/>
              <a:gd name="connsiteX4005" fmla="*/ 1052692 w 6686296"/>
              <a:gd name="connsiteY4005" fmla="*/ 2362508 h 7470939"/>
              <a:gd name="connsiteX4006" fmla="*/ 1123296 w 6686296"/>
              <a:gd name="connsiteY4006" fmla="*/ 2353924 h 7470939"/>
              <a:gd name="connsiteX4007" fmla="*/ 1123445 w 6686296"/>
              <a:gd name="connsiteY4007" fmla="*/ 2354434 h 7470939"/>
              <a:gd name="connsiteX4008" fmla="*/ 1147504 w 6686296"/>
              <a:gd name="connsiteY4008" fmla="*/ 2332926 h 7470939"/>
              <a:gd name="connsiteX4009" fmla="*/ 1162777 w 6686296"/>
              <a:gd name="connsiteY4009" fmla="*/ 2323462 h 7470939"/>
              <a:gd name="connsiteX4010" fmla="*/ 1160685 w 6686296"/>
              <a:gd name="connsiteY4010" fmla="*/ 2296933 h 7470939"/>
              <a:gd name="connsiteX4011" fmla="*/ 1177147 w 6686296"/>
              <a:gd name="connsiteY4011" fmla="*/ 2266838 h 7470939"/>
              <a:gd name="connsiteX4012" fmla="*/ 1185960 w 6686296"/>
              <a:gd name="connsiteY4012" fmla="*/ 2256011 h 7470939"/>
              <a:gd name="connsiteX4013" fmla="*/ 1187202 w 6686296"/>
              <a:gd name="connsiteY4013" fmla="*/ 2211647 h 7470939"/>
              <a:gd name="connsiteX4014" fmla="*/ 1176763 w 6686296"/>
              <a:gd name="connsiteY4014" fmla="*/ 2222192 h 7470939"/>
              <a:gd name="connsiteX4015" fmla="*/ 1263752 w 6686296"/>
              <a:gd name="connsiteY4015" fmla="*/ 2108148 h 7470939"/>
              <a:gd name="connsiteX4016" fmla="*/ 1321697 w 6686296"/>
              <a:gd name="connsiteY4016" fmla="*/ 2080165 h 7470939"/>
              <a:gd name="connsiteX4017" fmla="*/ 1350053 w 6686296"/>
              <a:gd name="connsiteY4017" fmla="*/ 2050438 h 7470939"/>
              <a:gd name="connsiteX4018" fmla="*/ 1356905 w 6686296"/>
              <a:gd name="connsiteY4018" fmla="*/ 2046781 h 7470939"/>
              <a:gd name="connsiteX4019" fmla="*/ 1499851 w 6686296"/>
              <a:gd name="connsiteY4019" fmla="*/ 1936875 h 7470939"/>
              <a:gd name="connsiteX4020" fmla="*/ 1539367 w 6686296"/>
              <a:gd name="connsiteY4020" fmla="*/ 1893822 h 7470939"/>
              <a:gd name="connsiteX4021" fmla="*/ 1551015 w 6686296"/>
              <a:gd name="connsiteY4021" fmla="*/ 1873553 h 7470939"/>
              <a:gd name="connsiteX4022" fmla="*/ 1652539 w 6686296"/>
              <a:gd name="connsiteY4022" fmla="*/ 1834232 h 7470939"/>
              <a:gd name="connsiteX4023" fmla="*/ 1674841 w 6686296"/>
              <a:gd name="connsiteY4023" fmla="*/ 1818719 h 7470939"/>
              <a:gd name="connsiteX4024" fmla="*/ 1698628 w 6686296"/>
              <a:gd name="connsiteY4024" fmla="*/ 1797407 h 7470939"/>
              <a:gd name="connsiteX4025" fmla="*/ 1713914 w 6686296"/>
              <a:gd name="connsiteY4025" fmla="*/ 1786491 h 7470939"/>
              <a:gd name="connsiteX4026" fmla="*/ 1714156 w 6686296"/>
              <a:gd name="connsiteY4026" fmla="*/ 1780961 h 7470939"/>
              <a:gd name="connsiteX4027" fmla="*/ 1710474 w 6686296"/>
              <a:gd name="connsiteY4027" fmla="*/ 1767723 h 7470939"/>
              <a:gd name="connsiteX4028" fmla="*/ 1726715 w 6686296"/>
              <a:gd name="connsiteY4028" fmla="*/ 1776113 h 7470939"/>
              <a:gd name="connsiteX4029" fmla="*/ 1735001 w 6686296"/>
              <a:gd name="connsiteY4029" fmla="*/ 1772463 h 7470939"/>
              <a:gd name="connsiteX4030" fmla="*/ 1748907 w 6686296"/>
              <a:gd name="connsiteY4030" fmla="*/ 1759855 h 7470939"/>
              <a:gd name="connsiteX4031" fmla="*/ 1763907 w 6686296"/>
              <a:gd name="connsiteY4031" fmla="*/ 1750585 h 7470939"/>
              <a:gd name="connsiteX4032" fmla="*/ 1779030 w 6686296"/>
              <a:gd name="connsiteY4032" fmla="*/ 1740611 h 7470939"/>
              <a:gd name="connsiteX4033" fmla="*/ 1799370 w 6686296"/>
              <a:gd name="connsiteY4033" fmla="*/ 1732268 h 7470939"/>
              <a:gd name="connsiteX4034" fmla="*/ 1811907 w 6686296"/>
              <a:gd name="connsiteY4034" fmla="*/ 1734443 h 7470939"/>
              <a:gd name="connsiteX4035" fmla="*/ 1824688 w 6686296"/>
              <a:gd name="connsiteY4035" fmla="*/ 1735208 h 7470939"/>
              <a:gd name="connsiteX4036" fmla="*/ 1834853 w 6686296"/>
              <a:gd name="connsiteY4036" fmla="*/ 1724857 h 7470939"/>
              <a:gd name="connsiteX4037" fmla="*/ 1875542 w 6686296"/>
              <a:gd name="connsiteY4037" fmla="*/ 1698482 h 7470939"/>
              <a:gd name="connsiteX4038" fmla="*/ 1883143 w 6686296"/>
              <a:gd name="connsiteY4038" fmla="*/ 1693260 h 7470939"/>
              <a:gd name="connsiteX4039" fmla="*/ 1898076 w 6686296"/>
              <a:gd name="connsiteY4039" fmla="*/ 1683010 h 7470939"/>
              <a:gd name="connsiteX4040" fmla="*/ 1920145 w 6686296"/>
              <a:gd name="connsiteY4040" fmla="*/ 1667456 h 7470939"/>
              <a:gd name="connsiteX4041" fmla="*/ 1948766 w 6686296"/>
              <a:gd name="connsiteY4041" fmla="*/ 1647225 h 7470939"/>
              <a:gd name="connsiteX4042" fmla="*/ 1964417 w 6686296"/>
              <a:gd name="connsiteY4042" fmla="*/ 1630073 h 7470939"/>
              <a:gd name="connsiteX4043" fmla="*/ 1966980 w 6686296"/>
              <a:gd name="connsiteY4043" fmla="*/ 1624945 h 7470939"/>
              <a:gd name="connsiteX4044" fmla="*/ 1966457 w 6686296"/>
              <a:gd name="connsiteY4044" fmla="*/ 1618313 h 7470939"/>
              <a:gd name="connsiteX4045" fmla="*/ 1955139 w 6686296"/>
              <a:gd name="connsiteY4045" fmla="*/ 1600843 h 7470939"/>
              <a:gd name="connsiteX4046" fmla="*/ 1976240 w 6686296"/>
              <a:gd name="connsiteY4046" fmla="*/ 1607411 h 7470939"/>
              <a:gd name="connsiteX4047" fmla="*/ 1980704 w 6686296"/>
              <a:gd name="connsiteY4047" fmla="*/ 1606490 h 7470939"/>
              <a:gd name="connsiteX4048" fmla="*/ 1991850 w 6686296"/>
              <a:gd name="connsiteY4048" fmla="*/ 1590495 h 7470939"/>
              <a:gd name="connsiteX4049" fmla="*/ 2003579 w 6686296"/>
              <a:gd name="connsiteY4049" fmla="*/ 1569756 h 7470939"/>
              <a:gd name="connsiteX4050" fmla="*/ 2077719 w 6686296"/>
              <a:gd name="connsiteY4050" fmla="*/ 1510419 h 7470939"/>
              <a:gd name="connsiteX4051" fmla="*/ 2122633 w 6686296"/>
              <a:gd name="connsiteY4051" fmla="*/ 1474844 h 7470939"/>
              <a:gd name="connsiteX4052" fmla="*/ 2140396 w 6686296"/>
              <a:gd name="connsiteY4052" fmla="*/ 1473081 h 7470939"/>
              <a:gd name="connsiteX4053" fmla="*/ 2149018 w 6686296"/>
              <a:gd name="connsiteY4053" fmla="*/ 1461978 h 7470939"/>
              <a:gd name="connsiteX4054" fmla="*/ 2152644 w 6686296"/>
              <a:gd name="connsiteY4054" fmla="*/ 1450735 h 7470939"/>
              <a:gd name="connsiteX4055" fmla="*/ 2199467 w 6686296"/>
              <a:gd name="connsiteY4055" fmla="*/ 1369699 h 7470939"/>
              <a:gd name="connsiteX4056" fmla="*/ 2222099 w 6686296"/>
              <a:gd name="connsiteY4056" fmla="*/ 1378472 h 7470939"/>
              <a:gd name="connsiteX4057" fmla="*/ 2264240 w 6686296"/>
              <a:gd name="connsiteY4057" fmla="*/ 1340962 h 7470939"/>
              <a:gd name="connsiteX4058" fmla="*/ 2268307 w 6686296"/>
              <a:gd name="connsiteY4058" fmla="*/ 1336822 h 7470939"/>
              <a:gd name="connsiteX4059" fmla="*/ 2306086 w 6686296"/>
              <a:gd name="connsiteY4059" fmla="*/ 1332716 h 7470939"/>
              <a:gd name="connsiteX4060" fmla="*/ 2349603 w 6686296"/>
              <a:gd name="connsiteY4060" fmla="*/ 1310709 h 7470939"/>
              <a:gd name="connsiteX4061" fmla="*/ 2370338 w 6686296"/>
              <a:gd name="connsiteY4061" fmla="*/ 1301466 h 7470939"/>
              <a:gd name="connsiteX4062" fmla="*/ 2433677 w 6686296"/>
              <a:gd name="connsiteY4062" fmla="*/ 1272721 h 7470939"/>
              <a:gd name="connsiteX4063" fmla="*/ 2447394 w 6686296"/>
              <a:gd name="connsiteY4063" fmla="*/ 1263956 h 7470939"/>
              <a:gd name="connsiteX4064" fmla="*/ 2435480 w 6686296"/>
              <a:gd name="connsiteY4064" fmla="*/ 1252683 h 7470939"/>
              <a:gd name="connsiteX4065" fmla="*/ 2450868 w 6686296"/>
              <a:gd name="connsiteY4065" fmla="*/ 1252202 h 7470939"/>
              <a:gd name="connsiteX4066" fmla="*/ 2486119 w 6686296"/>
              <a:gd name="connsiteY4066" fmla="*/ 1222704 h 7470939"/>
              <a:gd name="connsiteX4067" fmla="*/ 2484834 w 6686296"/>
              <a:gd name="connsiteY4067" fmla="*/ 1219089 h 7470939"/>
              <a:gd name="connsiteX4068" fmla="*/ 2428900 w 6686296"/>
              <a:gd name="connsiteY4068" fmla="*/ 1234096 h 7470939"/>
              <a:gd name="connsiteX4069" fmla="*/ 2491275 w 6686296"/>
              <a:gd name="connsiteY4069" fmla="*/ 1129592 h 7470939"/>
              <a:gd name="connsiteX4070" fmla="*/ 2472685 w 6686296"/>
              <a:gd name="connsiteY4070" fmla="*/ 1119583 h 7470939"/>
              <a:gd name="connsiteX4071" fmla="*/ 2425382 w 6686296"/>
              <a:gd name="connsiteY4071" fmla="*/ 1135845 h 7470939"/>
              <a:gd name="connsiteX4072" fmla="*/ 2409247 w 6686296"/>
              <a:gd name="connsiteY4072" fmla="*/ 1164058 h 7470939"/>
              <a:gd name="connsiteX4073" fmla="*/ 2384100 w 6686296"/>
              <a:gd name="connsiteY4073" fmla="*/ 1150488 h 7470939"/>
              <a:gd name="connsiteX4074" fmla="*/ 2349618 w 6686296"/>
              <a:gd name="connsiteY4074" fmla="*/ 1207257 h 7470939"/>
              <a:gd name="connsiteX4075" fmla="*/ 2324487 w 6686296"/>
              <a:gd name="connsiteY4075" fmla="*/ 1196354 h 7470939"/>
              <a:gd name="connsiteX4076" fmla="*/ 2319325 w 6686296"/>
              <a:gd name="connsiteY4076" fmla="*/ 1197154 h 7470939"/>
              <a:gd name="connsiteX4077" fmla="*/ 2275838 w 6686296"/>
              <a:gd name="connsiteY4077" fmla="*/ 1264474 h 7470939"/>
              <a:gd name="connsiteX4078" fmla="*/ 2260967 w 6686296"/>
              <a:gd name="connsiteY4078" fmla="*/ 1263347 h 7470939"/>
              <a:gd name="connsiteX4079" fmla="*/ 2222484 w 6686296"/>
              <a:gd name="connsiteY4079" fmla="*/ 1299070 h 7470939"/>
              <a:gd name="connsiteX4080" fmla="*/ 2210002 w 6686296"/>
              <a:gd name="connsiteY4080" fmla="*/ 1295207 h 7470939"/>
              <a:gd name="connsiteX4081" fmla="*/ 2179624 w 6686296"/>
              <a:gd name="connsiteY4081" fmla="*/ 1321434 h 7470939"/>
              <a:gd name="connsiteX4082" fmla="*/ 2147890 w 6686296"/>
              <a:gd name="connsiteY4082" fmla="*/ 1321015 h 7470939"/>
              <a:gd name="connsiteX4083" fmla="*/ 2123175 w 6686296"/>
              <a:gd name="connsiteY4083" fmla="*/ 1342167 h 7470939"/>
              <a:gd name="connsiteX4084" fmla="*/ 2111261 w 6686296"/>
              <a:gd name="connsiteY4084" fmla="*/ 1308845 h 7470939"/>
              <a:gd name="connsiteX4085" fmla="*/ 2191371 w 6686296"/>
              <a:gd name="connsiteY4085" fmla="*/ 1223408 h 7470939"/>
              <a:gd name="connsiteX4086" fmla="*/ 2209056 w 6686296"/>
              <a:gd name="connsiteY4086" fmla="*/ 1226235 h 7470939"/>
              <a:gd name="connsiteX4087" fmla="*/ 2325607 w 6686296"/>
              <a:gd name="connsiteY4087" fmla="*/ 1112718 h 7470939"/>
              <a:gd name="connsiteX4088" fmla="*/ 2359582 w 6686296"/>
              <a:gd name="connsiteY4088" fmla="*/ 1074033 h 7470939"/>
              <a:gd name="connsiteX4089" fmla="*/ 2462379 w 6686296"/>
              <a:gd name="connsiteY4089" fmla="*/ 977754 h 7470939"/>
              <a:gd name="connsiteX4090" fmla="*/ 2482232 w 6686296"/>
              <a:gd name="connsiteY4090" fmla="*/ 976353 h 7470939"/>
              <a:gd name="connsiteX4091" fmla="*/ 2477311 w 6686296"/>
              <a:gd name="connsiteY4091" fmla="*/ 989552 h 7470939"/>
              <a:gd name="connsiteX4092" fmla="*/ 2495388 w 6686296"/>
              <a:gd name="connsiteY4092" fmla="*/ 987359 h 7470939"/>
              <a:gd name="connsiteX4093" fmla="*/ 2517718 w 6686296"/>
              <a:gd name="connsiteY4093" fmla="*/ 973062 h 7470939"/>
              <a:gd name="connsiteX4094" fmla="*/ 2544629 w 6686296"/>
              <a:gd name="connsiteY4094" fmla="*/ 948900 h 7470939"/>
              <a:gd name="connsiteX4095" fmla="*/ 2627834 w 6686296"/>
              <a:gd name="connsiteY4095" fmla="*/ 895255 h 7470939"/>
              <a:gd name="connsiteX4096" fmla="*/ 2633634 w 6686296"/>
              <a:gd name="connsiteY4096" fmla="*/ 870095 h 7470939"/>
              <a:gd name="connsiteX4097" fmla="*/ 2689383 w 6686296"/>
              <a:gd name="connsiteY4097" fmla="*/ 867170 h 7470939"/>
              <a:gd name="connsiteX4098" fmla="*/ 2704415 w 6686296"/>
              <a:gd name="connsiteY4098" fmla="*/ 863237 h 7470939"/>
              <a:gd name="connsiteX4099" fmla="*/ 2732932 w 6686296"/>
              <a:gd name="connsiteY4099" fmla="*/ 916642 h 7470939"/>
              <a:gd name="connsiteX4100" fmla="*/ 2711440 w 6686296"/>
              <a:gd name="connsiteY4100" fmla="*/ 915092 h 7470939"/>
              <a:gd name="connsiteX4101" fmla="*/ 2681022 w 6686296"/>
              <a:gd name="connsiteY4101" fmla="*/ 923625 h 7470939"/>
              <a:gd name="connsiteX4102" fmla="*/ 2709057 w 6686296"/>
              <a:gd name="connsiteY4102" fmla="*/ 948114 h 7470939"/>
              <a:gd name="connsiteX4103" fmla="*/ 2714343 w 6686296"/>
              <a:gd name="connsiteY4103" fmla="*/ 950727 h 7470939"/>
              <a:gd name="connsiteX4104" fmla="*/ 2741692 w 6686296"/>
              <a:gd name="connsiteY4104" fmla="*/ 947477 h 7470939"/>
              <a:gd name="connsiteX4105" fmla="*/ 2735143 w 6686296"/>
              <a:gd name="connsiteY4105" fmla="*/ 934227 h 7470939"/>
              <a:gd name="connsiteX4106" fmla="*/ 2793816 w 6686296"/>
              <a:gd name="connsiteY4106" fmla="*/ 911700 h 7470939"/>
              <a:gd name="connsiteX4107" fmla="*/ 2874675 w 6686296"/>
              <a:gd name="connsiteY4107" fmla="*/ 886722 h 7470939"/>
              <a:gd name="connsiteX4108" fmla="*/ 2920687 w 6686296"/>
              <a:gd name="connsiteY4108" fmla="*/ 880654 h 7470939"/>
              <a:gd name="connsiteX4109" fmla="*/ 3056742 w 6686296"/>
              <a:gd name="connsiteY4109" fmla="*/ 858712 h 7470939"/>
              <a:gd name="connsiteX4110" fmla="*/ 3157445 w 6686296"/>
              <a:gd name="connsiteY4110" fmla="*/ 859953 h 7470939"/>
              <a:gd name="connsiteX4111" fmla="*/ 3154569 w 6686296"/>
              <a:gd name="connsiteY4111" fmla="*/ 825534 h 7470939"/>
              <a:gd name="connsiteX4112" fmla="*/ 3163424 w 6686296"/>
              <a:gd name="connsiteY4112" fmla="*/ 814472 h 7470939"/>
              <a:gd name="connsiteX4113" fmla="*/ 3201247 w 6686296"/>
              <a:gd name="connsiteY4113" fmla="*/ 836298 h 7470939"/>
              <a:gd name="connsiteX4114" fmla="*/ 3197385 w 6686296"/>
              <a:gd name="connsiteY4114" fmla="*/ 861310 h 7470939"/>
              <a:gd name="connsiteX4115" fmla="*/ 3194817 w 6686296"/>
              <a:gd name="connsiteY4115" fmla="*/ 880248 h 7470939"/>
              <a:gd name="connsiteX4116" fmla="*/ 3250540 w 6686296"/>
              <a:gd name="connsiteY4116" fmla="*/ 920202 h 7470939"/>
              <a:gd name="connsiteX4117" fmla="*/ 3268693 w 6686296"/>
              <a:gd name="connsiteY4117" fmla="*/ 909300 h 7470939"/>
              <a:gd name="connsiteX4118" fmla="*/ 3286952 w 6686296"/>
              <a:gd name="connsiteY4118" fmla="*/ 912953 h 7470939"/>
              <a:gd name="connsiteX4119" fmla="*/ 3273824 w 6686296"/>
              <a:gd name="connsiteY4119" fmla="*/ 925212 h 7470939"/>
              <a:gd name="connsiteX4120" fmla="*/ 3245093 w 6686296"/>
              <a:gd name="connsiteY4120" fmla="*/ 944697 h 7470939"/>
              <a:gd name="connsiteX4121" fmla="*/ 3244821 w 6686296"/>
              <a:gd name="connsiteY4121" fmla="*/ 944892 h 7470939"/>
              <a:gd name="connsiteX4122" fmla="*/ 3220461 w 6686296"/>
              <a:gd name="connsiteY4122" fmla="*/ 965377 h 7470939"/>
              <a:gd name="connsiteX4123" fmla="*/ 3214060 w 6686296"/>
              <a:gd name="connsiteY4123" fmla="*/ 970566 h 7470939"/>
              <a:gd name="connsiteX4124" fmla="*/ 3209080 w 6686296"/>
              <a:gd name="connsiteY4124" fmla="*/ 997913 h 7470939"/>
              <a:gd name="connsiteX4125" fmla="*/ 3219452 w 6686296"/>
              <a:gd name="connsiteY4125" fmla="*/ 1003755 h 7470939"/>
              <a:gd name="connsiteX4126" fmla="*/ 3220281 w 6686296"/>
              <a:gd name="connsiteY4126" fmla="*/ 1003469 h 7470939"/>
              <a:gd name="connsiteX4127" fmla="*/ 3222565 w 6686296"/>
              <a:gd name="connsiteY4127" fmla="*/ 1002843 h 7470939"/>
              <a:gd name="connsiteX4128" fmla="*/ 3246240 w 6686296"/>
              <a:gd name="connsiteY4128" fmla="*/ 986327 h 7470939"/>
              <a:gd name="connsiteX4129" fmla="*/ 3256583 w 6686296"/>
              <a:gd name="connsiteY4129" fmla="*/ 982367 h 7470939"/>
              <a:gd name="connsiteX4130" fmla="*/ 3260655 w 6686296"/>
              <a:gd name="connsiteY4130" fmla="*/ 992400 h 7470939"/>
              <a:gd name="connsiteX4131" fmla="*/ 3471128 w 6686296"/>
              <a:gd name="connsiteY4131" fmla="*/ 934692 h 7470939"/>
              <a:gd name="connsiteX4132" fmla="*/ 4436860 w 6686296"/>
              <a:gd name="connsiteY4132" fmla="*/ 838056 h 7470939"/>
              <a:gd name="connsiteX4133" fmla="*/ 4608163 w 6686296"/>
              <a:gd name="connsiteY4133" fmla="*/ 855191 h 7470939"/>
              <a:gd name="connsiteX4134" fmla="*/ 4607087 w 6686296"/>
              <a:gd name="connsiteY4134" fmla="*/ 849030 h 7470939"/>
              <a:gd name="connsiteX4135" fmla="*/ 4604166 w 6686296"/>
              <a:gd name="connsiteY4135" fmla="*/ 843988 h 7470939"/>
              <a:gd name="connsiteX4136" fmla="*/ 4605156 w 6686296"/>
              <a:gd name="connsiteY4136" fmla="*/ 832772 h 7470939"/>
              <a:gd name="connsiteX4137" fmla="*/ 4616682 w 6686296"/>
              <a:gd name="connsiteY4137" fmla="*/ 835256 h 7470939"/>
              <a:gd name="connsiteX4138" fmla="*/ 4620896 w 6686296"/>
              <a:gd name="connsiteY4138" fmla="*/ 827507 h 7470939"/>
              <a:gd name="connsiteX4139" fmla="*/ 4723225 w 6686296"/>
              <a:gd name="connsiteY4139" fmla="*/ 851079 h 7470939"/>
              <a:gd name="connsiteX4140" fmla="*/ 4743542 w 6686296"/>
              <a:gd name="connsiteY4140" fmla="*/ 849758 h 7470939"/>
              <a:gd name="connsiteX4141" fmla="*/ 4772873 w 6686296"/>
              <a:gd name="connsiteY4141" fmla="*/ 850244 h 7470939"/>
              <a:gd name="connsiteX4142" fmla="*/ 4808823 w 6686296"/>
              <a:gd name="connsiteY4142" fmla="*/ 847033 h 7470939"/>
              <a:gd name="connsiteX4143" fmla="*/ 4823683 w 6686296"/>
              <a:gd name="connsiteY4143" fmla="*/ 831683 h 7470939"/>
              <a:gd name="connsiteX4144" fmla="*/ 4851383 w 6686296"/>
              <a:gd name="connsiteY4144" fmla="*/ 823648 h 7470939"/>
              <a:gd name="connsiteX4145" fmla="*/ 4880839 w 6686296"/>
              <a:gd name="connsiteY4145" fmla="*/ 827547 h 7470939"/>
              <a:gd name="connsiteX4146" fmla="*/ 4904763 w 6686296"/>
              <a:gd name="connsiteY4146" fmla="*/ 830245 h 7470939"/>
              <a:gd name="connsiteX4147" fmla="*/ 4908707 w 6686296"/>
              <a:gd name="connsiteY4147" fmla="*/ 804762 h 7470939"/>
              <a:gd name="connsiteX4148" fmla="*/ 4969510 w 6686296"/>
              <a:gd name="connsiteY4148" fmla="*/ 804410 h 7470939"/>
              <a:gd name="connsiteX4149" fmla="*/ 4969702 w 6686296"/>
              <a:gd name="connsiteY4149" fmla="*/ 804686 h 7470939"/>
              <a:gd name="connsiteX4150" fmla="*/ 5014182 w 6686296"/>
              <a:gd name="connsiteY4150" fmla="*/ 774365 h 7470939"/>
              <a:gd name="connsiteX4151" fmla="*/ 5023784 w 6686296"/>
              <a:gd name="connsiteY4151" fmla="*/ 757618 h 7470939"/>
              <a:gd name="connsiteX4152" fmla="*/ 5086646 w 6686296"/>
              <a:gd name="connsiteY4152" fmla="*/ 730244 h 7470939"/>
              <a:gd name="connsiteX4153" fmla="*/ 5100720 w 6686296"/>
              <a:gd name="connsiteY4153" fmla="*/ 724933 h 7470939"/>
              <a:gd name="connsiteX4154" fmla="*/ 5132466 w 6686296"/>
              <a:gd name="connsiteY4154" fmla="*/ 723901 h 7470939"/>
              <a:gd name="connsiteX4155" fmla="*/ 5195485 w 6686296"/>
              <a:gd name="connsiteY4155" fmla="*/ 727325 h 7470939"/>
              <a:gd name="connsiteX4156" fmla="*/ 5236711 w 6686296"/>
              <a:gd name="connsiteY4156" fmla="*/ 710250 h 7470939"/>
              <a:gd name="connsiteX4157" fmla="*/ 5247636 w 6686296"/>
              <a:gd name="connsiteY4157" fmla="*/ 692763 h 7470939"/>
              <a:gd name="connsiteX4158" fmla="*/ 5260920 w 6686296"/>
              <a:gd name="connsiteY4158" fmla="*/ 689253 h 7470939"/>
              <a:gd name="connsiteX4159" fmla="*/ 5299967 w 6686296"/>
              <a:gd name="connsiteY4159" fmla="*/ 659928 h 7470939"/>
              <a:gd name="connsiteX4160" fmla="*/ 5314470 w 6686296"/>
              <a:gd name="connsiteY4160" fmla="*/ 663171 h 7470939"/>
              <a:gd name="connsiteX4161" fmla="*/ 5332364 w 6686296"/>
              <a:gd name="connsiteY4161" fmla="*/ 673060 h 7470939"/>
              <a:gd name="connsiteX4162" fmla="*/ 5332497 w 6686296"/>
              <a:gd name="connsiteY4162" fmla="*/ 644736 h 7470939"/>
              <a:gd name="connsiteX4163" fmla="*/ 5356156 w 6686296"/>
              <a:gd name="connsiteY4163" fmla="*/ 659986 h 7470939"/>
              <a:gd name="connsiteX4164" fmla="*/ 5372616 w 6686296"/>
              <a:gd name="connsiteY4164" fmla="*/ 647821 h 7470939"/>
              <a:gd name="connsiteX4165" fmla="*/ 5384922 w 6686296"/>
              <a:gd name="connsiteY4165" fmla="*/ 632028 h 7470939"/>
              <a:gd name="connsiteX4166" fmla="*/ 4783617 w 6686296"/>
              <a:gd name="connsiteY4166" fmla="*/ 514558 h 7470939"/>
              <a:gd name="connsiteX4167" fmla="*/ 4785544 w 6686296"/>
              <a:gd name="connsiteY4167" fmla="*/ 519343 h 7470939"/>
              <a:gd name="connsiteX4168" fmla="*/ 4783821 w 6686296"/>
              <a:gd name="connsiteY4168" fmla="*/ 534206 h 7470939"/>
              <a:gd name="connsiteX4169" fmla="*/ 4776780 w 6686296"/>
              <a:gd name="connsiteY4169" fmla="*/ 530523 h 7470939"/>
              <a:gd name="connsiteX4170" fmla="*/ 4783617 w 6686296"/>
              <a:gd name="connsiteY4170" fmla="*/ 514558 h 7470939"/>
              <a:gd name="connsiteX4171" fmla="*/ 5485710 w 6686296"/>
              <a:gd name="connsiteY4171" fmla="*/ 636383 h 7470939"/>
              <a:gd name="connsiteX4172" fmla="*/ 5493497 w 6686296"/>
              <a:gd name="connsiteY4172" fmla="*/ 643663 h 7470939"/>
              <a:gd name="connsiteX4173" fmla="*/ 5483594 w 6686296"/>
              <a:gd name="connsiteY4173" fmla="*/ 647781 h 7470939"/>
              <a:gd name="connsiteX4174" fmla="*/ 5475810 w 6686296"/>
              <a:gd name="connsiteY4174" fmla="*/ 640475 h 7470939"/>
              <a:gd name="connsiteX4175" fmla="*/ 5485710 w 6686296"/>
              <a:gd name="connsiteY4175" fmla="*/ 636383 h 7470939"/>
              <a:gd name="connsiteX4176" fmla="*/ 5527659 w 6686296"/>
              <a:gd name="connsiteY4176" fmla="*/ 566520 h 7470939"/>
              <a:gd name="connsiteX4177" fmla="*/ 5532892 w 6686296"/>
              <a:gd name="connsiteY4177" fmla="*/ 582503 h 7470939"/>
              <a:gd name="connsiteX4178" fmla="*/ 5523244 w 6686296"/>
              <a:gd name="connsiteY4178" fmla="*/ 590949 h 7470939"/>
              <a:gd name="connsiteX4179" fmla="*/ 5513149 w 6686296"/>
              <a:gd name="connsiteY4179" fmla="*/ 574551 h 7470939"/>
              <a:gd name="connsiteX4180" fmla="*/ 5527659 w 6686296"/>
              <a:gd name="connsiteY4180" fmla="*/ 566520 h 7470939"/>
              <a:gd name="connsiteX4181" fmla="*/ 5035407 w 6686296"/>
              <a:gd name="connsiteY4181" fmla="*/ 480913 h 7470939"/>
              <a:gd name="connsiteX4182" fmla="*/ 5043360 w 6686296"/>
              <a:gd name="connsiteY4182" fmla="*/ 491235 h 7470939"/>
              <a:gd name="connsiteX4183" fmla="*/ 5033804 w 6686296"/>
              <a:gd name="connsiteY4183" fmla="*/ 495671 h 7470939"/>
              <a:gd name="connsiteX4184" fmla="*/ 5026180 w 6686296"/>
              <a:gd name="connsiteY4184" fmla="*/ 486781 h 7470939"/>
              <a:gd name="connsiteX4185" fmla="*/ 5035407 w 6686296"/>
              <a:gd name="connsiteY4185" fmla="*/ 480913 h 7470939"/>
              <a:gd name="connsiteX4186" fmla="*/ 4975175 w 6686296"/>
              <a:gd name="connsiteY4186" fmla="*/ 458177 h 7470939"/>
              <a:gd name="connsiteX4187" fmla="*/ 4981211 w 6686296"/>
              <a:gd name="connsiteY4187" fmla="*/ 461142 h 7470939"/>
              <a:gd name="connsiteX4188" fmla="*/ 4972084 w 6686296"/>
              <a:gd name="connsiteY4188" fmla="*/ 473261 h 7470939"/>
              <a:gd name="connsiteX4189" fmla="*/ 4980117 w 6686296"/>
              <a:gd name="connsiteY4189" fmla="*/ 477896 h 7470939"/>
              <a:gd name="connsiteX4190" fmla="*/ 4992856 w 6686296"/>
              <a:gd name="connsiteY4190" fmla="*/ 501189 h 7470939"/>
              <a:gd name="connsiteX4191" fmla="*/ 4976904 w 6686296"/>
              <a:gd name="connsiteY4191" fmla="*/ 500764 h 7470939"/>
              <a:gd name="connsiteX4192" fmla="*/ 4972082 w 6686296"/>
              <a:gd name="connsiteY4192" fmla="*/ 473273 h 7470939"/>
              <a:gd name="connsiteX4193" fmla="*/ 4968736 w 6686296"/>
              <a:gd name="connsiteY4193" fmla="*/ 462163 h 7470939"/>
              <a:gd name="connsiteX4194" fmla="*/ 4975175 w 6686296"/>
              <a:gd name="connsiteY4194" fmla="*/ 458177 h 7470939"/>
              <a:gd name="connsiteX4195" fmla="*/ 4360206 w 6686296"/>
              <a:gd name="connsiteY4195" fmla="*/ 338656 h 7470939"/>
              <a:gd name="connsiteX4196" fmla="*/ 4380573 w 6686296"/>
              <a:gd name="connsiteY4196" fmla="*/ 345417 h 7470939"/>
              <a:gd name="connsiteX4197" fmla="*/ 4403170 w 6686296"/>
              <a:gd name="connsiteY4197" fmla="*/ 373191 h 7470939"/>
              <a:gd name="connsiteX4198" fmla="*/ 4392127 w 6686296"/>
              <a:gd name="connsiteY4198" fmla="*/ 401864 h 7470939"/>
              <a:gd name="connsiteX4199" fmla="*/ 4370711 w 6686296"/>
              <a:gd name="connsiteY4199" fmla="*/ 372443 h 7470939"/>
              <a:gd name="connsiteX4200" fmla="*/ 4353258 w 6686296"/>
              <a:gd name="connsiteY4200" fmla="*/ 366307 h 7470939"/>
              <a:gd name="connsiteX4201" fmla="*/ 4340562 w 6686296"/>
              <a:gd name="connsiteY4201" fmla="*/ 349085 h 7470939"/>
              <a:gd name="connsiteX4202" fmla="*/ 4360206 w 6686296"/>
              <a:gd name="connsiteY4202" fmla="*/ 338656 h 7470939"/>
              <a:gd name="connsiteX4203" fmla="*/ 5577859 w 6686296"/>
              <a:gd name="connsiteY4203" fmla="*/ 549264 h 7470939"/>
              <a:gd name="connsiteX4204" fmla="*/ 5599788 w 6686296"/>
              <a:gd name="connsiteY4204" fmla="*/ 579217 h 7470939"/>
              <a:gd name="connsiteX4205" fmla="*/ 5593129 w 6686296"/>
              <a:gd name="connsiteY4205" fmla="*/ 626504 h 7470939"/>
              <a:gd name="connsiteX4206" fmla="*/ 5576900 w 6686296"/>
              <a:gd name="connsiteY4206" fmla="*/ 650687 h 7470939"/>
              <a:gd name="connsiteX4207" fmla="*/ 5558966 w 6686296"/>
              <a:gd name="connsiteY4207" fmla="*/ 647620 h 7470939"/>
              <a:gd name="connsiteX4208" fmla="*/ 5566529 w 6686296"/>
              <a:gd name="connsiteY4208" fmla="*/ 625865 h 7470939"/>
              <a:gd name="connsiteX4209" fmla="*/ 5562698 w 6686296"/>
              <a:gd name="connsiteY4209" fmla="*/ 613113 h 7470939"/>
              <a:gd name="connsiteX4210" fmla="*/ 5543918 w 6686296"/>
              <a:gd name="connsiteY4210" fmla="*/ 624723 h 7470939"/>
              <a:gd name="connsiteX4211" fmla="*/ 5514765 w 6686296"/>
              <a:gd name="connsiteY4211" fmla="*/ 641693 h 7470939"/>
              <a:gd name="connsiteX4212" fmla="*/ 5494445 w 6686296"/>
              <a:gd name="connsiteY4212" fmla="*/ 607637 h 7470939"/>
              <a:gd name="connsiteX4213" fmla="*/ 5520056 w 6686296"/>
              <a:gd name="connsiteY4213" fmla="*/ 594532 h 7470939"/>
              <a:gd name="connsiteX4214" fmla="*/ 5538917 w 6686296"/>
              <a:gd name="connsiteY4214" fmla="*/ 572446 h 7470939"/>
              <a:gd name="connsiteX4215" fmla="*/ 5577859 w 6686296"/>
              <a:gd name="connsiteY4215" fmla="*/ 549264 h 7470939"/>
              <a:gd name="connsiteX4216" fmla="*/ 5577863 w 6686296"/>
              <a:gd name="connsiteY4216" fmla="*/ 175502 h 7470939"/>
              <a:gd name="connsiteX4217" fmla="*/ 5582700 w 6686296"/>
              <a:gd name="connsiteY4217" fmla="*/ 200056 h 7470939"/>
              <a:gd name="connsiteX4218" fmla="*/ 5618843 w 6686296"/>
              <a:gd name="connsiteY4218" fmla="*/ 234595 h 7470939"/>
              <a:gd name="connsiteX4219" fmla="*/ 5629877 w 6686296"/>
              <a:gd name="connsiteY4219" fmla="*/ 247518 h 7470939"/>
              <a:gd name="connsiteX4220" fmla="*/ 5610814 w 6686296"/>
              <a:gd name="connsiteY4220" fmla="*/ 254245 h 7470939"/>
              <a:gd name="connsiteX4221" fmla="*/ 5558380 w 6686296"/>
              <a:gd name="connsiteY4221" fmla="*/ 273917 h 7470939"/>
              <a:gd name="connsiteX4222" fmla="*/ 5584768 w 6686296"/>
              <a:gd name="connsiteY4222" fmla="*/ 295886 h 7470939"/>
              <a:gd name="connsiteX4223" fmla="*/ 5544263 w 6686296"/>
              <a:gd name="connsiteY4223" fmla="*/ 311765 h 7470939"/>
              <a:gd name="connsiteX4224" fmla="*/ 5493316 w 6686296"/>
              <a:gd name="connsiteY4224" fmla="*/ 335678 h 7470939"/>
              <a:gd name="connsiteX4225" fmla="*/ 5453431 w 6686296"/>
              <a:gd name="connsiteY4225" fmla="*/ 328163 h 7470939"/>
              <a:gd name="connsiteX4226" fmla="*/ 5443662 w 6686296"/>
              <a:gd name="connsiteY4226" fmla="*/ 318891 h 7470939"/>
              <a:gd name="connsiteX4227" fmla="*/ 5460155 w 6686296"/>
              <a:gd name="connsiteY4227" fmla="*/ 232952 h 7470939"/>
              <a:gd name="connsiteX4228" fmla="*/ 5474125 w 6686296"/>
              <a:gd name="connsiteY4228" fmla="*/ 229629 h 7470939"/>
              <a:gd name="connsiteX4229" fmla="*/ 5515684 w 6686296"/>
              <a:gd name="connsiteY4229" fmla="*/ 224182 h 7470939"/>
              <a:gd name="connsiteX4230" fmla="*/ 5531683 w 6686296"/>
              <a:gd name="connsiteY4230" fmla="*/ 244712 h 7470939"/>
              <a:gd name="connsiteX4231" fmla="*/ 5546047 w 6686296"/>
              <a:gd name="connsiteY4231" fmla="*/ 242142 h 7470939"/>
              <a:gd name="connsiteX4232" fmla="*/ 5559711 w 6686296"/>
              <a:gd name="connsiteY4232" fmla="*/ 231756 h 7470939"/>
              <a:gd name="connsiteX4233" fmla="*/ 5559763 w 6686296"/>
              <a:gd name="connsiteY4233" fmla="*/ 210539 h 7470939"/>
              <a:gd name="connsiteX4234" fmla="*/ 5566886 w 6686296"/>
              <a:gd name="connsiteY4234" fmla="*/ 200669 h 7470939"/>
              <a:gd name="connsiteX4235" fmla="*/ 5577863 w 6686296"/>
              <a:gd name="connsiteY4235" fmla="*/ 175502 h 7470939"/>
              <a:gd name="connsiteX4236" fmla="*/ 4896997 w 6686296"/>
              <a:gd name="connsiteY4236" fmla="*/ 46711 h 7470939"/>
              <a:gd name="connsiteX4237" fmla="*/ 4961303 w 6686296"/>
              <a:gd name="connsiteY4237" fmla="*/ 66487 h 7470939"/>
              <a:gd name="connsiteX4238" fmla="*/ 4960971 w 6686296"/>
              <a:gd name="connsiteY4238" fmla="*/ 128095 h 7470939"/>
              <a:gd name="connsiteX4239" fmla="*/ 4958503 w 6686296"/>
              <a:gd name="connsiteY4239" fmla="*/ 173158 h 7470939"/>
              <a:gd name="connsiteX4240" fmla="*/ 5010834 w 6686296"/>
              <a:gd name="connsiteY4240" fmla="*/ 155477 h 7470939"/>
              <a:gd name="connsiteX4241" fmla="*/ 5026822 w 6686296"/>
              <a:gd name="connsiteY4241" fmla="*/ 150458 h 7470939"/>
              <a:gd name="connsiteX4242" fmla="*/ 5063310 w 6686296"/>
              <a:gd name="connsiteY4242" fmla="*/ 156929 h 7470939"/>
              <a:gd name="connsiteX4243" fmla="*/ 5064397 w 6686296"/>
              <a:gd name="connsiteY4243" fmla="*/ 182329 h 7470939"/>
              <a:gd name="connsiteX4244" fmla="*/ 5105417 w 6686296"/>
              <a:gd name="connsiteY4244" fmla="*/ 174376 h 7470939"/>
              <a:gd name="connsiteX4245" fmla="*/ 5109236 w 6686296"/>
              <a:gd name="connsiteY4245" fmla="*/ 241146 h 7470939"/>
              <a:gd name="connsiteX4246" fmla="*/ 5107678 w 6686296"/>
              <a:gd name="connsiteY4246" fmla="*/ 258501 h 7470939"/>
              <a:gd name="connsiteX4247" fmla="*/ 5087421 w 6686296"/>
              <a:gd name="connsiteY4247" fmla="*/ 261636 h 7470939"/>
              <a:gd name="connsiteX4248" fmla="*/ 5039456 w 6686296"/>
              <a:gd name="connsiteY4248" fmla="*/ 259122 h 7470939"/>
              <a:gd name="connsiteX4249" fmla="*/ 5023587 w 6686296"/>
              <a:gd name="connsiteY4249" fmla="*/ 279080 h 7470939"/>
              <a:gd name="connsiteX4250" fmla="*/ 4991115 w 6686296"/>
              <a:gd name="connsiteY4250" fmla="*/ 285569 h 7470939"/>
              <a:gd name="connsiteX4251" fmla="*/ 4992475 w 6686296"/>
              <a:gd name="connsiteY4251" fmla="*/ 299353 h 7470939"/>
              <a:gd name="connsiteX4252" fmla="*/ 4989718 w 6686296"/>
              <a:gd name="connsiteY4252" fmla="*/ 321041 h 7470939"/>
              <a:gd name="connsiteX4253" fmla="*/ 4965996 w 6686296"/>
              <a:gd name="connsiteY4253" fmla="*/ 316730 h 7470939"/>
              <a:gd name="connsiteX4254" fmla="*/ 4919802 w 6686296"/>
              <a:gd name="connsiteY4254" fmla="*/ 311759 h 7470939"/>
              <a:gd name="connsiteX4255" fmla="*/ 4912574 w 6686296"/>
              <a:gd name="connsiteY4255" fmla="*/ 320309 h 7470939"/>
              <a:gd name="connsiteX4256" fmla="*/ 4896842 w 6686296"/>
              <a:gd name="connsiteY4256" fmla="*/ 332859 h 7470939"/>
              <a:gd name="connsiteX4257" fmla="*/ 4743953 w 6686296"/>
              <a:gd name="connsiteY4257" fmla="*/ 293746 h 7470939"/>
              <a:gd name="connsiteX4258" fmla="*/ 4736744 w 6686296"/>
              <a:gd name="connsiteY4258" fmla="*/ 304982 h 7470939"/>
              <a:gd name="connsiteX4259" fmla="*/ 4727880 w 6686296"/>
              <a:gd name="connsiteY4259" fmla="*/ 296363 h 7470939"/>
              <a:gd name="connsiteX4260" fmla="*/ 4743955 w 6686296"/>
              <a:gd name="connsiteY4260" fmla="*/ 293732 h 7470939"/>
              <a:gd name="connsiteX4261" fmla="*/ 4737982 w 6686296"/>
              <a:gd name="connsiteY4261" fmla="*/ 230387 h 7470939"/>
              <a:gd name="connsiteX4262" fmla="*/ 4745544 w 6686296"/>
              <a:gd name="connsiteY4262" fmla="*/ 181836 h 7470939"/>
              <a:gd name="connsiteX4263" fmla="*/ 4772450 w 6686296"/>
              <a:gd name="connsiteY4263" fmla="*/ 110998 h 7470939"/>
              <a:gd name="connsiteX4264" fmla="*/ 4786649 w 6686296"/>
              <a:gd name="connsiteY4264" fmla="*/ 107903 h 7470939"/>
              <a:gd name="connsiteX4265" fmla="*/ 4808523 w 6686296"/>
              <a:gd name="connsiteY4265" fmla="*/ 111587 h 7470939"/>
              <a:gd name="connsiteX4266" fmla="*/ 4868558 w 6686296"/>
              <a:gd name="connsiteY4266" fmla="*/ 64724 h 7470939"/>
              <a:gd name="connsiteX4267" fmla="*/ 4896997 w 6686296"/>
              <a:gd name="connsiteY4267" fmla="*/ 46711 h 7470939"/>
              <a:gd name="connsiteX4268" fmla="*/ 5237965 w 6686296"/>
              <a:gd name="connsiteY4268" fmla="*/ 90694 h 7470939"/>
              <a:gd name="connsiteX4269" fmla="*/ 5254700 w 6686296"/>
              <a:gd name="connsiteY4269" fmla="*/ 126503 h 7470939"/>
              <a:gd name="connsiteX4270" fmla="*/ 5213370 w 6686296"/>
              <a:gd name="connsiteY4270" fmla="*/ 164024 h 7470939"/>
              <a:gd name="connsiteX4271" fmla="*/ 5191203 w 6686296"/>
              <a:gd name="connsiteY4271" fmla="*/ 128114 h 7470939"/>
              <a:gd name="connsiteX4272" fmla="*/ 5237965 w 6686296"/>
              <a:gd name="connsiteY4272" fmla="*/ 90694 h 7470939"/>
              <a:gd name="connsiteX4273" fmla="*/ 5317116 w 6686296"/>
              <a:gd name="connsiteY4273" fmla="*/ 2170 h 7470939"/>
              <a:gd name="connsiteX4274" fmla="*/ 5352414 w 6686296"/>
              <a:gd name="connsiteY4274" fmla="*/ 31063 h 7470939"/>
              <a:gd name="connsiteX4275" fmla="*/ 5352165 w 6686296"/>
              <a:gd name="connsiteY4275" fmla="*/ 60205 h 7470939"/>
              <a:gd name="connsiteX4276" fmla="*/ 5345419 w 6686296"/>
              <a:gd name="connsiteY4276" fmla="*/ 83719 h 7470939"/>
              <a:gd name="connsiteX4277" fmla="*/ 5319487 w 6686296"/>
              <a:gd name="connsiteY4277" fmla="*/ 102081 h 7470939"/>
              <a:gd name="connsiteX4278" fmla="*/ 5283959 w 6686296"/>
              <a:gd name="connsiteY4278" fmla="*/ 55872 h 7470939"/>
              <a:gd name="connsiteX4279" fmla="*/ 5285939 w 6686296"/>
              <a:gd name="connsiteY4279" fmla="*/ 44762 h 7470939"/>
              <a:gd name="connsiteX4280" fmla="*/ 5303922 w 6686296"/>
              <a:gd name="connsiteY4280" fmla="*/ 390 h 7470939"/>
              <a:gd name="connsiteX4281" fmla="*/ 5317116 w 6686296"/>
              <a:gd name="connsiteY4281" fmla="*/ 2170 h 747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</a:cxnLst>
            <a:rect l="l" t="t" r="r" b="b"/>
            <a:pathLst>
              <a:path w="6686296" h="7470939">
                <a:moveTo>
                  <a:pt x="1824712" y="7448067"/>
                </a:moveTo>
                <a:cubicBezTo>
                  <a:pt x="1832044" y="7452175"/>
                  <a:pt x="1830406" y="7459010"/>
                  <a:pt x="1828653" y="7465218"/>
                </a:cubicBezTo>
                <a:cubicBezTo>
                  <a:pt x="1827077" y="7470796"/>
                  <a:pt x="1821104" y="7472724"/>
                  <a:pt x="1818194" y="7469075"/>
                </a:cubicBezTo>
                <a:cubicBezTo>
                  <a:pt x="1814516" y="7464461"/>
                  <a:pt x="1813822" y="7457466"/>
                  <a:pt x="1812229" y="7452665"/>
                </a:cubicBezTo>
                <a:cubicBezTo>
                  <a:pt x="1816012" y="7446177"/>
                  <a:pt x="1820263" y="7445575"/>
                  <a:pt x="1824712" y="7448067"/>
                </a:cubicBezTo>
                <a:close/>
                <a:moveTo>
                  <a:pt x="282617" y="6997375"/>
                </a:moveTo>
                <a:cubicBezTo>
                  <a:pt x="288682" y="6999842"/>
                  <a:pt x="295146" y="7007947"/>
                  <a:pt x="297620" y="7011407"/>
                </a:cubicBezTo>
                <a:cubicBezTo>
                  <a:pt x="308463" y="7026594"/>
                  <a:pt x="338538" y="7041412"/>
                  <a:pt x="310181" y="7061596"/>
                </a:cubicBezTo>
                <a:cubicBezTo>
                  <a:pt x="306722" y="7066852"/>
                  <a:pt x="305913" y="7068620"/>
                  <a:pt x="304636" y="7069938"/>
                </a:cubicBezTo>
                <a:cubicBezTo>
                  <a:pt x="294446" y="7080460"/>
                  <a:pt x="288030" y="7102685"/>
                  <a:pt x="274292" y="7099689"/>
                </a:cubicBezTo>
                <a:cubicBezTo>
                  <a:pt x="270108" y="7098778"/>
                  <a:pt x="266860" y="7096579"/>
                  <a:pt x="264183" y="7093570"/>
                </a:cubicBezTo>
                <a:cubicBezTo>
                  <a:pt x="256151" y="7084545"/>
                  <a:pt x="253262" y="7068235"/>
                  <a:pt x="245679" y="7057557"/>
                </a:cubicBezTo>
                <a:cubicBezTo>
                  <a:pt x="239992" y="7049537"/>
                  <a:pt x="249042" y="7040072"/>
                  <a:pt x="256197" y="7033925"/>
                </a:cubicBezTo>
                <a:cubicBezTo>
                  <a:pt x="261892" y="7029035"/>
                  <a:pt x="269652" y="7025089"/>
                  <a:pt x="270013" y="7017173"/>
                </a:cubicBezTo>
                <a:cubicBezTo>
                  <a:pt x="270888" y="6998081"/>
                  <a:pt x="276553" y="6994909"/>
                  <a:pt x="282617" y="6997375"/>
                </a:cubicBezTo>
                <a:close/>
                <a:moveTo>
                  <a:pt x="391837" y="6993631"/>
                </a:moveTo>
                <a:cubicBezTo>
                  <a:pt x="396183" y="6993604"/>
                  <a:pt x="400849" y="6995018"/>
                  <a:pt x="405923" y="6998552"/>
                </a:cubicBezTo>
                <a:cubicBezTo>
                  <a:pt x="418208" y="7007119"/>
                  <a:pt x="421688" y="7023739"/>
                  <a:pt x="411254" y="7035628"/>
                </a:cubicBezTo>
                <a:cubicBezTo>
                  <a:pt x="398829" y="7049806"/>
                  <a:pt x="378854" y="7043731"/>
                  <a:pt x="359945" y="7049533"/>
                </a:cubicBezTo>
                <a:cubicBezTo>
                  <a:pt x="361037" y="7035841"/>
                  <a:pt x="348312" y="7022974"/>
                  <a:pt x="359000" y="7014463"/>
                </a:cubicBezTo>
                <a:cubicBezTo>
                  <a:pt x="368638" y="7006771"/>
                  <a:pt x="378797" y="6993714"/>
                  <a:pt x="391837" y="6993631"/>
                </a:cubicBezTo>
                <a:close/>
                <a:moveTo>
                  <a:pt x="1158577" y="7095668"/>
                </a:moveTo>
                <a:cubicBezTo>
                  <a:pt x="1163880" y="7097906"/>
                  <a:pt x="1180271" y="7111643"/>
                  <a:pt x="1165595" y="7127196"/>
                </a:cubicBezTo>
                <a:cubicBezTo>
                  <a:pt x="1161627" y="7131409"/>
                  <a:pt x="1172328" y="7135692"/>
                  <a:pt x="1177629" y="7138369"/>
                </a:cubicBezTo>
                <a:cubicBezTo>
                  <a:pt x="1186616" y="7142899"/>
                  <a:pt x="1186938" y="7150136"/>
                  <a:pt x="1181866" y="7156881"/>
                </a:cubicBezTo>
                <a:cubicBezTo>
                  <a:pt x="1176657" y="7163797"/>
                  <a:pt x="1169082" y="7164213"/>
                  <a:pt x="1162185" y="7158416"/>
                </a:cubicBezTo>
                <a:cubicBezTo>
                  <a:pt x="1157275" y="7154282"/>
                  <a:pt x="1153432" y="7147025"/>
                  <a:pt x="1148001" y="7145703"/>
                </a:cubicBezTo>
                <a:cubicBezTo>
                  <a:pt x="1124629" y="7140029"/>
                  <a:pt x="1121191" y="7130530"/>
                  <a:pt x="1139440" y="7115097"/>
                </a:cubicBezTo>
                <a:cubicBezTo>
                  <a:pt x="1144091" y="7105665"/>
                  <a:pt x="1146210" y="7090449"/>
                  <a:pt x="1158577" y="7095668"/>
                </a:cubicBezTo>
                <a:close/>
                <a:moveTo>
                  <a:pt x="1337498" y="7081303"/>
                </a:moveTo>
                <a:cubicBezTo>
                  <a:pt x="1337089" y="7083044"/>
                  <a:pt x="1337269" y="7085474"/>
                  <a:pt x="1336178" y="7086390"/>
                </a:cubicBezTo>
                <a:cubicBezTo>
                  <a:pt x="1333532" y="7088610"/>
                  <a:pt x="1330296" y="7090123"/>
                  <a:pt x="1326946" y="7092130"/>
                </a:cubicBezTo>
                <a:cubicBezTo>
                  <a:pt x="1326191" y="7089314"/>
                  <a:pt x="1325030" y="7087113"/>
                  <a:pt x="1325561" y="7086587"/>
                </a:cubicBezTo>
                <a:cubicBezTo>
                  <a:pt x="1328778" y="7083340"/>
                  <a:pt x="1332286" y="7080252"/>
                  <a:pt x="1337498" y="7081303"/>
                </a:cubicBezTo>
                <a:close/>
                <a:moveTo>
                  <a:pt x="2474923" y="7271460"/>
                </a:moveTo>
                <a:cubicBezTo>
                  <a:pt x="2478678" y="7273404"/>
                  <a:pt x="2478909" y="7279532"/>
                  <a:pt x="2474783" y="7283348"/>
                </a:cubicBezTo>
                <a:cubicBezTo>
                  <a:pt x="2471497" y="7286377"/>
                  <a:pt x="2467891" y="7289637"/>
                  <a:pt x="2463702" y="7286921"/>
                </a:cubicBezTo>
                <a:cubicBezTo>
                  <a:pt x="2459910" y="7282890"/>
                  <a:pt x="2459740" y="7278851"/>
                  <a:pt x="2462856" y="7276480"/>
                </a:cubicBezTo>
                <a:cubicBezTo>
                  <a:pt x="2466374" y="7273808"/>
                  <a:pt x="2472365" y="7270139"/>
                  <a:pt x="2474923" y="7271460"/>
                </a:cubicBezTo>
                <a:close/>
                <a:moveTo>
                  <a:pt x="655690" y="6951082"/>
                </a:moveTo>
                <a:cubicBezTo>
                  <a:pt x="658547" y="6953088"/>
                  <a:pt x="660321" y="6956690"/>
                  <a:pt x="661332" y="6961822"/>
                </a:cubicBezTo>
                <a:cubicBezTo>
                  <a:pt x="665332" y="6982250"/>
                  <a:pt x="679121" y="6986001"/>
                  <a:pt x="697173" y="6982220"/>
                </a:cubicBezTo>
                <a:cubicBezTo>
                  <a:pt x="700601" y="6981493"/>
                  <a:pt x="703996" y="6982134"/>
                  <a:pt x="706083" y="6977819"/>
                </a:cubicBezTo>
                <a:cubicBezTo>
                  <a:pt x="712399" y="6964766"/>
                  <a:pt x="713544" y="6963880"/>
                  <a:pt x="723331" y="6973173"/>
                </a:cubicBezTo>
                <a:cubicBezTo>
                  <a:pt x="757371" y="7005530"/>
                  <a:pt x="805530" y="7019632"/>
                  <a:pt x="833931" y="7059130"/>
                </a:cubicBezTo>
                <a:cubicBezTo>
                  <a:pt x="835496" y="7054325"/>
                  <a:pt x="835816" y="7047240"/>
                  <a:pt x="843777" y="7052536"/>
                </a:cubicBezTo>
                <a:cubicBezTo>
                  <a:pt x="847193" y="7054799"/>
                  <a:pt x="852803" y="7058184"/>
                  <a:pt x="847940" y="7062690"/>
                </a:cubicBezTo>
                <a:cubicBezTo>
                  <a:pt x="842984" y="7067280"/>
                  <a:pt x="838438" y="7061277"/>
                  <a:pt x="833925" y="7059140"/>
                </a:cubicBezTo>
                <a:cubicBezTo>
                  <a:pt x="845712" y="7082441"/>
                  <a:pt x="826044" y="7097792"/>
                  <a:pt x="816364" y="7112815"/>
                </a:cubicBezTo>
                <a:cubicBezTo>
                  <a:pt x="808625" y="7124860"/>
                  <a:pt x="797282" y="7135585"/>
                  <a:pt x="793022" y="7149657"/>
                </a:cubicBezTo>
                <a:cubicBezTo>
                  <a:pt x="785557" y="7174282"/>
                  <a:pt x="761882" y="7182010"/>
                  <a:pt x="746046" y="7197793"/>
                </a:cubicBezTo>
                <a:cubicBezTo>
                  <a:pt x="742074" y="7201744"/>
                  <a:pt x="737283" y="7197714"/>
                  <a:pt x="733393" y="7195286"/>
                </a:cubicBezTo>
                <a:cubicBezTo>
                  <a:pt x="727829" y="7191829"/>
                  <a:pt x="722381" y="7188142"/>
                  <a:pt x="716892" y="7184544"/>
                </a:cubicBezTo>
                <a:cubicBezTo>
                  <a:pt x="674403" y="7156627"/>
                  <a:pt x="674437" y="7156634"/>
                  <a:pt x="651437" y="7201437"/>
                </a:cubicBezTo>
                <a:cubicBezTo>
                  <a:pt x="643719" y="7216479"/>
                  <a:pt x="633974" y="7221662"/>
                  <a:pt x="621912" y="7206032"/>
                </a:cubicBezTo>
                <a:cubicBezTo>
                  <a:pt x="609061" y="7189372"/>
                  <a:pt x="579371" y="7186650"/>
                  <a:pt x="576570" y="7167172"/>
                </a:cubicBezTo>
                <a:cubicBezTo>
                  <a:pt x="574389" y="7151948"/>
                  <a:pt x="592489" y="7134585"/>
                  <a:pt x="598648" y="7117142"/>
                </a:cubicBezTo>
                <a:cubicBezTo>
                  <a:pt x="603239" y="7104197"/>
                  <a:pt x="591193" y="7085228"/>
                  <a:pt x="616609" y="7081337"/>
                </a:cubicBezTo>
                <a:cubicBezTo>
                  <a:pt x="590485" y="7060827"/>
                  <a:pt x="587660" y="7060751"/>
                  <a:pt x="567754" y="7077204"/>
                </a:cubicBezTo>
                <a:cubicBezTo>
                  <a:pt x="562357" y="7081665"/>
                  <a:pt x="557205" y="7079839"/>
                  <a:pt x="552964" y="7075630"/>
                </a:cubicBezTo>
                <a:cubicBezTo>
                  <a:pt x="544992" y="7067723"/>
                  <a:pt x="535453" y="7062482"/>
                  <a:pt x="525554" y="7057446"/>
                </a:cubicBezTo>
                <a:cubicBezTo>
                  <a:pt x="510210" y="7049660"/>
                  <a:pt x="516856" y="7042788"/>
                  <a:pt x="533661" y="7036387"/>
                </a:cubicBezTo>
                <a:cubicBezTo>
                  <a:pt x="518218" y="7032951"/>
                  <a:pt x="508816" y="7030873"/>
                  <a:pt x="497457" y="7028340"/>
                </a:cubicBezTo>
                <a:cubicBezTo>
                  <a:pt x="510548" y="7011731"/>
                  <a:pt x="525682" y="6996189"/>
                  <a:pt x="517984" y="6972640"/>
                </a:cubicBezTo>
                <a:cubicBezTo>
                  <a:pt x="516093" y="6966832"/>
                  <a:pt x="519650" y="6961571"/>
                  <a:pt x="525396" y="6959065"/>
                </a:cubicBezTo>
                <a:cubicBezTo>
                  <a:pt x="532290" y="6956042"/>
                  <a:pt x="537187" y="6959512"/>
                  <a:pt x="542994" y="6963684"/>
                </a:cubicBezTo>
                <a:cubicBezTo>
                  <a:pt x="554560" y="6971984"/>
                  <a:pt x="563938" y="6985582"/>
                  <a:pt x="581146" y="6982708"/>
                </a:cubicBezTo>
                <a:cubicBezTo>
                  <a:pt x="588609" y="6981449"/>
                  <a:pt x="596136" y="6989721"/>
                  <a:pt x="601128" y="6972081"/>
                </a:cubicBezTo>
                <a:cubicBezTo>
                  <a:pt x="606476" y="6953214"/>
                  <a:pt x="621082" y="6970604"/>
                  <a:pt x="629856" y="6978293"/>
                </a:cubicBezTo>
                <a:cubicBezTo>
                  <a:pt x="637485" y="6975784"/>
                  <a:pt x="634306" y="6970417"/>
                  <a:pt x="633628" y="6966593"/>
                </a:cubicBezTo>
                <a:cubicBezTo>
                  <a:pt x="632117" y="6957863"/>
                  <a:pt x="633929" y="6952168"/>
                  <a:pt x="643549" y="6949916"/>
                </a:cubicBezTo>
                <a:cubicBezTo>
                  <a:pt x="648893" y="6948665"/>
                  <a:pt x="652833" y="6949076"/>
                  <a:pt x="655690" y="6951082"/>
                </a:cubicBezTo>
                <a:close/>
                <a:moveTo>
                  <a:pt x="1379688" y="7067752"/>
                </a:moveTo>
                <a:cubicBezTo>
                  <a:pt x="1382453" y="7068612"/>
                  <a:pt x="1384230" y="7070698"/>
                  <a:pt x="1383617" y="7074304"/>
                </a:cubicBezTo>
                <a:cubicBezTo>
                  <a:pt x="1381859" y="7084646"/>
                  <a:pt x="1372477" y="7077813"/>
                  <a:pt x="1366218" y="7077491"/>
                </a:cubicBezTo>
                <a:cubicBezTo>
                  <a:pt x="1367420" y="7074505"/>
                  <a:pt x="1368638" y="7071531"/>
                  <a:pt x="1369836" y="7068549"/>
                </a:cubicBezTo>
                <a:cubicBezTo>
                  <a:pt x="1373172" y="7067256"/>
                  <a:pt x="1376924" y="7066891"/>
                  <a:pt x="1379688" y="7067752"/>
                </a:cubicBezTo>
                <a:close/>
                <a:moveTo>
                  <a:pt x="1465901" y="7054511"/>
                </a:moveTo>
                <a:cubicBezTo>
                  <a:pt x="1467919" y="7053765"/>
                  <a:pt x="1470075" y="7053914"/>
                  <a:pt x="1471991" y="7056199"/>
                </a:cubicBezTo>
                <a:cubicBezTo>
                  <a:pt x="1473526" y="7058033"/>
                  <a:pt x="1473041" y="7063597"/>
                  <a:pt x="1471325" y="7065664"/>
                </a:cubicBezTo>
                <a:cubicBezTo>
                  <a:pt x="1468821" y="7068668"/>
                  <a:pt x="1464359" y="7070042"/>
                  <a:pt x="1460646" y="7072158"/>
                </a:cubicBezTo>
                <a:cubicBezTo>
                  <a:pt x="1457649" y="7066417"/>
                  <a:pt x="1457234" y="7061400"/>
                  <a:pt x="1460637" y="7058190"/>
                </a:cubicBezTo>
                <a:cubicBezTo>
                  <a:pt x="1462003" y="7056897"/>
                  <a:pt x="1463883" y="7055256"/>
                  <a:pt x="1465901" y="7054511"/>
                </a:cubicBezTo>
                <a:close/>
                <a:moveTo>
                  <a:pt x="1592678" y="7064411"/>
                </a:moveTo>
                <a:cubicBezTo>
                  <a:pt x="1578007" y="7096237"/>
                  <a:pt x="1559229" y="7085441"/>
                  <a:pt x="1535525" y="7080950"/>
                </a:cubicBezTo>
                <a:cubicBezTo>
                  <a:pt x="1556450" y="7069438"/>
                  <a:pt x="1574098" y="7079430"/>
                  <a:pt x="1592678" y="7064411"/>
                </a:cubicBezTo>
                <a:close/>
                <a:moveTo>
                  <a:pt x="2460946" y="7204712"/>
                </a:moveTo>
                <a:cubicBezTo>
                  <a:pt x="2460655" y="7204774"/>
                  <a:pt x="2460538" y="7204951"/>
                  <a:pt x="2460247" y="7205014"/>
                </a:cubicBezTo>
                <a:cubicBezTo>
                  <a:pt x="2460888" y="7205182"/>
                  <a:pt x="2461353" y="7205234"/>
                  <a:pt x="2461994" y="7205402"/>
                </a:cubicBezTo>
                <a:cubicBezTo>
                  <a:pt x="2461645" y="7205172"/>
                  <a:pt x="2461295" y="7204942"/>
                  <a:pt x="2460946" y="7204712"/>
                </a:cubicBezTo>
                <a:close/>
                <a:moveTo>
                  <a:pt x="2370332" y="7156749"/>
                </a:moveTo>
                <a:cubicBezTo>
                  <a:pt x="2369982" y="7157280"/>
                  <a:pt x="2369632" y="7157812"/>
                  <a:pt x="2369166" y="7158520"/>
                </a:cubicBezTo>
                <a:cubicBezTo>
                  <a:pt x="2370681" y="7159262"/>
                  <a:pt x="2372020" y="7159890"/>
                  <a:pt x="2373243" y="7160695"/>
                </a:cubicBezTo>
                <a:cubicBezTo>
                  <a:pt x="2372369" y="7159359"/>
                  <a:pt x="2371322" y="7157908"/>
                  <a:pt x="2370332" y="7156749"/>
                </a:cubicBezTo>
                <a:close/>
                <a:moveTo>
                  <a:pt x="1623046" y="7015981"/>
                </a:moveTo>
                <a:cubicBezTo>
                  <a:pt x="1623844" y="7017534"/>
                  <a:pt x="1622479" y="7021169"/>
                  <a:pt x="1620940" y="7022687"/>
                </a:cubicBezTo>
                <a:cubicBezTo>
                  <a:pt x="1619620" y="7023992"/>
                  <a:pt x="1616665" y="7023636"/>
                  <a:pt x="1613322" y="7024190"/>
                </a:cubicBezTo>
                <a:cubicBezTo>
                  <a:pt x="1614011" y="7020519"/>
                  <a:pt x="1613789" y="7017711"/>
                  <a:pt x="1615033" y="7015901"/>
                </a:cubicBezTo>
                <a:cubicBezTo>
                  <a:pt x="1617361" y="7012464"/>
                  <a:pt x="1621010" y="7012066"/>
                  <a:pt x="1623046" y="7015981"/>
                </a:cubicBezTo>
                <a:close/>
                <a:moveTo>
                  <a:pt x="212768" y="6748268"/>
                </a:moveTo>
                <a:cubicBezTo>
                  <a:pt x="221427" y="6749413"/>
                  <a:pt x="230448" y="6754618"/>
                  <a:pt x="238820" y="6759735"/>
                </a:cubicBezTo>
                <a:cubicBezTo>
                  <a:pt x="248954" y="6765920"/>
                  <a:pt x="252864" y="6780890"/>
                  <a:pt x="268625" y="6779969"/>
                </a:cubicBezTo>
                <a:cubicBezTo>
                  <a:pt x="272494" y="6779745"/>
                  <a:pt x="275772" y="6785329"/>
                  <a:pt x="273294" y="6790976"/>
                </a:cubicBezTo>
                <a:cubicBezTo>
                  <a:pt x="262698" y="6815090"/>
                  <a:pt x="245144" y="6834494"/>
                  <a:pt x="229448" y="6855088"/>
                </a:cubicBezTo>
                <a:cubicBezTo>
                  <a:pt x="226187" y="6859382"/>
                  <a:pt x="220779" y="6855323"/>
                  <a:pt x="216901" y="6852849"/>
                </a:cubicBezTo>
                <a:cubicBezTo>
                  <a:pt x="205999" y="6845881"/>
                  <a:pt x="196410" y="6840986"/>
                  <a:pt x="181145" y="6842570"/>
                </a:cubicBezTo>
                <a:cubicBezTo>
                  <a:pt x="163848" y="6844369"/>
                  <a:pt x="174149" y="6828901"/>
                  <a:pt x="175389" y="6820196"/>
                </a:cubicBezTo>
                <a:cubicBezTo>
                  <a:pt x="171815" y="6816584"/>
                  <a:pt x="168219" y="6813016"/>
                  <a:pt x="162788" y="6817203"/>
                </a:cubicBezTo>
                <a:cubicBezTo>
                  <a:pt x="159248" y="6824119"/>
                  <a:pt x="152938" y="6819657"/>
                  <a:pt x="147989" y="6820820"/>
                </a:cubicBezTo>
                <a:cubicBezTo>
                  <a:pt x="148750" y="6827916"/>
                  <a:pt x="161945" y="6840269"/>
                  <a:pt x="140437" y="6838071"/>
                </a:cubicBezTo>
                <a:cubicBezTo>
                  <a:pt x="137551" y="6837769"/>
                  <a:pt x="134188" y="6841555"/>
                  <a:pt x="131145" y="6843584"/>
                </a:cubicBezTo>
                <a:cubicBezTo>
                  <a:pt x="124012" y="6848318"/>
                  <a:pt x="124964" y="6866709"/>
                  <a:pt x="113302" y="6860183"/>
                </a:cubicBezTo>
                <a:cubicBezTo>
                  <a:pt x="100423" y="6852978"/>
                  <a:pt x="119399" y="6844350"/>
                  <a:pt x="118056" y="6838485"/>
                </a:cubicBezTo>
                <a:cubicBezTo>
                  <a:pt x="114809" y="6824271"/>
                  <a:pt x="107459" y="6810861"/>
                  <a:pt x="100863" y="6797577"/>
                </a:cubicBezTo>
                <a:cubicBezTo>
                  <a:pt x="98474" y="6792759"/>
                  <a:pt x="92001" y="6788439"/>
                  <a:pt x="96456" y="6783153"/>
                </a:cubicBezTo>
                <a:cubicBezTo>
                  <a:pt x="101787" y="6776811"/>
                  <a:pt x="110446" y="6780670"/>
                  <a:pt x="114355" y="6784426"/>
                </a:cubicBezTo>
                <a:cubicBezTo>
                  <a:pt x="129817" y="6799279"/>
                  <a:pt x="145991" y="6794962"/>
                  <a:pt x="163997" y="6786974"/>
                </a:cubicBezTo>
                <a:cubicBezTo>
                  <a:pt x="157551" y="6780548"/>
                  <a:pt x="145951" y="6775650"/>
                  <a:pt x="150295" y="6759751"/>
                </a:cubicBezTo>
                <a:cubicBezTo>
                  <a:pt x="163393" y="6780515"/>
                  <a:pt x="174739" y="6783907"/>
                  <a:pt x="188886" y="6761164"/>
                </a:cubicBezTo>
                <a:cubicBezTo>
                  <a:pt x="195810" y="6750039"/>
                  <a:pt x="204108" y="6747123"/>
                  <a:pt x="212768" y="6748268"/>
                </a:cubicBezTo>
                <a:close/>
                <a:moveTo>
                  <a:pt x="886600" y="6849291"/>
                </a:moveTo>
                <a:cubicBezTo>
                  <a:pt x="888160" y="6851129"/>
                  <a:pt x="891219" y="6853149"/>
                  <a:pt x="891027" y="6854781"/>
                </a:cubicBezTo>
                <a:cubicBezTo>
                  <a:pt x="890307" y="6861042"/>
                  <a:pt x="890126" y="6868909"/>
                  <a:pt x="879811" y="6865356"/>
                </a:cubicBezTo>
                <a:cubicBezTo>
                  <a:pt x="881094" y="6863868"/>
                  <a:pt x="881133" y="6862345"/>
                  <a:pt x="879936" y="6860780"/>
                </a:cubicBezTo>
                <a:cubicBezTo>
                  <a:pt x="882163" y="6856955"/>
                  <a:pt x="884373" y="6853116"/>
                  <a:pt x="886600" y="6849291"/>
                </a:cubicBezTo>
                <a:close/>
                <a:moveTo>
                  <a:pt x="710548" y="6802135"/>
                </a:moveTo>
                <a:cubicBezTo>
                  <a:pt x="713467" y="6803091"/>
                  <a:pt x="716598" y="6805057"/>
                  <a:pt x="717599" y="6808163"/>
                </a:cubicBezTo>
                <a:cubicBezTo>
                  <a:pt x="720453" y="6817020"/>
                  <a:pt x="730721" y="6828394"/>
                  <a:pt x="711792" y="6832247"/>
                </a:cubicBezTo>
                <a:cubicBezTo>
                  <a:pt x="717171" y="6836347"/>
                  <a:pt x="719148" y="6840211"/>
                  <a:pt x="710583" y="6842474"/>
                </a:cubicBezTo>
                <a:cubicBezTo>
                  <a:pt x="708510" y="6843021"/>
                  <a:pt x="705988" y="6843690"/>
                  <a:pt x="703931" y="6843439"/>
                </a:cubicBezTo>
                <a:cubicBezTo>
                  <a:pt x="701873" y="6843188"/>
                  <a:pt x="700281" y="6842018"/>
                  <a:pt x="700067" y="6838889"/>
                </a:cubicBezTo>
                <a:cubicBezTo>
                  <a:pt x="699499" y="6830720"/>
                  <a:pt x="708586" y="6835936"/>
                  <a:pt x="711787" y="6832256"/>
                </a:cubicBezTo>
                <a:cubicBezTo>
                  <a:pt x="710178" y="6830011"/>
                  <a:pt x="709028" y="6827115"/>
                  <a:pt x="706889" y="6825640"/>
                </a:cubicBezTo>
                <a:cubicBezTo>
                  <a:pt x="696902" y="6818746"/>
                  <a:pt x="703526" y="6809701"/>
                  <a:pt x="704765" y="6802170"/>
                </a:cubicBezTo>
                <a:cubicBezTo>
                  <a:pt x="704920" y="6801234"/>
                  <a:pt x="707628" y="6801180"/>
                  <a:pt x="710548" y="6802135"/>
                </a:cubicBezTo>
                <a:close/>
                <a:moveTo>
                  <a:pt x="1593910" y="6954759"/>
                </a:moveTo>
                <a:cubicBezTo>
                  <a:pt x="1601729" y="6958059"/>
                  <a:pt x="1602657" y="6964199"/>
                  <a:pt x="1600801" y="6971483"/>
                </a:cubicBezTo>
                <a:cubicBezTo>
                  <a:pt x="1593411" y="6971269"/>
                  <a:pt x="1590099" y="6969371"/>
                  <a:pt x="1589430" y="6966386"/>
                </a:cubicBezTo>
                <a:cubicBezTo>
                  <a:pt x="1588761" y="6963400"/>
                  <a:pt x="1590733" y="6959327"/>
                  <a:pt x="1593910" y="6954759"/>
                </a:cubicBezTo>
                <a:close/>
                <a:moveTo>
                  <a:pt x="664270" y="6789771"/>
                </a:moveTo>
                <a:cubicBezTo>
                  <a:pt x="666157" y="6789784"/>
                  <a:pt x="668224" y="6790634"/>
                  <a:pt x="669482" y="6792167"/>
                </a:cubicBezTo>
                <a:cubicBezTo>
                  <a:pt x="671570" y="6794702"/>
                  <a:pt x="673046" y="6798967"/>
                  <a:pt x="672540" y="6802101"/>
                </a:cubicBezTo>
                <a:cubicBezTo>
                  <a:pt x="671812" y="6806531"/>
                  <a:pt x="668042" y="6807094"/>
                  <a:pt x="662952" y="6803612"/>
                </a:cubicBezTo>
                <a:cubicBezTo>
                  <a:pt x="662082" y="6800609"/>
                  <a:pt x="659101" y="6795906"/>
                  <a:pt x="660133" y="6792395"/>
                </a:cubicBezTo>
                <a:cubicBezTo>
                  <a:pt x="660675" y="6790580"/>
                  <a:pt x="662383" y="6789757"/>
                  <a:pt x="664270" y="6789771"/>
                </a:cubicBezTo>
                <a:close/>
                <a:moveTo>
                  <a:pt x="912979" y="6763330"/>
                </a:moveTo>
                <a:cubicBezTo>
                  <a:pt x="926411" y="6764875"/>
                  <a:pt x="939443" y="6768463"/>
                  <a:pt x="951372" y="6777602"/>
                </a:cubicBezTo>
                <a:cubicBezTo>
                  <a:pt x="962456" y="6777700"/>
                  <a:pt x="962552" y="6787006"/>
                  <a:pt x="961437" y="6793342"/>
                </a:cubicBezTo>
                <a:cubicBezTo>
                  <a:pt x="959751" y="6802995"/>
                  <a:pt x="951765" y="6792699"/>
                  <a:pt x="946679" y="6795967"/>
                </a:cubicBezTo>
                <a:cubicBezTo>
                  <a:pt x="941325" y="6799409"/>
                  <a:pt x="934671" y="6800756"/>
                  <a:pt x="928840" y="6803547"/>
                </a:cubicBezTo>
                <a:cubicBezTo>
                  <a:pt x="911083" y="6812060"/>
                  <a:pt x="887097" y="6806230"/>
                  <a:pt x="873383" y="6792505"/>
                </a:cubicBezTo>
                <a:cubicBezTo>
                  <a:pt x="868811" y="6787930"/>
                  <a:pt x="865381" y="6782478"/>
                  <a:pt x="863703" y="6776388"/>
                </a:cubicBezTo>
                <a:cubicBezTo>
                  <a:pt x="861841" y="6769619"/>
                  <a:pt x="859226" y="6760379"/>
                  <a:pt x="872185" y="6761308"/>
                </a:cubicBezTo>
                <a:cubicBezTo>
                  <a:pt x="885715" y="6762281"/>
                  <a:pt x="899547" y="6761785"/>
                  <a:pt x="912979" y="6763330"/>
                </a:cubicBezTo>
                <a:close/>
                <a:moveTo>
                  <a:pt x="2118824" y="6966569"/>
                </a:moveTo>
                <a:cubicBezTo>
                  <a:pt x="2123713" y="6969125"/>
                  <a:pt x="2128536" y="6973719"/>
                  <a:pt x="2134449" y="6980800"/>
                </a:cubicBezTo>
                <a:cubicBezTo>
                  <a:pt x="2123875" y="6974670"/>
                  <a:pt x="2114750" y="6976752"/>
                  <a:pt x="2108308" y="6972062"/>
                </a:cubicBezTo>
                <a:cubicBezTo>
                  <a:pt x="2106161" y="6970499"/>
                  <a:pt x="2104312" y="6968184"/>
                  <a:pt x="2102806" y="6964561"/>
                </a:cubicBezTo>
                <a:cubicBezTo>
                  <a:pt x="2108982" y="6963493"/>
                  <a:pt x="2113936" y="6964012"/>
                  <a:pt x="2118824" y="6966569"/>
                </a:cubicBezTo>
                <a:close/>
                <a:moveTo>
                  <a:pt x="1157951" y="6784481"/>
                </a:moveTo>
                <a:cubicBezTo>
                  <a:pt x="1174882" y="6788609"/>
                  <a:pt x="1191813" y="6792762"/>
                  <a:pt x="1215332" y="6798514"/>
                </a:cubicBezTo>
                <a:cubicBezTo>
                  <a:pt x="1177565" y="6815814"/>
                  <a:pt x="1145782" y="6818217"/>
                  <a:pt x="1112938" y="6804438"/>
                </a:cubicBezTo>
                <a:cubicBezTo>
                  <a:pt x="1109961" y="6802535"/>
                  <a:pt x="1104690" y="6811608"/>
                  <a:pt x="1101855" y="6809034"/>
                </a:cubicBezTo>
                <a:cubicBezTo>
                  <a:pt x="1100910" y="6808178"/>
                  <a:pt x="1100235" y="6806025"/>
                  <a:pt x="1100006" y="6801742"/>
                </a:cubicBezTo>
                <a:cubicBezTo>
                  <a:pt x="1115479" y="6783096"/>
                  <a:pt x="1135281" y="6778959"/>
                  <a:pt x="1157951" y="6784481"/>
                </a:cubicBezTo>
                <a:close/>
                <a:moveTo>
                  <a:pt x="3374942" y="7134657"/>
                </a:moveTo>
                <a:cubicBezTo>
                  <a:pt x="3384822" y="7134827"/>
                  <a:pt x="3387065" y="7140763"/>
                  <a:pt x="3386532" y="7149243"/>
                </a:cubicBezTo>
                <a:cubicBezTo>
                  <a:pt x="3381671" y="7149090"/>
                  <a:pt x="3378720" y="7147497"/>
                  <a:pt x="3377011" y="7144915"/>
                </a:cubicBezTo>
                <a:cubicBezTo>
                  <a:pt x="3375308" y="7142339"/>
                  <a:pt x="3374840" y="7138767"/>
                  <a:pt x="3374942" y="7134657"/>
                </a:cubicBezTo>
                <a:close/>
                <a:moveTo>
                  <a:pt x="3415089" y="7123326"/>
                </a:moveTo>
                <a:cubicBezTo>
                  <a:pt x="3421823" y="7128673"/>
                  <a:pt x="3422024" y="7135138"/>
                  <a:pt x="3418382" y="7141854"/>
                </a:cubicBezTo>
                <a:cubicBezTo>
                  <a:pt x="3417884" y="7142771"/>
                  <a:pt x="3412496" y="7142685"/>
                  <a:pt x="3411912" y="7141641"/>
                </a:cubicBezTo>
                <a:cubicBezTo>
                  <a:pt x="3408242" y="7135082"/>
                  <a:pt x="3406713" y="7128383"/>
                  <a:pt x="3415089" y="7123326"/>
                </a:cubicBezTo>
                <a:close/>
                <a:moveTo>
                  <a:pt x="1792554" y="6822655"/>
                </a:moveTo>
                <a:cubicBezTo>
                  <a:pt x="1803864" y="6821479"/>
                  <a:pt x="1807716" y="6833425"/>
                  <a:pt x="1816880" y="6835007"/>
                </a:cubicBezTo>
                <a:cubicBezTo>
                  <a:pt x="1827106" y="6820026"/>
                  <a:pt x="1832615" y="6836547"/>
                  <a:pt x="1840298" y="6838583"/>
                </a:cubicBezTo>
                <a:cubicBezTo>
                  <a:pt x="1840925" y="6838665"/>
                  <a:pt x="1841554" y="6838806"/>
                  <a:pt x="1842197" y="6838794"/>
                </a:cubicBezTo>
                <a:cubicBezTo>
                  <a:pt x="1865295" y="6854275"/>
                  <a:pt x="1869341" y="6878454"/>
                  <a:pt x="1853821" y="6893009"/>
                </a:cubicBezTo>
                <a:cubicBezTo>
                  <a:pt x="1837766" y="6908062"/>
                  <a:pt x="1829002" y="6889669"/>
                  <a:pt x="1816773" y="6888186"/>
                </a:cubicBezTo>
                <a:cubicBezTo>
                  <a:pt x="1820609" y="6863478"/>
                  <a:pt x="1790536" y="6853846"/>
                  <a:pt x="1791197" y="6830601"/>
                </a:cubicBezTo>
                <a:cubicBezTo>
                  <a:pt x="1791276" y="6827981"/>
                  <a:pt x="1792072" y="6825384"/>
                  <a:pt x="1792554" y="6822655"/>
                </a:cubicBezTo>
                <a:close/>
                <a:moveTo>
                  <a:pt x="1149740" y="6702923"/>
                </a:moveTo>
                <a:cubicBezTo>
                  <a:pt x="1151347" y="6705285"/>
                  <a:pt x="1151794" y="6709935"/>
                  <a:pt x="1150514" y="6712400"/>
                </a:cubicBezTo>
                <a:cubicBezTo>
                  <a:pt x="1148796" y="6715731"/>
                  <a:pt x="1144447" y="6716131"/>
                  <a:pt x="1141281" y="6713493"/>
                </a:cubicBezTo>
                <a:cubicBezTo>
                  <a:pt x="1137874" y="6710659"/>
                  <a:pt x="1139288" y="6707109"/>
                  <a:pt x="1141030" y="6703820"/>
                </a:cubicBezTo>
                <a:cubicBezTo>
                  <a:pt x="1143667" y="6700435"/>
                  <a:pt x="1147358" y="6699412"/>
                  <a:pt x="1149740" y="6702923"/>
                </a:cubicBezTo>
                <a:close/>
                <a:moveTo>
                  <a:pt x="1775311" y="6803785"/>
                </a:moveTo>
                <a:cubicBezTo>
                  <a:pt x="1777297" y="6803578"/>
                  <a:pt x="1779579" y="6804466"/>
                  <a:pt x="1781572" y="6805692"/>
                </a:cubicBezTo>
                <a:cubicBezTo>
                  <a:pt x="1784367" y="6807413"/>
                  <a:pt x="1787569" y="6810159"/>
                  <a:pt x="1784982" y="6814611"/>
                </a:cubicBezTo>
                <a:cubicBezTo>
                  <a:pt x="1782120" y="6819521"/>
                  <a:pt x="1777619" y="6819030"/>
                  <a:pt x="1771944" y="6818202"/>
                </a:cubicBezTo>
                <a:cubicBezTo>
                  <a:pt x="1771522" y="6815197"/>
                  <a:pt x="1770033" y="6811533"/>
                  <a:pt x="1770820" y="6808454"/>
                </a:cubicBezTo>
                <a:cubicBezTo>
                  <a:pt x="1771633" y="6805296"/>
                  <a:pt x="1773325" y="6803993"/>
                  <a:pt x="1775311" y="6803785"/>
                </a:cubicBezTo>
                <a:close/>
                <a:moveTo>
                  <a:pt x="298904" y="6540064"/>
                </a:moveTo>
                <a:cubicBezTo>
                  <a:pt x="300752" y="6539170"/>
                  <a:pt x="302766" y="6539285"/>
                  <a:pt x="304822" y="6541359"/>
                </a:cubicBezTo>
                <a:cubicBezTo>
                  <a:pt x="309224" y="6545804"/>
                  <a:pt x="312171" y="6552579"/>
                  <a:pt x="307234" y="6558279"/>
                </a:cubicBezTo>
                <a:cubicBezTo>
                  <a:pt x="303550" y="6562516"/>
                  <a:pt x="296693" y="6563763"/>
                  <a:pt x="292581" y="6559680"/>
                </a:cubicBezTo>
                <a:cubicBezTo>
                  <a:pt x="288354" y="6555488"/>
                  <a:pt x="290562" y="6549550"/>
                  <a:pt x="293979" y="6544818"/>
                </a:cubicBezTo>
                <a:cubicBezTo>
                  <a:pt x="295373" y="6542860"/>
                  <a:pt x="297056" y="6540958"/>
                  <a:pt x="298904" y="6540064"/>
                </a:cubicBezTo>
                <a:close/>
                <a:moveTo>
                  <a:pt x="3528659" y="7096674"/>
                </a:moveTo>
                <a:cubicBezTo>
                  <a:pt x="3528659" y="7096674"/>
                  <a:pt x="3528664" y="7096676"/>
                  <a:pt x="3528664" y="7096676"/>
                </a:cubicBezTo>
                <a:cubicBezTo>
                  <a:pt x="3528723" y="7096736"/>
                  <a:pt x="3528788" y="7096758"/>
                  <a:pt x="3528855" y="7096816"/>
                </a:cubicBezTo>
                <a:cubicBezTo>
                  <a:pt x="3528832" y="7096952"/>
                  <a:pt x="3528780" y="7097030"/>
                  <a:pt x="3528757" y="7097166"/>
                </a:cubicBezTo>
                <a:cubicBezTo>
                  <a:pt x="3528632" y="7097065"/>
                  <a:pt x="3528598" y="7096936"/>
                  <a:pt x="3528486" y="7096837"/>
                </a:cubicBezTo>
                <a:cubicBezTo>
                  <a:pt x="3528540" y="7096774"/>
                  <a:pt x="3528605" y="7096737"/>
                  <a:pt x="3528661" y="7096681"/>
                </a:cubicBezTo>
                <a:close/>
                <a:moveTo>
                  <a:pt x="3802821" y="7143924"/>
                </a:moveTo>
                <a:cubicBezTo>
                  <a:pt x="3811432" y="7158750"/>
                  <a:pt x="3816308" y="7167152"/>
                  <a:pt x="3824397" y="7181075"/>
                </a:cubicBezTo>
                <a:cubicBezTo>
                  <a:pt x="3803454" y="7175161"/>
                  <a:pt x="3801948" y="7164252"/>
                  <a:pt x="3802821" y="7143924"/>
                </a:cubicBezTo>
                <a:close/>
                <a:moveTo>
                  <a:pt x="1634544" y="6755486"/>
                </a:moveTo>
                <a:cubicBezTo>
                  <a:pt x="1634845" y="6755917"/>
                  <a:pt x="1635031" y="6756278"/>
                  <a:pt x="1635303" y="6756696"/>
                </a:cubicBezTo>
                <a:cubicBezTo>
                  <a:pt x="1635521" y="6756534"/>
                  <a:pt x="1635746" y="6756380"/>
                  <a:pt x="1635973" y="6756245"/>
                </a:cubicBezTo>
                <a:cubicBezTo>
                  <a:pt x="1635491" y="6755995"/>
                  <a:pt x="1635042" y="6755731"/>
                  <a:pt x="1634544" y="6755486"/>
                </a:cubicBezTo>
                <a:close/>
                <a:moveTo>
                  <a:pt x="1708375" y="6755771"/>
                </a:moveTo>
                <a:cubicBezTo>
                  <a:pt x="1710828" y="6756291"/>
                  <a:pt x="1713054" y="6758267"/>
                  <a:pt x="1715136" y="6759558"/>
                </a:cubicBezTo>
                <a:cubicBezTo>
                  <a:pt x="1718354" y="6761556"/>
                  <a:pt x="1725782" y="6764968"/>
                  <a:pt x="1720261" y="6768471"/>
                </a:cubicBezTo>
                <a:cubicBezTo>
                  <a:pt x="1716385" y="6770916"/>
                  <a:pt x="1711859" y="6780478"/>
                  <a:pt x="1705273" y="6774106"/>
                </a:cubicBezTo>
                <a:cubicBezTo>
                  <a:pt x="1701878" y="6770832"/>
                  <a:pt x="1701532" y="6764409"/>
                  <a:pt x="1700249" y="6760712"/>
                </a:cubicBezTo>
                <a:cubicBezTo>
                  <a:pt x="1703242" y="6756184"/>
                  <a:pt x="1705922" y="6755250"/>
                  <a:pt x="1708375" y="6755771"/>
                </a:cubicBezTo>
                <a:close/>
                <a:moveTo>
                  <a:pt x="352296" y="6506851"/>
                </a:moveTo>
                <a:cubicBezTo>
                  <a:pt x="353936" y="6507181"/>
                  <a:pt x="355630" y="6508248"/>
                  <a:pt x="357214" y="6509136"/>
                </a:cubicBezTo>
                <a:cubicBezTo>
                  <a:pt x="360081" y="6511366"/>
                  <a:pt x="363705" y="6513750"/>
                  <a:pt x="360963" y="6517837"/>
                </a:cubicBezTo>
                <a:cubicBezTo>
                  <a:pt x="358221" y="6521924"/>
                  <a:pt x="354470" y="6519653"/>
                  <a:pt x="351456" y="6517664"/>
                </a:cubicBezTo>
                <a:cubicBezTo>
                  <a:pt x="348434" y="6515669"/>
                  <a:pt x="344965" y="6513049"/>
                  <a:pt x="347695" y="6508981"/>
                </a:cubicBezTo>
                <a:cubicBezTo>
                  <a:pt x="349068" y="6506925"/>
                  <a:pt x="350655" y="6506520"/>
                  <a:pt x="352296" y="6506851"/>
                </a:cubicBezTo>
                <a:close/>
                <a:moveTo>
                  <a:pt x="3517123" y="7055945"/>
                </a:moveTo>
                <a:cubicBezTo>
                  <a:pt x="3526834" y="7063101"/>
                  <a:pt x="3516148" y="7075913"/>
                  <a:pt x="3524343" y="7083368"/>
                </a:cubicBezTo>
                <a:cubicBezTo>
                  <a:pt x="3511765" y="7096041"/>
                  <a:pt x="3483793" y="7091137"/>
                  <a:pt x="3486865" y="7123576"/>
                </a:cubicBezTo>
                <a:cubicBezTo>
                  <a:pt x="3472388" y="7096991"/>
                  <a:pt x="3480743" y="7081029"/>
                  <a:pt x="3517123" y="7055945"/>
                </a:cubicBezTo>
                <a:close/>
                <a:moveTo>
                  <a:pt x="2485152" y="6873003"/>
                </a:moveTo>
                <a:cubicBezTo>
                  <a:pt x="2483476" y="6884702"/>
                  <a:pt x="2478168" y="6891225"/>
                  <a:pt x="2463630" y="6895534"/>
                </a:cubicBezTo>
                <a:cubicBezTo>
                  <a:pt x="2468129" y="6880777"/>
                  <a:pt x="2470369" y="6871065"/>
                  <a:pt x="2485152" y="6873003"/>
                </a:cubicBezTo>
                <a:close/>
                <a:moveTo>
                  <a:pt x="1600710" y="6717182"/>
                </a:moveTo>
                <a:cubicBezTo>
                  <a:pt x="1615770" y="6715782"/>
                  <a:pt x="1617185" y="6727956"/>
                  <a:pt x="1621081" y="6737661"/>
                </a:cubicBezTo>
                <a:cubicBezTo>
                  <a:pt x="1621459" y="6739393"/>
                  <a:pt x="1622476" y="6740607"/>
                  <a:pt x="1624118" y="6741287"/>
                </a:cubicBezTo>
                <a:cubicBezTo>
                  <a:pt x="1629159" y="6743433"/>
                  <a:pt x="1634946" y="6748376"/>
                  <a:pt x="1639112" y="6747260"/>
                </a:cubicBezTo>
                <a:cubicBezTo>
                  <a:pt x="1659171" y="6741854"/>
                  <a:pt x="1665292" y="6752696"/>
                  <a:pt x="1667703" y="6769233"/>
                </a:cubicBezTo>
                <a:cubicBezTo>
                  <a:pt x="1685877" y="6780125"/>
                  <a:pt x="1706166" y="6786859"/>
                  <a:pt x="1721122" y="6803852"/>
                </a:cubicBezTo>
                <a:cubicBezTo>
                  <a:pt x="1737944" y="6822960"/>
                  <a:pt x="1739993" y="6842956"/>
                  <a:pt x="1726744" y="6862089"/>
                </a:cubicBezTo>
                <a:cubicBezTo>
                  <a:pt x="1712184" y="6883098"/>
                  <a:pt x="1693101" y="6870052"/>
                  <a:pt x="1676803" y="6862148"/>
                </a:cubicBezTo>
                <a:cubicBezTo>
                  <a:pt x="1659019" y="6853516"/>
                  <a:pt x="1643763" y="6843724"/>
                  <a:pt x="1645576" y="6818408"/>
                </a:cubicBezTo>
                <a:cubicBezTo>
                  <a:pt x="1646692" y="6802710"/>
                  <a:pt x="1630160" y="6792079"/>
                  <a:pt x="1621577" y="6779161"/>
                </a:cubicBezTo>
                <a:cubicBezTo>
                  <a:pt x="1612078" y="6778573"/>
                  <a:pt x="1607258" y="6774332"/>
                  <a:pt x="1609947" y="6764237"/>
                </a:cubicBezTo>
                <a:cubicBezTo>
                  <a:pt x="1608320" y="6763799"/>
                  <a:pt x="1606835" y="6763051"/>
                  <a:pt x="1605504" y="6762013"/>
                </a:cubicBezTo>
                <a:cubicBezTo>
                  <a:pt x="1599841" y="6758639"/>
                  <a:pt x="1594169" y="6755260"/>
                  <a:pt x="1588499" y="6751876"/>
                </a:cubicBezTo>
                <a:cubicBezTo>
                  <a:pt x="1587589" y="6752900"/>
                  <a:pt x="1587616" y="6753898"/>
                  <a:pt x="1588562" y="6754879"/>
                </a:cubicBezTo>
                <a:cubicBezTo>
                  <a:pt x="1573629" y="6759846"/>
                  <a:pt x="1565483" y="6755408"/>
                  <a:pt x="1566254" y="6738704"/>
                </a:cubicBezTo>
                <a:cubicBezTo>
                  <a:pt x="1561390" y="6730920"/>
                  <a:pt x="1556456" y="6723151"/>
                  <a:pt x="1557554" y="6712034"/>
                </a:cubicBezTo>
                <a:cubicBezTo>
                  <a:pt x="1569770" y="6712290"/>
                  <a:pt x="1579056" y="6719250"/>
                  <a:pt x="1588984" y="6724363"/>
                </a:cubicBezTo>
                <a:cubicBezTo>
                  <a:pt x="1592120" y="6720713"/>
                  <a:pt x="1593875" y="6714852"/>
                  <a:pt x="1600710" y="6717182"/>
                </a:cubicBezTo>
                <a:close/>
                <a:moveTo>
                  <a:pt x="2449832" y="6855212"/>
                </a:moveTo>
                <a:cubicBezTo>
                  <a:pt x="2454807" y="6858677"/>
                  <a:pt x="2455451" y="6861994"/>
                  <a:pt x="2453306" y="6865373"/>
                </a:cubicBezTo>
                <a:cubicBezTo>
                  <a:pt x="2450389" y="6869977"/>
                  <a:pt x="2445682" y="6870050"/>
                  <a:pt x="2441696" y="6867597"/>
                </a:cubicBezTo>
                <a:cubicBezTo>
                  <a:pt x="2437932" y="6865285"/>
                  <a:pt x="2434234" y="6860861"/>
                  <a:pt x="2438988" y="6857051"/>
                </a:cubicBezTo>
                <a:cubicBezTo>
                  <a:pt x="2441781" y="6854810"/>
                  <a:pt x="2447008" y="6855600"/>
                  <a:pt x="2449832" y="6855212"/>
                </a:cubicBezTo>
                <a:close/>
                <a:moveTo>
                  <a:pt x="282294" y="6473740"/>
                </a:moveTo>
                <a:cubicBezTo>
                  <a:pt x="287199" y="6474275"/>
                  <a:pt x="294008" y="6478351"/>
                  <a:pt x="295807" y="6482585"/>
                </a:cubicBezTo>
                <a:cubicBezTo>
                  <a:pt x="301486" y="6495962"/>
                  <a:pt x="287960" y="6493547"/>
                  <a:pt x="281949" y="6497616"/>
                </a:cubicBezTo>
                <a:cubicBezTo>
                  <a:pt x="277700" y="6500485"/>
                  <a:pt x="275993" y="6505428"/>
                  <a:pt x="280554" y="6509352"/>
                </a:cubicBezTo>
                <a:cubicBezTo>
                  <a:pt x="287695" y="6515497"/>
                  <a:pt x="295540" y="6513450"/>
                  <a:pt x="299950" y="6506549"/>
                </a:cubicBezTo>
                <a:cubicBezTo>
                  <a:pt x="308963" y="6492412"/>
                  <a:pt x="318467" y="6493308"/>
                  <a:pt x="329686" y="6503056"/>
                </a:cubicBezTo>
                <a:cubicBezTo>
                  <a:pt x="341573" y="6513385"/>
                  <a:pt x="342149" y="6524808"/>
                  <a:pt x="334170" y="6537969"/>
                </a:cubicBezTo>
                <a:cubicBezTo>
                  <a:pt x="325989" y="6551466"/>
                  <a:pt x="320091" y="6550239"/>
                  <a:pt x="308685" y="6539571"/>
                </a:cubicBezTo>
                <a:cubicBezTo>
                  <a:pt x="297759" y="6529344"/>
                  <a:pt x="289724" y="6542069"/>
                  <a:pt x="285515" y="6550872"/>
                </a:cubicBezTo>
                <a:cubicBezTo>
                  <a:pt x="274283" y="6574352"/>
                  <a:pt x="261368" y="6566176"/>
                  <a:pt x="245611" y="6555955"/>
                </a:cubicBezTo>
                <a:cubicBezTo>
                  <a:pt x="229172" y="6545297"/>
                  <a:pt x="218173" y="6535936"/>
                  <a:pt x="238365" y="6523812"/>
                </a:cubicBezTo>
                <a:cubicBezTo>
                  <a:pt x="243070" y="6507071"/>
                  <a:pt x="258176" y="6502419"/>
                  <a:pt x="260524" y="6487680"/>
                </a:cubicBezTo>
                <a:cubicBezTo>
                  <a:pt x="261987" y="6478424"/>
                  <a:pt x="272134" y="6472621"/>
                  <a:pt x="282294" y="6473740"/>
                </a:cubicBezTo>
                <a:close/>
                <a:moveTo>
                  <a:pt x="2230232" y="6782754"/>
                </a:moveTo>
                <a:cubicBezTo>
                  <a:pt x="2234081" y="6783989"/>
                  <a:pt x="2235349" y="6787828"/>
                  <a:pt x="2232182" y="6790989"/>
                </a:cubicBezTo>
                <a:cubicBezTo>
                  <a:pt x="2230799" y="6792360"/>
                  <a:pt x="2227396" y="6792874"/>
                  <a:pt x="2225426" y="6792222"/>
                </a:cubicBezTo>
                <a:cubicBezTo>
                  <a:pt x="2223888" y="6791716"/>
                  <a:pt x="2222277" y="6790991"/>
                  <a:pt x="2221312" y="6789642"/>
                </a:cubicBezTo>
                <a:cubicBezTo>
                  <a:pt x="2220347" y="6788293"/>
                  <a:pt x="2220029" y="6786319"/>
                  <a:pt x="2221076" y="6783311"/>
                </a:cubicBezTo>
                <a:cubicBezTo>
                  <a:pt x="2223738" y="6783080"/>
                  <a:pt x="2227338" y="6781825"/>
                  <a:pt x="2230232" y="6782754"/>
                </a:cubicBezTo>
                <a:close/>
                <a:moveTo>
                  <a:pt x="3788177" y="7050804"/>
                </a:moveTo>
                <a:cubicBezTo>
                  <a:pt x="3807550" y="7066933"/>
                  <a:pt x="3814659" y="7094720"/>
                  <a:pt x="3804597" y="7108598"/>
                </a:cubicBezTo>
                <a:cubicBezTo>
                  <a:pt x="3798351" y="7117211"/>
                  <a:pt x="3791104" y="7118462"/>
                  <a:pt x="3785251" y="7116664"/>
                </a:cubicBezTo>
                <a:cubicBezTo>
                  <a:pt x="3779397" y="7114867"/>
                  <a:pt x="3774939" y="7110020"/>
                  <a:pt x="3774272" y="7106439"/>
                </a:cubicBezTo>
                <a:cubicBezTo>
                  <a:pt x="3771873" y="7093512"/>
                  <a:pt x="3763056" y="7075990"/>
                  <a:pt x="3779963" y="7064356"/>
                </a:cubicBezTo>
                <a:cubicBezTo>
                  <a:pt x="3781639" y="7061598"/>
                  <a:pt x="3783306" y="7058852"/>
                  <a:pt x="3784972" y="7056102"/>
                </a:cubicBezTo>
                <a:cubicBezTo>
                  <a:pt x="3786043" y="7054335"/>
                  <a:pt x="3787106" y="7052571"/>
                  <a:pt x="3788177" y="7050804"/>
                </a:cubicBezTo>
                <a:close/>
                <a:moveTo>
                  <a:pt x="2308924" y="6764573"/>
                </a:moveTo>
                <a:cubicBezTo>
                  <a:pt x="2310747" y="6765572"/>
                  <a:pt x="2312456" y="6767803"/>
                  <a:pt x="2314247" y="6769047"/>
                </a:cubicBezTo>
                <a:lnTo>
                  <a:pt x="2314189" y="6769133"/>
                </a:lnTo>
                <a:lnTo>
                  <a:pt x="2314216" y="6769144"/>
                </a:lnTo>
                <a:lnTo>
                  <a:pt x="2314043" y="6769350"/>
                </a:lnTo>
                <a:lnTo>
                  <a:pt x="2310372" y="6774811"/>
                </a:lnTo>
                <a:cubicBezTo>
                  <a:pt x="2308942" y="6776513"/>
                  <a:pt x="2307136" y="6777639"/>
                  <a:pt x="2304248" y="6777122"/>
                </a:cubicBezTo>
                <a:cubicBezTo>
                  <a:pt x="2303160" y="6776934"/>
                  <a:pt x="2301538" y="6769765"/>
                  <a:pt x="2302921" y="6767493"/>
                </a:cubicBezTo>
                <a:cubicBezTo>
                  <a:pt x="2305166" y="6763807"/>
                  <a:pt x="2307102" y="6763574"/>
                  <a:pt x="2308924" y="6764573"/>
                </a:cubicBezTo>
                <a:close/>
                <a:moveTo>
                  <a:pt x="3703489" y="7001551"/>
                </a:moveTo>
                <a:cubicBezTo>
                  <a:pt x="3712284" y="7006283"/>
                  <a:pt x="3715536" y="7022654"/>
                  <a:pt x="3728313" y="7019028"/>
                </a:cubicBezTo>
                <a:cubicBezTo>
                  <a:pt x="3734924" y="7022218"/>
                  <a:pt x="3748284" y="7012847"/>
                  <a:pt x="3748436" y="7025174"/>
                </a:cubicBezTo>
                <a:cubicBezTo>
                  <a:pt x="3748649" y="7042821"/>
                  <a:pt x="3729209" y="7033986"/>
                  <a:pt x="3720626" y="7040919"/>
                </a:cubicBezTo>
                <a:cubicBezTo>
                  <a:pt x="3702456" y="7056609"/>
                  <a:pt x="3681594" y="7052537"/>
                  <a:pt x="3660820" y="7049051"/>
                </a:cubicBezTo>
                <a:cubicBezTo>
                  <a:pt x="3655231" y="7055803"/>
                  <a:pt x="3648755" y="7061177"/>
                  <a:pt x="3639772" y="7062708"/>
                </a:cubicBezTo>
                <a:cubicBezTo>
                  <a:pt x="3639779" y="7062712"/>
                  <a:pt x="3639779" y="7062712"/>
                  <a:pt x="3639779" y="7062712"/>
                </a:cubicBezTo>
                <a:cubicBezTo>
                  <a:pt x="3611219" y="7060565"/>
                  <a:pt x="3591875" y="7088645"/>
                  <a:pt x="3563189" y="7086081"/>
                </a:cubicBezTo>
                <a:cubicBezTo>
                  <a:pt x="3551392" y="7095115"/>
                  <a:pt x="3540374" y="7108307"/>
                  <a:pt x="3524113" y="7093594"/>
                </a:cubicBezTo>
                <a:cubicBezTo>
                  <a:pt x="3527386" y="7073618"/>
                  <a:pt x="3544891" y="7078975"/>
                  <a:pt x="3557295" y="7075255"/>
                </a:cubicBezTo>
                <a:cubicBezTo>
                  <a:pt x="3565354" y="7047921"/>
                  <a:pt x="3591910" y="7052137"/>
                  <a:pt x="3611072" y="7043735"/>
                </a:cubicBezTo>
                <a:cubicBezTo>
                  <a:pt x="3629748" y="7023711"/>
                  <a:pt x="3653063" y="7017384"/>
                  <a:pt x="3679594" y="7020606"/>
                </a:cubicBezTo>
                <a:lnTo>
                  <a:pt x="3679599" y="7020598"/>
                </a:lnTo>
                <a:cubicBezTo>
                  <a:pt x="3683827" y="7014358"/>
                  <a:pt x="3688066" y="7008114"/>
                  <a:pt x="3692287" y="7001870"/>
                </a:cubicBezTo>
                <a:cubicBezTo>
                  <a:pt x="3697009" y="6999689"/>
                  <a:pt x="3700557" y="6999973"/>
                  <a:pt x="3703489" y="7001551"/>
                </a:cubicBezTo>
                <a:close/>
                <a:moveTo>
                  <a:pt x="2262838" y="6745239"/>
                </a:moveTo>
                <a:cubicBezTo>
                  <a:pt x="2265067" y="6743221"/>
                  <a:pt x="2267833" y="6743234"/>
                  <a:pt x="2268859" y="6746724"/>
                </a:cubicBezTo>
                <a:cubicBezTo>
                  <a:pt x="2271009" y="6754041"/>
                  <a:pt x="2268570" y="6759389"/>
                  <a:pt x="2261478" y="6762505"/>
                </a:cubicBezTo>
                <a:cubicBezTo>
                  <a:pt x="2256519" y="6756223"/>
                  <a:pt x="2257154" y="6750381"/>
                  <a:pt x="2262838" y="6745239"/>
                </a:cubicBezTo>
                <a:close/>
                <a:moveTo>
                  <a:pt x="2183041" y="6728306"/>
                </a:moveTo>
                <a:cubicBezTo>
                  <a:pt x="2182628" y="6733589"/>
                  <a:pt x="2182778" y="6739000"/>
                  <a:pt x="2181631" y="6744115"/>
                </a:cubicBezTo>
                <a:cubicBezTo>
                  <a:pt x="2180460" y="6749360"/>
                  <a:pt x="2177127" y="6747695"/>
                  <a:pt x="2173987" y="6745357"/>
                </a:cubicBezTo>
                <a:cubicBezTo>
                  <a:pt x="2169072" y="6741702"/>
                  <a:pt x="2166367" y="6737701"/>
                  <a:pt x="2171455" y="6731362"/>
                </a:cubicBezTo>
                <a:cubicBezTo>
                  <a:pt x="2173958" y="6727317"/>
                  <a:pt x="2178566" y="6728024"/>
                  <a:pt x="2183041" y="6728306"/>
                </a:cubicBezTo>
                <a:close/>
                <a:moveTo>
                  <a:pt x="381010" y="6415517"/>
                </a:moveTo>
                <a:cubicBezTo>
                  <a:pt x="382564" y="6415980"/>
                  <a:pt x="384504" y="6420782"/>
                  <a:pt x="384195" y="6421013"/>
                </a:cubicBezTo>
                <a:cubicBezTo>
                  <a:pt x="381647" y="6423040"/>
                  <a:pt x="378307" y="6426074"/>
                  <a:pt x="375834" y="6425586"/>
                </a:cubicBezTo>
                <a:cubicBezTo>
                  <a:pt x="373685" y="6425167"/>
                  <a:pt x="372365" y="6420563"/>
                  <a:pt x="369393" y="6415707"/>
                </a:cubicBezTo>
                <a:cubicBezTo>
                  <a:pt x="374835" y="6415487"/>
                  <a:pt x="378172" y="6414663"/>
                  <a:pt x="381010" y="6415517"/>
                </a:cubicBezTo>
                <a:close/>
                <a:moveTo>
                  <a:pt x="482148" y="6402314"/>
                </a:moveTo>
                <a:cubicBezTo>
                  <a:pt x="491648" y="6406584"/>
                  <a:pt x="493047" y="6420044"/>
                  <a:pt x="498913" y="6428403"/>
                </a:cubicBezTo>
                <a:cubicBezTo>
                  <a:pt x="504392" y="6434472"/>
                  <a:pt x="510485" y="6440197"/>
                  <a:pt x="511793" y="6452685"/>
                </a:cubicBezTo>
                <a:cubicBezTo>
                  <a:pt x="498883" y="6447497"/>
                  <a:pt x="486468" y="6443271"/>
                  <a:pt x="479697" y="6459402"/>
                </a:cubicBezTo>
                <a:cubicBezTo>
                  <a:pt x="478030" y="6463383"/>
                  <a:pt x="475907" y="6462483"/>
                  <a:pt x="473528" y="6449789"/>
                </a:cubicBezTo>
                <a:cubicBezTo>
                  <a:pt x="471772" y="6443048"/>
                  <a:pt x="476386" y="6434796"/>
                  <a:pt x="467143" y="6427952"/>
                </a:cubicBezTo>
                <a:cubicBezTo>
                  <a:pt x="461739" y="6440394"/>
                  <a:pt x="453487" y="6449532"/>
                  <a:pt x="439703" y="6451656"/>
                </a:cubicBezTo>
                <a:cubicBezTo>
                  <a:pt x="431849" y="6452868"/>
                  <a:pt x="424623" y="6465316"/>
                  <a:pt x="417975" y="6458761"/>
                </a:cubicBezTo>
                <a:cubicBezTo>
                  <a:pt x="408808" y="6449733"/>
                  <a:pt x="418790" y="6440178"/>
                  <a:pt x="423825" y="6431606"/>
                </a:cubicBezTo>
                <a:cubicBezTo>
                  <a:pt x="414972" y="6422466"/>
                  <a:pt x="411908" y="6431010"/>
                  <a:pt x="407731" y="6436756"/>
                </a:cubicBezTo>
                <a:cubicBezTo>
                  <a:pt x="402840" y="6443527"/>
                  <a:pt x="396207" y="6452542"/>
                  <a:pt x="388084" y="6447306"/>
                </a:cubicBezTo>
                <a:cubicBezTo>
                  <a:pt x="374228" y="6438363"/>
                  <a:pt x="397565" y="6437542"/>
                  <a:pt x="394255" y="6427236"/>
                </a:cubicBezTo>
                <a:cubicBezTo>
                  <a:pt x="391345" y="6418184"/>
                  <a:pt x="405339" y="6420723"/>
                  <a:pt x="409895" y="6415444"/>
                </a:cubicBezTo>
                <a:cubicBezTo>
                  <a:pt x="429746" y="6410812"/>
                  <a:pt x="449542" y="6405858"/>
                  <a:pt x="469483" y="6401636"/>
                </a:cubicBezTo>
                <a:cubicBezTo>
                  <a:pt x="474915" y="6400488"/>
                  <a:pt x="478981" y="6400891"/>
                  <a:pt x="482148" y="6402314"/>
                </a:cubicBezTo>
                <a:close/>
                <a:moveTo>
                  <a:pt x="3906175" y="6994215"/>
                </a:moveTo>
                <a:cubicBezTo>
                  <a:pt x="3906375" y="6994261"/>
                  <a:pt x="3906573" y="6994331"/>
                  <a:pt x="3906769" y="6994382"/>
                </a:cubicBezTo>
                <a:cubicBezTo>
                  <a:pt x="3906649" y="6994514"/>
                  <a:pt x="3906527" y="6994691"/>
                  <a:pt x="3906406" y="6994815"/>
                </a:cubicBezTo>
                <a:lnTo>
                  <a:pt x="3906407" y="6994823"/>
                </a:lnTo>
                <a:lnTo>
                  <a:pt x="3906402" y="6994821"/>
                </a:lnTo>
                <a:lnTo>
                  <a:pt x="3906399" y="6994825"/>
                </a:lnTo>
                <a:lnTo>
                  <a:pt x="3906398" y="6994817"/>
                </a:lnTo>
                <a:cubicBezTo>
                  <a:pt x="3906274" y="6994735"/>
                  <a:pt x="3906157" y="6994652"/>
                  <a:pt x="3906038" y="6994573"/>
                </a:cubicBezTo>
                <a:cubicBezTo>
                  <a:pt x="3906090" y="6994463"/>
                  <a:pt x="3906111" y="6994331"/>
                  <a:pt x="3906177" y="6994222"/>
                </a:cubicBezTo>
                <a:cubicBezTo>
                  <a:pt x="3906177" y="6994222"/>
                  <a:pt x="3906175" y="6994215"/>
                  <a:pt x="3906175" y="6994215"/>
                </a:cubicBezTo>
                <a:close/>
                <a:moveTo>
                  <a:pt x="3879937" y="6975664"/>
                </a:moveTo>
                <a:cubicBezTo>
                  <a:pt x="3883561" y="6975201"/>
                  <a:pt x="3886747" y="6976555"/>
                  <a:pt x="3888819" y="6983412"/>
                </a:cubicBezTo>
                <a:cubicBezTo>
                  <a:pt x="3891770" y="6985394"/>
                  <a:pt x="3894726" y="6987380"/>
                  <a:pt x="3897678" y="6989363"/>
                </a:cubicBezTo>
                <a:cubicBezTo>
                  <a:pt x="3894214" y="6996309"/>
                  <a:pt x="3908303" y="7014361"/>
                  <a:pt x="3885228" y="7008888"/>
                </a:cubicBezTo>
                <a:cubicBezTo>
                  <a:pt x="3881355" y="7023171"/>
                  <a:pt x="3876445" y="7035179"/>
                  <a:pt x="3859914" y="7019738"/>
                </a:cubicBezTo>
                <a:cubicBezTo>
                  <a:pt x="3850938" y="7011348"/>
                  <a:pt x="3841097" y="7012842"/>
                  <a:pt x="3836588" y="7022414"/>
                </a:cubicBezTo>
                <a:cubicBezTo>
                  <a:pt x="3827303" y="7042098"/>
                  <a:pt x="3813973" y="7047275"/>
                  <a:pt x="3794123" y="7040544"/>
                </a:cubicBezTo>
                <a:cubicBezTo>
                  <a:pt x="3788441" y="7038613"/>
                  <a:pt x="3783187" y="7041249"/>
                  <a:pt x="3779569" y="7046306"/>
                </a:cubicBezTo>
                <a:cubicBezTo>
                  <a:pt x="3771707" y="7041119"/>
                  <a:pt x="3763846" y="7035931"/>
                  <a:pt x="3755993" y="7030751"/>
                </a:cubicBezTo>
                <a:cubicBezTo>
                  <a:pt x="3755717" y="7028983"/>
                  <a:pt x="3754839" y="7025820"/>
                  <a:pt x="3755254" y="7025642"/>
                </a:cubicBezTo>
                <a:cubicBezTo>
                  <a:pt x="3778250" y="7015635"/>
                  <a:pt x="3801354" y="7005882"/>
                  <a:pt x="3824444" y="6996100"/>
                </a:cubicBezTo>
                <a:cubicBezTo>
                  <a:pt x="3845094" y="7005794"/>
                  <a:pt x="3852051" y="6980563"/>
                  <a:pt x="3868428" y="6978815"/>
                </a:cubicBezTo>
                <a:cubicBezTo>
                  <a:pt x="3872252" y="6978405"/>
                  <a:pt x="3876313" y="6976126"/>
                  <a:pt x="3879937" y="6975664"/>
                </a:cubicBezTo>
                <a:close/>
                <a:moveTo>
                  <a:pt x="421277" y="6342638"/>
                </a:moveTo>
                <a:cubicBezTo>
                  <a:pt x="436361" y="6340283"/>
                  <a:pt x="445303" y="6347761"/>
                  <a:pt x="450704" y="6360962"/>
                </a:cubicBezTo>
                <a:cubicBezTo>
                  <a:pt x="443493" y="6356163"/>
                  <a:pt x="432996" y="6356617"/>
                  <a:pt x="426360" y="6350872"/>
                </a:cubicBezTo>
                <a:cubicBezTo>
                  <a:pt x="424149" y="6348957"/>
                  <a:pt x="422366" y="6346354"/>
                  <a:pt x="421277" y="6342638"/>
                </a:cubicBezTo>
                <a:close/>
                <a:moveTo>
                  <a:pt x="1929897" y="6595133"/>
                </a:moveTo>
                <a:cubicBezTo>
                  <a:pt x="1931882" y="6598865"/>
                  <a:pt x="1934453" y="6602988"/>
                  <a:pt x="1934351" y="6606927"/>
                </a:cubicBezTo>
                <a:cubicBezTo>
                  <a:pt x="1934249" y="6610589"/>
                  <a:pt x="1930057" y="6612733"/>
                  <a:pt x="1926682" y="6609530"/>
                </a:cubicBezTo>
                <a:cubicBezTo>
                  <a:pt x="1923466" y="6606486"/>
                  <a:pt x="1921979" y="6602258"/>
                  <a:pt x="1924445" y="6596468"/>
                </a:cubicBezTo>
                <a:cubicBezTo>
                  <a:pt x="1925857" y="6596105"/>
                  <a:pt x="1929659" y="6594673"/>
                  <a:pt x="1929897" y="6595133"/>
                </a:cubicBezTo>
                <a:close/>
                <a:moveTo>
                  <a:pt x="1888012" y="6583221"/>
                </a:moveTo>
                <a:cubicBezTo>
                  <a:pt x="1888395" y="6585622"/>
                  <a:pt x="1889049" y="6589794"/>
                  <a:pt x="1889712" y="6593974"/>
                </a:cubicBezTo>
                <a:cubicBezTo>
                  <a:pt x="1886668" y="6593572"/>
                  <a:pt x="1883272" y="6593887"/>
                  <a:pt x="1880651" y="6592603"/>
                </a:cubicBezTo>
                <a:cubicBezTo>
                  <a:pt x="1876728" y="6590695"/>
                  <a:pt x="1872452" y="6587801"/>
                  <a:pt x="1876812" y="6582558"/>
                </a:cubicBezTo>
                <a:cubicBezTo>
                  <a:pt x="1879392" y="6579479"/>
                  <a:pt x="1882784" y="6579089"/>
                  <a:pt x="1888012" y="6583221"/>
                </a:cubicBezTo>
                <a:close/>
                <a:moveTo>
                  <a:pt x="4037662" y="6929339"/>
                </a:moveTo>
                <a:cubicBezTo>
                  <a:pt x="4039907" y="6945300"/>
                  <a:pt x="4037207" y="6962935"/>
                  <a:pt x="4049794" y="6976399"/>
                </a:cubicBezTo>
                <a:lnTo>
                  <a:pt x="4049797" y="6976394"/>
                </a:lnTo>
                <a:cubicBezTo>
                  <a:pt x="4049794" y="6976399"/>
                  <a:pt x="4049797" y="6976408"/>
                  <a:pt x="4049790" y="6976418"/>
                </a:cubicBezTo>
                <a:cubicBezTo>
                  <a:pt x="4049608" y="6977563"/>
                  <a:pt x="4049229" y="6978461"/>
                  <a:pt x="4048769" y="6979254"/>
                </a:cubicBezTo>
                <a:cubicBezTo>
                  <a:pt x="4039790" y="7004119"/>
                  <a:pt x="4034721" y="7005093"/>
                  <a:pt x="3998372" y="6994278"/>
                </a:cubicBezTo>
                <a:cubicBezTo>
                  <a:pt x="3988196" y="6989059"/>
                  <a:pt x="3977038" y="6990378"/>
                  <a:pt x="3968465" y="6995368"/>
                </a:cubicBezTo>
                <a:cubicBezTo>
                  <a:pt x="3943953" y="7009624"/>
                  <a:pt x="3922427" y="6996084"/>
                  <a:pt x="3899937" y="6990572"/>
                </a:cubicBezTo>
                <a:cubicBezTo>
                  <a:pt x="3902393" y="6987823"/>
                  <a:pt x="3904929" y="6983248"/>
                  <a:pt x="3907260" y="6983347"/>
                </a:cubicBezTo>
                <a:cubicBezTo>
                  <a:pt x="3959039" y="6985557"/>
                  <a:pt x="3993715" y="6947181"/>
                  <a:pt x="4037662" y="6929339"/>
                </a:cubicBezTo>
                <a:close/>
                <a:moveTo>
                  <a:pt x="4128831" y="6943746"/>
                </a:moveTo>
                <a:cubicBezTo>
                  <a:pt x="4133220" y="6943153"/>
                  <a:pt x="4134287" y="6948455"/>
                  <a:pt x="4134487" y="6951973"/>
                </a:cubicBezTo>
                <a:cubicBezTo>
                  <a:pt x="4134778" y="6957048"/>
                  <a:pt x="4132252" y="6960849"/>
                  <a:pt x="4126899" y="6962094"/>
                </a:cubicBezTo>
                <a:cubicBezTo>
                  <a:pt x="4116364" y="6964546"/>
                  <a:pt x="4105822" y="6966984"/>
                  <a:pt x="4093873" y="6969756"/>
                </a:cubicBezTo>
                <a:cubicBezTo>
                  <a:pt x="4094347" y="6944693"/>
                  <a:pt x="4113148" y="6945859"/>
                  <a:pt x="4128831" y="6943746"/>
                </a:cubicBezTo>
                <a:close/>
                <a:moveTo>
                  <a:pt x="551740" y="6290292"/>
                </a:moveTo>
                <a:cubicBezTo>
                  <a:pt x="554689" y="6292378"/>
                  <a:pt x="557642" y="6294459"/>
                  <a:pt x="560574" y="6296534"/>
                </a:cubicBezTo>
                <a:cubicBezTo>
                  <a:pt x="555850" y="6300126"/>
                  <a:pt x="551127" y="6303719"/>
                  <a:pt x="545513" y="6308004"/>
                </a:cubicBezTo>
                <a:cubicBezTo>
                  <a:pt x="544320" y="6299503"/>
                  <a:pt x="548526" y="6295095"/>
                  <a:pt x="551740" y="6290292"/>
                </a:cubicBezTo>
                <a:close/>
                <a:moveTo>
                  <a:pt x="3820944" y="6850457"/>
                </a:moveTo>
                <a:cubicBezTo>
                  <a:pt x="3820944" y="6850457"/>
                  <a:pt x="3820944" y="6850457"/>
                  <a:pt x="3820827" y="6850635"/>
                </a:cubicBezTo>
                <a:cubicBezTo>
                  <a:pt x="3820827" y="6850635"/>
                  <a:pt x="3821002" y="6850750"/>
                  <a:pt x="3821002" y="6850750"/>
                </a:cubicBezTo>
                <a:cubicBezTo>
                  <a:pt x="3821119" y="6850573"/>
                  <a:pt x="3821119" y="6850573"/>
                  <a:pt x="3820944" y="6850457"/>
                </a:cubicBezTo>
                <a:close/>
                <a:moveTo>
                  <a:pt x="421198" y="6252881"/>
                </a:moveTo>
                <a:cubicBezTo>
                  <a:pt x="424393" y="6254114"/>
                  <a:pt x="425316" y="6256697"/>
                  <a:pt x="423261" y="6259016"/>
                </a:cubicBezTo>
                <a:cubicBezTo>
                  <a:pt x="421699" y="6260789"/>
                  <a:pt x="418873" y="6262021"/>
                  <a:pt x="416464" y="6262339"/>
                </a:cubicBezTo>
                <a:cubicBezTo>
                  <a:pt x="413232" y="6262762"/>
                  <a:pt x="411956" y="6260216"/>
                  <a:pt x="412761" y="6257351"/>
                </a:cubicBezTo>
                <a:cubicBezTo>
                  <a:pt x="413948" y="6253145"/>
                  <a:pt x="417338" y="6252397"/>
                  <a:pt x="421198" y="6252881"/>
                </a:cubicBezTo>
                <a:close/>
                <a:moveTo>
                  <a:pt x="668037" y="6295554"/>
                </a:moveTo>
                <a:cubicBezTo>
                  <a:pt x="669967" y="6296547"/>
                  <a:pt x="671846" y="6298079"/>
                  <a:pt x="673440" y="6297017"/>
                </a:cubicBezTo>
                <a:cubicBezTo>
                  <a:pt x="680354" y="6298167"/>
                  <a:pt x="678585" y="6302979"/>
                  <a:pt x="676387" y="6304557"/>
                </a:cubicBezTo>
                <a:cubicBezTo>
                  <a:pt x="673820" y="6306373"/>
                  <a:pt x="669273" y="6306756"/>
                  <a:pt x="666065" y="6305942"/>
                </a:cubicBezTo>
                <a:cubicBezTo>
                  <a:pt x="662365" y="6304996"/>
                  <a:pt x="660225" y="6301097"/>
                  <a:pt x="662328" y="6297321"/>
                </a:cubicBezTo>
                <a:cubicBezTo>
                  <a:pt x="664127" y="6294107"/>
                  <a:pt x="666108" y="6294562"/>
                  <a:pt x="668037" y="6295554"/>
                </a:cubicBezTo>
                <a:close/>
                <a:moveTo>
                  <a:pt x="4446189" y="6902409"/>
                </a:moveTo>
                <a:cubicBezTo>
                  <a:pt x="4448175" y="6903089"/>
                  <a:pt x="4449118" y="6904784"/>
                  <a:pt x="4448296" y="6908451"/>
                </a:cubicBezTo>
                <a:cubicBezTo>
                  <a:pt x="4445404" y="6921366"/>
                  <a:pt x="4423657" y="6917143"/>
                  <a:pt x="4409493" y="6912936"/>
                </a:cubicBezTo>
                <a:cubicBezTo>
                  <a:pt x="4408359" y="6914336"/>
                  <a:pt x="4407074" y="6915596"/>
                  <a:pt x="4405643" y="6916710"/>
                </a:cubicBezTo>
                <a:cubicBezTo>
                  <a:pt x="4403760" y="6916006"/>
                  <a:pt x="4401313" y="6915618"/>
                  <a:pt x="4399693" y="6914611"/>
                </a:cubicBezTo>
                <a:cubicBezTo>
                  <a:pt x="4398074" y="6913604"/>
                  <a:pt x="4397278" y="6911977"/>
                  <a:pt x="4398693" y="6908792"/>
                </a:cubicBezTo>
                <a:cubicBezTo>
                  <a:pt x="4401919" y="6901512"/>
                  <a:pt x="4407418" y="6897852"/>
                  <a:pt x="4415598" y="6902232"/>
                </a:cubicBezTo>
                <a:cubicBezTo>
                  <a:pt x="4416948" y="6900796"/>
                  <a:pt x="4418296" y="6899355"/>
                  <a:pt x="4419645" y="6897925"/>
                </a:cubicBezTo>
                <a:cubicBezTo>
                  <a:pt x="4424887" y="6907476"/>
                  <a:pt x="4440231" y="6900371"/>
                  <a:pt x="4446189" y="6902409"/>
                </a:cubicBezTo>
                <a:close/>
                <a:moveTo>
                  <a:pt x="107600" y="6140634"/>
                </a:moveTo>
                <a:cubicBezTo>
                  <a:pt x="112934" y="6142741"/>
                  <a:pt x="117064" y="6145978"/>
                  <a:pt x="115576" y="6152347"/>
                </a:cubicBezTo>
                <a:cubicBezTo>
                  <a:pt x="115218" y="6153831"/>
                  <a:pt x="111613" y="6155926"/>
                  <a:pt x="110092" y="6155512"/>
                </a:cubicBezTo>
                <a:cubicBezTo>
                  <a:pt x="107225" y="6154742"/>
                  <a:pt x="105005" y="6153399"/>
                  <a:pt x="103726" y="6151447"/>
                </a:cubicBezTo>
                <a:cubicBezTo>
                  <a:pt x="102448" y="6149494"/>
                  <a:pt x="102111" y="6146932"/>
                  <a:pt x="103011" y="6143722"/>
                </a:cubicBezTo>
                <a:cubicBezTo>
                  <a:pt x="104815" y="6143104"/>
                  <a:pt x="106338" y="6142070"/>
                  <a:pt x="107600" y="6140634"/>
                </a:cubicBezTo>
                <a:close/>
                <a:moveTo>
                  <a:pt x="449155" y="6187385"/>
                </a:moveTo>
                <a:cubicBezTo>
                  <a:pt x="451559" y="6187012"/>
                  <a:pt x="453126" y="6188296"/>
                  <a:pt x="451938" y="6195037"/>
                </a:cubicBezTo>
                <a:cubicBezTo>
                  <a:pt x="450833" y="6196695"/>
                  <a:pt x="449729" y="6198354"/>
                  <a:pt x="448621" y="6200016"/>
                </a:cubicBezTo>
                <a:cubicBezTo>
                  <a:pt x="444269" y="6203345"/>
                  <a:pt x="442392" y="6214929"/>
                  <a:pt x="435244" y="6208248"/>
                </a:cubicBezTo>
                <a:cubicBezTo>
                  <a:pt x="428373" y="6201827"/>
                  <a:pt x="439640" y="6196202"/>
                  <a:pt x="441348" y="6189682"/>
                </a:cubicBezTo>
                <a:cubicBezTo>
                  <a:pt x="443510" y="6189790"/>
                  <a:pt x="446751" y="6187759"/>
                  <a:pt x="449155" y="6187385"/>
                </a:cubicBezTo>
                <a:close/>
                <a:moveTo>
                  <a:pt x="162760" y="6126774"/>
                </a:moveTo>
                <a:cubicBezTo>
                  <a:pt x="164954" y="6129027"/>
                  <a:pt x="166301" y="6132287"/>
                  <a:pt x="167294" y="6135365"/>
                </a:cubicBezTo>
                <a:cubicBezTo>
                  <a:pt x="167431" y="6135798"/>
                  <a:pt x="163730" y="6137474"/>
                  <a:pt x="163520" y="6137594"/>
                </a:cubicBezTo>
                <a:cubicBezTo>
                  <a:pt x="158597" y="6133840"/>
                  <a:pt x="154548" y="6132302"/>
                  <a:pt x="156560" y="6128124"/>
                </a:cubicBezTo>
                <a:cubicBezTo>
                  <a:pt x="157166" y="6126862"/>
                  <a:pt x="161909" y="6125904"/>
                  <a:pt x="162760" y="6126774"/>
                </a:cubicBezTo>
                <a:close/>
                <a:moveTo>
                  <a:pt x="681814" y="6185510"/>
                </a:moveTo>
                <a:cubicBezTo>
                  <a:pt x="692416" y="6194391"/>
                  <a:pt x="683142" y="6204400"/>
                  <a:pt x="682432" y="6213829"/>
                </a:cubicBezTo>
                <a:cubicBezTo>
                  <a:pt x="682347" y="6214859"/>
                  <a:pt x="676020" y="6215422"/>
                  <a:pt x="672602" y="6216210"/>
                </a:cubicBezTo>
                <a:cubicBezTo>
                  <a:pt x="672204" y="6206222"/>
                  <a:pt x="671817" y="6196235"/>
                  <a:pt x="671442" y="6186691"/>
                </a:cubicBezTo>
                <a:cubicBezTo>
                  <a:pt x="674956" y="6182994"/>
                  <a:pt x="678840" y="6183020"/>
                  <a:pt x="681814" y="6185510"/>
                </a:cubicBezTo>
                <a:close/>
                <a:moveTo>
                  <a:pt x="4139909" y="6742788"/>
                </a:moveTo>
                <a:cubicBezTo>
                  <a:pt x="4139792" y="6742965"/>
                  <a:pt x="4139616" y="6742850"/>
                  <a:pt x="4139616" y="6742850"/>
                </a:cubicBezTo>
                <a:cubicBezTo>
                  <a:pt x="4139616" y="6742850"/>
                  <a:pt x="4139500" y="6743027"/>
                  <a:pt x="4139500" y="6743027"/>
                </a:cubicBezTo>
                <a:cubicBezTo>
                  <a:pt x="4139500" y="6743027"/>
                  <a:pt x="4139792" y="6742965"/>
                  <a:pt x="4139909" y="6742788"/>
                </a:cubicBezTo>
                <a:close/>
                <a:moveTo>
                  <a:pt x="1067671" y="6198811"/>
                </a:moveTo>
                <a:cubicBezTo>
                  <a:pt x="1068894" y="6201137"/>
                  <a:pt x="1069884" y="6203818"/>
                  <a:pt x="1070583" y="6206560"/>
                </a:cubicBezTo>
                <a:cubicBezTo>
                  <a:pt x="1071107" y="6206145"/>
                  <a:pt x="1071631" y="6205728"/>
                  <a:pt x="1072446" y="6205250"/>
                </a:cubicBezTo>
                <a:cubicBezTo>
                  <a:pt x="1074368" y="6204232"/>
                  <a:pt x="1071398" y="6201517"/>
                  <a:pt x="1067671" y="6198811"/>
                </a:cubicBezTo>
                <a:close/>
                <a:moveTo>
                  <a:pt x="110067" y="6029628"/>
                </a:moveTo>
                <a:cubicBezTo>
                  <a:pt x="109985" y="6032355"/>
                  <a:pt x="111061" y="6036450"/>
                  <a:pt x="109486" y="6038722"/>
                </a:cubicBezTo>
                <a:cubicBezTo>
                  <a:pt x="107019" y="6042310"/>
                  <a:pt x="102657" y="6044935"/>
                  <a:pt x="98351" y="6040421"/>
                </a:cubicBezTo>
                <a:cubicBezTo>
                  <a:pt x="95343" y="6037262"/>
                  <a:pt x="96628" y="6033825"/>
                  <a:pt x="98965" y="6030915"/>
                </a:cubicBezTo>
                <a:cubicBezTo>
                  <a:pt x="101514" y="6027742"/>
                  <a:pt x="104927" y="6027563"/>
                  <a:pt x="110067" y="6029628"/>
                </a:cubicBezTo>
                <a:close/>
                <a:moveTo>
                  <a:pt x="585081" y="6094706"/>
                </a:moveTo>
                <a:cubicBezTo>
                  <a:pt x="589859" y="6095732"/>
                  <a:pt x="594720" y="6098212"/>
                  <a:pt x="599409" y="6099518"/>
                </a:cubicBezTo>
                <a:cubicBezTo>
                  <a:pt x="606048" y="6101364"/>
                  <a:pt x="606041" y="6105821"/>
                  <a:pt x="602328" y="6109662"/>
                </a:cubicBezTo>
                <a:cubicBezTo>
                  <a:pt x="594892" y="6117316"/>
                  <a:pt x="585663" y="6116922"/>
                  <a:pt x="576777" y="6112565"/>
                </a:cubicBezTo>
                <a:cubicBezTo>
                  <a:pt x="571118" y="6109788"/>
                  <a:pt x="567985" y="6101974"/>
                  <a:pt x="571253" y="6098610"/>
                </a:cubicBezTo>
                <a:cubicBezTo>
                  <a:pt x="575607" y="6094105"/>
                  <a:pt x="580302" y="6093679"/>
                  <a:pt x="585081" y="6094706"/>
                </a:cubicBezTo>
                <a:close/>
                <a:moveTo>
                  <a:pt x="129647" y="5996649"/>
                </a:moveTo>
                <a:cubicBezTo>
                  <a:pt x="132930" y="5998408"/>
                  <a:pt x="134951" y="6001847"/>
                  <a:pt x="131445" y="6004891"/>
                </a:cubicBezTo>
                <a:cubicBezTo>
                  <a:pt x="130215" y="6005959"/>
                  <a:pt x="126274" y="6005217"/>
                  <a:pt x="124523" y="6003973"/>
                </a:cubicBezTo>
                <a:cubicBezTo>
                  <a:pt x="122969" y="6002870"/>
                  <a:pt x="122710" y="5999919"/>
                  <a:pt x="121382" y="5996509"/>
                </a:cubicBezTo>
                <a:cubicBezTo>
                  <a:pt x="125111" y="5996492"/>
                  <a:pt x="127851" y="5995691"/>
                  <a:pt x="129647" y="5996649"/>
                </a:cubicBezTo>
                <a:close/>
                <a:moveTo>
                  <a:pt x="207974" y="5991292"/>
                </a:moveTo>
                <a:cubicBezTo>
                  <a:pt x="207998" y="5991335"/>
                  <a:pt x="208034" y="5991379"/>
                  <a:pt x="208062" y="5991418"/>
                </a:cubicBezTo>
                <a:cubicBezTo>
                  <a:pt x="208059" y="5991442"/>
                  <a:pt x="208053" y="5991451"/>
                  <a:pt x="208053" y="5991471"/>
                </a:cubicBezTo>
                <a:close/>
                <a:moveTo>
                  <a:pt x="231707" y="5963174"/>
                </a:moveTo>
                <a:cubicBezTo>
                  <a:pt x="244241" y="5961149"/>
                  <a:pt x="250414" y="5968511"/>
                  <a:pt x="255069" y="5981545"/>
                </a:cubicBezTo>
                <a:cubicBezTo>
                  <a:pt x="238716" y="5983084"/>
                  <a:pt x="218832" y="5969644"/>
                  <a:pt x="210592" y="5993141"/>
                </a:cubicBezTo>
                <a:cubicBezTo>
                  <a:pt x="208641" y="5990336"/>
                  <a:pt x="206717" y="5987554"/>
                  <a:pt x="204770" y="5984743"/>
                </a:cubicBezTo>
                <a:cubicBezTo>
                  <a:pt x="205843" y="5967733"/>
                  <a:pt x="218896" y="5965239"/>
                  <a:pt x="231707" y="5963174"/>
                </a:cubicBezTo>
                <a:close/>
                <a:moveTo>
                  <a:pt x="263113" y="5949187"/>
                </a:moveTo>
                <a:cubicBezTo>
                  <a:pt x="264755" y="5949651"/>
                  <a:pt x="266190" y="5950805"/>
                  <a:pt x="267624" y="5951749"/>
                </a:cubicBezTo>
                <a:cubicBezTo>
                  <a:pt x="270748" y="5953811"/>
                  <a:pt x="273829" y="5956920"/>
                  <a:pt x="268459" y="5959013"/>
                </a:cubicBezTo>
                <a:cubicBezTo>
                  <a:pt x="265628" y="5960109"/>
                  <a:pt x="261262" y="5958474"/>
                  <a:pt x="258139" y="5956952"/>
                </a:cubicBezTo>
                <a:cubicBezTo>
                  <a:pt x="257030" y="5956414"/>
                  <a:pt x="257529" y="5952552"/>
                  <a:pt x="257357" y="5950771"/>
                </a:cubicBezTo>
                <a:cubicBezTo>
                  <a:pt x="259622" y="5948951"/>
                  <a:pt x="261472" y="5948723"/>
                  <a:pt x="263113" y="5949187"/>
                </a:cubicBezTo>
                <a:close/>
                <a:moveTo>
                  <a:pt x="910554" y="6044179"/>
                </a:moveTo>
                <a:cubicBezTo>
                  <a:pt x="903915" y="6046659"/>
                  <a:pt x="897392" y="6049722"/>
                  <a:pt x="890870" y="6052786"/>
                </a:cubicBezTo>
                <a:cubicBezTo>
                  <a:pt x="905546" y="6054834"/>
                  <a:pt x="920803" y="6059041"/>
                  <a:pt x="934373" y="6064672"/>
                </a:cubicBezTo>
                <a:cubicBezTo>
                  <a:pt x="931694" y="6059612"/>
                  <a:pt x="928956" y="6054260"/>
                  <a:pt x="925520" y="6049969"/>
                </a:cubicBezTo>
                <a:cubicBezTo>
                  <a:pt x="920396" y="6044061"/>
                  <a:pt x="918358" y="6041452"/>
                  <a:pt x="910554" y="6044179"/>
                </a:cubicBezTo>
                <a:close/>
                <a:moveTo>
                  <a:pt x="347547" y="5944356"/>
                </a:moveTo>
                <a:cubicBezTo>
                  <a:pt x="362125" y="5965625"/>
                  <a:pt x="339005" y="5959484"/>
                  <a:pt x="332331" y="5965299"/>
                </a:cubicBezTo>
                <a:cubicBezTo>
                  <a:pt x="325942" y="5949986"/>
                  <a:pt x="343282" y="5951921"/>
                  <a:pt x="347547" y="5944356"/>
                </a:cubicBezTo>
                <a:close/>
                <a:moveTo>
                  <a:pt x="548427" y="5964750"/>
                </a:moveTo>
                <a:cubicBezTo>
                  <a:pt x="556222" y="5966182"/>
                  <a:pt x="566367" y="5971053"/>
                  <a:pt x="553001" y="5980569"/>
                </a:cubicBezTo>
                <a:cubicBezTo>
                  <a:pt x="553851" y="5982102"/>
                  <a:pt x="554991" y="5983394"/>
                  <a:pt x="556404" y="5984429"/>
                </a:cubicBezTo>
                <a:cubicBezTo>
                  <a:pt x="559743" y="5997439"/>
                  <a:pt x="553958" y="6000723"/>
                  <a:pt x="543286" y="5995175"/>
                </a:cubicBezTo>
                <a:cubicBezTo>
                  <a:pt x="539479" y="5993198"/>
                  <a:pt x="535196" y="5991430"/>
                  <a:pt x="532249" y="5988482"/>
                </a:cubicBezTo>
                <a:cubicBezTo>
                  <a:pt x="529303" y="5985534"/>
                  <a:pt x="527694" y="5981406"/>
                  <a:pt x="529235" y="5974708"/>
                </a:cubicBezTo>
                <a:cubicBezTo>
                  <a:pt x="532108" y="5962193"/>
                  <a:pt x="541370" y="5963460"/>
                  <a:pt x="548427" y="5964750"/>
                </a:cubicBezTo>
                <a:close/>
                <a:moveTo>
                  <a:pt x="53167" y="5863372"/>
                </a:moveTo>
                <a:cubicBezTo>
                  <a:pt x="69776" y="5865808"/>
                  <a:pt x="62699" y="5883812"/>
                  <a:pt x="70148" y="5893439"/>
                </a:cubicBezTo>
                <a:cubicBezTo>
                  <a:pt x="63284" y="5892894"/>
                  <a:pt x="57017" y="5891706"/>
                  <a:pt x="52189" y="5888870"/>
                </a:cubicBezTo>
                <a:cubicBezTo>
                  <a:pt x="47361" y="5886034"/>
                  <a:pt x="43972" y="5881550"/>
                  <a:pt x="42867" y="5874419"/>
                </a:cubicBezTo>
                <a:cubicBezTo>
                  <a:pt x="41816" y="5867605"/>
                  <a:pt x="48917" y="5862743"/>
                  <a:pt x="53167" y="5863372"/>
                </a:cubicBezTo>
                <a:close/>
                <a:moveTo>
                  <a:pt x="381547" y="5913681"/>
                </a:moveTo>
                <a:cubicBezTo>
                  <a:pt x="384609" y="5913959"/>
                  <a:pt x="387659" y="5915773"/>
                  <a:pt x="390669" y="5918449"/>
                </a:cubicBezTo>
                <a:cubicBezTo>
                  <a:pt x="389752" y="5919843"/>
                  <a:pt x="388933" y="5921287"/>
                  <a:pt x="388200" y="5922782"/>
                </a:cubicBezTo>
                <a:cubicBezTo>
                  <a:pt x="382362" y="5922261"/>
                  <a:pt x="376541" y="5928743"/>
                  <a:pt x="370866" y="5922907"/>
                </a:cubicBezTo>
                <a:cubicBezTo>
                  <a:pt x="370286" y="5922307"/>
                  <a:pt x="371300" y="5919324"/>
                  <a:pt x="372347" y="5918135"/>
                </a:cubicBezTo>
                <a:cubicBezTo>
                  <a:pt x="375408" y="5914664"/>
                  <a:pt x="378484" y="5913404"/>
                  <a:pt x="381547" y="5913681"/>
                </a:cubicBezTo>
                <a:close/>
                <a:moveTo>
                  <a:pt x="349717" y="5885399"/>
                </a:moveTo>
                <a:cubicBezTo>
                  <a:pt x="352681" y="5894691"/>
                  <a:pt x="354825" y="5901387"/>
                  <a:pt x="357097" y="5908529"/>
                </a:cubicBezTo>
                <a:cubicBezTo>
                  <a:pt x="353794" y="5908959"/>
                  <a:pt x="351993" y="5909776"/>
                  <a:pt x="350754" y="5909256"/>
                </a:cubicBezTo>
                <a:cubicBezTo>
                  <a:pt x="337124" y="5903536"/>
                  <a:pt x="337908" y="5895815"/>
                  <a:pt x="349717" y="5885399"/>
                </a:cubicBezTo>
                <a:close/>
                <a:moveTo>
                  <a:pt x="446647" y="5899201"/>
                </a:moveTo>
                <a:cubicBezTo>
                  <a:pt x="453636" y="5905304"/>
                  <a:pt x="452766" y="5914213"/>
                  <a:pt x="448321" y="5922331"/>
                </a:cubicBezTo>
                <a:cubicBezTo>
                  <a:pt x="451309" y="5932610"/>
                  <a:pt x="447687" y="5939994"/>
                  <a:pt x="436828" y="5938231"/>
                </a:cubicBezTo>
                <a:cubicBezTo>
                  <a:pt x="419873" y="5935481"/>
                  <a:pt x="450585" y="5922416"/>
                  <a:pt x="433392" y="5918344"/>
                </a:cubicBezTo>
                <a:cubicBezTo>
                  <a:pt x="423752" y="5914306"/>
                  <a:pt x="426146" y="5909807"/>
                  <a:pt x="432483" y="5904463"/>
                </a:cubicBezTo>
                <a:cubicBezTo>
                  <a:pt x="436803" y="5900822"/>
                  <a:pt x="441846" y="5895020"/>
                  <a:pt x="446647" y="5899201"/>
                </a:cubicBezTo>
                <a:close/>
                <a:moveTo>
                  <a:pt x="399105" y="5882593"/>
                </a:moveTo>
                <a:cubicBezTo>
                  <a:pt x="394876" y="5895466"/>
                  <a:pt x="388190" y="5903663"/>
                  <a:pt x="374687" y="5898389"/>
                </a:cubicBezTo>
                <a:cubicBezTo>
                  <a:pt x="369393" y="5896321"/>
                  <a:pt x="367938" y="5892043"/>
                  <a:pt x="370571" y="5887081"/>
                </a:cubicBezTo>
                <a:cubicBezTo>
                  <a:pt x="377980" y="5873118"/>
                  <a:pt x="389872" y="5889252"/>
                  <a:pt x="399105" y="5882593"/>
                </a:cubicBezTo>
                <a:close/>
                <a:moveTo>
                  <a:pt x="548500" y="5905406"/>
                </a:moveTo>
                <a:cubicBezTo>
                  <a:pt x="548475" y="5905471"/>
                  <a:pt x="548450" y="5905537"/>
                  <a:pt x="548424" y="5905601"/>
                </a:cubicBezTo>
                <a:cubicBezTo>
                  <a:pt x="548484" y="5905592"/>
                  <a:pt x="548553" y="5905620"/>
                  <a:pt x="548624" y="5905619"/>
                </a:cubicBezTo>
                <a:cubicBezTo>
                  <a:pt x="548578" y="5905556"/>
                  <a:pt x="548546" y="5905469"/>
                  <a:pt x="548500" y="5905406"/>
                </a:cubicBezTo>
                <a:close/>
                <a:moveTo>
                  <a:pt x="189712" y="5836246"/>
                </a:moveTo>
                <a:cubicBezTo>
                  <a:pt x="203181" y="5844315"/>
                  <a:pt x="216901" y="5852003"/>
                  <a:pt x="230064" y="5860536"/>
                </a:cubicBezTo>
                <a:cubicBezTo>
                  <a:pt x="247952" y="5872129"/>
                  <a:pt x="248558" y="5887602"/>
                  <a:pt x="232396" y="5904371"/>
                </a:cubicBezTo>
                <a:cubicBezTo>
                  <a:pt x="235732" y="5906660"/>
                  <a:pt x="239076" y="5908949"/>
                  <a:pt x="242409" y="5911243"/>
                </a:cubicBezTo>
                <a:cubicBezTo>
                  <a:pt x="253460" y="5911320"/>
                  <a:pt x="252267" y="5890961"/>
                  <a:pt x="259470" y="5895668"/>
                </a:cubicBezTo>
                <a:cubicBezTo>
                  <a:pt x="277176" y="5907244"/>
                  <a:pt x="298634" y="5898837"/>
                  <a:pt x="315493" y="5909867"/>
                </a:cubicBezTo>
                <a:cubicBezTo>
                  <a:pt x="313183" y="5913502"/>
                  <a:pt x="310866" y="5917136"/>
                  <a:pt x="308557" y="5920770"/>
                </a:cubicBezTo>
                <a:cubicBezTo>
                  <a:pt x="288524" y="5911823"/>
                  <a:pt x="266459" y="5920158"/>
                  <a:pt x="246160" y="5913418"/>
                </a:cubicBezTo>
                <a:cubicBezTo>
                  <a:pt x="237577" y="5927468"/>
                  <a:pt x="228191" y="5923476"/>
                  <a:pt x="218597" y="5914625"/>
                </a:cubicBezTo>
                <a:cubicBezTo>
                  <a:pt x="209476" y="5916820"/>
                  <a:pt x="198399" y="5900444"/>
                  <a:pt x="190856" y="5917557"/>
                </a:cubicBezTo>
                <a:cubicBezTo>
                  <a:pt x="193291" y="5922754"/>
                  <a:pt x="192714" y="5927434"/>
                  <a:pt x="186346" y="5923208"/>
                </a:cubicBezTo>
                <a:cubicBezTo>
                  <a:pt x="181498" y="5919998"/>
                  <a:pt x="179030" y="5913176"/>
                  <a:pt x="175500" y="5907963"/>
                </a:cubicBezTo>
                <a:cubicBezTo>
                  <a:pt x="174213" y="5906798"/>
                  <a:pt x="172762" y="5905897"/>
                  <a:pt x="171150" y="5905244"/>
                </a:cubicBezTo>
                <a:cubicBezTo>
                  <a:pt x="151350" y="5909102"/>
                  <a:pt x="158033" y="5893940"/>
                  <a:pt x="157638" y="5885294"/>
                </a:cubicBezTo>
                <a:cubicBezTo>
                  <a:pt x="156895" y="5869189"/>
                  <a:pt x="169893" y="5884044"/>
                  <a:pt x="174253" y="5878621"/>
                </a:cubicBezTo>
                <a:cubicBezTo>
                  <a:pt x="173938" y="5872177"/>
                  <a:pt x="173618" y="5865725"/>
                  <a:pt x="173306" y="5859274"/>
                </a:cubicBezTo>
                <a:cubicBezTo>
                  <a:pt x="177722" y="5850844"/>
                  <a:pt x="167937" y="5832309"/>
                  <a:pt x="189712" y="5836246"/>
                </a:cubicBezTo>
                <a:close/>
                <a:moveTo>
                  <a:pt x="90681" y="5814136"/>
                </a:moveTo>
                <a:cubicBezTo>
                  <a:pt x="95039" y="5822091"/>
                  <a:pt x="96511" y="5827825"/>
                  <a:pt x="94569" y="5835824"/>
                </a:cubicBezTo>
                <a:cubicBezTo>
                  <a:pt x="88543" y="5830001"/>
                  <a:pt x="85343" y="5824890"/>
                  <a:pt x="90681" y="5814136"/>
                </a:cubicBezTo>
                <a:close/>
                <a:moveTo>
                  <a:pt x="1022603" y="5953043"/>
                </a:moveTo>
                <a:cubicBezTo>
                  <a:pt x="1022603" y="5953043"/>
                  <a:pt x="1022662" y="5953335"/>
                  <a:pt x="1022662" y="5953335"/>
                </a:cubicBezTo>
                <a:cubicBezTo>
                  <a:pt x="1022662" y="5953335"/>
                  <a:pt x="1022662" y="5953335"/>
                  <a:pt x="1022953" y="5953273"/>
                </a:cubicBezTo>
                <a:cubicBezTo>
                  <a:pt x="1022778" y="5953158"/>
                  <a:pt x="1022778" y="5953158"/>
                  <a:pt x="1022603" y="5953043"/>
                </a:cubicBezTo>
                <a:close/>
                <a:moveTo>
                  <a:pt x="378546" y="5841186"/>
                </a:moveTo>
                <a:cubicBezTo>
                  <a:pt x="381289" y="5841246"/>
                  <a:pt x="383458" y="5841919"/>
                  <a:pt x="383429" y="5845208"/>
                </a:cubicBezTo>
                <a:cubicBezTo>
                  <a:pt x="383330" y="5854170"/>
                  <a:pt x="374480" y="5853801"/>
                  <a:pt x="367388" y="5853424"/>
                </a:cubicBezTo>
                <a:cubicBezTo>
                  <a:pt x="360864" y="5847536"/>
                  <a:pt x="365680" y="5844223"/>
                  <a:pt x="370225" y="5840841"/>
                </a:cubicBezTo>
                <a:cubicBezTo>
                  <a:pt x="372488" y="5841678"/>
                  <a:pt x="375804" y="5841125"/>
                  <a:pt x="378546" y="5841186"/>
                </a:cubicBezTo>
                <a:close/>
                <a:moveTo>
                  <a:pt x="396576" y="5843011"/>
                </a:moveTo>
                <a:cubicBezTo>
                  <a:pt x="396675" y="5842739"/>
                  <a:pt x="402945" y="5844625"/>
                  <a:pt x="406324" y="5845498"/>
                </a:cubicBezTo>
                <a:cubicBezTo>
                  <a:pt x="407239" y="5846989"/>
                  <a:pt x="408402" y="5848248"/>
                  <a:pt x="409822" y="5849275"/>
                </a:cubicBezTo>
                <a:cubicBezTo>
                  <a:pt x="406705" y="5860817"/>
                  <a:pt x="417027" y="5863795"/>
                  <a:pt x="423194" y="5869606"/>
                </a:cubicBezTo>
                <a:cubicBezTo>
                  <a:pt x="415656" y="5871047"/>
                  <a:pt x="407842" y="5867706"/>
                  <a:pt x="402493" y="5862351"/>
                </a:cubicBezTo>
                <a:cubicBezTo>
                  <a:pt x="397144" y="5856996"/>
                  <a:pt x="394258" y="5849626"/>
                  <a:pt x="396576" y="5843011"/>
                </a:cubicBezTo>
                <a:close/>
                <a:moveTo>
                  <a:pt x="237338" y="5809654"/>
                </a:moveTo>
                <a:cubicBezTo>
                  <a:pt x="240857" y="5810895"/>
                  <a:pt x="240989" y="5815662"/>
                  <a:pt x="237053" y="5824366"/>
                </a:cubicBezTo>
                <a:cubicBezTo>
                  <a:pt x="233795" y="5824410"/>
                  <a:pt x="227061" y="5825532"/>
                  <a:pt x="220882" y="5824187"/>
                </a:cubicBezTo>
                <a:cubicBezTo>
                  <a:pt x="216987" y="5823337"/>
                  <a:pt x="217116" y="5817353"/>
                  <a:pt x="219580" y="5814791"/>
                </a:cubicBezTo>
                <a:cubicBezTo>
                  <a:pt x="224236" y="5809960"/>
                  <a:pt x="230827" y="5807352"/>
                  <a:pt x="237338" y="5809654"/>
                </a:cubicBezTo>
                <a:close/>
                <a:moveTo>
                  <a:pt x="957205" y="5923450"/>
                </a:moveTo>
                <a:cubicBezTo>
                  <a:pt x="956157" y="5923521"/>
                  <a:pt x="955108" y="5923592"/>
                  <a:pt x="954060" y="5923663"/>
                </a:cubicBezTo>
                <a:cubicBezTo>
                  <a:pt x="954875" y="5925468"/>
                  <a:pt x="955691" y="5927273"/>
                  <a:pt x="956331" y="5928962"/>
                </a:cubicBezTo>
                <a:cubicBezTo>
                  <a:pt x="956739" y="5927201"/>
                  <a:pt x="956972" y="5925326"/>
                  <a:pt x="957205" y="5923450"/>
                </a:cubicBezTo>
                <a:close/>
                <a:moveTo>
                  <a:pt x="213154" y="5790607"/>
                </a:moveTo>
                <a:cubicBezTo>
                  <a:pt x="214446" y="5791866"/>
                  <a:pt x="214733" y="5795356"/>
                  <a:pt x="213987" y="5797251"/>
                </a:cubicBezTo>
                <a:cubicBezTo>
                  <a:pt x="212829" y="5800193"/>
                  <a:pt x="210429" y="5804279"/>
                  <a:pt x="206701" y="5801655"/>
                </a:cubicBezTo>
                <a:cubicBezTo>
                  <a:pt x="204503" y="5800109"/>
                  <a:pt x="204272" y="5795773"/>
                  <a:pt x="203455" y="5793510"/>
                </a:cubicBezTo>
                <a:cubicBezTo>
                  <a:pt x="206854" y="5788926"/>
                  <a:pt x="210110" y="5787642"/>
                  <a:pt x="213154" y="5790607"/>
                </a:cubicBezTo>
                <a:close/>
                <a:moveTo>
                  <a:pt x="766015" y="5878811"/>
                </a:moveTo>
                <a:cubicBezTo>
                  <a:pt x="781279" y="5879084"/>
                  <a:pt x="783532" y="5885956"/>
                  <a:pt x="783368" y="5896458"/>
                </a:cubicBezTo>
                <a:cubicBezTo>
                  <a:pt x="779084" y="5895027"/>
                  <a:pt x="775692" y="5893122"/>
                  <a:pt x="772898" y="5890321"/>
                </a:cubicBezTo>
                <a:cubicBezTo>
                  <a:pt x="770105" y="5887519"/>
                  <a:pt x="767909" y="5883823"/>
                  <a:pt x="766015" y="5878811"/>
                </a:cubicBezTo>
                <a:close/>
                <a:moveTo>
                  <a:pt x="845258" y="5839507"/>
                </a:moveTo>
                <a:cubicBezTo>
                  <a:pt x="842902" y="5849613"/>
                  <a:pt x="838146" y="5855379"/>
                  <a:pt x="828176" y="5859776"/>
                </a:cubicBezTo>
                <a:cubicBezTo>
                  <a:pt x="827184" y="5846848"/>
                  <a:pt x="830819" y="5840443"/>
                  <a:pt x="845258" y="5839507"/>
                </a:cubicBezTo>
                <a:close/>
                <a:moveTo>
                  <a:pt x="853139" y="5820979"/>
                </a:moveTo>
                <a:lnTo>
                  <a:pt x="853139" y="5821739"/>
                </a:lnTo>
                <a:cubicBezTo>
                  <a:pt x="852965" y="5821625"/>
                  <a:pt x="852790" y="5821510"/>
                  <a:pt x="852615" y="5821394"/>
                </a:cubicBezTo>
                <a:cubicBezTo>
                  <a:pt x="852906" y="5821332"/>
                  <a:pt x="853023" y="5821155"/>
                  <a:pt x="853139" y="5820979"/>
                </a:cubicBezTo>
                <a:close/>
                <a:moveTo>
                  <a:pt x="562434" y="5762519"/>
                </a:moveTo>
                <a:cubicBezTo>
                  <a:pt x="567792" y="5765992"/>
                  <a:pt x="567311" y="5772912"/>
                  <a:pt x="564852" y="5777350"/>
                </a:cubicBezTo>
                <a:cubicBezTo>
                  <a:pt x="563712" y="5779423"/>
                  <a:pt x="562274" y="5779094"/>
                  <a:pt x="560774" y="5778104"/>
                </a:cubicBezTo>
                <a:cubicBezTo>
                  <a:pt x="559272" y="5777112"/>
                  <a:pt x="557708" y="5775458"/>
                  <a:pt x="556315" y="5774881"/>
                </a:cubicBezTo>
                <a:cubicBezTo>
                  <a:pt x="552131" y="5773149"/>
                  <a:pt x="547889" y="5770503"/>
                  <a:pt x="553162" y="5763792"/>
                </a:cubicBezTo>
                <a:cubicBezTo>
                  <a:pt x="555685" y="5763363"/>
                  <a:pt x="560252" y="5761110"/>
                  <a:pt x="562434" y="5762519"/>
                </a:cubicBezTo>
                <a:close/>
                <a:moveTo>
                  <a:pt x="783758" y="5795492"/>
                </a:moveTo>
                <a:cubicBezTo>
                  <a:pt x="786085" y="5797136"/>
                  <a:pt x="787888" y="5799871"/>
                  <a:pt x="788474" y="5800876"/>
                </a:cubicBezTo>
                <a:cubicBezTo>
                  <a:pt x="794321" y="5810869"/>
                  <a:pt x="803910" y="5812746"/>
                  <a:pt x="816181" y="5814740"/>
                </a:cubicBezTo>
                <a:cubicBezTo>
                  <a:pt x="808482" y="5825960"/>
                  <a:pt x="797266" y="5823323"/>
                  <a:pt x="789016" y="5826941"/>
                </a:cubicBezTo>
                <a:cubicBezTo>
                  <a:pt x="789165" y="5833283"/>
                  <a:pt x="788924" y="5839499"/>
                  <a:pt x="784018" y="5844389"/>
                </a:cubicBezTo>
                <a:cubicBezTo>
                  <a:pt x="803892" y="5853147"/>
                  <a:pt x="794543" y="5862042"/>
                  <a:pt x="783005" y="5868306"/>
                </a:cubicBezTo>
                <a:cubicBezTo>
                  <a:pt x="772950" y="5873785"/>
                  <a:pt x="756689" y="5861487"/>
                  <a:pt x="749963" y="5878971"/>
                </a:cubicBezTo>
                <a:cubicBezTo>
                  <a:pt x="735136" y="5864438"/>
                  <a:pt x="734256" y="5883747"/>
                  <a:pt x="726607" y="5887467"/>
                </a:cubicBezTo>
                <a:cubicBezTo>
                  <a:pt x="722142" y="5889632"/>
                  <a:pt x="713386" y="5904459"/>
                  <a:pt x="706242" y="5887678"/>
                </a:cubicBezTo>
                <a:cubicBezTo>
                  <a:pt x="703326" y="5880869"/>
                  <a:pt x="697059" y="5882353"/>
                  <a:pt x="693846" y="5888732"/>
                </a:cubicBezTo>
                <a:cubicBezTo>
                  <a:pt x="688724" y="5898892"/>
                  <a:pt x="676119" y="5899515"/>
                  <a:pt x="670100" y="5907486"/>
                </a:cubicBezTo>
                <a:cubicBezTo>
                  <a:pt x="660580" y="5920084"/>
                  <a:pt x="656591" y="5913807"/>
                  <a:pt x="650423" y="5904597"/>
                </a:cubicBezTo>
                <a:cubicBezTo>
                  <a:pt x="647551" y="5900309"/>
                  <a:pt x="648526" y="5889295"/>
                  <a:pt x="638423" y="5893112"/>
                </a:cubicBezTo>
                <a:cubicBezTo>
                  <a:pt x="631143" y="5895870"/>
                  <a:pt x="623668" y="5897455"/>
                  <a:pt x="623708" y="5909839"/>
                </a:cubicBezTo>
                <a:cubicBezTo>
                  <a:pt x="623770" y="5928170"/>
                  <a:pt x="616270" y="5914465"/>
                  <a:pt x="611658" y="5911087"/>
                </a:cubicBezTo>
                <a:cubicBezTo>
                  <a:pt x="606750" y="5918520"/>
                  <a:pt x="606157" y="5928953"/>
                  <a:pt x="596384" y="5932989"/>
                </a:cubicBezTo>
                <a:cubicBezTo>
                  <a:pt x="582844" y="5941896"/>
                  <a:pt x="575837" y="5920233"/>
                  <a:pt x="562997" y="5925886"/>
                </a:cubicBezTo>
                <a:lnTo>
                  <a:pt x="562966" y="5925882"/>
                </a:lnTo>
                <a:cubicBezTo>
                  <a:pt x="562966" y="5925882"/>
                  <a:pt x="562997" y="5925886"/>
                  <a:pt x="563010" y="5925895"/>
                </a:cubicBezTo>
                <a:cubicBezTo>
                  <a:pt x="568602" y="5939746"/>
                  <a:pt x="556673" y="5950530"/>
                  <a:pt x="549507" y="5949858"/>
                </a:cubicBezTo>
                <a:cubicBezTo>
                  <a:pt x="530436" y="5948050"/>
                  <a:pt x="508482" y="5945390"/>
                  <a:pt x="504024" y="5919535"/>
                </a:cubicBezTo>
                <a:cubicBezTo>
                  <a:pt x="499706" y="5919742"/>
                  <a:pt x="495387" y="5919949"/>
                  <a:pt x="491069" y="5920156"/>
                </a:cubicBezTo>
                <a:cubicBezTo>
                  <a:pt x="485172" y="5927115"/>
                  <a:pt x="488300" y="5949275"/>
                  <a:pt x="468824" y="5933344"/>
                </a:cubicBezTo>
                <a:cubicBezTo>
                  <a:pt x="463233" y="5924057"/>
                  <a:pt x="465044" y="5915777"/>
                  <a:pt x="472270" y="5908241"/>
                </a:cubicBezTo>
                <a:cubicBezTo>
                  <a:pt x="481660" y="5897417"/>
                  <a:pt x="460673" y="5897267"/>
                  <a:pt x="465217" y="5888145"/>
                </a:cubicBezTo>
                <a:cubicBezTo>
                  <a:pt x="463598" y="5871674"/>
                  <a:pt x="441325" y="5883491"/>
                  <a:pt x="438511" y="5868647"/>
                </a:cubicBezTo>
                <a:cubicBezTo>
                  <a:pt x="439352" y="5863870"/>
                  <a:pt x="440214" y="5859090"/>
                  <a:pt x="441064" y="5854301"/>
                </a:cubicBezTo>
                <a:cubicBezTo>
                  <a:pt x="441014" y="5854269"/>
                  <a:pt x="440934" y="5854232"/>
                  <a:pt x="440877" y="5854211"/>
                </a:cubicBezTo>
                <a:cubicBezTo>
                  <a:pt x="448568" y="5847144"/>
                  <a:pt x="444381" y="5822690"/>
                  <a:pt x="466469" y="5836736"/>
                </a:cubicBezTo>
                <a:cubicBezTo>
                  <a:pt x="481924" y="5844706"/>
                  <a:pt x="464211" y="5855041"/>
                  <a:pt x="468409" y="5863803"/>
                </a:cubicBezTo>
                <a:cubicBezTo>
                  <a:pt x="491206" y="5869480"/>
                  <a:pt x="484047" y="5845565"/>
                  <a:pt x="483033" y="5842647"/>
                </a:cubicBezTo>
                <a:cubicBezTo>
                  <a:pt x="477578" y="5826718"/>
                  <a:pt x="484434" y="5827381"/>
                  <a:pt x="496817" y="5826320"/>
                </a:cubicBezTo>
                <a:cubicBezTo>
                  <a:pt x="520985" y="5824227"/>
                  <a:pt x="545541" y="5813455"/>
                  <a:pt x="566918" y="5834321"/>
                </a:cubicBezTo>
                <a:cubicBezTo>
                  <a:pt x="571935" y="5826031"/>
                  <a:pt x="577655" y="5827219"/>
                  <a:pt x="584268" y="5832549"/>
                </a:cubicBezTo>
                <a:cubicBezTo>
                  <a:pt x="590179" y="5837319"/>
                  <a:pt x="595392" y="5844777"/>
                  <a:pt x="604831" y="5839886"/>
                </a:cubicBezTo>
                <a:cubicBezTo>
                  <a:pt x="601926" y="5833834"/>
                  <a:pt x="599028" y="5827769"/>
                  <a:pt x="596116" y="5821729"/>
                </a:cubicBezTo>
                <a:cubicBezTo>
                  <a:pt x="593553" y="5816651"/>
                  <a:pt x="582747" y="5816436"/>
                  <a:pt x="586800" y="5807953"/>
                </a:cubicBezTo>
                <a:cubicBezTo>
                  <a:pt x="589300" y="5802686"/>
                  <a:pt x="594933" y="5807370"/>
                  <a:pt x="599119" y="5806963"/>
                </a:cubicBezTo>
                <a:cubicBezTo>
                  <a:pt x="605716" y="5804604"/>
                  <a:pt x="610337" y="5808476"/>
                  <a:pt x="615064" y="5812027"/>
                </a:cubicBezTo>
                <a:cubicBezTo>
                  <a:pt x="633856" y="5830360"/>
                  <a:pt x="649841" y="5814747"/>
                  <a:pt x="665848" y="5807005"/>
                </a:cubicBezTo>
                <a:cubicBezTo>
                  <a:pt x="670792" y="5804618"/>
                  <a:pt x="671595" y="5795708"/>
                  <a:pt x="679958" y="5804308"/>
                </a:cubicBezTo>
                <a:cubicBezTo>
                  <a:pt x="697950" y="5822816"/>
                  <a:pt x="711945" y="5819359"/>
                  <a:pt x="718004" y="5793170"/>
                </a:cubicBezTo>
                <a:cubicBezTo>
                  <a:pt x="737748" y="5805756"/>
                  <a:pt x="755536" y="5822091"/>
                  <a:pt x="775893" y="5796656"/>
                </a:cubicBezTo>
                <a:cubicBezTo>
                  <a:pt x="778578" y="5793296"/>
                  <a:pt x="781431" y="5793849"/>
                  <a:pt x="783758" y="5795492"/>
                </a:cubicBezTo>
                <a:close/>
                <a:moveTo>
                  <a:pt x="408296" y="5730042"/>
                </a:moveTo>
                <a:cubicBezTo>
                  <a:pt x="409998" y="5729664"/>
                  <a:pt x="410836" y="5730503"/>
                  <a:pt x="411081" y="5732054"/>
                </a:cubicBezTo>
                <a:cubicBezTo>
                  <a:pt x="411741" y="5736238"/>
                  <a:pt x="410931" y="5740653"/>
                  <a:pt x="410751" y="5744970"/>
                </a:cubicBezTo>
                <a:cubicBezTo>
                  <a:pt x="409073" y="5744578"/>
                  <a:pt x="406674" y="5744758"/>
                  <a:pt x="405846" y="5743692"/>
                </a:cubicBezTo>
                <a:cubicBezTo>
                  <a:pt x="403062" y="5740114"/>
                  <a:pt x="400820" y="5736090"/>
                  <a:pt x="400334" y="5735328"/>
                </a:cubicBezTo>
                <a:cubicBezTo>
                  <a:pt x="404030" y="5732014"/>
                  <a:pt x="406595" y="5730420"/>
                  <a:pt x="408296" y="5730042"/>
                </a:cubicBezTo>
                <a:close/>
                <a:moveTo>
                  <a:pt x="827667" y="5802328"/>
                </a:moveTo>
                <a:cubicBezTo>
                  <a:pt x="835847" y="5807058"/>
                  <a:pt x="843044" y="5811221"/>
                  <a:pt x="850220" y="5815376"/>
                </a:cubicBezTo>
                <a:cubicBezTo>
                  <a:pt x="842600" y="5822500"/>
                  <a:pt x="838594" y="5825923"/>
                  <a:pt x="835676" y="5824223"/>
                </a:cubicBezTo>
                <a:cubicBezTo>
                  <a:pt x="832759" y="5822524"/>
                  <a:pt x="830930" y="5815700"/>
                  <a:pt x="827667" y="5802328"/>
                </a:cubicBezTo>
                <a:close/>
                <a:moveTo>
                  <a:pt x="4875225" y="6494347"/>
                </a:moveTo>
                <a:cubicBezTo>
                  <a:pt x="4879434" y="6501174"/>
                  <a:pt x="4875909" y="6506604"/>
                  <a:pt x="4871811" y="6511789"/>
                </a:cubicBezTo>
                <a:cubicBezTo>
                  <a:pt x="4868728" y="6515692"/>
                  <a:pt x="4863552" y="6518742"/>
                  <a:pt x="4859903" y="6515708"/>
                </a:cubicBezTo>
                <a:cubicBezTo>
                  <a:pt x="4853612" y="6510461"/>
                  <a:pt x="4857171" y="6503841"/>
                  <a:pt x="4861237" y="6498584"/>
                </a:cubicBezTo>
                <a:cubicBezTo>
                  <a:pt x="4864641" y="6494182"/>
                  <a:pt x="4868837" y="6490326"/>
                  <a:pt x="4875225" y="6494347"/>
                </a:cubicBezTo>
                <a:close/>
                <a:moveTo>
                  <a:pt x="844253" y="5790979"/>
                </a:moveTo>
                <a:cubicBezTo>
                  <a:pt x="847696" y="5792559"/>
                  <a:pt x="850072" y="5795817"/>
                  <a:pt x="847183" y="5799425"/>
                </a:cubicBezTo>
                <a:cubicBezTo>
                  <a:pt x="846129" y="5800747"/>
                  <a:pt x="842284" y="5801143"/>
                  <a:pt x="840519" y="5800298"/>
                </a:cubicBezTo>
                <a:cubicBezTo>
                  <a:pt x="837310" y="5798765"/>
                  <a:pt x="834793" y="5795942"/>
                  <a:pt x="837703" y="5790819"/>
                </a:cubicBezTo>
                <a:cubicBezTo>
                  <a:pt x="839562" y="5790817"/>
                  <a:pt x="842291" y="5790076"/>
                  <a:pt x="844253" y="5790979"/>
                </a:cubicBezTo>
                <a:close/>
                <a:moveTo>
                  <a:pt x="668370" y="5750716"/>
                </a:moveTo>
                <a:cubicBezTo>
                  <a:pt x="672127" y="5752859"/>
                  <a:pt x="672285" y="5756864"/>
                  <a:pt x="670622" y="5760112"/>
                </a:cubicBezTo>
                <a:cubicBezTo>
                  <a:pt x="668898" y="5763452"/>
                  <a:pt x="665462" y="5764709"/>
                  <a:pt x="659498" y="5762235"/>
                </a:cubicBezTo>
                <a:cubicBezTo>
                  <a:pt x="656829" y="5760985"/>
                  <a:pt x="658417" y="5756910"/>
                  <a:pt x="659813" y="5754127"/>
                </a:cubicBezTo>
                <a:cubicBezTo>
                  <a:pt x="661301" y="5751165"/>
                  <a:pt x="664479" y="5748499"/>
                  <a:pt x="668370" y="5750716"/>
                </a:cubicBezTo>
                <a:close/>
                <a:moveTo>
                  <a:pt x="706556" y="5735613"/>
                </a:moveTo>
                <a:cubicBezTo>
                  <a:pt x="708126" y="5736192"/>
                  <a:pt x="709957" y="5739980"/>
                  <a:pt x="709453" y="5741606"/>
                </a:cubicBezTo>
                <a:cubicBezTo>
                  <a:pt x="707889" y="5746567"/>
                  <a:pt x="703355" y="5747207"/>
                  <a:pt x="698752" y="5746913"/>
                </a:cubicBezTo>
                <a:cubicBezTo>
                  <a:pt x="694575" y="5746451"/>
                  <a:pt x="695153" y="5743048"/>
                  <a:pt x="696134" y="5741117"/>
                </a:cubicBezTo>
                <a:cubicBezTo>
                  <a:pt x="698171" y="5737101"/>
                  <a:pt x="701605" y="5733785"/>
                  <a:pt x="706556" y="5735613"/>
                </a:cubicBezTo>
                <a:close/>
                <a:moveTo>
                  <a:pt x="541178" y="5660859"/>
                </a:moveTo>
                <a:cubicBezTo>
                  <a:pt x="545944" y="5661725"/>
                  <a:pt x="550857" y="5664574"/>
                  <a:pt x="547245" y="5670203"/>
                </a:cubicBezTo>
                <a:cubicBezTo>
                  <a:pt x="540127" y="5681242"/>
                  <a:pt x="548561" y="5684684"/>
                  <a:pt x="555395" y="5689219"/>
                </a:cubicBezTo>
                <a:cubicBezTo>
                  <a:pt x="552433" y="5693241"/>
                  <a:pt x="549464" y="5697250"/>
                  <a:pt x="546503" y="5701271"/>
                </a:cubicBezTo>
                <a:cubicBezTo>
                  <a:pt x="537223" y="5697189"/>
                  <a:pt x="527722" y="5669633"/>
                  <a:pt x="533661" y="5663129"/>
                </a:cubicBezTo>
                <a:cubicBezTo>
                  <a:pt x="535218" y="5661425"/>
                  <a:pt x="538825" y="5660431"/>
                  <a:pt x="541178" y="5660859"/>
                </a:cubicBezTo>
                <a:close/>
                <a:moveTo>
                  <a:pt x="611561" y="5665388"/>
                </a:moveTo>
                <a:cubicBezTo>
                  <a:pt x="603904" y="5668772"/>
                  <a:pt x="603319" y="5676550"/>
                  <a:pt x="599986" y="5682417"/>
                </a:cubicBezTo>
                <a:cubicBezTo>
                  <a:pt x="592205" y="5678719"/>
                  <a:pt x="593651" y="5673477"/>
                  <a:pt x="596492" y="5670141"/>
                </a:cubicBezTo>
                <a:cubicBezTo>
                  <a:pt x="599458" y="5666636"/>
                  <a:pt x="601714" y="5658882"/>
                  <a:pt x="611561" y="5665388"/>
                </a:cubicBezTo>
                <a:close/>
                <a:moveTo>
                  <a:pt x="4820138" y="6393434"/>
                </a:moveTo>
                <a:cubicBezTo>
                  <a:pt x="4825801" y="6401020"/>
                  <a:pt x="4824917" y="6408229"/>
                  <a:pt x="4822230" y="6423487"/>
                </a:cubicBezTo>
                <a:cubicBezTo>
                  <a:pt x="4816898" y="6409223"/>
                  <a:pt x="4813488" y="6401998"/>
                  <a:pt x="4820138" y="6393434"/>
                </a:cubicBezTo>
                <a:close/>
                <a:moveTo>
                  <a:pt x="497700" y="5635269"/>
                </a:moveTo>
                <a:cubicBezTo>
                  <a:pt x="508536" y="5643356"/>
                  <a:pt x="523650" y="5649065"/>
                  <a:pt x="515643" y="5667603"/>
                </a:cubicBezTo>
                <a:cubicBezTo>
                  <a:pt x="507238" y="5660266"/>
                  <a:pt x="498853" y="5652943"/>
                  <a:pt x="490452" y="5645603"/>
                </a:cubicBezTo>
                <a:cubicBezTo>
                  <a:pt x="492874" y="5642161"/>
                  <a:pt x="495287" y="5638716"/>
                  <a:pt x="497700" y="5635269"/>
                </a:cubicBezTo>
                <a:close/>
                <a:moveTo>
                  <a:pt x="548741" y="5632247"/>
                </a:moveTo>
                <a:cubicBezTo>
                  <a:pt x="554446" y="5635873"/>
                  <a:pt x="551185" y="5645459"/>
                  <a:pt x="552389" y="5652775"/>
                </a:cubicBezTo>
                <a:cubicBezTo>
                  <a:pt x="547033" y="5641659"/>
                  <a:pt x="533781" y="5650000"/>
                  <a:pt x="526256" y="5647346"/>
                </a:cubicBezTo>
                <a:cubicBezTo>
                  <a:pt x="523747" y="5646461"/>
                  <a:pt x="521876" y="5644355"/>
                  <a:pt x="521144" y="5639899"/>
                </a:cubicBezTo>
                <a:cubicBezTo>
                  <a:pt x="518932" y="5626397"/>
                  <a:pt x="532579" y="5631575"/>
                  <a:pt x="539551" y="5630911"/>
                </a:cubicBezTo>
                <a:cubicBezTo>
                  <a:pt x="543942" y="5630491"/>
                  <a:pt x="546840" y="5631038"/>
                  <a:pt x="548741" y="5632247"/>
                </a:cubicBezTo>
                <a:close/>
                <a:moveTo>
                  <a:pt x="4933756" y="6372764"/>
                </a:moveTo>
                <a:cubicBezTo>
                  <a:pt x="4934708" y="6371870"/>
                  <a:pt x="4935812" y="6371716"/>
                  <a:pt x="4936631" y="6373284"/>
                </a:cubicBezTo>
                <a:cubicBezTo>
                  <a:pt x="4942107" y="6383819"/>
                  <a:pt x="4961671" y="6383358"/>
                  <a:pt x="4957229" y="6402891"/>
                </a:cubicBezTo>
                <a:cubicBezTo>
                  <a:pt x="4954407" y="6401587"/>
                  <a:pt x="4952477" y="6401160"/>
                  <a:pt x="4951154" y="6400026"/>
                </a:cubicBezTo>
                <a:cubicBezTo>
                  <a:pt x="4947264" y="6396695"/>
                  <a:pt x="4941864" y="6394592"/>
                  <a:pt x="4937717" y="6391455"/>
                </a:cubicBezTo>
                <a:cubicBezTo>
                  <a:pt x="4933570" y="6388319"/>
                  <a:pt x="4930675" y="6384151"/>
                  <a:pt x="4931798" y="6376692"/>
                </a:cubicBezTo>
                <a:cubicBezTo>
                  <a:pt x="4932006" y="6375294"/>
                  <a:pt x="4932805" y="6373659"/>
                  <a:pt x="4933756" y="6372764"/>
                </a:cubicBezTo>
                <a:close/>
                <a:moveTo>
                  <a:pt x="536523" y="5603289"/>
                </a:moveTo>
                <a:cubicBezTo>
                  <a:pt x="538616" y="5614648"/>
                  <a:pt x="534751" y="5621765"/>
                  <a:pt x="528112" y="5620717"/>
                </a:cubicBezTo>
                <a:cubicBezTo>
                  <a:pt x="519450" y="5619340"/>
                  <a:pt x="526184" y="5614435"/>
                  <a:pt x="528831" y="5611333"/>
                </a:cubicBezTo>
                <a:cubicBezTo>
                  <a:pt x="530547" y="5609326"/>
                  <a:pt x="532487" y="5607499"/>
                  <a:pt x="536523" y="5603289"/>
                </a:cubicBezTo>
                <a:close/>
                <a:moveTo>
                  <a:pt x="4965199" y="6368171"/>
                </a:moveTo>
                <a:cubicBezTo>
                  <a:pt x="4967335" y="6367505"/>
                  <a:pt x="4969476" y="6367728"/>
                  <a:pt x="4971677" y="6369756"/>
                </a:cubicBezTo>
                <a:cubicBezTo>
                  <a:pt x="4974400" y="6372286"/>
                  <a:pt x="4975954" y="6376906"/>
                  <a:pt x="4972198" y="6379298"/>
                </a:cubicBezTo>
                <a:cubicBezTo>
                  <a:pt x="4969568" y="6380968"/>
                  <a:pt x="4964957" y="6380925"/>
                  <a:pt x="4961747" y="6379945"/>
                </a:cubicBezTo>
                <a:cubicBezTo>
                  <a:pt x="4958169" y="6378843"/>
                  <a:pt x="4955690" y="6375682"/>
                  <a:pt x="4958755" y="6371927"/>
                </a:cubicBezTo>
                <a:cubicBezTo>
                  <a:pt x="4960933" y="6370395"/>
                  <a:pt x="4963063" y="6368838"/>
                  <a:pt x="4965199" y="6368171"/>
                </a:cubicBezTo>
                <a:close/>
                <a:moveTo>
                  <a:pt x="949816" y="5661894"/>
                </a:moveTo>
                <a:cubicBezTo>
                  <a:pt x="949700" y="5662831"/>
                  <a:pt x="949584" y="5663769"/>
                  <a:pt x="949583" y="5664531"/>
                </a:cubicBezTo>
                <a:cubicBezTo>
                  <a:pt x="950282" y="5664229"/>
                  <a:pt x="950748" y="5663521"/>
                  <a:pt x="951039" y="5662698"/>
                </a:cubicBezTo>
                <a:cubicBezTo>
                  <a:pt x="950516" y="5662353"/>
                  <a:pt x="950166" y="5662123"/>
                  <a:pt x="949816" y="5661894"/>
                </a:cubicBezTo>
                <a:close/>
                <a:moveTo>
                  <a:pt x="4969859" y="6331544"/>
                </a:moveTo>
                <a:cubicBezTo>
                  <a:pt x="4970008" y="6333921"/>
                  <a:pt x="4970167" y="6336294"/>
                  <a:pt x="4970516" y="6341689"/>
                </a:cubicBezTo>
                <a:cubicBezTo>
                  <a:pt x="4967812" y="6341386"/>
                  <a:pt x="4964936" y="6341839"/>
                  <a:pt x="4963019" y="6340697"/>
                </a:cubicBezTo>
                <a:cubicBezTo>
                  <a:pt x="4958823" y="6338212"/>
                  <a:pt x="4960379" y="6334505"/>
                  <a:pt x="4963143" y="6332198"/>
                </a:cubicBezTo>
                <a:cubicBezTo>
                  <a:pt x="4964568" y="6331002"/>
                  <a:pt x="4967570" y="6331699"/>
                  <a:pt x="4969859" y="6331544"/>
                </a:cubicBezTo>
                <a:close/>
                <a:moveTo>
                  <a:pt x="48393" y="5454416"/>
                </a:moveTo>
                <a:cubicBezTo>
                  <a:pt x="51469" y="5455376"/>
                  <a:pt x="54571" y="5457390"/>
                  <a:pt x="55796" y="5459594"/>
                </a:cubicBezTo>
                <a:cubicBezTo>
                  <a:pt x="72699" y="5489858"/>
                  <a:pt x="108332" y="5490866"/>
                  <a:pt x="132372" y="5509725"/>
                </a:cubicBezTo>
                <a:cubicBezTo>
                  <a:pt x="138578" y="5514593"/>
                  <a:pt x="149521" y="5516396"/>
                  <a:pt x="147394" y="5527393"/>
                </a:cubicBezTo>
                <a:cubicBezTo>
                  <a:pt x="145260" y="5538546"/>
                  <a:pt x="135643" y="5541789"/>
                  <a:pt x="125898" y="5541547"/>
                </a:cubicBezTo>
                <a:cubicBezTo>
                  <a:pt x="103592" y="5541009"/>
                  <a:pt x="88076" y="5547756"/>
                  <a:pt x="76568" y="5569471"/>
                </a:cubicBezTo>
                <a:cubicBezTo>
                  <a:pt x="72324" y="5577495"/>
                  <a:pt x="68061" y="5576015"/>
                  <a:pt x="63905" y="5572598"/>
                </a:cubicBezTo>
                <a:cubicBezTo>
                  <a:pt x="59749" y="5569181"/>
                  <a:pt x="55699" y="5563828"/>
                  <a:pt x="51882" y="5564106"/>
                </a:cubicBezTo>
                <a:cubicBezTo>
                  <a:pt x="37456" y="5556993"/>
                  <a:pt x="30469" y="5544208"/>
                  <a:pt x="15939" y="5539543"/>
                </a:cubicBezTo>
                <a:cubicBezTo>
                  <a:pt x="-1657" y="5533890"/>
                  <a:pt x="-5917" y="5487289"/>
                  <a:pt x="9407" y="5475619"/>
                </a:cubicBezTo>
                <a:cubicBezTo>
                  <a:pt x="19214" y="5468170"/>
                  <a:pt x="33845" y="5468766"/>
                  <a:pt x="41154" y="5455566"/>
                </a:cubicBezTo>
                <a:cubicBezTo>
                  <a:pt x="42270" y="5453551"/>
                  <a:pt x="45318" y="5453456"/>
                  <a:pt x="48393" y="5454416"/>
                </a:cubicBezTo>
                <a:close/>
                <a:moveTo>
                  <a:pt x="1082326" y="5594840"/>
                </a:moveTo>
                <a:lnTo>
                  <a:pt x="1081156" y="5605931"/>
                </a:lnTo>
                <a:cubicBezTo>
                  <a:pt x="1078958" y="5609272"/>
                  <a:pt x="1076075" y="5612321"/>
                  <a:pt x="1075783" y="5616188"/>
                </a:cubicBezTo>
                <a:lnTo>
                  <a:pt x="1088780" y="5607296"/>
                </a:lnTo>
                <a:close/>
                <a:moveTo>
                  <a:pt x="722970" y="5482141"/>
                </a:moveTo>
                <a:cubicBezTo>
                  <a:pt x="724363" y="5482048"/>
                  <a:pt x="727547" y="5485922"/>
                  <a:pt x="727266" y="5487491"/>
                </a:cubicBezTo>
                <a:cubicBezTo>
                  <a:pt x="725295" y="5498496"/>
                  <a:pt x="716134" y="5495294"/>
                  <a:pt x="708291" y="5497500"/>
                </a:cubicBezTo>
                <a:cubicBezTo>
                  <a:pt x="710986" y="5488718"/>
                  <a:pt x="714601" y="5482702"/>
                  <a:pt x="722970" y="5482141"/>
                </a:cubicBezTo>
                <a:close/>
                <a:moveTo>
                  <a:pt x="5008683" y="6195328"/>
                </a:moveTo>
                <a:cubicBezTo>
                  <a:pt x="5029930" y="6198162"/>
                  <a:pt x="5040345" y="6211262"/>
                  <a:pt x="5044433" y="6231479"/>
                </a:cubicBezTo>
                <a:cubicBezTo>
                  <a:pt x="5045677" y="6237687"/>
                  <a:pt x="5050890" y="6243848"/>
                  <a:pt x="5044345" y="6249055"/>
                </a:cubicBezTo>
                <a:cubicBezTo>
                  <a:pt x="5038534" y="6253690"/>
                  <a:pt x="5032021" y="6251118"/>
                  <a:pt x="5026318" y="6247351"/>
                </a:cubicBezTo>
                <a:cubicBezTo>
                  <a:pt x="5010975" y="6237243"/>
                  <a:pt x="4995681" y="6227084"/>
                  <a:pt x="4980354" y="6216945"/>
                </a:cubicBezTo>
                <a:cubicBezTo>
                  <a:pt x="4977317" y="6215013"/>
                  <a:pt x="4974274" y="6213091"/>
                  <a:pt x="4971231" y="6211166"/>
                </a:cubicBezTo>
                <a:cubicBezTo>
                  <a:pt x="4980943" y="6199713"/>
                  <a:pt x="4993123" y="6194050"/>
                  <a:pt x="5008289" y="6195464"/>
                </a:cubicBezTo>
                <a:close/>
                <a:moveTo>
                  <a:pt x="894100" y="5463752"/>
                </a:moveTo>
                <a:cubicBezTo>
                  <a:pt x="908502" y="5467781"/>
                  <a:pt x="909101" y="5480489"/>
                  <a:pt x="916120" y="5489668"/>
                </a:cubicBezTo>
                <a:cubicBezTo>
                  <a:pt x="908046" y="5492565"/>
                  <a:pt x="900706" y="5495207"/>
                  <a:pt x="893360" y="5497838"/>
                </a:cubicBezTo>
                <a:cubicBezTo>
                  <a:pt x="896302" y="5485358"/>
                  <a:pt x="891082" y="5474325"/>
                  <a:pt x="894100" y="5463752"/>
                </a:cubicBezTo>
                <a:close/>
                <a:moveTo>
                  <a:pt x="4956942" y="6161680"/>
                </a:moveTo>
                <a:cubicBezTo>
                  <a:pt x="4959949" y="6161931"/>
                  <a:pt x="4962544" y="6162679"/>
                  <a:pt x="4963266" y="6164005"/>
                </a:cubicBezTo>
                <a:cubicBezTo>
                  <a:pt x="4966651" y="6170226"/>
                  <a:pt x="4958859" y="6174745"/>
                  <a:pt x="4956375" y="6180305"/>
                </a:cubicBezTo>
                <a:cubicBezTo>
                  <a:pt x="4960400" y="6187185"/>
                  <a:pt x="4962100" y="6193904"/>
                  <a:pt x="4954771" y="6200336"/>
                </a:cubicBezTo>
                <a:cubicBezTo>
                  <a:pt x="4943795" y="6192704"/>
                  <a:pt x="4953582" y="6186744"/>
                  <a:pt x="4956213" y="6180330"/>
                </a:cubicBezTo>
                <a:cubicBezTo>
                  <a:pt x="4951679" y="6178560"/>
                  <a:pt x="4944964" y="6186739"/>
                  <a:pt x="4942464" y="6178373"/>
                </a:cubicBezTo>
                <a:cubicBezTo>
                  <a:pt x="4940747" y="6172630"/>
                  <a:pt x="4940263" y="6164563"/>
                  <a:pt x="4948142" y="6162341"/>
                </a:cubicBezTo>
                <a:cubicBezTo>
                  <a:pt x="4950514" y="6161675"/>
                  <a:pt x="4953934" y="6161429"/>
                  <a:pt x="4956942" y="6161680"/>
                </a:cubicBezTo>
                <a:close/>
                <a:moveTo>
                  <a:pt x="4918501" y="6133652"/>
                </a:moveTo>
                <a:cubicBezTo>
                  <a:pt x="4915068" y="6138536"/>
                  <a:pt x="4911638" y="6143421"/>
                  <a:pt x="4908210" y="6148308"/>
                </a:cubicBezTo>
                <a:cubicBezTo>
                  <a:pt x="4899626" y="6136176"/>
                  <a:pt x="4892938" y="6150567"/>
                  <a:pt x="4885285" y="6149853"/>
                </a:cubicBezTo>
                <a:cubicBezTo>
                  <a:pt x="4882747" y="6149619"/>
                  <a:pt x="4879751" y="6149739"/>
                  <a:pt x="4877284" y="6148965"/>
                </a:cubicBezTo>
                <a:cubicBezTo>
                  <a:pt x="4874818" y="6148190"/>
                  <a:pt x="4872884" y="6146523"/>
                  <a:pt x="4872469" y="6142712"/>
                </a:cubicBezTo>
                <a:cubicBezTo>
                  <a:pt x="4871714" y="6135810"/>
                  <a:pt x="4876180" y="6132579"/>
                  <a:pt x="4882632" y="6132648"/>
                </a:cubicBezTo>
                <a:cubicBezTo>
                  <a:pt x="4894589" y="6132769"/>
                  <a:pt x="4906545" y="6133296"/>
                  <a:pt x="4918501" y="6133652"/>
                </a:cubicBezTo>
                <a:close/>
                <a:moveTo>
                  <a:pt x="5056041" y="6155287"/>
                </a:moveTo>
                <a:cubicBezTo>
                  <a:pt x="5059538" y="6157140"/>
                  <a:pt x="5062389" y="6159767"/>
                  <a:pt x="5060441" y="6163850"/>
                </a:cubicBezTo>
                <a:cubicBezTo>
                  <a:pt x="5058074" y="6168829"/>
                  <a:pt x="5053341" y="6169180"/>
                  <a:pt x="5048738" y="6167456"/>
                </a:cubicBezTo>
                <a:cubicBezTo>
                  <a:pt x="5044760" y="6165971"/>
                  <a:pt x="5043213" y="6162212"/>
                  <a:pt x="5044554" y="6158522"/>
                </a:cubicBezTo>
                <a:cubicBezTo>
                  <a:pt x="5046658" y="6152723"/>
                  <a:pt x="5051577" y="6154169"/>
                  <a:pt x="5056041" y="6155287"/>
                </a:cubicBezTo>
                <a:close/>
                <a:moveTo>
                  <a:pt x="885012" y="5428743"/>
                </a:moveTo>
                <a:cubicBezTo>
                  <a:pt x="888712" y="5429421"/>
                  <a:pt x="893516" y="5430637"/>
                  <a:pt x="899921" y="5432258"/>
                </a:cubicBezTo>
                <a:cubicBezTo>
                  <a:pt x="884587" y="5436354"/>
                  <a:pt x="876354" y="5438553"/>
                  <a:pt x="868104" y="5440735"/>
                </a:cubicBezTo>
                <a:cubicBezTo>
                  <a:pt x="872750" y="5429515"/>
                  <a:pt x="873912" y="5426710"/>
                  <a:pt x="885012" y="5428743"/>
                </a:cubicBezTo>
                <a:close/>
                <a:moveTo>
                  <a:pt x="954618" y="5418513"/>
                </a:moveTo>
                <a:cubicBezTo>
                  <a:pt x="956684" y="5418713"/>
                  <a:pt x="959481" y="5420540"/>
                  <a:pt x="961632" y="5421767"/>
                </a:cubicBezTo>
                <a:cubicBezTo>
                  <a:pt x="963903" y="5423064"/>
                  <a:pt x="965672" y="5425262"/>
                  <a:pt x="969644" y="5428839"/>
                </a:cubicBezTo>
                <a:cubicBezTo>
                  <a:pt x="965219" y="5430295"/>
                  <a:pt x="961126" y="5431520"/>
                  <a:pt x="957978" y="5431292"/>
                </a:cubicBezTo>
                <a:cubicBezTo>
                  <a:pt x="954830" y="5431064"/>
                  <a:pt x="952629" y="5429383"/>
                  <a:pt x="951989" y="5425028"/>
                </a:cubicBezTo>
                <a:cubicBezTo>
                  <a:pt x="951217" y="5419743"/>
                  <a:pt x="952552" y="5418314"/>
                  <a:pt x="954618" y="5418513"/>
                </a:cubicBezTo>
                <a:close/>
                <a:moveTo>
                  <a:pt x="436466" y="5312058"/>
                </a:moveTo>
                <a:cubicBezTo>
                  <a:pt x="441336" y="5312128"/>
                  <a:pt x="447173" y="5313589"/>
                  <a:pt x="446067" y="5319398"/>
                </a:cubicBezTo>
                <a:cubicBezTo>
                  <a:pt x="443124" y="5334843"/>
                  <a:pt x="428382" y="5333536"/>
                  <a:pt x="411413" y="5342617"/>
                </a:cubicBezTo>
                <a:cubicBezTo>
                  <a:pt x="417950" y="5323793"/>
                  <a:pt x="420365" y="5311814"/>
                  <a:pt x="436466" y="5312058"/>
                </a:cubicBezTo>
                <a:close/>
                <a:moveTo>
                  <a:pt x="859397" y="5375967"/>
                </a:moveTo>
                <a:cubicBezTo>
                  <a:pt x="861663" y="5378090"/>
                  <a:pt x="862053" y="5382183"/>
                  <a:pt x="863291" y="5385390"/>
                </a:cubicBezTo>
                <a:cubicBezTo>
                  <a:pt x="858147" y="5385958"/>
                  <a:pt x="852525" y="5388051"/>
                  <a:pt x="847958" y="5386679"/>
                </a:cubicBezTo>
                <a:cubicBezTo>
                  <a:pt x="842574" y="5385067"/>
                  <a:pt x="848167" y="5381256"/>
                  <a:pt x="848031" y="5379419"/>
                </a:cubicBezTo>
                <a:cubicBezTo>
                  <a:pt x="851315" y="5373627"/>
                  <a:pt x="855475" y="5372273"/>
                  <a:pt x="859397" y="5375967"/>
                </a:cubicBezTo>
                <a:close/>
                <a:moveTo>
                  <a:pt x="705790" y="5347718"/>
                </a:moveTo>
                <a:cubicBezTo>
                  <a:pt x="700276" y="5370082"/>
                  <a:pt x="691856" y="5381773"/>
                  <a:pt x="676215" y="5395425"/>
                </a:cubicBezTo>
                <a:cubicBezTo>
                  <a:pt x="678511" y="5373585"/>
                  <a:pt x="688028" y="5362571"/>
                  <a:pt x="705790" y="5347718"/>
                </a:cubicBezTo>
                <a:close/>
                <a:moveTo>
                  <a:pt x="934999" y="5372235"/>
                </a:moveTo>
                <a:cubicBezTo>
                  <a:pt x="938028" y="5372519"/>
                  <a:pt x="941468" y="5373944"/>
                  <a:pt x="944429" y="5374832"/>
                </a:cubicBezTo>
                <a:cubicBezTo>
                  <a:pt x="941828" y="5380204"/>
                  <a:pt x="946153" y="5389836"/>
                  <a:pt x="938233" y="5390556"/>
                </a:cubicBezTo>
                <a:cubicBezTo>
                  <a:pt x="934917" y="5390859"/>
                  <a:pt x="931897" y="5388659"/>
                  <a:pt x="929941" y="5385725"/>
                </a:cubicBezTo>
                <a:cubicBezTo>
                  <a:pt x="927986" y="5382792"/>
                  <a:pt x="927096" y="5379124"/>
                  <a:pt x="928037" y="5376491"/>
                </a:cubicBezTo>
                <a:cubicBezTo>
                  <a:pt x="929352" y="5372811"/>
                  <a:pt x="931970" y="5371952"/>
                  <a:pt x="934999" y="5372235"/>
                </a:cubicBezTo>
                <a:close/>
                <a:moveTo>
                  <a:pt x="951407" y="5373404"/>
                </a:moveTo>
                <a:lnTo>
                  <a:pt x="951407" y="5373424"/>
                </a:lnTo>
                <a:cubicBezTo>
                  <a:pt x="951552" y="5373565"/>
                  <a:pt x="951687" y="5373720"/>
                  <a:pt x="951837" y="5373873"/>
                </a:cubicBezTo>
                <a:cubicBezTo>
                  <a:pt x="951715" y="5373937"/>
                  <a:pt x="951584" y="5373977"/>
                  <a:pt x="951460" y="5374046"/>
                </a:cubicBezTo>
                <a:cubicBezTo>
                  <a:pt x="951370" y="5374020"/>
                  <a:pt x="951276" y="5373984"/>
                  <a:pt x="951187" y="5373959"/>
                </a:cubicBezTo>
                <a:cubicBezTo>
                  <a:pt x="951274" y="5373786"/>
                  <a:pt x="951310" y="5373572"/>
                  <a:pt x="951407" y="5373404"/>
                </a:cubicBezTo>
                <a:close/>
                <a:moveTo>
                  <a:pt x="877759" y="5355646"/>
                </a:moveTo>
                <a:cubicBezTo>
                  <a:pt x="892325" y="5367195"/>
                  <a:pt x="868993" y="5374896"/>
                  <a:pt x="876968" y="5385165"/>
                </a:cubicBezTo>
                <a:cubicBezTo>
                  <a:pt x="887568" y="5384557"/>
                  <a:pt x="893921" y="5371198"/>
                  <a:pt x="909342" y="5376304"/>
                </a:cubicBezTo>
                <a:cubicBezTo>
                  <a:pt x="900125" y="5390651"/>
                  <a:pt x="894502" y="5406706"/>
                  <a:pt x="873925" y="5390312"/>
                </a:cubicBezTo>
                <a:cubicBezTo>
                  <a:pt x="856125" y="5375904"/>
                  <a:pt x="869195" y="5366437"/>
                  <a:pt x="877759" y="5355646"/>
                </a:cubicBezTo>
                <a:close/>
                <a:moveTo>
                  <a:pt x="956575" y="5367169"/>
                </a:moveTo>
                <a:cubicBezTo>
                  <a:pt x="959392" y="5367019"/>
                  <a:pt x="962155" y="5367906"/>
                  <a:pt x="964771" y="5370490"/>
                </a:cubicBezTo>
                <a:cubicBezTo>
                  <a:pt x="965615" y="5371330"/>
                  <a:pt x="964361" y="5376441"/>
                  <a:pt x="963066" y="5376946"/>
                </a:cubicBezTo>
                <a:cubicBezTo>
                  <a:pt x="959525" y="5378313"/>
                  <a:pt x="956811" y="5377650"/>
                  <a:pt x="954464" y="5376116"/>
                </a:cubicBezTo>
                <a:cubicBezTo>
                  <a:pt x="952117" y="5374582"/>
                  <a:pt x="950138" y="5372178"/>
                  <a:pt x="948066" y="5370060"/>
                </a:cubicBezTo>
                <a:cubicBezTo>
                  <a:pt x="950890" y="5368502"/>
                  <a:pt x="953759" y="5367318"/>
                  <a:pt x="956575" y="5367169"/>
                </a:cubicBezTo>
                <a:close/>
                <a:moveTo>
                  <a:pt x="726955" y="5312808"/>
                </a:moveTo>
                <a:cubicBezTo>
                  <a:pt x="742870" y="5315618"/>
                  <a:pt x="733376" y="5326600"/>
                  <a:pt x="735246" y="5333893"/>
                </a:cubicBezTo>
                <a:cubicBezTo>
                  <a:pt x="735246" y="5333893"/>
                  <a:pt x="734480" y="5334996"/>
                  <a:pt x="734471" y="5334990"/>
                </a:cubicBezTo>
                <a:cubicBezTo>
                  <a:pt x="728144" y="5334712"/>
                  <a:pt x="724961" y="5333570"/>
                  <a:pt x="723634" y="5331917"/>
                </a:cubicBezTo>
                <a:cubicBezTo>
                  <a:pt x="719655" y="5326958"/>
                  <a:pt x="732376" y="5317397"/>
                  <a:pt x="726955" y="5312808"/>
                </a:cubicBezTo>
                <a:close/>
                <a:moveTo>
                  <a:pt x="339189" y="5188348"/>
                </a:moveTo>
                <a:cubicBezTo>
                  <a:pt x="340394" y="5188660"/>
                  <a:pt x="340787" y="5192147"/>
                  <a:pt x="341489" y="5194024"/>
                </a:cubicBezTo>
                <a:cubicBezTo>
                  <a:pt x="336246" y="5197086"/>
                  <a:pt x="332058" y="5196399"/>
                  <a:pt x="328401" y="5193445"/>
                </a:cubicBezTo>
                <a:cubicBezTo>
                  <a:pt x="325837" y="5191376"/>
                  <a:pt x="326452" y="5189059"/>
                  <a:pt x="329686" y="5188492"/>
                </a:cubicBezTo>
                <a:cubicBezTo>
                  <a:pt x="332806" y="5187935"/>
                  <a:pt x="336220" y="5187593"/>
                  <a:pt x="339189" y="5188348"/>
                </a:cubicBezTo>
                <a:close/>
                <a:moveTo>
                  <a:pt x="648113" y="5237685"/>
                </a:moveTo>
                <a:cubicBezTo>
                  <a:pt x="645349" y="5247813"/>
                  <a:pt x="639584" y="5254692"/>
                  <a:pt x="627720" y="5255556"/>
                </a:cubicBezTo>
                <a:cubicBezTo>
                  <a:pt x="628191" y="5241944"/>
                  <a:pt x="636209" y="5237589"/>
                  <a:pt x="648113" y="5237685"/>
                </a:cubicBezTo>
                <a:close/>
                <a:moveTo>
                  <a:pt x="637978" y="5234506"/>
                </a:moveTo>
                <a:cubicBezTo>
                  <a:pt x="638076" y="5234737"/>
                  <a:pt x="638209" y="5234896"/>
                  <a:pt x="638314" y="5235117"/>
                </a:cubicBezTo>
                <a:cubicBezTo>
                  <a:pt x="638292" y="5235129"/>
                  <a:pt x="638275" y="5235137"/>
                  <a:pt x="638244" y="5235143"/>
                </a:cubicBezTo>
                <a:cubicBezTo>
                  <a:pt x="638244" y="5235143"/>
                  <a:pt x="638256" y="5235164"/>
                  <a:pt x="638256" y="5235164"/>
                </a:cubicBezTo>
                <a:cubicBezTo>
                  <a:pt x="638088" y="5235160"/>
                  <a:pt x="637941" y="5235182"/>
                  <a:pt x="637770" y="5235181"/>
                </a:cubicBezTo>
                <a:cubicBezTo>
                  <a:pt x="637830" y="5234951"/>
                  <a:pt x="637915" y="5234742"/>
                  <a:pt x="637978" y="5234506"/>
                </a:cubicBezTo>
                <a:close/>
                <a:moveTo>
                  <a:pt x="521025" y="5203012"/>
                </a:moveTo>
                <a:cubicBezTo>
                  <a:pt x="528733" y="5205659"/>
                  <a:pt x="517635" y="5212963"/>
                  <a:pt x="520372" y="5218548"/>
                </a:cubicBezTo>
                <a:cubicBezTo>
                  <a:pt x="526822" y="5232241"/>
                  <a:pt x="541723" y="5233435"/>
                  <a:pt x="552736" y="5240418"/>
                </a:cubicBezTo>
                <a:cubicBezTo>
                  <a:pt x="535827" y="5258159"/>
                  <a:pt x="512394" y="5263988"/>
                  <a:pt x="490938" y="5272674"/>
                </a:cubicBezTo>
                <a:cubicBezTo>
                  <a:pt x="474728" y="5279243"/>
                  <a:pt x="471324" y="5288830"/>
                  <a:pt x="478770" y="5302067"/>
                </a:cubicBezTo>
                <a:cubicBezTo>
                  <a:pt x="486591" y="5315974"/>
                  <a:pt x="496460" y="5333746"/>
                  <a:pt x="515855" y="5324126"/>
                </a:cubicBezTo>
                <a:cubicBezTo>
                  <a:pt x="527608" y="5318308"/>
                  <a:pt x="535555" y="5315507"/>
                  <a:pt x="545737" y="5323753"/>
                </a:cubicBezTo>
                <a:lnTo>
                  <a:pt x="547960" y="5325010"/>
                </a:lnTo>
                <a:lnTo>
                  <a:pt x="550048" y="5326475"/>
                </a:lnTo>
                <a:cubicBezTo>
                  <a:pt x="549188" y="5335208"/>
                  <a:pt x="565971" y="5342534"/>
                  <a:pt x="552109" y="5352308"/>
                </a:cubicBezTo>
                <a:cubicBezTo>
                  <a:pt x="573403" y="5341045"/>
                  <a:pt x="596084" y="5341707"/>
                  <a:pt x="619013" y="5344616"/>
                </a:cubicBezTo>
                <a:lnTo>
                  <a:pt x="619023" y="5344623"/>
                </a:lnTo>
                <a:cubicBezTo>
                  <a:pt x="624161" y="5343853"/>
                  <a:pt x="629281" y="5343069"/>
                  <a:pt x="634425" y="5342291"/>
                </a:cubicBezTo>
                <a:cubicBezTo>
                  <a:pt x="647669" y="5335304"/>
                  <a:pt x="659347" y="5327057"/>
                  <a:pt x="676862" y="5334066"/>
                </a:cubicBezTo>
                <a:cubicBezTo>
                  <a:pt x="687775" y="5338434"/>
                  <a:pt x="701538" y="5333285"/>
                  <a:pt x="709558" y="5321442"/>
                </a:cubicBezTo>
                <a:cubicBezTo>
                  <a:pt x="707193" y="5339844"/>
                  <a:pt x="697080" y="5353260"/>
                  <a:pt x="682322" y="5363643"/>
                </a:cubicBezTo>
                <a:cubicBezTo>
                  <a:pt x="671964" y="5368562"/>
                  <a:pt x="662640" y="5376242"/>
                  <a:pt x="650183" y="5365882"/>
                </a:cubicBezTo>
                <a:cubicBezTo>
                  <a:pt x="636682" y="5354665"/>
                  <a:pt x="639887" y="5387060"/>
                  <a:pt x="625295" y="5376771"/>
                </a:cubicBezTo>
                <a:cubicBezTo>
                  <a:pt x="620953" y="5380581"/>
                  <a:pt x="621097" y="5390695"/>
                  <a:pt x="612051" y="5387579"/>
                </a:cubicBezTo>
                <a:cubicBezTo>
                  <a:pt x="607381" y="5385969"/>
                  <a:pt x="606670" y="5380561"/>
                  <a:pt x="607031" y="5375537"/>
                </a:cubicBezTo>
                <a:cubicBezTo>
                  <a:pt x="607428" y="5370012"/>
                  <a:pt x="628129" y="5366421"/>
                  <a:pt x="609210" y="5359473"/>
                </a:cubicBezTo>
                <a:cubicBezTo>
                  <a:pt x="598872" y="5355676"/>
                  <a:pt x="590735" y="5362366"/>
                  <a:pt x="587309" y="5372006"/>
                </a:cubicBezTo>
                <a:cubicBezTo>
                  <a:pt x="583690" y="5382205"/>
                  <a:pt x="582287" y="5390214"/>
                  <a:pt x="569489" y="5396706"/>
                </a:cubicBezTo>
                <a:cubicBezTo>
                  <a:pt x="546077" y="5408566"/>
                  <a:pt x="547252" y="5397422"/>
                  <a:pt x="548703" y="5381141"/>
                </a:cubicBezTo>
                <a:cubicBezTo>
                  <a:pt x="547783" y="5375400"/>
                  <a:pt x="546863" y="5369659"/>
                  <a:pt x="545942" y="5363918"/>
                </a:cubicBezTo>
                <a:cubicBezTo>
                  <a:pt x="541794" y="5363876"/>
                  <a:pt x="537631" y="5363835"/>
                  <a:pt x="533486" y="5363807"/>
                </a:cubicBezTo>
                <a:lnTo>
                  <a:pt x="533477" y="5363801"/>
                </a:lnTo>
                <a:cubicBezTo>
                  <a:pt x="529006" y="5372467"/>
                  <a:pt x="521909" y="5362239"/>
                  <a:pt x="516761" y="5366135"/>
                </a:cubicBezTo>
                <a:cubicBezTo>
                  <a:pt x="519126" y="5376842"/>
                  <a:pt x="513474" y="5384252"/>
                  <a:pt x="506483" y="5391110"/>
                </a:cubicBezTo>
                <a:lnTo>
                  <a:pt x="507011" y="5392831"/>
                </a:lnTo>
                <a:cubicBezTo>
                  <a:pt x="503963" y="5399802"/>
                  <a:pt x="511413" y="5407907"/>
                  <a:pt x="496243" y="5414360"/>
                </a:cubicBezTo>
                <a:cubicBezTo>
                  <a:pt x="483560" y="5419761"/>
                  <a:pt x="479920" y="5414370"/>
                  <a:pt x="473899" y="5410543"/>
                </a:cubicBezTo>
                <a:cubicBezTo>
                  <a:pt x="466987" y="5406156"/>
                  <a:pt x="459816" y="5401472"/>
                  <a:pt x="453719" y="5396396"/>
                </a:cubicBezTo>
                <a:cubicBezTo>
                  <a:pt x="445364" y="5389445"/>
                  <a:pt x="437512" y="5374282"/>
                  <a:pt x="453306" y="5370356"/>
                </a:cubicBezTo>
                <a:cubicBezTo>
                  <a:pt x="471579" y="5365820"/>
                  <a:pt x="482491" y="5354118"/>
                  <a:pt x="495854" y="5343698"/>
                </a:cubicBezTo>
                <a:cubicBezTo>
                  <a:pt x="468564" y="5341007"/>
                  <a:pt x="448110" y="5304924"/>
                  <a:pt x="461980" y="5277990"/>
                </a:cubicBezTo>
                <a:cubicBezTo>
                  <a:pt x="473524" y="5255566"/>
                  <a:pt x="491570" y="5236503"/>
                  <a:pt x="506736" y="5215958"/>
                </a:cubicBezTo>
                <a:cubicBezTo>
                  <a:pt x="508547" y="5208182"/>
                  <a:pt x="513911" y="5200561"/>
                  <a:pt x="521025" y="5203012"/>
                </a:cubicBezTo>
                <a:close/>
                <a:moveTo>
                  <a:pt x="690578" y="5225343"/>
                </a:moveTo>
                <a:cubicBezTo>
                  <a:pt x="695752" y="5239087"/>
                  <a:pt x="685459" y="5243634"/>
                  <a:pt x="676174" y="5247172"/>
                </a:cubicBezTo>
                <a:cubicBezTo>
                  <a:pt x="670772" y="5249230"/>
                  <a:pt x="665417" y="5250204"/>
                  <a:pt x="660672" y="5249100"/>
                </a:cubicBezTo>
                <a:cubicBezTo>
                  <a:pt x="655929" y="5247997"/>
                  <a:pt x="651794" y="5244816"/>
                  <a:pt x="648835" y="5238570"/>
                </a:cubicBezTo>
                <a:cubicBezTo>
                  <a:pt x="662606" y="5234203"/>
                  <a:pt x="676400" y="5229844"/>
                  <a:pt x="690578" y="5225343"/>
                </a:cubicBezTo>
                <a:close/>
                <a:moveTo>
                  <a:pt x="621809" y="5206934"/>
                </a:moveTo>
                <a:cubicBezTo>
                  <a:pt x="623356" y="5207664"/>
                  <a:pt x="624712" y="5209215"/>
                  <a:pt x="625782" y="5210644"/>
                </a:cubicBezTo>
                <a:cubicBezTo>
                  <a:pt x="632506" y="5219630"/>
                  <a:pt x="619905" y="5219955"/>
                  <a:pt x="618763" y="5225594"/>
                </a:cubicBezTo>
                <a:cubicBezTo>
                  <a:pt x="618030" y="5229230"/>
                  <a:pt x="616601" y="5232725"/>
                  <a:pt x="615483" y="5236287"/>
                </a:cubicBezTo>
                <a:cubicBezTo>
                  <a:pt x="618387" y="5244088"/>
                  <a:pt x="617399" y="5250796"/>
                  <a:pt x="609198" y="5254468"/>
                </a:cubicBezTo>
                <a:cubicBezTo>
                  <a:pt x="607593" y="5255183"/>
                  <a:pt x="603432" y="5253737"/>
                  <a:pt x="602642" y="5252176"/>
                </a:cubicBezTo>
                <a:cubicBezTo>
                  <a:pt x="597311" y="5241631"/>
                  <a:pt x="601033" y="5232932"/>
                  <a:pt x="609199" y="5225490"/>
                </a:cubicBezTo>
                <a:cubicBezTo>
                  <a:pt x="602601" y="5215848"/>
                  <a:pt x="612040" y="5212801"/>
                  <a:pt x="616680" y="5208151"/>
                </a:cubicBezTo>
                <a:cubicBezTo>
                  <a:pt x="618521" y="5206296"/>
                  <a:pt x="620261" y="5206204"/>
                  <a:pt x="621809" y="5206934"/>
                </a:cubicBezTo>
                <a:close/>
                <a:moveTo>
                  <a:pt x="710042" y="5219001"/>
                </a:moveTo>
                <a:cubicBezTo>
                  <a:pt x="714810" y="5218014"/>
                  <a:pt x="720222" y="5219418"/>
                  <a:pt x="726478" y="5224181"/>
                </a:cubicBezTo>
                <a:cubicBezTo>
                  <a:pt x="715859" y="5224816"/>
                  <a:pt x="710935" y="5239129"/>
                  <a:pt x="698753" y="5234809"/>
                </a:cubicBezTo>
                <a:cubicBezTo>
                  <a:pt x="697599" y="5234399"/>
                  <a:pt x="696501" y="5229420"/>
                  <a:pt x="697471" y="5228166"/>
                </a:cubicBezTo>
                <a:cubicBezTo>
                  <a:pt x="701150" y="5223366"/>
                  <a:pt x="705274" y="5219988"/>
                  <a:pt x="710042" y="5219001"/>
                </a:cubicBezTo>
                <a:close/>
                <a:moveTo>
                  <a:pt x="759581" y="5216830"/>
                </a:moveTo>
                <a:cubicBezTo>
                  <a:pt x="765658" y="5216506"/>
                  <a:pt x="766545" y="5221168"/>
                  <a:pt x="765607" y="5226238"/>
                </a:cubicBezTo>
                <a:cubicBezTo>
                  <a:pt x="763716" y="5228571"/>
                  <a:pt x="761834" y="5230909"/>
                  <a:pt x="759964" y="5233251"/>
                </a:cubicBezTo>
                <a:cubicBezTo>
                  <a:pt x="757432" y="5232253"/>
                  <a:pt x="754576" y="5231345"/>
                  <a:pt x="752689" y="5229773"/>
                </a:cubicBezTo>
                <a:cubicBezTo>
                  <a:pt x="750801" y="5228199"/>
                  <a:pt x="749882" y="5225960"/>
                  <a:pt x="751224" y="5222301"/>
                </a:cubicBezTo>
                <a:cubicBezTo>
                  <a:pt x="752167" y="5219705"/>
                  <a:pt x="756603" y="5216991"/>
                  <a:pt x="759581" y="5216830"/>
                </a:cubicBezTo>
                <a:close/>
                <a:moveTo>
                  <a:pt x="5125123" y="5973751"/>
                </a:moveTo>
                <a:cubicBezTo>
                  <a:pt x="5129099" y="5976051"/>
                  <a:pt x="5128088" y="5980063"/>
                  <a:pt x="5125602" y="5982750"/>
                </a:cubicBezTo>
                <a:cubicBezTo>
                  <a:pt x="5124235" y="5984223"/>
                  <a:pt x="5120543" y="5985300"/>
                  <a:pt x="5118978" y="5984481"/>
                </a:cubicBezTo>
                <a:cubicBezTo>
                  <a:pt x="5114660" y="5982232"/>
                  <a:pt x="5116867" y="5978636"/>
                  <a:pt x="5118748" y="5974576"/>
                </a:cubicBezTo>
                <a:cubicBezTo>
                  <a:pt x="5120645" y="5974270"/>
                  <a:pt x="5123561" y="5972841"/>
                  <a:pt x="5125123" y="5973751"/>
                </a:cubicBezTo>
                <a:close/>
                <a:moveTo>
                  <a:pt x="520666" y="5171666"/>
                </a:moveTo>
                <a:cubicBezTo>
                  <a:pt x="556135" y="5184248"/>
                  <a:pt x="556135" y="5184248"/>
                  <a:pt x="556834" y="5235897"/>
                </a:cubicBezTo>
                <a:cubicBezTo>
                  <a:pt x="544275" y="5213591"/>
                  <a:pt x="534049" y="5195424"/>
                  <a:pt x="520666" y="5171666"/>
                </a:cubicBezTo>
                <a:close/>
                <a:moveTo>
                  <a:pt x="732720" y="5196436"/>
                </a:moveTo>
                <a:cubicBezTo>
                  <a:pt x="741967" y="5202389"/>
                  <a:pt x="739317" y="5205936"/>
                  <a:pt x="736606" y="5207592"/>
                </a:cubicBezTo>
                <a:cubicBezTo>
                  <a:pt x="733181" y="5209713"/>
                  <a:pt x="728784" y="5210267"/>
                  <a:pt x="724795" y="5211483"/>
                </a:cubicBezTo>
                <a:cubicBezTo>
                  <a:pt x="724740" y="5208120"/>
                  <a:pt x="723297" y="5203505"/>
                  <a:pt x="724941" y="5201669"/>
                </a:cubicBezTo>
                <a:cubicBezTo>
                  <a:pt x="727734" y="5198564"/>
                  <a:pt x="732296" y="5196118"/>
                  <a:pt x="732720" y="5196436"/>
                </a:cubicBezTo>
                <a:close/>
                <a:moveTo>
                  <a:pt x="430697" y="5131778"/>
                </a:moveTo>
                <a:cubicBezTo>
                  <a:pt x="433946" y="5134990"/>
                  <a:pt x="431976" y="5138505"/>
                  <a:pt x="429961" y="5141607"/>
                </a:cubicBezTo>
                <a:cubicBezTo>
                  <a:pt x="427260" y="5145752"/>
                  <a:pt x="423979" y="5148456"/>
                  <a:pt x="418840" y="5145088"/>
                </a:cubicBezTo>
                <a:cubicBezTo>
                  <a:pt x="416062" y="5140959"/>
                  <a:pt x="414919" y="5136406"/>
                  <a:pt x="418668" y="5132652"/>
                </a:cubicBezTo>
                <a:cubicBezTo>
                  <a:pt x="422010" y="5129297"/>
                  <a:pt x="426649" y="5127776"/>
                  <a:pt x="430697" y="5131778"/>
                </a:cubicBezTo>
                <a:close/>
                <a:moveTo>
                  <a:pt x="5119735" y="5925106"/>
                </a:moveTo>
                <a:cubicBezTo>
                  <a:pt x="5121908" y="5925540"/>
                  <a:pt x="5124063" y="5926391"/>
                  <a:pt x="5124596" y="5927394"/>
                </a:cubicBezTo>
                <a:cubicBezTo>
                  <a:pt x="5129410" y="5936519"/>
                  <a:pt x="5125851" y="5944481"/>
                  <a:pt x="5115249" y="5955085"/>
                </a:cubicBezTo>
                <a:cubicBezTo>
                  <a:pt x="5113575" y="5942650"/>
                  <a:pt x="5106891" y="5934114"/>
                  <a:pt x="5114768" y="5925328"/>
                </a:cubicBezTo>
                <a:cubicBezTo>
                  <a:pt x="5115371" y="5924657"/>
                  <a:pt x="5117562" y="5924672"/>
                  <a:pt x="5119735" y="5925106"/>
                </a:cubicBezTo>
                <a:close/>
                <a:moveTo>
                  <a:pt x="655304" y="5136225"/>
                </a:moveTo>
                <a:cubicBezTo>
                  <a:pt x="661665" y="5137715"/>
                  <a:pt x="659604" y="5141248"/>
                  <a:pt x="658590" y="5142789"/>
                </a:cubicBezTo>
                <a:cubicBezTo>
                  <a:pt x="656823" y="5145494"/>
                  <a:pt x="653668" y="5149467"/>
                  <a:pt x="651513" y="5149216"/>
                </a:cubicBezTo>
                <a:cubicBezTo>
                  <a:pt x="648574" y="5148876"/>
                  <a:pt x="645331" y="5144910"/>
                  <a:pt x="648439" y="5141090"/>
                </a:cubicBezTo>
                <a:cubicBezTo>
                  <a:pt x="650405" y="5138681"/>
                  <a:pt x="653680" y="5137330"/>
                  <a:pt x="655304" y="5136225"/>
                </a:cubicBezTo>
                <a:close/>
                <a:moveTo>
                  <a:pt x="5093902" y="5886822"/>
                </a:moveTo>
                <a:cubicBezTo>
                  <a:pt x="5094976" y="5886298"/>
                  <a:pt x="5096082" y="5886453"/>
                  <a:pt x="5097173" y="5888311"/>
                </a:cubicBezTo>
                <a:cubicBezTo>
                  <a:pt x="5098899" y="5891252"/>
                  <a:pt x="5100549" y="5895407"/>
                  <a:pt x="5099794" y="5898404"/>
                </a:cubicBezTo>
                <a:cubicBezTo>
                  <a:pt x="5098357" y="5904086"/>
                  <a:pt x="5094357" y="5900940"/>
                  <a:pt x="5091672" y="5899002"/>
                </a:cubicBezTo>
                <a:cubicBezTo>
                  <a:pt x="5087962" y="5896337"/>
                  <a:pt x="5088787" y="5892820"/>
                  <a:pt x="5090822" y="5889402"/>
                </a:cubicBezTo>
                <a:cubicBezTo>
                  <a:pt x="5091786" y="5888548"/>
                  <a:pt x="5092828" y="5887346"/>
                  <a:pt x="5093902" y="5886822"/>
                </a:cubicBezTo>
                <a:close/>
                <a:moveTo>
                  <a:pt x="5155713" y="5866496"/>
                </a:moveTo>
                <a:cubicBezTo>
                  <a:pt x="5164239" y="5871408"/>
                  <a:pt x="5159241" y="5879255"/>
                  <a:pt x="5154644" y="5885456"/>
                </a:cubicBezTo>
                <a:cubicBezTo>
                  <a:pt x="5160470" y="5889025"/>
                  <a:pt x="5165610" y="5894490"/>
                  <a:pt x="5173283" y="5887810"/>
                </a:cubicBezTo>
                <a:cubicBezTo>
                  <a:pt x="5178673" y="5883109"/>
                  <a:pt x="5184750" y="5881558"/>
                  <a:pt x="5185283" y="5892293"/>
                </a:cubicBezTo>
                <a:cubicBezTo>
                  <a:pt x="5183117" y="5895375"/>
                  <a:pt x="5180945" y="5898454"/>
                  <a:pt x="5178779" y="5901536"/>
                </a:cubicBezTo>
                <a:cubicBezTo>
                  <a:pt x="5165150" y="5902147"/>
                  <a:pt x="5158337" y="5902455"/>
                  <a:pt x="5155268" y="5900455"/>
                </a:cubicBezTo>
                <a:cubicBezTo>
                  <a:pt x="5152199" y="5898454"/>
                  <a:pt x="5152876" y="5894149"/>
                  <a:pt x="5154230" y="5885538"/>
                </a:cubicBezTo>
                <a:cubicBezTo>
                  <a:pt x="5149947" y="5880336"/>
                  <a:pt x="5136501" y="5885982"/>
                  <a:pt x="5139038" y="5874738"/>
                </a:cubicBezTo>
                <a:cubicBezTo>
                  <a:pt x="5139911" y="5870804"/>
                  <a:pt x="5149669" y="5863007"/>
                  <a:pt x="5155713" y="5866496"/>
                </a:cubicBezTo>
                <a:close/>
                <a:moveTo>
                  <a:pt x="662396" y="5085888"/>
                </a:moveTo>
                <a:cubicBezTo>
                  <a:pt x="667055" y="5085880"/>
                  <a:pt x="671027" y="5087283"/>
                  <a:pt x="672759" y="5092773"/>
                </a:cubicBezTo>
                <a:cubicBezTo>
                  <a:pt x="675288" y="5100768"/>
                  <a:pt x="669007" y="5110552"/>
                  <a:pt x="656277" y="5107688"/>
                </a:cubicBezTo>
                <a:cubicBezTo>
                  <a:pt x="655786" y="5123330"/>
                  <a:pt x="642831" y="5119110"/>
                  <a:pt x="634186" y="5121248"/>
                </a:cubicBezTo>
                <a:cubicBezTo>
                  <a:pt x="614853" y="5126060"/>
                  <a:pt x="595393" y="5130359"/>
                  <a:pt x="569613" y="5136351"/>
                </a:cubicBezTo>
                <a:cubicBezTo>
                  <a:pt x="584281" y="5119970"/>
                  <a:pt x="590172" y="5105428"/>
                  <a:pt x="610854" y="5109966"/>
                </a:cubicBezTo>
                <a:cubicBezTo>
                  <a:pt x="628357" y="5113808"/>
                  <a:pt x="634177" y="5092966"/>
                  <a:pt x="647911" y="5087480"/>
                </a:cubicBezTo>
                <a:cubicBezTo>
                  <a:pt x="652391" y="5087319"/>
                  <a:pt x="657738" y="5085897"/>
                  <a:pt x="662396" y="5085888"/>
                </a:cubicBezTo>
                <a:close/>
                <a:moveTo>
                  <a:pt x="872669" y="5120566"/>
                </a:moveTo>
                <a:cubicBezTo>
                  <a:pt x="871970" y="5121628"/>
                  <a:pt x="871271" y="5122690"/>
                  <a:pt x="870747" y="5123867"/>
                </a:cubicBezTo>
                <a:cubicBezTo>
                  <a:pt x="871155" y="5124389"/>
                  <a:pt x="871853" y="5124849"/>
                  <a:pt x="872436" y="5125486"/>
                </a:cubicBezTo>
                <a:cubicBezTo>
                  <a:pt x="872552" y="5123787"/>
                  <a:pt x="872553" y="5122265"/>
                  <a:pt x="872669" y="5120566"/>
                </a:cubicBezTo>
                <a:close/>
                <a:moveTo>
                  <a:pt x="752631" y="5091324"/>
                </a:moveTo>
                <a:cubicBezTo>
                  <a:pt x="757604" y="5106476"/>
                  <a:pt x="742187" y="5109799"/>
                  <a:pt x="736097" y="5124459"/>
                </a:cubicBezTo>
                <a:cubicBezTo>
                  <a:pt x="732282" y="5103702"/>
                  <a:pt x="740865" y="5096647"/>
                  <a:pt x="752631" y="5091324"/>
                </a:cubicBezTo>
                <a:close/>
                <a:moveTo>
                  <a:pt x="612076" y="5060924"/>
                </a:moveTo>
                <a:cubicBezTo>
                  <a:pt x="617317" y="5072848"/>
                  <a:pt x="619484" y="5081271"/>
                  <a:pt x="609000" y="5094798"/>
                </a:cubicBezTo>
                <a:cubicBezTo>
                  <a:pt x="603706" y="5081636"/>
                  <a:pt x="602349" y="5072901"/>
                  <a:pt x="612076" y="5060924"/>
                </a:cubicBezTo>
                <a:close/>
                <a:moveTo>
                  <a:pt x="324116" y="4987281"/>
                </a:moveTo>
                <a:cubicBezTo>
                  <a:pt x="332553" y="4991516"/>
                  <a:pt x="320987" y="4998711"/>
                  <a:pt x="324350" y="5006174"/>
                </a:cubicBezTo>
                <a:cubicBezTo>
                  <a:pt x="359452" y="4988095"/>
                  <a:pt x="377543" y="5020464"/>
                  <a:pt x="399622" y="5035411"/>
                </a:cubicBezTo>
                <a:cubicBezTo>
                  <a:pt x="419317" y="5048759"/>
                  <a:pt x="441420" y="5058640"/>
                  <a:pt x="459684" y="5074999"/>
                </a:cubicBezTo>
                <a:cubicBezTo>
                  <a:pt x="469874" y="5084110"/>
                  <a:pt x="466721" y="5086803"/>
                  <a:pt x="460659" y="5093522"/>
                </a:cubicBezTo>
                <a:cubicBezTo>
                  <a:pt x="442774" y="5113395"/>
                  <a:pt x="423041" y="5126279"/>
                  <a:pt x="395334" y="5112468"/>
                </a:cubicBezTo>
                <a:cubicBezTo>
                  <a:pt x="389084" y="5109360"/>
                  <a:pt x="382326" y="5112213"/>
                  <a:pt x="382647" y="5118384"/>
                </a:cubicBezTo>
                <a:cubicBezTo>
                  <a:pt x="383910" y="5143475"/>
                  <a:pt x="363716" y="5139073"/>
                  <a:pt x="349999" y="5143682"/>
                </a:cubicBezTo>
                <a:cubicBezTo>
                  <a:pt x="349898" y="5143552"/>
                  <a:pt x="349813" y="5143445"/>
                  <a:pt x="349716" y="5143309"/>
                </a:cubicBezTo>
                <a:lnTo>
                  <a:pt x="349797" y="5143738"/>
                </a:lnTo>
                <a:cubicBezTo>
                  <a:pt x="349869" y="5143722"/>
                  <a:pt x="349934" y="5143703"/>
                  <a:pt x="349999" y="5143682"/>
                </a:cubicBezTo>
                <a:cubicBezTo>
                  <a:pt x="368542" y="5167932"/>
                  <a:pt x="368384" y="5168046"/>
                  <a:pt x="335367" y="5187060"/>
                </a:cubicBezTo>
                <a:cubicBezTo>
                  <a:pt x="330092" y="5172640"/>
                  <a:pt x="317070" y="5183782"/>
                  <a:pt x="306143" y="5178882"/>
                </a:cubicBezTo>
                <a:cubicBezTo>
                  <a:pt x="318120" y="5161154"/>
                  <a:pt x="318680" y="5138926"/>
                  <a:pt x="340788" y="5127562"/>
                </a:cubicBezTo>
                <a:cubicBezTo>
                  <a:pt x="351050" y="5122269"/>
                  <a:pt x="346417" y="5110613"/>
                  <a:pt x="338738" y="5101314"/>
                </a:cubicBezTo>
                <a:cubicBezTo>
                  <a:pt x="325658" y="5085471"/>
                  <a:pt x="306653" y="5079625"/>
                  <a:pt x="290067" y="5069819"/>
                </a:cubicBezTo>
                <a:cubicBezTo>
                  <a:pt x="274982" y="5060906"/>
                  <a:pt x="271937" y="5050652"/>
                  <a:pt x="285561" y="5039384"/>
                </a:cubicBezTo>
                <a:cubicBezTo>
                  <a:pt x="298642" y="5028564"/>
                  <a:pt x="299315" y="5011115"/>
                  <a:pt x="310021" y="4999297"/>
                </a:cubicBezTo>
                <a:cubicBezTo>
                  <a:pt x="314353" y="4994514"/>
                  <a:pt x="313007" y="4981696"/>
                  <a:pt x="324116" y="4987281"/>
                </a:cubicBezTo>
                <a:close/>
                <a:moveTo>
                  <a:pt x="5317509" y="5823942"/>
                </a:moveTo>
                <a:cubicBezTo>
                  <a:pt x="5320853" y="5825630"/>
                  <a:pt x="5323508" y="5828717"/>
                  <a:pt x="5325067" y="5834138"/>
                </a:cubicBezTo>
                <a:cubicBezTo>
                  <a:pt x="5328832" y="5847251"/>
                  <a:pt x="5317096" y="5854382"/>
                  <a:pt x="5306179" y="5850608"/>
                </a:cubicBezTo>
                <a:cubicBezTo>
                  <a:pt x="5302539" y="5849349"/>
                  <a:pt x="5298992" y="5846881"/>
                  <a:pt x="5296138" y="5843015"/>
                </a:cubicBezTo>
                <a:cubicBezTo>
                  <a:pt x="5290757" y="5835742"/>
                  <a:pt x="5285296" y="5828527"/>
                  <a:pt x="5279879" y="5821271"/>
                </a:cubicBezTo>
                <a:cubicBezTo>
                  <a:pt x="5291258" y="5826405"/>
                  <a:pt x="5307480" y="5818878"/>
                  <a:pt x="5317509" y="5823942"/>
                </a:cubicBezTo>
                <a:close/>
                <a:moveTo>
                  <a:pt x="5227871" y="5804959"/>
                </a:moveTo>
                <a:cubicBezTo>
                  <a:pt x="5231200" y="5818496"/>
                  <a:pt x="5246659" y="5830962"/>
                  <a:pt x="5229445" y="5842129"/>
                </a:cubicBezTo>
                <a:cubicBezTo>
                  <a:pt x="5222515" y="5846622"/>
                  <a:pt x="5207938" y="5843329"/>
                  <a:pt x="5206316" y="5838452"/>
                </a:cubicBezTo>
                <a:cubicBezTo>
                  <a:pt x="5200197" y="5820129"/>
                  <a:pt x="5223540" y="5819173"/>
                  <a:pt x="5227871" y="5804959"/>
                </a:cubicBezTo>
                <a:close/>
                <a:moveTo>
                  <a:pt x="251992" y="4941182"/>
                </a:moveTo>
                <a:cubicBezTo>
                  <a:pt x="257066" y="4943821"/>
                  <a:pt x="263096" y="4948080"/>
                  <a:pt x="260553" y="4953742"/>
                </a:cubicBezTo>
                <a:cubicBezTo>
                  <a:pt x="259015" y="4957146"/>
                  <a:pt x="251444" y="4957834"/>
                  <a:pt x="246191" y="4959909"/>
                </a:cubicBezTo>
                <a:cubicBezTo>
                  <a:pt x="256315" y="4972720"/>
                  <a:pt x="268476" y="4958010"/>
                  <a:pt x="281634" y="4962762"/>
                </a:cubicBezTo>
                <a:cubicBezTo>
                  <a:pt x="275571" y="4971739"/>
                  <a:pt x="266483" y="4979697"/>
                  <a:pt x="280140" y="4989823"/>
                </a:cubicBezTo>
                <a:cubicBezTo>
                  <a:pt x="286137" y="4994270"/>
                  <a:pt x="289593" y="5007740"/>
                  <a:pt x="283374" y="5015666"/>
                </a:cubicBezTo>
                <a:cubicBezTo>
                  <a:pt x="276752" y="5024127"/>
                  <a:pt x="265226" y="5023540"/>
                  <a:pt x="254790" y="5022459"/>
                </a:cubicBezTo>
                <a:cubicBezTo>
                  <a:pt x="247581" y="5021718"/>
                  <a:pt x="243308" y="5009468"/>
                  <a:pt x="232978" y="5019000"/>
                </a:cubicBezTo>
                <a:cubicBezTo>
                  <a:pt x="223249" y="5027976"/>
                  <a:pt x="211623" y="5024237"/>
                  <a:pt x="202831" y="5015545"/>
                </a:cubicBezTo>
                <a:cubicBezTo>
                  <a:pt x="192300" y="5005136"/>
                  <a:pt x="209806" y="5000420"/>
                  <a:pt x="208796" y="4991282"/>
                </a:cubicBezTo>
                <a:cubicBezTo>
                  <a:pt x="208480" y="4988419"/>
                  <a:pt x="212522" y="4985078"/>
                  <a:pt x="214576" y="4981955"/>
                </a:cubicBezTo>
                <a:cubicBezTo>
                  <a:pt x="217232" y="4977865"/>
                  <a:pt x="219884" y="4973772"/>
                  <a:pt x="222536" y="4969685"/>
                </a:cubicBezTo>
                <a:cubicBezTo>
                  <a:pt x="228208" y="4962349"/>
                  <a:pt x="234438" y="4955361"/>
                  <a:pt x="239345" y="4947543"/>
                </a:cubicBezTo>
                <a:cubicBezTo>
                  <a:pt x="242618" y="4942332"/>
                  <a:pt x="245080" y="4937588"/>
                  <a:pt x="251992" y="4941182"/>
                </a:cubicBezTo>
                <a:close/>
                <a:moveTo>
                  <a:pt x="5526033" y="5818111"/>
                </a:moveTo>
                <a:cubicBezTo>
                  <a:pt x="5534546" y="5838435"/>
                  <a:pt x="5536639" y="5858155"/>
                  <a:pt x="5518557" y="5875630"/>
                </a:cubicBezTo>
                <a:cubicBezTo>
                  <a:pt x="5509477" y="5884414"/>
                  <a:pt x="5502468" y="5896025"/>
                  <a:pt x="5490407" y="5891592"/>
                </a:cubicBezTo>
                <a:cubicBezTo>
                  <a:pt x="5475214" y="5879684"/>
                  <a:pt x="5467093" y="5843069"/>
                  <a:pt x="5474506" y="5832436"/>
                </a:cubicBezTo>
                <a:cubicBezTo>
                  <a:pt x="5478881" y="5826169"/>
                  <a:pt x="5524042" y="5813347"/>
                  <a:pt x="5526033" y="5818111"/>
                </a:cubicBezTo>
                <a:close/>
                <a:moveTo>
                  <a:pt x="754488" y="4942983"/>
                </a:moveTo>
                <a:cubicBezTo>
                  <a:pt x="757391" y="4945400"/>
                  <a:pt x="758294" y="4948716"/>
                  <a:pt x="756707" y="4952389"/>
                </a:cubicBezTo>
                <a:cubicBezTo>
                  <a:pt x="755104" y="4956086"/>
                  <a:pt x="752019" y="4957911"/>
                  <a:pt x="748066" y="4956588"/>
                </a:cubicBezTo>
                <a:cubicBezTo>
                  <a:pt x="743032" y="4954903"/>
                  <a:pt x="744665" y="4951061"/>
                  <a:pt x="746219" y="4947958"/>
                </a:cubicBezTo>
                <a:cubicBezTo>
                  <a:pt x="747764" y="4944850"/>
                  <a:pt x="749762" y="4941693"/>
                  <a:pt x="754488" y="4942983"/>
                </a:cubicBezTo>
                <a:close/>
                <a:moveTo>
                  <a:pt x="5266745" y="5673878"/>
                </a:moveTo>
                <a:cubicBezTo>
                  <a:pt x="5272471" y="5674009"/>
                  <a:pt x="5274534" y="5679003"/>
                  <a:pt x="5274822" y="5683581"/>
                </a:cubicBezTo>
                <a:cubicBezTo>
                  <a:pt x="5275459" y="5693779"/>
                  <a:pt x="5266630" y="5704165"/>
                  <a:pt x="5275451" y="5714265"/>
                </a:cubicBezTo>
                <a:cubicBezTo>
                  <a:pt x="5265842" y="5710736"/>
                  <a:pt x="5259649" y="5721067"/>
                  <a:pt x="5250841" y="5720265"/>
                </a:cubicBezTo>
                <a:cubicBezTo>
                  <a:pt x="5249559" y="5720158"/>
                  <a:pt x="5247219" y="5716906"/>
                  <a:pt x="5247519" y="5716432"/>
                </a:cubicBezTo>
                <a:cubicBezTo>
                  <a:pt x="5254880" y="5704563"/>
                  <a:pt x="5257862" y="5691700"/>
                  <a:pt x="5255312" y="5676975"/>
                </a:cubicBezTo>
                <a:cubicBezTo>
                  <a:pt x="5260023" y="5675622"/>
                  <a:pt x="5263402" y="5673801"/>
                  <a:pt x="5266745" y="5673878"/>
                </a:cubicBezTo>
                <a:close/>
                <a:moveTo>
                  <a:pt x="5369387" y="5582109"/>
                </a:moveTo>
                <a:cubicBezTo>
                  <a:pt x="5372957" y="5586817"/>
                  <a:pt x="5376532" y="5591529"/>
                  <a:pt x="5380100" y="5596248"/>
                </a:cubicBezTo>
                <a:cubicBezTo>
                  <a:pt x="5379141" y="5597674"/>
                  <a:pt x="5378177" y="5599109"/>
                  <a:pt x="5377210" y="5600541"/>
                </a:cubicBezTo>
                <a:cubicBezTo>
                  <a:pt x="5374430" y="5600610"/>
                  <a:pt x="5371607" y="5600387"/>
                  <a:pt x="5368871" y="5600826"/>
                </a:cubicBezTo>
                <a:cubicBezTo>
                  <a:pt x="5363621" y="5601649"/>
                  <a:pt x="5358496" y="5601635"/>
                  <a:pt x="5354804" y="5599834"/>
                </a:cubicBezTo>
                <a:cubicBezTo>
                  <a:pt x="5351114" y="5598034"/>
                  <a:pt x="5348855" y="5594442"/>
                  <a:pt x="5349339" y="5588105"/>
                </a:cubicBezTo>
                <a:cubicBezTo>
                  <a:pt x="5350455" y="5573471"/>
                  <a:pt x="5363655" y="5588406"/>
                  <a:pt x="5369123" y="5582092"/>
                </a:cubicBezTo>
                <a:close/>
                <a:moveTo>
                  <a:pt x="5105521" y="5526432"/>
                </a:moveTo>
                <a:cubicBezTo>
                  <a:pt x="5107269" y="5527818"/>
                  <a:pt x="5108592" y="5530145"/>
                  <a:pt x="5108879" y="5530214"/>
                </a:cubicBezTo>
                <a:cubicBezTo>
                  <a:pt x="5118920" y="5539367"/>
                  <a:pt x="5131057" y="5544044"/>
                  <a:pt x="5122711" y="5556767"/>
                </a:cubicBezTo>
                <a:cubicBezTo>
                  <a:pt x="5119141" y="5562204"/>
                  <a:pt x="5111498" y="5563634"/>
                  <a:pt x="5108580" y="5558523"/>
                </a:cubicBezTo>
                <a:cubicBezTo>
                  <a:pt x="5103344" y="5549359"/>
                  <a:pt x="5093615" y="5539410"/>
                  <a:pt x="5099608" y="5528290"/>
                </a:cubicBezTo>
                <a:cubicBezTo>
                  <a:pt x="5101598" y="5524599"/>
                  <a:pt x="5103772" y="5525045"/>
                  <a:pt x="5105521" y="5526432"/>
                </a:cubicBezTo>
                <a:close/>
                <a:moveTo>
                  <a:pt x="5023092" y="5482381"/>
                </a:moveTo>
                <a:cubicBezTo>
                  <a:pt x="5035980" y="5480210"/>
                  <a:pt x="5037372" y="5488798"/>
                  <a:pt x="5040172" y="5497640"/>
                </a:cubicBezTo>
                <a:cubicBezTo>
                  <a:pt x="5035565" y="5496647"/>
                  <a:pt x="5031566" y="5495442"/>
                  <a:pt x="5028583" y="5493180"/>
                </a:cubicBezTo>
                <a:cubicBezTo>
                  <a:pt x="5025600" y="5490919"/>
                  <a:pt x="5023633" y="5487602"/>
                  <a:pt x="5023092" y="5482381"/>
                </a:cubicBezTo>
                <a:close/>
                <a:moveTo>
                  <a:pt x="5395765" y="5544741"/>
                </a:moveTo>
                <a:cubicBezTo>
                  <a:pt x="5386875" y="5562269"/>
                  <a:pt x="5385135" y="5577621"/>
                  <a:pt x="5367817" y="5581356"/>
                </a:cubicBezTo>
                <a:cubicBezTo>
                  <a:pt x="5367821" y="5581358"/>
                  <a:pt x="5367555" y="5581341"/>
                  <a:pt x="5367555" y="5581341"/>
                </a:cubicBezTo>
                <a:cubicBezTo>
                  <a:pt x="5364699" y="5562409"/>
                  <a:pt x="5380681" y="5557692"/>
                  <a:pt x="5395765" y="5544741"/>
                </a:cubicBezTo>
                <a:close/>
                <a:moveTo>
                  <a:pt x="5022737" y="5446490"/>
                </a:moveTo>
                <a:cubicBezTo>
                  <a:pt x="5024291" y="5448053"/>
                  <a:pt x="5026401" y="5449204"/>
                  <a:pt x="5026379" y="5450310"/>
                </a:cubicBezTo>
                <a:cubicBezTo>
                  <a:pt x="5026208" y="5458881"/>
                  <a:pt x="5024210" y="5466265"/>
                  <a:pt x="5009242" y="5466997"/>
                </a:cubicBezTo>
                <a:cubicBezTo>
                  <a:pt x="5015240" y="5457884"/>
                  <a:pt x="5018949" y="5452246"/>
                  <a:pt x="5022737" y="5446490"/>
                </a:cubicBezTo>
                <a:close/>
                <a:moveTo>
                  <a:pt x="760072" y="4662803"/>
                </a:moveTo>
                <a:cubicBezTo>
                  <a:pt x="767129" y="4665095"/>
                  <a:pt x="765029" y="4671812"/>
                  <a:pt x="762269" y="4676525"/>
                </a:cubicBezTo>
                <a:cubicBezTo>
                  <a:pt x="759289" y="4681614"/>
                  <a:pt x="757419" y="4688982"/>
                  <a:pt x="748929" y="4687586"/>
                </a:cubicBezTo>
                <a:cubicBezTo>
                  <a:pt x="743090" y="4683480"/>
                  <a:pt x="743449" y="4678128"/>
                  <a:pt x="745878" y="4672854"/>
                </a:cubicBezTo>
                <a:cubicBezTo>
                  <a:pt x="748618" y="4666908"/>
                  <a:pt x="752511" y="4660352"/>
                  <a:pt x="760072" y="4662803"/>
                </a:cubicBezTo>
                <a:close/>
                <a:moveTo>
                  <a:pt x="5055581" y="5362611"/>
                </a:moveTo>
                <a:cubicBezTo>
                  <a:pt x="5059534" y="5372594"/>
                  <a:pt x="5050493" y="5375920"/>
                  <a:pt x="5046679" y="5383677"/>
                </a:cubicBezTo>
                <a:cubicBezTo>
                  <a:pt x="5038952" y="5373611"/>
                  <a:pt x="5037883" y="5366647"/>
                  <a:pt x="5048507" y="5362016"/>
                </a:cubicBezTo>
                <a:cubicBezTo>
                  <a:pt x="5050509" y="5361146"/>
                  <a:pt x="5055173" y="5361579"/>
                  <a:pt x="5055581" y="5362611"/>
                </a:cubicBezTo>
                <a:close/>
                <a:moveTo>
                  <a:pt x="5231406" y="5202959"/>
                </a:moveTo>
                <a:cubicBezTo>
                  <a:pt x="5238205" y="5204323"/>
                  <a:pt x="5243850" y="5206641"/>
                  <a:pt x="5241206" y="5212189"/>
                </a:cubicBezTo>
                <a:cubicBezTo>
                  <a:pt x="5232668" y="5230120"/>
                  <a:pt x="5214303" y="5222012"/>
                  <a:pt x="5199824" y="5228062"/>
                </a:cubicBezTo>
                <a:cubicBezTo>
                  <a:pt x="5201529" y="5205396"/>
                  <a:pt x="5211795" y="5198989"/>
                  <a:pt x="5231406" y="5202959"/>
                </a:cubicBezTo>
                <a:close/>
                <a:moveTo>
                  <a:pt x="5173919" y="5163019"/>
                </a:moveTo>
                <a:cubicBezTo>
                  <a:pt x="5177767" y="5177096"/>
                  <a:pt x="5183237" y="5185295"/>
                  <a:pt x="5172390" y="5190544"/>
                </a:cubicBezTo>
                <a:cubicBezTo>
                  <a:pt x="5170232" y="5191588"/>
                  <a:pt x="5167592" y="5191935"/>
                  <a:pt x="5165368" y="5191390"/>
                </a:cubicBezTo>
                <a:cubicBezTo>
                  <a:pt x="5163145" y="5190847"/>
                  <a:pt x="5161340" y="5189413"/>
                  <a:pt x="5160849" y="5186903"/>
                </a:cubicBezTo>
                <a:cubicBezTo>
                  <a:pt x="5158788" y="5176257"/>
                  <a:pt x="5172021" y="5176755"/>
                  <a:pt x="5173919" y="5163019"/>
                </a:cubicBezTo>
                <a:close/>
                <a:moveTo>
                  <a:pt x="667911" y="4351356"/>
                </a:moveTo>
                <a:cubicBezTo>
                  <a:pt x="694333" y="4364374"/>
                  <a:pt x="701913" y="4393588"/>
                  <a:pt x="685101" y="4417838"/>
                </a:cubicBezTo>
                <a:cubicBezTo>
                  <a:pt x="681457" y="4423092"/>
                  <a:pt x="678511" y="4429008"/>
                  <a:pt x="676258" y="4434996"/>
                </a:cubicBezTo>
                <a:cubicBezTo>
                  <a:pt x="673279" y="4442890"/>
                  <a:pt x="671651" y="4452931"/>
                  <a:pt x="660346" y="4450106"/>
                </a:cubicBezTo>
                <a:cubicBezTo>
                  <a:pt x="650665" y="4447692"/>
                  <a:pt x="648785" y="4440700"/>
                  <a:pt x="654957" y="4431841"/>
                </a:cubicBezTo>
                <a:cubicBezTo>
                  <a:pt x="655645" y="4430873"/>
                  <a:pt x="652908" y="4421959"/>
                  <a:pt x="646267" y="4427346"/>
                </a:cubicBezTo>
                <a:cubicBezTo>
                  <a:pt x="645603" y="4427876"/>
                  <a:pt x="645385" y="4428962"/>
                  <a:pt x="645003" y="4429803"/>
                </a:cubicBezTo>
                <a:cubicBezTo>
                  <a:pt x="641058" y="4438542"/>
                  <a:pt x="629181" y="4434604"/>
                  <a:pt x="629469" y="4433207"/>
                </a:cubicBezTo>
                <a:cubicBezTo>
                  <a:pt x="635144" y="4405822"/>
                  <a:pt x="590140" y="4424722"/>
                  <a:pt x="597141" y="4397382"/>
                </a:cubicBezTo>
                <a:cubicBezTo>
                  <a:pt x="598806" y="4394491"/>
                  <a:pt x="600453" y="4391587"/>
                  <a:pt x="602108" y="4388696"/>
                </a:cubicBezTo>
                <a:cubicBezTo>
                  <a:pt x="606239" y="4382921"/>
                  <a:pt x="611941" y="4379338"/>
                  <a:pt x="618885" y="4380924"/>
                </a:cubicBezTo>
                <a:cubicBezTo>
                  <a:pt x="638248" y="4385341"/>
                  <a:pt x="654324" y="4387523"/>
                  <a:pt x="651182" y="4358299"/>
                </a:cubicBezTo>
                <a:cubicBezTo>
                  <a:pt x="650327" y="4350324"/>
                  <a:pt x="658900" y="4346911"/>
                  <a:pt x="667911" y="4351356"/>
                </a:cubicBezTo>
                <a:close/>
                <a:moveTo>
                  <a:pt x="5266240" y="5126163"/>
                </a:moveTo>
                <a:cubicBezTo>
                  <a:pt x="5282223" y="5130221"/>
                  <a:pt x="5280915" y="5137955"/>
                  <a:pt x="5285045" y="5146038"/>
                </a:cubicBezTo>
                <a:cubicBezTo>
                  <a:pt x="5277888" y="5145308"/>
                  <a:pt x="5274488" y="5142864"/>
                  <a:pt x="5272227" y="5139339"/>
                </a:cubicBezTo>
                <a:cubicBezTo>
                  <a:pt x="5269965" y="5135814"/>
                  <a:pt x="5268842" y="5131210"/>
                  <a:pt x="5266240" y="5126163"/>
                </a:cubicBezTo>
                <a:close/>
                <a:moveTo>
                  <a:pt x="5460661" y="4993707"/>
                </a:moveTo>
                <a:cubicBezTo>
                  <a:pt x="5461968" y="4995488"/>
                  <a:pt x="5462555" y="4999433"/>
                  <a:pt x="5461462" y="5000993"/>
                </a:cubicBezTo>
                <a:cubicBezTo>
                  <a:pt x="5459224" y="5004173"/>
                  <a:pt x="5454985" y="5005047"/>
                  <a:pt x="5451774" y="5002486"/>
                </a:cubicBezTo>
                <a:cubicBezTo>
                  <a:pt x="5448540" y="4999910"/>
                  <a:pt x="5448694" y="4996111"/>
                  <a:pt x="5451123" y="4992648"/>
                </a:cubicBezTo>
                <a:cubicBezTo>
                  <a:pt x="5454698" y="4989532"/>
                  <a:pt x="5458299" y="4990518"/>
                  <a:pt x="5460661" y="4993707"/>
                </a:cubicBezTo>
                <a:close/>
                <a:moveTo>
                  <a:pt x="5357151" y="4955300"/>
                </a:moveTo>
                <a:cubicBezTo>
                  <a:pt x="5376892" y="4972601"/>
                  <a:pt x="5357562" y="4997398"/>
                  <a:pt x="5371050" y="5015341"/>
                </a:cubicBezTo>
                <a:cubicBezTo>
                  <a:pt x="5338243" y="5002766"/>
                  <a:pt x="5351142" y="4978728"/>
                  <a:pt x="5357151" y="4955300"/>
                </a:cubicBezTo>
                <a:close/>
                <a:moveTo>
                  <a:pt x="5299054" y="4916547"/>
                </a:moveTo>
                <a:cubicBezTo>
                  <a:pt x="5310647" y="4935792"/>
                  <a:pt x="5309682" y="4941076"/>
                  <a:pt x="5291949" y="4947823"/>
                </a:cubicBezTo>
                <a:cubicBezTo>
                  <a:pt x="5285840" y="4950162"/>
                  <a:pt x="5279489" y="4951189"/>
                  <a:pt x="5276145" y="4957619"/>
                </a:cubicBezTo>
                <a:cubicBezTo>
                  <a:pt x="5279548" y="4962166"/>
                  <a:pt x="5282952" y="4966711"/>
                  <a:pt x="5286363" y="4971246"/>
                </a:cubicBezTo>
                <a:cubicBezTo>
                  <a:pt x="5302222" y="4957448"/>
                  <a:pt x="5313491" y="4983621"/>
                  <a:pt x="5329101" y="4976766"/>
                </a:cubicBezTo>
                <a:cubicBezTo>
                  <a:pt x="5329669" y="4976511"/>
                  <a:pt x="5335406" y="4991478"/>
                  <a:pt x="5330671" y="4994096"/>
                </a:cubicBezTo>
                <a:cubicBezTo>
                  <a:pt x="5317720" y="5001259"/>
                  <a:pt x="5312347" y="5023364"/>
                  <a:pt x="5291442" y="5015219"/>
                </a:cubicBezTo>
                <a:cubicBezTo>
                  <a:pt x="5291430" y="5015262"/>
                  <a:pt x="5291372" y="5015326"/>
                  <a:pt x="5291364" y="5015389"/>
                </a:cubicBezTo>
                <a:cubicBezTo>
                  <a:pt x="5291332" y="5015334"/>
                  <a:pt x="5291312" y="5015287"/>
                  <a:pt x="5291282" y="5015233"/>
                </a:cubicBezTo>
                <a:cubicBezTo>
                  <a:pt x="5279476" y="5036428"/>
                  <a:pt x="5262098" y="5038644"/>
                  <a:pt x="5241496" y="5029884"/>
                </a:cubicBezTo>
                <a:cubicBezTo>
                  <a:pt x="5236614" y="5035015"/>
                  <a:pt x="5233413" y="5046238"/>
                  <a:pt x="5223923" y="5034533"/>
                </a:cubicBezTo>
                <a:cubicBezTo>
                  <a:pt x="5218834" y="5028250"/>
                  <a:pt x="5213744" y="5021712"/>
                  <a:pt x="5204033" y="5025276"/>
                </a:cubicBezTo>
                <a:cubicBezTo>
                  <a:pt x="5203722" y="5030837"/>
                  <a:pt x="5206658" y="5045048"/>
                  <a:pt x="5196075" y="5032232"/>
                </a:cubicBezTo>
                <a:cubicBezTo>
                  <a:pt x="5188174" y="5022691"/>
                  <a:pt x="5180936" y="5017232"/>
                  <a:pt x="5169519" y="5015808"/>
                </a:cubicBezTo>
                <a:cubicBezTo>
                  <a:pt x="5164001" y="5015619"/>
                  <a:pt x="5157576" y="5014851"/>
                  <a:pt x="5155041" y="5020864"/>
                </a:cubicBezTo>
                <a:cubicBezTo>
                  <a:pt x="5146266" y="5041781"/>
                  <a:pt x="5146499" y="5041884"/>
                  <a:pt x="5129047" y="5036656"/>
                </a:cubicBezTo>
                <a:cubicBezTo>
                  <a:pt x="5128887" y="5043436"/>
                  <a:pt x="5128887" y="5043436"/>
                  <a:pt x="5113760" y="5040044"/>
                </a:cubicBezTo>
                <a:cubicBezTo>
                  <a:pt x="5110314" y="5046680"/>
                  <a:pt x="5122934" y="5051847"/>
                  <a:pt x="5115481" y="5058848"/>
                </a:cubicBezTo>
                <a:cubicBezTo>
                  <a:pt x="5112736" y="5055769"/>
                  <a:pt x="5109979" y="5052683"/>
                  <a:pt x="5107226" y="5049616"/>
                </a:cubicBezTo>
                <a:cubicBezTo>
                  <a:pt x="5098299" y="5066313"/>
                  <a:pt x="5091647" y="5051998"/>
                  <a:pt x="5084381" y="5047827"/>
                </a:cubicBezTo>
                <a:cubicBezTo>
                  <a:pt x="5074191" y="5042020"/>
                  <a:pt x="5063988" y="5031779"/>
                  <a:pt x="5057190" y="5051979"/>
                </a:cubicBezTo>
                <a:cubicBezTo>
                  <a:pt x="5054092" y="5061166"/>
                  <a:pt x="5047608" y="5065599"/>
                  <a:pt x="5038598" y="5056601"/>
                </a:cubicBezTo>
                <a:cubicBezTo>
                  <a:pt x="5030545" y="5048587"/>
                  <a:pt x="5018751" y="5050001"/>
                  <a:pt x="5009196" y="5045646"/>
                </a:cubicBezTo>
                <a:cubicBezTo>
                  <a:pt x="4998046" y="5061533"/>
                  <a:pt x="4988939" y="5061437"/>
                  <a:pt x="4980232" y="5056479"/>
                </a:cubicBezTo>
                <a:cubicBezTo>
                  <a:pt x="4971526" y="5051521"/>
                  <a:pt x="4963218" y="5041701"/>
                  <a:pt x="4953669" y="5038138"/>
                </a:cubicBezTo>
                <a:cubicBezTo>
                  <a:pt x="4961048" y="5027155"/>
                  <a:pt x="4977939" y="5027740"/>
                  <a:pt x="4982003" y="5014338"/>
                </a:cubicBezTo>
                <a:cubicBezTo>
                  <a:pt x="4981809" y="5005782"/>
                  <a:pt x="4966607" y="5003188"/>
                  <a:pt x="4975578" y="4989149"/>
                </a:cubicBezTo>
                <a:cubicBezTo>
                  <a:pt x="4983365" y="4976960"/>
                  <a:pt x="4992181" y="4986356"/>
                  <a:pt x="4999750" y="4982282"/>
                </a:cubicBezTo>
                <a:cubicBezTo>
                  <a:pt x="5005849" y="4978968"/>
                  <a:pt x="5012597" y="4989549"/>
                  <a:pt x="5020575" y="4985591"/>
                </a:cubicBezTo>
                <a:cubicBezTo>
                  <a:pt x="5016884" y="4981737"/>
                  <a:pt x="5006557" y="4979164"/>
                  <a:pt x="5013647" y="4972638"/>
                </a:cubicBezTo>
                <a:cubicBezTo>
                  <a:pt x="5019499" y="4967230"/>
                  <a:pt x="5025644" y="4976564"/>
                  <a:pt x="5031754" y="4979159"/>
                </a:cubicBezTo>
                <a:cubicBezTo>
                  <a:pt x="5032038" y="4968376"/>
                  <a:pt x="5035690" y="4961096"/>
                  <a:pt x="5048376" y="4963288"/>
                </a:cubicBezTo>
                <a:cubicBezTo>
                  <a:pt x="5048376" y="4963288"/>
                  <a:pt x="5048388" y="4963296"/>
                  <a:pt x="5048388" y="4963296"/>
                </a:cubicBezTo>
                <a:cubicBezTo>
                  <a:pt x="5065052" y="4938837"/>
                  <a:pt x="5062853" y="4969576"/>
                  <a:pt x="5070695" y="4970938"/>
                </a:cubicBezTo>
                <a:cubicBezTo>
                  <a:pt x="5078066" y="4956354"/>
                  <a:pt x="5090032" y="4946796"/>
                  <a:pt x="5104540" y="4940013"/>
                </a:cubicBezTo>
                <a:cubicBezTo>
                  <a:pt x="5122428" y="4933690"/>
                  <a:pt x="5130854" y="4936454"/>
                  <a:pt x="5120789" y="4956964"/>
                </a:cubicBezTo>
                <a:cubicBezTo>
                  <a:pt x="5127565" y="4962541"/>
                  <a:pt x="5133803" y="4956420"/>
                  <a:pt x="5140305" y="4956053"/>
                </a:cubicBezTo>
                <a:cubicBezTo>
                  <a:pt x="5135690" y="4932819"/>
                  <a:pt x="5156849" y="4930429"/>
                  <a:pt x="5169110" y="4921489"/>
                </a:cubicBezTo>
                <a:cubicBezTo>
                  <a:pt x="5174709" y="4917407"/>
                  <a:pt x="5181602" y="4921740"/>
                  <a:pt x="5186286" y="4926704"/>
                </a:cubicBezTo>
                <a:cubicBezTo>
                  <a:pt x="5194468" y="4935412"/>
                  <a:pt x="5190110" y="4943635"/>
                  <a:pt x="5184943" y="4951716"/>
                </a:cubicBezTo>
                <a:cubicBezTo>
                  <a:pt x="5195689" y="4953996"/>
                  <a:pt x="5204471" y="4950813"/>
                  <a:pt x="5212770" y="4946282"/>
                </a:cubicBezTo>
                <a:lnTo>
                  <a:pt x="5231415" y="4936166"/>
                </a:lnTo>
                <a:lnTo>
                  <a:pt x="5220408" y="4928458"/>
                </a:lnTo>
                <a:cubicBezTo>
                  <a:pt x="5216315" y="4927347"/>
                  <a:pt x="5211624" y="4928631"/>
                  <a:pt x="5205667" y="4935029"/>
                </a:cubicBezTo>
                <a:cubicBezTo>
                  <a:pt x="5209180" y="4917495"/>
                  <a:pt x="5218536" y="4909367"/>
                  <a:pt x="5230175" y="4913428"/>
                </a:cubicBezTo>
                <a:cubicBezTo>
                  <a:pt x="5236679" y="4915703"/>
                  <a:pt x="5242167" y="4922614"/>
                  <a:pt x="5238532" y="4929527"/>
                </a:cubicBezTo>
                <a:lnTo>
                  <a:pt x="5231979" y="4935861"/>
                </a:lnTo>
                <a:lnTo>
                  <a:pt x="5237697" y="4932759"/>
                </a:lnTo>
                <a:cubicBezTo>
                  <a:pt x="5253090" y="4956404"/>
                  <a:pt x="5228683" y="4953858"/>
                  <a:pt x="5219061" y="4961026"/>
                </a:cubicBezTo>
                <a:cubicBezTo>
                  <a:pt x="5219050" y="4961069"/>
                  <a:pt x="5219034" y="4961093"/>
                  <a:pt x="5219019" y="4961116"/>
                </a:cubicBezTo>
                <a:cubicBezTo>
                  <a:pt x="5219038" y="4961112"/>
                  <a:pt x="5219061" y="4961077"/>
                  <a:pt x="5219092" y="4961080"/>
                </a:cubicBezTo>
                <a:cubicBezTo>
                  <a:pt x="5219092" y="4961080"/>
                  <a:pt x="5219092" y="4961080"/>
                  <a:pt x="5219104" y="4961087"/>
                </a:cubicBezTo>
                <a:cubicBezTo>
                  <a:pt x="5219163" y="4961024"/>
                  <a:pt x="5219229" y="4960999"/>
                  <a:pt x="5219299" y="4960944"/>
                </a:cubicBezTo>
                <a:cubicBezTo>
                  <a:pt x="5219256" y="4961034"/>
                  <a:pt x="5219221" y="4961114"/>
                  <a:pt x="5219174" y="4961185"/>
                </a:cubicBezTo>
                <a:cubicBezTo>
                  <a:pt x="5228454" y="4972650"/>
                  <a:pt x="5236616" y="4988484"/>
                  <a:pt x="5253658" y="4969989"/>
                </a:cubicBezTo>
                <a:cubicBezTo>
                  <a:pt x="5255753" y="4966907"/>
                  <a:pt x="5257859" y="4963833"/>
                  <a:pt x="5259974" y="4960747"/>
                </a:cubicBezTo>
                <a:cubicBezTo>
                  <a:pt x="5258829" y="4944630"/>
                  <a:pt x="5252057" y="4924521"/>
                  <a:pt x="5282436" y="4933864"/>
                </a:cubicBezTo>
                <a:cubicBezTo>
                  <a:pt x="5296556" y="4938203"/>
                  <a:pt x="5291205" y="4920234"/>
                  <a:pt x="5299054" y="4916547"/>
                </a:cubicBezTo>
                <a:close/>
                <a:moveTo>
                  <a:pt x="5208348" y="4870866"/>
                </a:moveTo>
                <a:cubicBezTo>
                  <a:pt x="5210312" y="4871522"/>
                  <a:pt x="5212069" y="4872961"/>
                  <a:pt x="5213803" y="4874273"/>
                </a:cubicBezTo>
                <a:cubicBezTo>
                  <a:pt x="5217109" y="4876779"/>
                  <a:pt x="5218207" y="4880968"/>
                  <a:pt x="5214604" y="4882920"/>
                </a:cubicBezTo>
                <a:cubicBezTo>
                  <a:pt x="5212388" y="4884123"/>
                  <a:pt x="5207800" y="4882184"/>
                  <a:pt x="5204927" y="4880532"/>
                </a:cubicBezTo>
                <a:cubicBezTo>
                  <a:pt x="5202050" y="4878875"/>
                  <a:pt x="5199175" y="4876074"/>
                  <a:pt x="5201659" y="4872160"/>
                </a:cubicBezTo>
                <a:cubicBezTo>
                  <a:pt x="5204215" y="4870337"/>
                  <a:pt x="5206385" y="4870210"/>
                  <a:pt x="5208348" y="4870866"/>
                </a:cubicBezTo>
                <a:close/>
                <a:moveTo>
                  <a:pt x="5184156" y="4740465"/>
                </a:moveTo>
                <a:cubicBezTo>
                  <a:pt x="5190865" y="4745011"/>
                  <a:pt x="5193219" y="4752689"/>
                  <a:pt x="5189768" y="4757653"/>
                </a:cubicBezTo>
                <a:cubicBezTo>
                  <a:pt x="5182841" y="4767619"/>
                  <a:pt x="5173282" y="4760457"/>
                  <a:pt x="5164714" y="4758325"/>
                </a:cubicBezTo>
                <a:cubicBezTo>
                  <a:pt x="5161291" y="4757470"/>
                  <a:pt x="5158887" y="4756292"/>
                  <a:pt x="5157895" y="4754469"/>
                </a:cubicBezTo>
                <a:cubicBezTo>
                  <a:pt x="5156904" y="4752645"/>
                  <a:pt x="5157328" y="4750176"/>
                  <a:pt x="5159559" y="4746735"/>
                </a:cubicBezTo>
                <a:cubicBezTo>
                  <a:pt x="5166074" y="4736684"/>
                  <a:pt x="5175158" y="4738602"/>
                  <a:pt x="5184156" y="4740465"/>
                </a:cubicBezTo>
                <a:close/>
                <a:moveTo>
                  <a:pt x="724011" y="3857533"/>
                </a:moveTo>
                <a:cubicBezTo>
                  <a:pt x="735467" y="3875809"/>
                  <a:pt x="721076" y="3887863"/>
                  <a:pt x="711311" y="3908022"/>
                </a:cubicBezTo>
                <a:cubicBezTo>
                  <a:pt x="712620" y="3885918"/>
                  <a:pt x="707520" y="3869274"/>
                  <a:pt x="723734" y="3857636"/>
                </a:cubicBezTo>
                <a:cubicBezTo>
                  <a:pt x="723729" y="3857635"/>
                  <a:pt x="724011" y="3857533"/>
                  <a:pt x="724011" y="3857533"/>
                </a:cubicBezTo>
                <a:close/>
                <a:moveTo>
                  <a:pt x="728876" y="3832698"/>
                </a:moveTo>
                <a:cubicBezTo>
                  <a:pt x="733497" y="3832900"/>
                  <a:pt x="737444" y="3835595"/>
                  <a:pt x="739791" y="3842360"/>
                </a:cubicBezTo>
                <a:cubicBezTo>
                  <a:pt x="745214" y="3857980"/>
                  <a:pt x="724866" y="3848482"/>
                  <a:pt x="722054" y="3857461"/>
                </a:cubicBezTo>
                <a:lnTo>
                  <a:pt x="721773" y="3857563"/>
                </a:lnTo>
                <a:cubicBezTo>
                  <a:pt x="715969" y="3854302"/>
                  <a:pt x="710159" y="3851041"/>
                  <a:pt x="704352" y="3847768"/>
                </a:cubicBezTo>
                <a:cubicBezTo>
                  <a:pt x="704702" y="3845864"/>
                  <a:pt x="705053" y="3843949"/>
                  <a:pt x="705410" y="3842035"/>
                </a:cubicBezTo>
                <a:cubicBezTo>
                  <a:pt x="708251" y="3840714"/>
                  <a:pt x="711267" y="3839676"/>
                  <a:pt x="713897" y="3837993"/>
                </a:cubicBezTo>
                <a:cubicBezTo>
                  <a:pt x="718951" y="3834785"/>
                  <a:pt x="724252" y="3832495"/>
                  <a:pt x="728876" y="3832698"/>
                </a:cubicBezTo>
                <a:close/>
                <a:moveTo>
                  <a:pt x="5213872" y="4559447"/>
                </a:moveTo>
                <a:cubicBezTo>
                  <a:pt x="5219501" y="4559094"/>
                  <a:pt x="5224096" y="4562306"/>
                  <a:pt x="5225710" y="4576252"/>
                </a:cubicBezTo>
                <a:cubicBezTo>
                  <a:pt x="5226753" y="4585280"/>
                  <a:pt x="5247202" y="4591804"/>
                  <a:pt x="5258396" y="4599988"/>
                </a:cubicBezTo>
                <a:cubicBezTo>
                  <a:pt x="5266382" y="4605824"/>
                  <a:pt x="5277271" y="4608639"/>
                  <a:pt x="5280427" y="4619877"/>
                </a:cubicBezTo>
                <a:cubicBezTo>
                  <a:pt x="5252224" y="4601265"/>
                  <a:pt x="5224021" y="4582651"/>
                  <a:pt x="5195825" y="4564030"/>
                </a:cubicBezTo>
                <a:cubicBezTo>
                  <a:pt x="5201579" y="4563718"/>
                  <a:pt x="5208243" y="4559800"/>
                  <a:pt x="5213872" y="4559447"/>
                </a:cubicBezTo>
                <a:close/>
                <a:moveTo>
                  <a:pt x="5276706" y="4545382"/>
                </a:moveTo>
                <a:cubicBezTo>
                  <a:pt x="5278029" y="4545502"/>
                  <a:pt x="5278659" y="4546548"/>
                  <a:pt x="5278618" y="4547907"/>
                </a:cubicBezTo>
                <a:cubicBezTo>
                  <a:pt x="5278209" y="4549374"/>
                  <a:pt x="5277069" y="4549745"/>
                  <a:pt x="5275872" y="4549307"/>
                </a:cubicBezTo>
                <a:cubicBezTo>
                  <a:pt x="5275207" y="4549059"/>
                  <a:pt x="5274353" y="4548104"/>
                  <a:pt x="5274371" y="4547493"/>
                </a:cubicBezTo>
                <a:cubicBezTo>
                  <a:pt x="5274410" y="4546245"/>
                  <a:pt x="5275393" y="4545262"/>
                  <a:pt x="5276706" y="4545382"/>
                </a:cubicBezTo>
                <a:close/>
                <a:moveTo>
                  <a:pt x="4911204" y="4475422"/>
                </a:moveTo>
                <a:cubicBezTo>
                  <a:pt x="4910622" y="4475546"/>
                  <a:pt x="4910156" y="4475493"/>
                  <a:pt x="4909748" y="4475732"/>
                </a:cubicBezTo>
                <a:cubicBezTo>
                  <a:pt x="4910098" y="4475962"/>
                  <a:pt x="4910447" y="4476192"/>
                  <a:pt x="4910681" y="4476598"/>
                </a:cubicBezTo>
                <a:cubicBezTo>
                  <a:pt x="4910738" y="4476129"/>
                  <a:pt x="4910971" y="4475776"/>
                  <a:pt x="4911204" y="4475422"/>
                </a:cubicBezTo>
                <a:close/>
                <a:moveTo>
                  <a:pt x="457687" y="3592195"/>
                </a:moveTo>
                <a:cubicBezTo>
                  <a:pt x="478734" y="3597672"/>
                  <a:pt x="503576" y="3631851"/>
                  <a:pt x="500695" y="3646168"/>
                </a:cubicBezTo>
                <a:cubicBezTo>
                  <a:pt x="498991" y="3654608"/>
                  <a:pt x="458093" y="3688146"/>
                  <a:pt x="453896" y="3684119"/>
                </a:cubicBezTo>
                <a:cubicBezTo>
                  <a:pt x="435969" y="3666946"/>
                  <a:pt x="424946" y="3647513"/>
                  <a:pt x="435776" y="3621334"/>
                </a:cubicBezTo>
                <a:cubicBezTo>
                  <a:pt x="441210" y="3608179"/>
                  <a:pt x="443234" y="3593034"/>
                  <a:pt x="457687" y="3592195"/>
                </a:cubicBezTo>
                <a:close/>
                <a:moveTo>
                  <a:pt x="4757459" y="4335487"/>
                </a:moveTo>
                <a:lnTo>
                  <a:pt x="4757584" y="4342972"/>
                </a:lnTo>
                <a:lnTo>
                  <a:pt x="4872304" y="4420399"/>
                </a:lnTo>
                <a:cubicBezTo>
                  <a:pt x="4890008" y="4427738"/>
                  <a:pt x="4904625" y="4439385"/>
                  <a:pt x="4919358" y="4450856"/>
                </a:cubicBezTo>
                <a:cubicBezTo>
                  <a:pt x="4921746" y="4451413"/>
                  <a:pt x="4924133" y="4451970"/>
                  <a:pt x="4926696" y="4452642"/>
                </a:cubicBezTo>
                <a:cubicBezTo>
                  <a:pt x="4926638" y="4452350"/>
                  <a:pt x="4926638" y="4452350"/>
                  <a:pt x="4926463" y="4452235"/>
                </a:cubicBezTo>
                <a:cubicBezTo>
                  <a:pt x="4917960" y="4445372"/>
                  <a:pt x="4909692" y="4438155"/>
                  <a:pt x="4901364" y="4431406"/>
                </a:cubicBezTo>
                <a:cubicBezTo>
                  <a:pt x="4897869" y="4428346"/>
                  <a:pt x="4894085" y="4425347"/>
                  <a:pt x="4890182" y="4422526"/>
                </a:cubicBezTo>
                <a:cubicBezTo>
                  <a:pt x="4883079" y="4418104"/>
                  <a:pt x="4876031" y="4413974"/>
                  <a:pt x="4869160" y="4409198"/>
                </a:cubicBezTo>
                <a:close/>
                <a:moveTo>
                  <a:pt x="4803239" y="4329799"/>
                </a:moveTo>
                <a:cubicBezTo>
                  <a:pt x="4802889" y="4330330"/>
                  <a:pt x="4802656" y="4330685"/>
                  <a:pt x="4802132" y="4331101"/>
                </a:cubicBezTo>
                <a:cubicBezTo>
                  <a:pt x="4802482" y="4331331"/>
                  <a:pt x="4802831" y="4331560"/>
                  <a:pt x="4803239" y="4332083"/>
                </a:cubicBezTo>
                <a:cubicBezTo>
                  <a:pt x="4803239" y="4331322"/>
                  <a:pt x="4803239" y="4330560"/>
                  <a:pt x="4803239" y="4329799"/>
                </a:cubicBezTo>
                <a:close/>
                <a:moveTo>
                  <a:pt x="5197097" y="4375199"/>
                </a:moveTo>
                <a:cubicBezTo>
                  <a:pt x="5201206" y="4379774"/>
                  <a:pt x="5197750" y="4383862"/>
                  <a:pt x="5195990" y="4390000"/>
                </a:cubicBezTo>
                <a:cubicBezTo>
                  <a:pt x="5195281" y="4383728"/>
                  <a:pt x="5193037" y="4379301"/>
                  <a:pt x="5197024" y="4375241"/>
                </a:cubicBezTo>
                <a:cubicBezTo>
                  <a:pt x="5197023" y="4375241"/>
                  <a:pt x="5197097" y="4375199"/>
                  <a:pt x="5197097" y="4375199"/>
                </a:cubicBezTo>
                <a:close/>
                <a:moveTo>
                  <a:pt x="4756768" y="4294435"/>
                </a:moveTo>
                <a:lnTo>
                  <a:pt x="4756892" y="4301824"/>
                </a:lnTo>
                <a:lnTo>
                  <a:pt x="4758805" y="4300306"/>
                </a:lnTo>
                <a:close/>
                <a:moveTo>
                  <a:pt x="5197253" y="4367985"/>
                </a:moveTo>
                <a:cubicBezTo>
                  <a:pt x="5198561" y="4367817"/>
                  <a:pt x="5199801" y="4368382"/>
                  <a:pt x="5200790" y="4370168"/>
                </a:cubicBezTo>
                <a:cubicBezTo>
                  <a:pt x="5203075" y="4374291"/>
                  <a:pt x="5196896" y="4372615"/>
                  <a:pt x="5196543" y="4375274"/>
                </a:cubicBezTo>
                <a:lnTo>
                  <a:pt x="5196470" y="4375316"/>
                </a:lnTo>
                <a:cubicBezTo>
                  <a:pt x="5194680" y="4374683"/>
                  <a:pt x="5192889" y="4374050"/>
                  <a:pt x="5191099" y="4373414"/>
                </a:cubicBezTo>
                <a:cubicBezTo>
                  <a:pt x="5191104" y="4372862"/>
                  <a:pt x="5191110" y="4372307"/>
                  <a:pt x="5191117" y="4371752"/>
                </a:cubicBezTo>
                <a:cubicBezTo>
                  <a:pt x="5191850" y="4371242"/>
                  <a:pt x="5192647" y="4370804"/>
                  <a:pt x="5193304" y="4370203"/>
                </a:cubicBezTo>
                <a:cubicBezTo>
                  <a:pt x="5194567" y="4369055"/>
                  <a:pt x="5195944" y="4368154"/>
                  <a:pt x="5197253" y="4367985"/>
                </a:cubicBezTo>
                <a:close/>
                <a:moveTo>
                  <a:pt x="666438" y="3551762"/>
                </a:moveTo>
                <a:cubicBezTo>
                  <a:pt x="670764" y="3551427"/>
                  <a:pt x="675537" y="3552384"/>
                  <a:pt x="680223" y="3555095"/>
                </a:cubicBezTo>
                <a:cubicBezTo>
                  <a:pt x="689050" y="3560191"/>
                  <a:pt x="697934" y="3565193"/>
                  <a:pt x="706790" y="3570255"/>
                </a:cubicBezTo>
                <a:cubicBezTo>
                  <a:pt x="688039" y="3569999"/>
                  <a:pt x="670509" y="3596867"/>
                  <a:pt x="654324" y="3577265"/>
                </a:cubicBezTo>
                <a:cubicBezTo>
                  <a:pt x="644542" y="3565409"/>
                  <a:pt x="653462" y="3552768"/>
                  <a:pt x="666438" y="3551762"/>
                </a:cubicBezTo>
                <a:close/>
                <a:moveTo>
                  <a:pt x="775073" y="3519451"/>
                </a:moveTo>
                <a:cubicBezTo>
                  <a:pt x="789627" y="3535633"/>
                  <a:pt x="765941" y="3547108"/>
                  <a:pt x="767852" y="3563740"/>
                </a:cubicBezTo>
                <a:cubicBezTo>
                  <a:pt x="758331" y="3551250"/>
                  <a:pt x="736758" y="3545316"/>
                  <a:pt x="749525" y="3526044"/>
                </a:cubicBezTo>
                <a:cubicBezTo>
                  <a:pt x="754666" y="3518289"/>
                  <a:pt x="771206" y="3515142"/>
                  <a:pt x="775073" y="3519451"/>
                </a:cubicBezTo>
                <a:close/>
                <a:moveTo>
                  <a:pt x="5197711" y="4252095"/>
                </a:moveTo>
                <a:cubicBezTo>
                  <a:pt x="5198887" y="4252089"/>
                  <a:pt x="5199466" y="4253364"/>
                  <a:pt x="5200623" y="4255914"/>
                </a:cubicBezTo>
                <a:cubicBezTo>
                  <a:pt x="5202691" y="4256553"/>
                  <a:pt x="5205302" y="4252664"/>
                  <a:pt x="5206606" y="4256129"/>
                </a:cubicBezTo>
                <a:cubicBezTo>
                  <a:pt x="5207067" y="4257339"/>
                  <a:pt x="5205825" y="4261154"/>
                  <a:pt x="5203588" y="4261285"/>
                </a:cubicBezTo>
                <a:cubicBezTo>
                  <a:pt x="5200433" y="4261472"/>
                  <a:pt x="5200388" y="4258484"/>
                  <a:pt x="5200526" y="4256009"/>
                </a:cubicBezTo>
                <a:cubicBezTo>
                  <a:pt x="5198333" y="4256080"/>
                  <a:pt x="5195989" y="4255521"/>
                  <a:pt x="5195110" y="4258668"/>
                </a:cubicBezTo>
                <a:cubicBezTo>
                  <a:pt x="5194494" y="4260881"/>
                  <a:pt x="5193137" y="4262370"/>
                  <a:pt x="5191099" y="4259584"/>
                </a:cubicBezTo>
                <a:cubicBezTo>
                  <a:pt x="5191136" y="4258374"/>
                  <a:pt x="5191175" y="4257165"/>
                  <a:pt x="5191212" y="4255956"/>
                </a:cubicBezTo>
                <a:cubicBezTo>
                  <a:pt x="5194761" y="4253385"/>
                  <a:pt x="5196534" y="4252100"/>
                  <a:pt x="5197711" y="4252095"/>
                </a:cubicBezTo>
                <a:close/>
                <a:moveTo>
                  <a:pt x="5215031" y="4241256"/>
                </a:moveTo>
                <a:cubicBezTo>
                  <a:pt x="5216497" y="4241315"/>
                  <a:pt x="5216896" y="4242405"/>
                  <a:pt x="5216954" y="4243681"/>
                </a:cubicBezTo>
                <a:cubicBezTo>
                  <a:pt x="5216739" y="4244480"/>
                  <a:pt x="5216684" y="4245707"/>
                  <a:pt x="5215442" y="4245095"/>
                </a:cubicBezTo>
                <a:cubicBezTo>
                  <a:pt x="5214460" y="4244611"/>
                  <a:pt x="5213284" y="4243787"/>
                  <a:pt x="5212957" y="4242850"/>
                </a:cubicBezTo>
                <a:cubicBezTo>
                  <a:pt x="5212340" y="4241071"/>
                  <a:pt x="5213968" y="4241209"/>
                  <a:pt x="5215031" y="4241256"/>
                </a:cubicBezTo>
                <a:close/>
                <a:moveTo>
                  <a:pt x="5198802" y="4230371"/>
                </a:moveTo>
                <a:cubicBezTo>
                  <a:pt x="5201447" y="4233412"/>
                  <a:pt x="5204748" y="4234522"/>
                  <a:pt x="5204186" y="4238270"/>
                </a:cubicBezTo>
                <a:cubicBezTo>
                  <a:pt x="5204099" y="4238843"/>
                  <a:pt x="5201824" y="4239801"/>
                  <a:pt x="5201184" y="4239451"/>
                </a:cubicBezTo>
                <a:cubicBezTo>
                  <a:pt x="5198281" y="4237853"/>
                  <a:pt x="5197830" y="4235088"/>
                  <a:pt x="5198802" y="4230371"/>
                </a:cubicBezTo>
                <a:close/>
                <a:moveTo>
                  <a:pt x="5192611" y="4223142"/>
                </a:moveTo>
                <a:cubicBezTo>
                  <a:pt x="5194167" y="4222983"/>
                  <a:pt x="5194210" y="4224337"/>
                  <a:pt x="5194422" y="4225759"/>
                </a:cubicBezTo>
                <a:cubicBezTo>
                  <a:pt x="5193967" y="4226176"/>
                  <a:pt x="5193437" y="4227074"/>
                  <a:pt x="5192857" y="4227106"/>
                </a:cubicBezTo>
                <a:cubicBezTo>
                  <a:pt x="5191385" y="4227191"/>
                  <a:pt x="5190947" y="4225936"/>
                  <a:pt x="5191140" y="4224776"/>
                </a:cubicBezTo>
                <a:cubicBezTo>
                  <a:pt x="5191246" y="4224139"/>
                  <a:pt x="5192047" y="4223199"/>
                  <a:pt x="5192611" y="4223142"/>
                </a:cubicBezTo>
                <a:close/>
                <a:moveTo>
                  <a:pt x="4898906" y="4156588"/>
                </a:moveTo>
                <a:cubicBezTo>
                  <a:pt x="4903498" y="4167693"/>
                  <a:pt x="4906000" y="4173740"/>
                  <a:pt x="4908516" y="4179782"/>
                </a:cubicBezTo>
                <a:cubicBezTo>
                  <a:pt x="4921368" y="4184476"/>
                  <a:pt x="4932492" y="4183702"/>
                  <a:pt x="4939516" y="4169979"/>
                </a:cubicBezTo>
                <a:lnTo>
                  <a:pt x="4939549" y="4169088"/>
                </a:lnTo>
                <a:cubicBezTo>
                  <a:pt x="4939557" y="4169120"/>
                  <a:pt x="4939553" y="4169141"/>
                  <a:pt x="4939549" y="4169164"/>
                </a:cubicBezTo>
                <a:cubicBezTo>
                  <a:pt x="4939682" y="4169390"/>
                  <a:pt x="4939812" y="4169518"/>
                  <a:pt x="4939950" y="4169738"/>
                </a:cubicBezTo>
                <a:cubicBezTo>
                  <a:pt x="4939825" y="4169807"/>
                  <a:pt x="4939685" y="4169881"/>
                  <a:pt x="4939544" y="4169962"/>
                </a:cubicBezTo>
                <a:cubicBezTo>
                  <a:pt x="4941192" y="4205818"/>
                  <a:pt x="4911412" y="4207461"/>
                  <a:pt x="4888192" y="4216218"/>
                </a:cubicBezTo>
                <a:cubicBezTo>
                  <a:pt x="4887773" y="4227982"/>
                  <a:pt x="4880418" y="4235649"/>
                  <a:pt x="4871987" y="4242135"/>
                </a:cubicBezTo>
                <a:cubicBezTo>
                  <a:pt x="4851809" y="4257666"/>
                  <a:pt x="4830346" y="4271534"/>
                  <a:pt x="4813093" y="4290745"/>
                </a:cubicBezTo>
                <a:cubicBezTo>
                  <a:pt x="4809614" y="4294601"/>
                  <a:pt x="4805214" y="4303075"/>
                  <a:pt x="4798256" y="4297964"/>
                </a:cubicBezTo>
                <a:cubicBezTo>
                  <a:pt x="4791543" y="4293047"/>
                  <a:pt x="4791564" y="4285396"/>
                  <a:pt x="4797753" y="4278823"/>
                </a:cubicBezTo>
                <a:cubicBezTo>
                  <a:pt x="4794005" y="4275603"/>
                  <a:pt x="4793093" y="4269892"/>
                  <a:pt x="4795965" y="4267783"/>
                </a:cubicBezTo>
                <a:cubicBezTo>
                  <a:pt x="4830536" y="4242440"/>
                  <a:pt x="4867121" y="4219561"/>
                  <a:pt x="4893968" y="4185048"/>
                </a:cubicBezTo>
                <a:cubicBezTo>
                  <a:pt x="4895295" y="4177397"/>
                  <a:pt x="4896627" y="4169725"/>
                  <a:pt x="4898906" y="4156588"/>
                </a:cubicBezTo>
                <a:close/>
                <a:moveTo>
                  <a:pt x="4967325" y="4156654"/>
                </a:moveTo>
                <a:cubicBezTo>
                  <a:pt x="4970567" y="4158639"/>
                  <a:pt x="4970033" y="4164765"/>
                  <a:pt x="4966305" y="4167680"/>
                </a:cubicBezTo>
                <a:cubicBezTo>
                  <a:pt x="4957988" y="4174181"/>
                  <a:pt x="4949238" y="4181085"/>
                  <a:pt x="4941112" y="4167704"/>
                </a:cubicBezTo>
                <a:cubicBezTo>
                  <a:pt x="4942785" y="4166697"/>
                  <a:pt x="4944604" y="4165867"/>
                  <a:pt x="4945991" y="4164546"/>
                </a:cubicBezTo>
                <a:cubicBezTo>
                  <a:pt x="4952052" y="4158775"/>
                  <a:pt x="4957758" y="4150776"/>
                  <a:pt x="4967325" y="4156654"/>
                </a:cubicBezTo>
                <a:close/>
                <a:moveTo>
                  <a:pt x="5179150" y="4161645"/>
                </a:moveTo>
                <a:cubicBezTo>
                  <a:pt x="5180480" y="4161342"/>
                  <a:pt x="5181559" y="4162077"/>
                  <a:pt x="5181851" y="4163304"/>
                </a:cubicBezTo>
                <a:cubicBezTo>
                  <a:pt x="5182310" y="4165231"/>
                  <a:pt x="5180735" y="4165712"/>
                  <a:pt x="5179340" y="4166200"/>
                </a:cubicBezTo>
                <a:cubicBezTo>
                  <a:pt x="5178074" y="4166321"/>
                  <a:pt x="5176845" y="4166119"/>
                  <a:pt x="5176647" y="4164680"/>
                </a:cubicBezTo>
                <a:cubicBezTo>
                  <a:pt x="5176403" y="4162926"/>
                  <a:pt x="5177611" y="4161996"/>
                  <a:pt x="5179150" y="4161645"/>
                </a:cubicBezTo>
                <a:close/>
                <a:moveTo>
                  <a:pt x="5192229" y="4136232"/>
                </a:moveTo>
                <a:cubicBezTo>
                  <a:pt x="5191645" y="4141020"/>
                  <a:pt x="5189377" y="4144690"/>
                  <a:pt x="5185058" y="4146989"/>
                </a:cubicBezTo>
                <a:lnTo>
                  <a:pt x="5184976" y="4147095"/>
                </a:lnTo>
                <a:cubicBezTo>
                  <a:pt x="5178775" y="4150086"/>
                  <a:pt x="5173667" y="4148410"/>
                  <a:pt x="5169001" y="4143708"/>
                </a:cubicBezTo>
                <a:cubicBezTo>
                  <a:pt x="5167571" y="4142261"/>
                  <a:pt x="5165085" y="4141529"/>
                  <a:pt x="5165921" y="4138976"/>
                </a:cubicBezTo>
                <a:cubicBezTo>
                  <a:pt x="5166662" y="4136707"/>
                  <a:pt x="5168864" y="4136247"/>
                  <a:pt x="5171059" y="4136251"/>
                </a:cubicBezTo>
                <a:cubicBezTo>
                  <a:pt x="5176961" y="4136254"/>
                  <a:pt x="5182858" y="4136279"/>
                  <a:pt x="5188760" y="4136293"/>
                </a:cubicBezTo>
                <a:cubicBezTo>
                  <a:pt x="5189916" y="4136275"/>
                  <a:pt x="5191072" y="4136254"/>
                  <a:pt x="5192229" y="4136232"/>
                </a:cubicBezTo>
                <a:close/>
                <a:moveTo>
                  <a:pt x="5198557" y="4136233"/>
                </a:moveTo>
                <a:cubicBezTo>
                  <a:pt x="5202850" y="4136342"/>
                  <a:pt x="5201276" y="4139669"/>
                  <a:pt x="5201702" y="4141854"/>
                </a:cubicBezTo>
                <a:cubicBezTo>
                  <a:pt x="5203232" y="4141529"/>
                  <a:pt x="5203589" y="4138149"/>
                  <a:pt x="5205737" y="4139952"/>
                </a:cubicBezTo>
                <a:cubicBezTo>
                  <a:pt x="5207212" y="4141190"/>
                  <a:pt x="5208766" y="4143269"/>
                  <a:pt x="5207045" y="4145256"/>
                </a:cubicBezTo>
                <a:cubicBezTo>
                  <a:pt x="5206006" y="4146451"/>
                  <a:pt x="5203548" y="4147936"/>
                  <a:pt x="5202693" y="4147480"/>
                </a:cubicBezTo>
                <a:cubicBezTo>
                  <a:pt x="5200686" y="4146409"/>
                  <a:pt x="5201979" y="4143820"/>
                  <a:pt x="5201664" y="4141890"/>
                </a:cubicBezTo>
                <a:cubicBezTo>
                  <a:pt x="5199369" y="4140755"/>
                  <a:pt x="5197726" y="4139252"/>
                  <a:pt x="5198557" y="4136233"/>
                </a:cubicBezTo>
                <a:close/>
                <a:moveTo>
                  <a:pt x="5228418" y="4136334"/>
                </a:moveTo>
                <a:cubicBezTo>
                  <a:pt x="5229217" y="4136106"/>
                  <a:pt x="5230030" y="4136212"/>
                  <a:pt x="5230814" y="4137162"/>
                </a:cubicBezTo>
                <a:cubicBezTo>
                  <a:pt x="5232235" y="4138880"/>
                  <a:pt x="5231608" y="4140535"/>
                  <a:pt x="5229864" y="4141656"/>
                </a:cubicBezTo>
                <a:cubicBezTo>
                  <a:pt x="5226634" y="4143735"/>
                  <a:pt x="5223334" y="4145705"/>
                  <a:pt x="5220063" y="4147720"/>
                </a:cubicBezTo>
                <a:cubicBezTo>
                  <a:pt x="5220122" y="4145804"/>
                  <a:pt x="5220179" y="4143887"/>
                  <a:pt x="5220236" y="4141971"/>
                </a:cubicBezTo>
                <a:cubicBezTo>
                  <a:pt x="5224681" y="4143710"/>
                  <a:pt x="5223935" y="4138668"/>
                  <a:pt x="5226115" y="4137508"/>
                </a:cubicBezTo>
                <a:cubicBezTo>
                  <a:pt x="5226837" y="4137123"/>
                  <a:pt x="5227620" y="4136562"/>
                  <a:pt x="5228418" y="4136334"/>
                </a:cubicBezTo>
                <a:close/>
                <a:moveTo>
                  <a:pt x="5171561" y="4100028"/>
                </a:moveTo>
                <a:cubicBezTo>
                  <a:pt x="5173126" y="4099955"/>
                  <a:pt x="5173363" y="4101223"/>
                  <a:pt x="5173028" y="4102331"/>
                </a:cubicBezTo>
                <a:cubicBezTo>
                  <a:pt x="5172857" y="4102903"/>
                  <a:pt x="5171929" y="4103247"/>
                  <a:pt x="5171342" y="4103692"/>
                </a:cubicBezTo>
                <a:cubicBezTo>
                  <a:pt x="5170883" y="4103080"/>
                  <a:pt x="5170421" y="4102472"/>
                  <a:pt x="5169374" y="4101086"/>
                </a:cubicBezTo>
                <a:cubicBezTo>
                  <a:pt x="5170154" y="4100690"/>
                  <a:pt x="5170845" y="4100060"/>
                  <a:pt x="5171561" y="4100028"/>
                </a:cubicBezTo>
                <a:close/>
                <a:moveTo>
                  <a:pt x="5164973" y="4089273"/>
                </a:moveTo>
                <a:cubicBezTo>
                  <a:pt x="5166127" y="4088937"/>
                  <a:pt x="5167350" y="4089347"/>
                  <a:pt x="5167191" y="4090896"/>
                </a:cubicBezTo>
                <a:cubicBezTo>
                  <a:pt x="5166564" y="4092488"/>
                  <a:pt x="5166004" y="4094072"/>
                  <a:pt x="5164107" y="4093760"/>
                </a:cubicBezTo>
                <a:cubicBezTo>
                  <a:pt x="5162930" y="4093562"/>
                  <a:pt x="5161697" y="4092597"/>
                  <a:pt x="5162283" y="4091292"/>
                </a:cubicBezTo>
                <a:cubicBezTo>
                  <a:pt x="5162693" y="4090380"/>
                  <a:pt x="5163938" y="4089577"/>
                  <a:pt x="5164973" y="4089273"/>
                </a:cubicBezTo>
                <a:close/>
                <a:moveTo>
                  <a:pt x="799694" y="3329339"/>
                </a:moveTo>
                <a:cubicBezTo>
                  <a:pt x="805166" y="3329723"/>
                  <a:pt x="804501" y="3334429"/>
                  <a:pt x="804382" y="3339469"/>
                </a:cubicBezTo>
                <a:cubicBezTo>
                  <a:pt x="802560" y="3340638"/>
                  <a:pt x="800189" y="3343424"/>
                  <a:pt x="798166" y="3343186"/>
                </a:cubicBezTo>
                <a:cubicBezTo>
                  <a:pt x="793025" y="3342596"/>
                  <a:pt x="792268" y="3337996"/>
                  <a:pt x="793628" y="3334104"/>
                </a:cubicBezTo>
                <a:cubicBezTo>
                  <a:pt x="794378" y="3331967"/>
                  <a:pt x="797709" y="3329197"/>
                  <a:pt x="799694" y="3329339"/>
                </a:cubicBezTo>
                <a:close/>
                <a:moveTo>
                  <a:pt x="5169388" y="4081942"/>
                </a:moveTo>
                <a:cubicBezTo>
                  <a:pt x="5171055" y="4082051"/>
                  <a:pt x="5172567" y="4082659"/>
                  <a:pt x="5173583" y="4084858"/>
                </a:cubicBezTo>
                <a:cubicBezTo>
                  <a:pt x="5173964" y="4085681"/>
                  <a:pt x="5173881" y="4087177"/>
                  <a:pt x="5172888" y="4086626"/>
                </a:cubicBezTo>
                <a:cubicBezTo>
                  <a:pt x="5169558" y="4084766"/>
                  <a:pt x="5164390" y="4088344"/>
                  <a:pt x="5162133" y="4082319"/>
                </a:cubicBezTo>
                <a:cubicBezTo>
                  <a:pt x="5163121" y="4082171"/>
                  <a:pt x="5163714" y="4081944"/>
                  <a:pt x="5164269" y="4082015"/>
                </a:cubicBezTo>
                <a:cubicBezTo>
                  <a:pt x="5165901" y="4082222"/>
                  <a:pt x="5167721" y="4081832"/>
                  <a:pt x="5169388" y="4081942"/>
                </a:cubicBezTo>
                <a:close/>
                <a:moveTo>
                  <a:pt x="5255097" y="4063873"/>
                </a:moveTo>
                <a:cubicBezTo>
                  <a:pt x="5256452" y="4064203"/>
                  <a:pt x="5258178" y="4065957"/>
                  <a:pt x="5259775" y="4067215"/>
                </a:cubicBezTo>
                <a:cubicBezTo>
                  <a:pt x="5257147" y="4066862"/>
                  <a:pt x="5254835" y="4067739"/>
                  <a:pt x="5252649" y="4069076"/>
                </a:cubicBezTo>
                <a:cubicBezTo>
                  <a:pt x="5252759" y="4064638"/>
                  <a:pt x="5253742" y="4063543"/>
                  <a:pt x="5255097" y="4063873"/>
                </a:cubicBezTo>
                <a:close/>
                <a:moveTo>
                  <a:pt x="6396415" y="4257246"/>
                </a:moveTo>
                <a:cubicBezTo>
                  <a:pt x="6396419" y="4257254"/>
                  <a:pt x="6396419" y="4257261"/>
                  <a:pt x="6396419" y="4257267"/>
                </a:cubicBezTo>
                <a:cubicBezTo>
                  <a:pt x="6396468" y="4257324"/>
                  <a:pt x="6396510" y="4257354"/>
                  <a:pt x="6396559" y="4257409"/>
                </a:cubicBezTo>
                <a:cubicBezTo>
                  <a:pt x="6396528" y="4257434"/>
                  <a:pt x="6396492" y="4257462"/>
                  <a:pt x="6396456" y="4257492"/>
                </a:cubicBezTo>
                <a:cubicBezTo>
                  <a:pt x="6398667" y="4267483"/>
                  <a:pt x="6390381" y="4269396"/>
                  <a:pt x="6384286" y="4272988"/>
                </a:cubicBezTo>
                <a:cubicBezTo>
                  <a:pt x="6384742" y="4276313"/>
                  <a:pt x="6383050" y="4278825"/>
                  <a:pt x="6380998" y="4281057"/>
                </a:cubicBezTo>
                <a:cubicBezTo>
                  <a:pt x="6376086" y="4286404"/>
                  <a:pt x="6370734" y="4291346"/>
                  <a:pt x="6366823" y="4297582"/>
                </a:cubicBezTo>
                <a:cubicBezTo>
                  <a:pt x="6366035" y="4298835"/>
                  <a:pt x="6365211" y="4301430"/>
                  <a:pt x="6363008" y="4300334"/>
                </a:cubicBezTo>
                <a:cubicBezTo>
                  <a:pt x="6360882" y="4299280"/>
                  <a:pt x="6360515" y="4297130"/>
                  <a:pt x="6361934" y="4294981"/>
                </a:cubicBezTo>
                <a:cubicBezTo>
                  <a:pt x="6360724" y="4294259"/>
                  <a:pt x="6360189" y="4292700"/>
                  <a:pt x="6360893" y="4291967"/>
                </a:cubicBezTo>
                <a:cubicBezTo>
                  <a:pt x="6369369" y="4283164"/>
                  <a:pt x="6378530" y="4274954"/>
                  <a:pt x="6384389" y="4263951"/>
                </a:cubicBezTo>
                <a:cubicBezTo>
                  <a:pt x="6384389" y="4261737"/>
                  <a:pt x="6384389" y="4259517"/>
                  <a:pt x="6384389" y="4255716"/>
                </a:cubicBezTo>
                <a:cubicBezTo>
                  <a:pt x="6386221" y="4258611"/>
                  <a:pt x="6387218" y="4260188"/>
                  <a:pt x="6388219" y="4261762"/>
                </a:cubicBezTo>
                <a:cubicBezTo>
                  <a:pt x="6392058" y="4262454"/>
                  <a:pt x="6395145" y="4261695"/>
                  <a:pt x="6396449" y="4257498"/>
                </a:cubicBezTo>
                <a:close/>
                <a:moveTo>
                  <a:pt x="6403611" y="4252399"/>
                </a:moveTo>
                <a:cubicBezTo>
                  <a:pt x="6404619" y="4252799"/>
                  <a:pt x="6404767" y="4254546"/>
                  <a:pt x="6403862" y="4255546"/>
                </a:cubicBezTo>
                <a:cubicBezTo>
                  <a:pt x="6401843" y="4257778"/>
                  <a:pt x="6399721" y="4260144"/>
                  <a:pt x="6396787" y="4256781"/>
                </a:cubicBezTo>
                <a:cubicBezTo>
                  <a:pt x="6397208" y="4256416"/>
                  <a:pt x="6397678" y="4256095"/>
                  <a:pt x="6398003" y="4255656"/>
                </a:cubicBezTo>
                <a:cubicBezTo>
                  <a:pt x="6399424" y="4253740"/>
                  <a:pt x="6400637" y="4251215"/>
                  <a:pt x="6403611" y="4252399"/>
                </a:cubicBezTo>
                <a:close/>
                <a:moveTo>
                  <a:pt x="5260644" y="3984257"/>
                </a:moveTo>
                <a:cubicBezTo>
                  <a:pt x="5260652" y="3986060"/>
                  <a:pt x="5260661" y="3987857"/>
                  <a:pt x="5260670" y="3989660"/>
                </a:cubicBezTo>
                <a:cubicBezTo>
                  <a:pt x="5260389" y="3989561"/>
                  <a:pt x="5259994" y="3989551"/>
                  <a:pt x="5259844" y="3989353"/>
                </a:cubicBezTo>
                <a:cubicBezTo>
                  <a:pt x="5257911" y="3986824"/>
                  <a:pt x="5252380" y="3990721"/>
                  <a:pt x="5252659" y="3986640"/>
                </a:cubicBezTo>
                <a:cubicBezTo>
                  <a:pt x="5252804" y="3984525"/>
                  <a:pt x="5254108" y="3984131"/>
                  <a:pt x="5255721" y="3984165"/>
                </a:cubicBezTo>
                <a:cubicBezTo>
                  <a:pt x="5257335" y="3984198"/>
                  <a:pt x="5259258" y="3984660"/>
                  <a:pt x="5260644" y="3984257"/>
                </a:cubicBezTo>
                <a:close/>
                <a:moveTo>
                  <a:pt x="5261036" y="3977759"/>
                </a:moveTo>
                <a:lnTo>
                  <a:pt x="5261569" y="3978295"/>
                </a:lnTo>
                <a:lnTo>
                  <a:pt x="5261562" y="3978091"/>
                </a:lnTo>
                <a:close/>
                <a:moveTo>
                  <a:pt x="5258217" y="3974920"/>
                </a:moveTo>
                <a:lnTo>
                  <a:pt x="5259892" y="3976607"/>
                </a:lnTo>
                <a:lnTo>
                  <a:pt x="5259748" y="3975437"/>
                </a:lnTo>
                <a:close/>
                <a:moveTo>
                  <a:pt x="6465552" y="4176060"/>
                </a:moveTo>
                <a:cubicBezTo>
                  <a:pt x="6468361" y="4180989"/>
                  <a:pt x="6472017" y="4185578"/>
                  <a:pt x="6478554" y="4188655"/>
                </a:cubicBezTo>
                <a:cubicBezTo>
                  <a:pt x="6473388" y="4190574"/>
                  <a:pt x="6468283" y="4191491"/>
                  <a:pt x="6469057" y="4197692"/>
                </a:cubicBezTo>
                <a:cubicBezTo>
                  <a:pt x="6469232" y="4199082"/>
                  <a:pt x="6468658" y="4200312"/>
                  <a:pt x="6467399" y="4200436"/>
                </a:cubicBezTo>
                <a:cubicBezTo>
                  <a:pt x="6460644" y="4201088"/>
                  <a:pt x="6458284" y="4206658"/>
                  <a:pt x="6454991" y="4211215"/>
                </a:cubicBezTo>
                <a:cubicBezTo>
                  <a:pt x="6453673" y="4213030"/>
                  <a:pt x="6452195" y="4214425"/>
                  <a:pt x="6449724" y="4213246"/>
                </a:cubicBezTo>
                <a:cubicBezTo>
                  <a:pt x="6448850" y="4213314"/>
                  <a:pt x="6447948" y="4213268"/>
                  <a:pt x="6447111" y="4213480"/>
                </a:cubicBezTo>
                <a:cubicBezTo>
                  <a:pt x="6444780" y="4214070"/>
                  <a:pt x="6444308" y="4218475"/>
                  <a:pt x="6440847" y="4216612"/>
                </a:cubicBezTo>
                <a:cubicBezTo>
                  <a:pt x="6440370" y="4216355"/>
                  <a:pt x="6440130" y="4215049"/>
                  <a:pt x="6440278" y="4214333"/>
                </a:cubicBezTo>
                <a:cubicBezTo>
                  <a:pt x="6440936" y="4211128"/>
                  <a:pt x="6443532" y="4210640"/>
                  <a:pt x="6446230" y="4210399"/>
                </a:cubicBezTo>
                <a:cubicBezTo>
                  <a:pt x="6454267" y="4199966"/>
                  <a:pt x="6459499" y="4187998"/>
                  <a:pt x="6465552" y="4176060"/>
                </a:cubicBezTo>
                <a:close/>
                <a:moveTo>
                  <a:pt x="5277952" y="3946377"/>
                </a:moveTo>
                <a:cubicBezTo>
                  <a:pt x="5277952" y="3946445"/>
                  <a:pt x="5277952" y="3946445"/>
                  <a:pt x="5277952" y="3946513"/>
                </a:cubicBezTo>
                <a:cubicBezTo>
                  <a:pt x="5278019" y="3946513"/>
                  <a:pt x="5278086" y="3946513"/>
                  <a:pt x="5278221" y="3946513"/>
                </a:cubicBezTo>
                <a:cubicBezTo>
                  <a:pt x="5278086" y="3946445"/>
                  <a:pt x="5278019" y="3946445"/>
                  <a:pt x="5277952" y="3946377"/>
                </a:cubicBezTo>
                <a:close/>
                <a:moveTo>
                  <a:pt x="6453376" y="4146668"/>
                </a:moveTo>
                <a:cubicBezTo>
                  <a:pt x="6453107" y="4146668"/>
                  <a:pt x="6452838" y="4146668"/>
                  <a:pt x="6452502" y="4146736"/>
                </a:cubicBezTo>
                <a:cubicBezTo>
                  <a:pt x="6452637" y="4146941"/>
                  <a:pt x="6452704" y="4147077"/>
                  <a:pt x="6452838" y="4147281"/>
                </a:cubicBezTo>
                <a:cubicBezTo>
                  <a:pt x="6453040" y="4147077"/>
                  <a:pt x="6453242" y="4146872"/>
                  <a:pt x="6453376" y="4146668"/>
                </a:cubicBezTo>
                <a:close/>
                <a:moveTo>
                  <a:pt x="790051" y="3108738"/>
                </a:moveTo>
                <a:cubicBezTo>
                  <a:pt x="794827" y="3108485"/>
                  <a:pt x="798115" y="3111674"/>
                  <a:pt x="798387" y="3116089"/>
                </a:cubicBezTo>
                <a:cubicBezTo>
                  <a:pt x="798819" y="3123025"/>
                  <a:pt x="793087" y="3123742"/>
                  <a:pt x="787974" y="3124592"/>
                </a:cubicBezTo>
                <a:cubicBezTo>
                  <a:pt x="783528" y="3124249"/>
                  <a:pt x="779401" y="3122816"/>
                  <a:pt x="779579" y="3117724"/>
                </a:cubicBezTo>
                <a:cubicBezTo>
                  <a:pt x="779788" y="3111515"/>
                  <a:pt x="784520" y="3109026"/>
                  <a:pt x="790051" y="3108738"/>
                </a:cubicBezTo>
                <a:close/>
                <a:moveTo>
                  <a:pt x="6543968" y="4103683"/>
                </a:moveTo>
                <a:cubicBezTo>
                  <a:pt x="6545153" y="4103542"/>
                  <a:pt x="6546288" y="4103768"/>
                  <a:pt x="6546861" y="4105063"/>
                </a:cubicBezTo>
                <a:cubicBezTo>
                  <a:pt x="6546974" y="4106795"/>
                  <a:pt x="6545623" y="4106834"/>
                  <a:pt x="6544506" y="4106972"/>
                </a:cubicBezTo>
                <a:cubicBezTo>
                  <a:pt x="6543311" y="4107120"/>
                  <a:pt x="6541960" y="4106918"/>
                  <a:pt x="6541670" y="4105578"/>
                </a:cubicBezTo>
                <a:cubicBezTo>
                  <a:pt x="6541302" y="4103874"/>
                  <a:pt x="6542851" y="4103818"/>
                  <a:pt x="6543968" y="4103683"/>
                </a:cubicBezTo>
                <a:close/>
                <a:moveTo>
                  <a:pt x="6566255" y="4103691"/>
                </a:moveTo>
                <a:cubicBezTo>
                  <a:pt x="6567372" y="4103833"/>
                  <a:pt x="6568705" y="4103896"/>
                  <a:pt x="6568553" y="4105618"/>
                </a:cubicBezTo>
                <a:cubicBezTo>
                  <a:pt x="6567952" y="4106881"/>
                  <a:pt x="6566827" y="4107121"/>
                  <a:pt x="6565647" y="4106962"/>
                </a:cubicBezTo>
                <a:cubicBezTo>
                  <a:pt x="6564536" y="4106817"/>
                  <a:pt x="6563002" y="4106718"/>
                  <a:pt x="6563405" y="4105031"/>
                </a:cubicBezTo>
                <a:cubicBezTo>
                  <a:pt x="6563723" y="4103709"/>
                  <a:pt x="6565067" y="4103542"/>
                  <a:pt x="6566255" y="4103691"/>
                </a:cubicBezTo>
                <a:close/>
                <a:moveTo>
                  <a:pt x="5321481" y="3846673"/>
                </a:moveTo>
                <a:cubicBezTo>
                  <a:pt x="5321481" y="3846673"/>
                  <a:pt x="5321414" y="3846742"/>
                  <a:pt x="5321414" y="3846810"/>
                </a:cubicBezTo>
                <a:cubicBezTo>
                  <a:pt x="5321414" y="3846742"/>
                  <a:pt x="5321482" y="3846741"/>
                  <a:pt x="5321482" y="3846741"/>
                </a:cubicBezTo>
                <a:cubicBezTo>
                  <a:pt x="5321482" y="3846741"/>
                  <a:pt x="5321481" y="3846673"/>
                  <a:pt x="5321481" y="3846673"/>
                </a:cubicBezTo>
                <a:close/>
                <a:moveTo>
                  <a:pt x="6542394" y="4052957"/>
                </a:moveTo>
                <a:cubicBezTo>
                  <a:pt x="6546014" y="4055358"/>
                  <a:pt x="6544720" y="4057864"/>
                  <a:pt x="6545102" y="4059947"/>
                </a:cubicBezTo>
                <a:cubicBezTo>
                  <a:pt x="6544550" y="4059813"/>
                  <a:pt x="6543942" y="4059784"/>
                  <a:pt x="6543454" y="4059523"/>
                </a:cubicBezTo>
                <a:cubicBezTo>
                  <a:pt x="6540587" y="4057981"/>
                  <a:pt x="6541771" y="4055874"/>
                  <a:pt x="6542394" y="4052957"/>
                </a:cubicBezTo>
                <a:close/>
                <a:moveTo>
                  <a:pt x="6493681" y="4027637"/>
                </a:moveTo>
                <a:cubicBezTo>
                  <a:pt x="6493345" y="4027637"/>
                  <a:pt x="6493009" y="4027636"/>
                  <a:pt x="6492673" y="4027637"/>
                </a:cubicBezTo>
                <a:cubicBezTo>
                  <a:pt x="6492673" y="4028453"/>
                  <a:pt x="6492673" y="4029270"/>
                  <a:pt x="6492606" y="4030087"/>
                </a:cubicBezTo>
                <a:cubicBezTo>
                  <a:pt x="6493143" y="4030223"/>
                  <a:pt x="6493681" y="4030359"/>
                  <a:pt x="6494017" y="4030359"/>
                </a:cubicBezTo>
                <a:cubicBezTo>
                  <a:pt x="6494017" y="4029474"/>
                  <a:pt x="6493882" y="4028589"/>
                  <a:pt x="6493681" y="4027637"/>
                </a:cubicBezTo>
                <a:close/>
                <a:moveTo>
                  <a:pt x="6503152" y="4016475"/>
                </a:moveTo>
                <a:cubicBezTo>
                  <a:pt x="6502010" y="4017360"/>
                  <a:pt x="6501003" y="4018313"/>
                  <a:pt x="6500197" y="4019471"/>
                </a:cubicBezTo>
                <a:cubicBezTo>
                  <a:pt x="6501876" y="4019470"/>
                  <a:pt x="6503489" y="4019402"/>
                  <a:pt x="6504496" y="4017768"/>
                </a:cubicBezTo>
                <a:cubicBezTo>
                  <a:pt x="6503891" y="4017428"/>
                  <a:pt x="6503488" y="4016952"/>
                  <a:pt x="6503152" y="4016475"/>
                </a:cubicBezTo>
                <a:close/>
                <a:moveTo>
                  <a:pt x="6563081" y="4020457"/>
                </a:moveTo>
                <a:cubicBezTo>
                  <a:pt x="6568272" y="4019961"/>
                  <a:pt x="6571411" y="4021513"/>
                  <a:pt x="6570442" y="4027556"/>
                </a:cubicBezTo>
                <a:cubicBezTo>
                  <a:pt x="6569848" y="4031124"/>
                  <a:pt x="6570648" y="4036491"/>
                  <a:pt x="6565192" y="4036215"/>
                </a:cubicBezTo>
                <a:cubicBezTo>
                  <a:pt x="6558877" y="4035894"/>
                  <a:pt x="6556272" y="4031021"/>
                  <a:pt x="6556101" y="4024933"/>
                </a:cubicBezTo>
                <a:cubicBezTo>
                  <a:pt x="6555953" y="4019558"/>
                  <a:pt x="6559948" y="4020753"/>
                  <a:pt x="6563081" y="4020457"/>
                </a:cubicBezTo>
                <a:close/>
                <a:moveTo>
                  <a:pt x="872359" y="3032549"/>
                </a:moveTo>
                <a:cubicBezTo>
                  <a:pt x="887129" y="3035501"/>
                  <a:pt x="879695" y="3046057"/>
                  <a:pt x="879858" y="3053865"/>
                </a:cubicBezTo>
                <a:cubicBezTo>
                  <a:pt x="885338" y="3053657"/>
                  <a:pt x="888601" y="3042190"/>
                  <a:pt x="894943" y="3049710"/>
                </a:cubicBezTo>
                <a:cubicBezTo>
                  <a:pt x="899297" y="3054871"/>
                  <a:pt x="903421" y="3062989"/>
                  <a:pt x="896279" y="3068824"/>
                </a:cubicBezTo>
                <a:cubicBezTo>
                  <a:pt x="891975" y="3072331"/>
                  <a:pt x="882590" y="3075990"/>
                  <a:pt x="879907" y="3073900"/>
                </a:cubicBezTo>
                <a:cubicBezTo>
                  <a:pt x="873614" y="3068994"/>
                  <a:pt x="879634" y="3060824"/>
                  <a:pt x="879703" y="3053964"/>
                </a:cubicBezTo>
                <a:cubicBezTo>
                  <a:pt x="872453" y="3048664"/>
                  <a:pt x="867677" y="3042487"/>
                  <a:pt x="872359" y="3032549"/>
                </a:cubicBezTo>
                <a:close/>
                <a:moveTo>
                  <a:pt x="850488" y="3028754"/>
                </a:moveTo>
                <a:cubicBezTo>
                  <a:pt x="845600" y="3044951"/>
                  <a:pt x="835560" y="3056274"/>
                  <a:pt x="819256" y="3061627"/>
                </a:cubicBezTo>
                <a:lnTo>
                  <a:pt x="818911" y="3061945"/>
                </a:lnTo>
                <a:cubicBezTo>
                  <a:pt x="795686" y="3068564"/>
                  <a:pt x="779039" y="3059709"/>
                  <a:pt x="765732" y="3040659"/>
                </a:cubicBezTo>
                <a:cubicBezTo>
                  <a:pt x="761657" y="3034803"/>
                  <a:pt x="753503" y="3030781"/>
                  <a:pt x="757925" y="3022460"/>
                </a:cubicBezTo>
                <a:cubicBezTo>
                  <a:pt x="761847" y="3015061"/>
                  <a:pt x="769731" y="3014792"/>
                  <a:pt x="777316" y="3016121"/>
                </a:cubicBezTo>
                <a:cubicBezTo>
                  <a:pt x="797710" y="3019671"/>
                  <a:pt x="818075" y="3023294"/>
                  <a:pt x="838466" y="3026883"/>
                </a:cubicBezTo>
                <a:cubicBezTo>
                  <a:pt x="842472" y="3027514"/>
                  <a:pt x="846479" y="3028133"/>
                  <a:pt x="850488" y="3028754"/>
                </a:cubicBezTo>
                <a:close/>
                <a:moveTo>
                  <a:pt x="6524447" y="4004293"/>
                </a:moveTo>
                <a:cubicBezTo>
                  <a:pt x="6523237" y="4005722"/>
                  <a:pt x="6522163" y="4007287"/>
                  <a:pt x="6520887" y="4008580"/>
                </a:cubicBezTo>
                <a:cubicBezTo>
                  <a:pt x="6521088" y="4008785"/>
                  <a:pt x="6521222" y="4008921"/>
                  <a:pt x="6521424" y="4009057"/>
                </a:cubicBezTo>
                <a:cubicBezTo>
                  <a:pt x="6522566" y="4008309"/>
                  <a:pt x="6523641" y="4007424"/>
                  <a:pt x="6524782" y="4006607"/>
                </a:cubicBezTo>
                <a:cubicBezTo>
                  <a:pt x="6524850" y="4005926"/>
                  <a:pt x="6524648" y="4005110"/>
                  <a:pt x="6524447" y="4004293"/>
                </a:cubicBezTo>
                <a:close/>
                <a:moveTo>
                  <a:pt x="6559312" y="4009691"/>
                </a:moveTo>
                <a:cubicBezTo>
                  <a:pt x="6561693" y="4010184"/>
                  <a:pt x="6563768" y="4011652"/>
                  <a:pt x="6564314" y="4013837"/>
                </a:cubicBezTo>
                <a:cubicBezTo>
                  <a:pt x="6564336" y="4013926"/>
                  <a:pt x="6562320" y="4014526"/>
                  <a:pt x="6561260" y="4014891"/>
                </a:cubicBezTo>
                <a:cubicBezTo>
                  <a:pt x="6560751" y="4014650"/>
                  <a:pt x="6560217" y="4014516"/>
                  <a:pt x="6559654" y="4014495"/>
                </a:cubicBezTo>
                <a:cubicBezTo>
                  <a:pt x="6558452" y="4010846"/>
                  <a:pt x="6555157" y="4011871"/>
                  <a:pt x="6552477" y="4011397"/>
                </a:cubicBezTo>
                <a:cubicBezTo>
                  <a:pt x="6554245" y="4009681"/>
                  <a:pt x="6556931" y="4009198"/>
                  <a:pt x="6559312" y="4009691"/>
                </a:cubicBezTo>
                <a:close/>
                <a:moveTo>
                  <a:pt x="6573928" y="4005887"/>
                </a:moveTo>
                <a:cubicBezTo>
                  <a:pt x="6576718" y="4006319"/>
                  <a:pt x="6576011" y="4008058"/>
                  <a:pt x="6575388" y="4009767"/>
                </a:cubicBezTo>
                <a:cubicBezTo>
                  <a:pt x="6573878" y="4010116"/>
                  <a:pt x="6572220" y="4012701"/>
                  <a:pt x="6571075" y="4010926"/>
                </a:cubicBezTo>
                <a:cubicBezTo>
                  <a:pt x="6569519" y="4008504"/>
                  <a:pt x="6571958" y="4007040"/>
                  <a:pt x="6573928" y="4005887"/>
                </a:cubicBezTo>
                <a:close/>
                <a:moveTo>
                  <a:pt x="6564030" y="3995110"/>
                </a:moveTo>
                <a:cubicBezTo>
                  <a:pt x="6565816" y="3994733"/>
                  <a:pt x="6566962" y="3995624"/>
                  <a:pt x="6567131" y="3997420"/>
                </a:cubicBezTo>
                <a:cubicBezTo>
                  <a:pt x="6567609" y="4002473"/>
                  <a:pt x="6561569" y="4000241"/>
                  <a:pt x="6560268" y="4003661"/>
                </a:cubicBezTo>
                <a:cubicBezTo>
                  <a:pt x="6559130" y="3999460"/>
                  <a:pt x="6559476" y="3996080"/>
                  <a:pt x="6564030" y="3995110"/>
                </a:cubicBezTo>
                <a:close/>
                <a:moveTo>
                  <a:pt x="6564912" y="3987969"/>
                </a:moveTo>
                <a:cubicBezTo>
                  <a:pt x="6569579" y="3987099"/>
                  <a:pt x="6570732" y="3989306"/>
                  <a:pt x="6569403" y="3994186"/>
                </a:cubicBezTo>
                <a:cubicBezTo>
                  <a:pt x="6566967" y="3992220"/>
                  <a:pt x="6565209" y="3990798"/>
                  <a:pt x="6563339" y="3989285"/>
                </a:cubicBezTo>
                <a:cubicBezTo>
                  <a:pt x="6564149" y="3988585"/>
                  <a:pt x="6564488" y="3988047"/>
                  <a:pt x="6564912" y="3987969"/>
                </a:cubicBezTo>
                <a:close/>
                <a:moveTo>
                  <a:pt x="6557106" y="3984238"/>
                </a:moveTo>
                <a:cubicBezTo>
                  <a:pt x="6557367" y="3984295"/>
                  <a:pt x="6557622" y="3985278"/>
                  <a:pt x="6557551" y="3985780"/>
                </a:cubicBezTo>
                <a:cubicBezTo>
                  <a:pt x="6557134" y="3988723"/>
                  <a:pt x="6555139" y="3989302"/>
                  <a:pt x="6552579" y="3988931"/>
                </a:cubicBezTo>
                <a:cubicBezTo>
                  <a:pt x="6552579" y="3988397"/>
                  <a:pt x="6552544" y="3987863"/>
                  <a:pt x="6552477" y="3987333"/>
                </a:cubicBezTo>
                <a:cubicBezTo>
                  <a:pt x="6554135" y="3986442"/>
                  <a:pt x="6554553" y="3983673"/>
                  <a:pt x="6557106" y="3984238"/>
                </a:cubicBezTo>
                <a:close/>
                <a:moveTo>
                  <a:pt x="6618399" y="3987864"/>
                </a:moveTo>
                <a:cubicBezTo>
                  <a:pt x="6619594" y="3987404"/>
                  <a:pt x="6620616" y="3989031"/>
                  <a:pt x="6620407" y="3990155"/>
                </a:cubicBezTo>
                <a:cubicBezTo>
                  <a:pt x="6620011" y="3992270"/>
                  <a:pt x="6618703" y="3994137"/>
                  <a:pt x="6616550" y="3994667"/>
                </a:cubicBezTo>
                <a:cubicBezTo>
                  <a:pt x="6615387" y="3994957"/>
                  <a:pt x="6614509" y="3993698"/>
                  <a:pt x="6614029" y="3990671"/>
                </a:cubicBezTo>
                <a:cubicBezTo>
                  <a:pt x="6614895" y="3990084"/>
                  <a:pt x="6616504" y="3988592"/>
                  <a:pt x="6618399" y="3987864"/>
                </a:cubicBezTo>
                <a:close/>
                <a:moveTo>
                  <a:pt x="6622562" y="3987785"/>
                </a:moveTo>
                <a:cubicBezTo>
                  <a:pt x="6623424" y="3987810"/>
                  <a:pt x="6624252" y="3988934"/>
                  <a:pt x="6624871" y="3989398"/>
                </a:cubicBezTo>
                <a:cubicBezTo>
                  <a:pt x="6624769" y="3991226"/>
                  <a:pt x="6624121" y="3992145"/>
                  <a:pt x="6622781" y="3991890"/>
                </a:cubicBezTo>
                <a:cubicBezTo>
                  <a:pt x="6622212" y="3991777"/>
                  <a:pt x="6621519" y="3990893"/>
                  <a:pt x="6621384" y="3990254"/>
                </a:cubicBezTo>
                <a:cubicBezTo>
                  <a:pt x="6621176" y="3989260"/>
                  <a:pt x="6621098" y="3987739"/>
                  <a:pt x="6622562" y="3987785"/>
                </a:cubicBezTo>
                <a:close/>
                <a:moveTo>
                  <a:pt x="6559960" y="3969681"/>
                </a:moveTo>
                <a:cubicBezTo>
                  <a:pt x="6564378" y="3972661"/>
                  <a:pt x="6559384" y="3975203"/>
                  <a:pt x="6559575" y="3977986"/>
                </a:cubicBezTo>
                <a:cubicBezTo>
                  <a:pt x="6551908" y="3974853"/>
                  <a:pt x="6559196" y="3972420"/>
                  <a:pt x="6559960" y="3969681"/>
                </a:cubicBezTo>
                <a:close/>
                <a:moveTo>
                  <a:pt x="5387985" y="3761534"/>
                </a:moveTo>
                <a:cubicBezTo>
                  <a:pt x="5387985" y="3761534"/>
                  <a:pt x="5387917" y="3761534"/>
                  <a:pt x="5387917" y="3761534"/>
                </a:cubicBezTo>
                <a:cubicBezTo>
                  <a:pt x="5387918" y="3761602"/>
                  <a:pt x="5387918" y="3761602"/>
                  <a:pt x="5387985" y="3761602"/>
                </a:cubicBezTo>
                <a:cubicBezTo>
                  <a:pt x="5387985" y="3761602"/>
                  <a:pt x="5387985" y="3761602"/>
                  <a:pt x="5387985" y="3761534"/>
                </a:cubicBezTo>
                <a:close/>
                <a:moveTo>
                  <a:pt x="6552870" y="3951577"/>
                </a:moveTo>
                <a:cubicBezTo>
                  <a:pt x="6552951" y="3956239"/>
                  <a:pt x="6551731" y="3957773"/>
                  <a:pt x="6548856" y="3957968"/>
                </a:cubicBezTo>
                <a:lnTo>
                  <a:pt x="6548856" y="3957961"/>
                </a:lnTo>
                <a:cubicBezTo>
                  <a:pt x="6549903" y="3956299"/>
                  <a:pt x="6550946" y="3954637"/>
                  <a:pt x="6552870" y="3951577"/>
                </a:cubicBezTo>
                <a:close/>
                <a:moveTo>
                  <a:pt x="6584961" y="3955199"/>
                </a:moveTo>
                <a:cubicBezTo>
                  <a:pt x="6585354" y="3955148"/>
                  <a:pt x="6585902" y="3956272"/>
                  <a:pt x="6586262" y="3956719"/>
                </a:cubicBezTo>
                <a:cubicBezTo>
                  <a:pt x="6585689" y="3958496"/>
                  <a:pt x="6584438" y="3958270"/>
                  <a:pt x="6583334" y="3958270"/>
                </a:cubicBezTo>
                <a:cubicBezTo>
                  <a:pt x="6582132" y="3958267"/>
                  <a:pt x="6580756" y="3957977"/>
                  <a:pt x="6581828" y="3956469"/>
                </a:cubicBezTo>
                <a:cubicBezTo>
                  <a:pt x="6582394" y="3955675"/>
                  <a:pt x="6583854" y="3955342"/>
                  <a:pt x="6584961" y="3955199"/>
                </a:cubicBezTo>
                <a:close/>
                <a:moveTo>
                  <a:pt x="6618508" y="3956275"/>
                </a:moveTo>
                <a:cubicBezTo>
                  <a:pt x="6619512" y="3957302"/>
                  <a:pt x="6620142" y="3959176"/>
                  <a:pt x="6620958" y="3960301"/>
                </a:cubicBezTo>
                <a:cubicBezTo>
                  <a:pt x="6624001" y="3964492"/>
                  <a:pt x="6617891" y="3962802"/>
                  <a:pt x="6617678" y="3965025"/>
                </a:cubicBezTo>
                <a:cubicBezTo>
                  <a:pt x="6618901" y="3966698"/>
                  <a:pt x="6620126" y="3968374"/>
                  <a:pt x="6621349" y="3970049"/>
                </a:cubicBezTo>
                <a:cubicBezTo>
                  <a:pt x="6621652" y="3973091"/>
                  <a:pt x="6627550" y="3976337"/>
                  <a:pt x="6621012" y="3979123"/>
                </a:cubicBezTo>
                <a:cubicBezTo>
                  <a:pt x="6615974" y="3979338"/>
                  <a:pt x="6610935" y="3979696"/>
                  <a:pt x="6605897" y="3979732"/>
                </a:cubicBezTo>
                <a:cubicBezTo>
                  <a:pt x="6599050" y="3979781"/>
                  <a:pt x="6596156" y="3975736"/>
                  <a:pt x="6597531" y="3968381"/>
                </a:cubicBezTo>
                <a:cubicBezTo>
                  <a:pt x="6596232" y="3968361"/>
                  <a:pt x="6594930" y="3968331"/>
                  <a:pt x="6593631" y="3968308"/>
                </a:cubicBezTo>
                <a:cubicBezTo>
                  <a:pt x="6590653" y="3970237"/>
                  <a:pt x="6594568" y="3975488"/>
                  <a:pt x="6591804" y="3975498"/>
                </a:cubicBezTo>
                <a:cubicBezTo>
                  <a:pt x="6585009" y="3975516"/>
                  <a:pt x="6580736" y="3981563"/>
                  <a:pt x="6574265" y="3981580"/>
                </a:cubicBezTo>
                <a:cubicBezTo>
                  <a:pt x="6574243" y="3980197"/>
                  <a:pt x="6574223" y="3978812"/>
                  <a:pt x="6574201" y="3977433"/>
                </a:cubicBezTo>
                <a:cubicBezTo>
                  <a:pt x="6581156" y="3976294"/>
                  <a:pt x="6585605" y="3970163"/>
                  <a:pt x="6592241" y="3968388"/>
                </a:cubicBezTo>
                <a:cubicBezTo>
                  <a:pt x="6592063" y="3963098"/>
                  <a:pt x="6595286" y="3962515"/>
                  <a:pt x="6599423" y="3963198"/>
                </a:cubicBezTo>
                <a:cubicBezTo>
                  <a:pt x="6601483" y="3960998"/>
                  <a:pt x="6607347" y="3963434"/>
                  <a:pt x="6606348" y="3957510"/>
                </a:cubicBezTo>
                <a:cubicBezTo>
                  <a:pt x="6604778" y="3956546"/>
                  <a:pt x="6604106" y="3955188"/>
                  <a:pt x="6606561" y="3955198"/>
                </a:cubicBezTo>
                <a:cubicBezTo>
                  <a:pt x="6608429" y="3955203"/>
                  <a:pt x="6610296" y="3956598"/>
                  <a:pt x="6612163" y="3957373"/>
                </a:cubicBezTo>
                <a:cubicBezTo>
                  <a:pt x="6612714" y="3957458"/>
                  <a:pt x="6613262" y="3957444"/>
                  <a:pt x="6613810" y="3957335"/>
                </a:cubicBezTo>
                <a:cubicBezTo>
                  <a:pt x="6616126" y="3955069"/>
                  <a:pt x="6617504" y="3955249"/>
                  <a:pt x="6618508" y="3956275"/>
                </a:cubicBezTo>
                <a:close/>
                <a:moveTo>
                  <a:pt x="6587708" y="3940715"/>
                </a:moveTo>
                <a:cubicBezTo>
                  <a:pt x="6588726" y="3941123"/>
                  <a:pt x="6589734" y="3941530"/>
                  <a:pt x="6590753" y="3941940"/>
                </a:cubicBezTo>
                <a:cubicBezTo>
                  <a:pt x="6593468" y="3946694"/>
                  <a:pt x="6590406" y="3949668"/>
                  <a:pt x="6587333" y="3952484"/>
                </a:cubicBezTo>
                <a:cubicBezTo>
                  <a:pt x="6584328" y="3955240"/>
                  <a:pt x="6581372" y="3954355"/>
                  <a:pt x="6577822" y="3951679"/>
                </a:cubicBezTo>
                <a:cubicBezTo>
                  <a:pt x="6581938" y="3948379"/>
                  <a:pt x="6589645" y="3948474"/>
                  <a:pt x="6587708" y="3940715"/>
                </a:cubicBezTo>
                <a:close/>
                <a:moveTo>
                  <a:pt x="6592305" y="3940715"/>
                </a:moveTo>
                <a:cubicBezTo>
                  <a:pt x="6592305" y="3940715"/>
                  <a:pt x="6592358" y="3940749"/>
                  <a:pt x="6592358" y="3940749"/>
                </a:cubicBezTo>
                <a:cubicBezTo>
                  <a:pt x="6592344" y="3940742"/>
                  <a:pt x="6592326" y="3940736"/>
                  <a:pt x="6592311" y="3940731"/>
                </a:cubicBezTo>
                <a:cubicBezTo>
                  <a:pt x="6592308" y="3940724"/>
                  <a:pt x="6592308" y="3940720"/>
                  <a:pt x="6592305" y="3940715"/>
                </a:cubicBezTo>
                <a:close/>
                <a:moveTo>
                  <a:pt x="6562444" y="3929860"/>
                </a:moveTo>
                <a:cubicBezTo>
                  <a:pt x="6562903" y="3929756"/>
                  <a:pt x="6564063" y="3930728"/>
                  <a:pt x="6564141" y="3931305"/>
                </a:cubicBezTo>
                <a:cubicBezTo>
                  <a:pt x="6564558" y="3934457"/>
                  <a:pt x="6560891" y="3932963"/>
                  <a:pt x="6560025" y="3934782"/>
                </a:cubicBezTo>
                <a:cubicBezTo>
                  <a:pt x="6559116" y="3931729"/>
                  <a:pt x="6560315" y="3930345"/>
                  <a:pt x="6562444" y="3929860"/>
                </a:cubicBezTo>
                <a:close/>
                <a:moveTo>
                  <a:pt x="6648620" y="3940724"/>
                </a:moveTo>
                <a:cubicBezTo>
                  <a:pt x="6650416" y="3940632"/>
                  <a:pt x="6652117" y="3941237"/>
                  <a:pt x="6653673" y="3942955"/>
                </a:cubicBezTo>
                <a:cubicBezTo>
                  <a:pt x="6655157" y="3944598"/>
                  <a:pt x="6654110" y="3947156"/>
                  <a:pt x="6652859" y="3947738"/>
                </a:cubicBezTo>
                <a:cubicBezTo>
                  <a:pt x="6647973" y="3950017"/>
                  <a:pt x="6646693" y="3943936"/>
                  <a:pt x="6642994" y="3942669"/>
                </a:cubicBezTo>
                <a:cubicBezTo>
                  <a:pt x="6644932" y="3941603"/>
                  <a:pt x="6646824" y="3940815"/>
                  <a:pt x="6648620" y="3940724"/>
                </a:cubicBezTo>
                <a:close/>
                <a:moveTo>
                  <a:pt x="6565892" y="3911750"/>
                </a:moveTo>
                <a:cubicBezTo>
                  <a:pt x="6567486" y="3911709"/>
                  <a:pt x="6567501" y="3913141"/>
                  <a:pt x="6567415" y="3914464"/>
                </a:cubicBezTo>
                <a:cubicBezTo>
                  <a:pt x="6566903" y="3915758"/>
                  <a:pt x="6566489" y="3917427"/>
                  <a:pt x="6564516" y="3916895"/>
                </a:cubicBezTo>
                <a:cubicBezTo>
                  <a:pt x="6563957" y="3916744"/>
                  <a:pt x="6563243" y="3915505"/>
                  <a:pt x="6563350" y="3914895"/>
                </a:cubicBezTo>
                <a:cubicBezTo>
                  <a:pt x="6563590" y="3913486"/>
                  <a:pt x="6564127" y="3911794"/>
                  <a:pt x="6565892" y="3911750"/>
                </a:cubicBezTo>
                <a:close/>
                <a:moveTo>
                  <a:pt x="6612509" y="3918991"/>
                </a:moveTo>
                <a:cubicBezTo>
                  <a:pt x="6613120" y="3919013"/>
                  <a:pt x="6613711" y="3919759"/>
                  <a:pt x="6614669" y="3920439"/>
                </a:cubicBezTo>
                <a:cubicBezTo>
                  <a:pt x="6613672" y="3921102"/>
                  <a:pt x="6613079" y="3921801"/>
                  <a:pt x="6612428" y="3921861"/>
                </a:cubicBezTo>
                <a:cubicBezTo>
                  <a:pt x="6611236" y="3921969"/>
                  <a:pt x="6610087" y="3921403"/>
                  <a:pt x="6610489" y="3919967"/>
                </a:cubicBezTo>
                <a:cubicBezTo>
                  <a:pt x="6610631" y="3919463"/>
                  <a:pt x="6611820" y="3918967"/>
                  <a:pt x="6612509" y="3918991"/>
                </a:cubicBezTo>
                <a:close/>
                <a:moveTo>
                  <a:pt x="5406957" y="3705074"/>
                </a:moveTo>
                <a:cubicBezTo>
                  <a:pt x="5399996" y="3704018"/>
                  <a:pt x="5392097" y="3705434"/>
                  <a:pt x="5385615" y="3711093"/>
                </a:cubicBezTo>
                <a:cubicBezTo>
                  <a:pt x="5381125" y="3714917"/>
                  <a:pt x="5376685" y="3716388"/>
                  <a:pt x="5372530" y="3716213"/>
                </a:cubicBezTo>
                <a:lnTo>
                  <a:pt x="5367358" y="3714047"/>
                </a:lnTo>
                <a:lnTo>
                  <a:pt x="5361330" y="3723143"/>
                </a:lnTo>
                <a:lnTo>
                  <a:pt x="5358573" y="3725787"/>
                </a:lnTo>
                <a:lnTo>
                  <a:pt x="5354969" y="3745753"/>
                </a:lnTo>
                <a:cubicBezTo>
                  <a:pt x="5350941" y="3745538"/>
                  <a:pt x="5347144" y="3745364"/>
                  <a:pt x="5343348" y="3745190"/>
                </a:cubicBezTo>
                <a:cubicBezTo>
                  <a:pt x="5336346" y="3770383"/>
                  <a:pt x="5320326" y="3785533"/>
                  <a:pt x="5294276" y="3790947"/>
                </a:cubicBezTo>
                <a:cubicBezTo>
                  <a:pt x="5272292" y="3795672"/>
                  <a:pt x="5262438" y="3816540"/>
                  <a:pt x="5247327" y="3830500"/>
                </a:cubicBezTo>
                <a:lnTo>
                  <a:pt x="5234270" y="3838556"/>
                </a:lnTo>
                <a:lnTo>
                  <a:pt x="5227423" y="3856455"/>
                </a:lnTo>
                <a:cubicBezTo>
                  <a:pt x="5223988" y="3858573"/>
                  <a:pt x="5220558" y="3860708"/>
                  <a:pt x="5217111" y="3862846"/>
                </a:cubicBezTo>
                <a:cubicBezTo>
                  <a:pt x="5222421" y="3871655"/>
                  <a:pt x="5219015" y="3874582"/>
                  <a:pt x="5210090" y="3878889"/>
                </a:cubicBezTo>
                <a:cubicBezTo>
                  <a:pt x="5200343" y="3883592"/>
                  <a:pt x="5176845" y="3878038"/>
                  <a:pt x="5187212" y="3903782"/>
                </a:cubicBezTo>
                <a:cubicBezTo>
                  <a:pt x="5189523" y="3909550"/>
                  <a:pt x="5179710" y="3914094"/>
                  <a:pt x="5172666" y="3912512"/>
                </a:cubicBezTo>
                <a:lnTo>
                  <a:pt x="5163707" y="3912449"/>
                </a:lnTo>
                <a:lnTo>
                  <a:pt x="5157376" y="3918377"/>
                </a:lnTo>
                <a:lnTo>
                  <a:pt x="5147895" y="3916160"/>
                </a:lnTo>
                <a:lnTo>
                  <a:pt x="5138475" y="3923895"/>
                </a:lnTo>
                <a:cubicBezTo>
                  <a:pt x="5132346" y="3936782"/>
                  <a:pt x="5154679" y="3936863"/>
                  <a:pt x="5156117" y="3951460"/>
                </a:cubicBezTo>
                <a:cubicBezTo>
                  <a:pt x="5137389" y="3951348"/>
                  <a:pt x="5128541" y="3934610"/>
                  <a:pt x="5114500" y="3928394"/>
                </a:cubicBezTo>
                <a:lnTo>
                  <a:pt x="5112891" y="3924547"/>
                </a:lnTo>
                <a:lnTo>
                  <a:pt x="5097728" y="3932740"/>
                </a:lnTo>
                <a:cubicBezTo>
                  <a:pt x="5069974" y="3942461"/>
                  <a:pt x="5040458" y="3949939"/>
                  <a:pt x="5031673" y="3984030"/>
                </a:cubicBezTo>
                <a:cubicBezTo>
                  <a:pt x="5030474" y="3988183"/>
                  <a:pt x="5029711" y="3991200"/>
                  <a:pt x="5024086" y="3991920"/>
                </a:cubicBezTo>
                <a:cubicBezTo>
                  <a:pt x="4985952" y="3996691"/>
                  <a:pt x="4966857" y="4030931"/>
                  <a:pt x="4936637" y="4047978"/>
                </a:cubicBezTo>
                <a:lnTo>
                  <a:pt x="4928559" y="4055156"/>
                </a:lnTo>
                <a:lnTo>
                  <a:pt x="4931343" y="4054828"/>
                </a:lnTo>
                <a:cubicBezTo>
                  <a:pt x="4940584" y="4058908"/>
                  <a:pt x="4943788" y="4076351"/>
                  <a:pt x="4955692" y="4079670"/>
                </a:cubicBezTo>
                <a:cubicBezTo>
                  <a:pt x="4962680" y="4081609"/>
                  <a:pt x="4950932" y="4094630"/>
                  <a:pt x="4945340" y="4101532"/>
                </a:cubicBezTo>
                <a:cubicBezTo>
                  <a:pt x="4914819" y="4139875"/>
                  <a:pt x="4863341" y="4157082"/>
                  <a:pt x="4824027" y="4141990"/>
                </a:cubicBezTo>
                <a:cubicBezTo>
                  <a:pt x="4820578" y="4140663"/>
                  <a:pt x="4816854" y="4139628"/>
                  <a:pt x="4814197" y="4137609"/>
                </a:cubicBezTo>
                <a:cubicBezTo>
                  <a:pt x="4811540" y="4135589"/>
                  <a:pt x="4809951" y="4132583"/>
                  <a:pt x="4810773" y="4127314"/>
                </a:cubicBezTo>
                <a:cubicBezTo>
                  <a:pt x="4811909" y="4120122"/>
                  <a:pt x="4828973" y="4117097"/>
                  <a:pt x="4817456" y="4107435"/>
                </a:cubicBezTo>
                <a:lnTo>
                  <a:pt x="4814073" y="4104795"/>
                </a:lnTo>
                <a:lnTo>
                  <a:pt x="4809472" y="4110863"/>
                </a:lnTo>
                <a:cubicBezTo>
                  <a:pt x="4806906" y="4112387"/>
                  <a:pt x="4803827" y="4113246"/>
                  <a:pt x="4800776" y="4114291"/>
                </a:cubicBezTo>
                <a:cubicBezTo>
                  <a:pt x="4791087" y="4123271"/>
                  <a:pt x="4790457" y="4142059"/>
                  <a:pt x="4771708" y="4141229"/>
                </a:cubicBezTo>
                <a:lnTo>
                  <a:pt x="4769142" y="4142237"/>
                </a:lnTo>
                <a:lnTo>
                  <a:pt x="4766588" y="4141794"/>
                </a:lnTo>
                <a:lnTo>
                  <a:pt x="4760002" y="4149506"/>
                </a:lnTo>
                <a:lnTo>
                  <a:pt x="4757397" y="4185928"/>
                </a:lnTo>
                <a:lnTo>
                  <a:pt x="4760283" y="4189156"/>
                </a:lnTo>
                <a:lnTo>
                  <a:pt x="4757232" y="4188238"/>
                </a:lnTo>
                <a:lnTo>
                  <a:pt x="4755410" y="4213714"/>
                </a:lnTo>
                <a:lnTo>
                  <a:pt x="4756484" y="4277541"/>
                </a:lnTo>
                <a:lnTo>
                  <a:pt x="4762649" y="4278485"/>
                </a:lnTo>
                <a:cubicBezTo>
                  <a:pt x="4784372" y="4286185"/>
                  <a:pt x="4797882" y="4309027"/>
                  <a:pt x="4822574" y="4311071"/>
                </a:cubicBezTo>
                <a:cubicBezTo>
                  <a:pt x="4819721" y="4295243"/>
                  <a:pt x="4825603" y="4282880"/>
                  <a:pt x="4840919" y="4279769"/>
                </a:cubicBezTo>
                <a:cubicBezTo>
                  <a:pt x="4849480" y="4277793"/>
                  <a:pt x="4862466" y="4279745"/>
                  <a:pt x="4860427" y="4295398"/>
                </a:cubicBezTo>
                <a:cubicBezTo>
                  <a:pt x="4870444" y="4299960"/>
                  <a:pt x="4878190" y="4300745"/>
                  <a:pt x="4881510" y="4286950"/>
                </a:cubicBezTo>
                <a:cubicBezTo>
                  <a:pt x="4883140" y="4279906"/>
                  <a:pt x="4887742" y="4275578"/>
                  <a:pt x="4894613" y="4283397"/>
                </a:cubicBezTo>
                <a:cubicBezTo>
                  <a:pt x="4902359" y="4288748"/>
                  <a:pt x="4910103" y="4294099"/>
                  <a:pt x="4917849" y="4299449"/>
                </a:cubicBezTo>
                <a:cubicBezTo>
                  <a:pt x="4946676" y="4303200"/>
                  <a:pt x="4972125" y="4285451"/>
                  <a:pt x="5000544" y="4286398"/>
                </a:cubicBezTo>
                <a:cubicBezTo>
                  <a:pt x="5006252" y="4287616"/>
                  <a:pt x="5011377" y="4286677"/>
                  <a:pt x="5016327" y="4283340"/>
                </a:cubicBezTo>
                <a:cubicBezTo>
                  <a:pt x="5040088" y="4245710"/>
                  <a:pt x="5054590" y="4241555"/>
                  <a:pt x="5096402" y="4263238"/>
                </a:cubicBezTo>
                <a:cubicBezTo>
                  <a:pt x="5103624" y="4266721"/>
                  <a:pt x="5108165" y="4278081"/>
                  <a:pt x="5109506" y="4259685"/>
                </a:cubicBezTo>
                <a:cubicBezTo>
                  <a:pt x="5109681" y="4255234"/>
                  <a:pt x="5114573" y="4254649"/>
                  <a:pt x="5122259" y="4265034"/>
                </a:cubicBezTo>
                <a:cubicBezTo>
                  <a:pt x="5130936" y="4276578"/>
                  <a:pt x="5144505" y="4285254"/>
                  <a:pt x="5154405" y="4278579"/>
                </a:cubicBezTo>
                <a:cubicBezTo>
                  <a:pt x="5166431" y="4270386"/>
                  <a:pt x="5177423" y="4273370"/>
                  <a:pt x="5188233" y="4277250"/>
                </a:cubicBezTo>
                <a:lnTo>
                  <a:pt x="5192803" y="4278720"/>
                </a:lnTo>
                <a:lnTo>
                  <a:pt x="5194962" y="4277744"/>
                </a:lnTo>
                <a:lnTo>
                  <a:pt x="5195371" y="4279546"/>
                </a:lnTo>
                <a:lnTo>
                  <a:pt x="5204418" y="4282456"/>
                </a:lnTo>
                <a:cubicBezTo>
                  <a:pt x="5209839" y="4283558"/>
                  <a:pt x="5215320" y="4283598"/>
                  <a:pt x="5220969" y="4281291"/>
                </a:cubicBezTo>
                <a:cubicBezTo>
                  <a:pt x="5223357" y="4280326"/>
                  <a:pt x="5229181" y="4287456"/>
                  <a:pt x="5233490" y="4290799"/>
                </a:cubicBezTo>
                <a:cubicBezTo>
                  <a:pt x="5233490" y="4290799"/>
                  <a:pt x="5233664" y="4291675"/>
                  <a:pt x="5233664" y="4291675"/>
                </a:cubicBezTo>
                <a:cubicBezTo>
                  <a:pt x="5238149" y="4293611"/>
                  <a:pt x="5240593" y="4300166"/>
                  <a:pt x="5244071" y="4304389"/>
                </a:cubicBezTo>
                <a:lnTo>
                  <a:pt x="5249114" y="4307328"/>
                </a:lnTo>
                <a:lnTo>
                  <a:pt x="5246477" y="4262861"/>
                </a:lnTo>
                <a:lnTo>
                  <a:pt x="5246881" y="4246843"/>
                </a:lnTo>
                <a:lnTo>
                  <a:pt x="5245104" y="4245010"/>
                </a:lnTo>
                <a:cubicBezTo>
                  <a:pt x="5244566" y="4244534"/>
                  <a:pt x="5244029" y="4243989"/>
                  <a:pt x="5243491" y="4243445"/>
                </a:cubicBezTo>
                <a:cubicBezTo>
                  <a:pt x="5243491" y="4240519"/>
                  <a:pt x="5244768" y="4238137"/>
                  <a:pt x="5246984" y="4236231"/>
                </a:cubicBezTo>
                <a:lnTo>
                  <a:pt x="5247156" y="4235955"/>
                </a:lnTo>
                <a:lnTo>
                  <a:pt x="5247985" y="4203118"/>
                </a:lnTo>
                <a:lnTo>
                  <a:pt x="5242325" y="4203686"/>
                </a:lnTo>
                <a:cubicBezTo>
                  <a:pt x="5240021" y="4203765"/>
                  <a:pt x="5238960" y="4205037"/>
                  <a:pt x="5238891" y="4207265"/>
                </a:cubicBezTo>
                <a:cubicBezTo>
                  <a:pt x="5241610" y="4206048"/>
                  <a:pt x="5243975" y="4205950"/>
                  <a:pt x="5245391" y="4209401"/>
                </a:cubicBezTo>
                <a:cubicBezTo>
                  <a:pt x="5242299" y="4212151"/>
                  <a:pt x="5238603" y="4210362"/>
                  <a:pt x="5235276" y="4210879"/>
                </a:cubicBezTo>
                <a:lnTo>
                  <a:pt x="5235276" y="4210875"/>
                </a:lnTo>
                <a:cubicBezTo>
                  <a:pt x="5231651" y="4210070"/>
                  <a:pt x="5228043" y="4209238"/>
                  <a:pt x="5227963" y="4214924"/>
                </a:cubicBezTo>
                <a:cubicBezTo>
                  <a:pt x="5227934" y="4217095"/>
                  <a:pt x="5226443" y="4217929"/>
                  <a:pt x="5224504" y="4218183"/>
                </a:cubicBezTo>
                <a:cubicBezTo>
                  <a:pt x="5223978" y="4219676"/>
                  <a:pt x="5223008" y="4222674"/>
                  <a:pt x="5221654" y="4220002"/>
                </a:cubicBezTo>
                <a:cubicBezTo>
                  <a:pt x="5220235" y="4217201"/>
                  <a:pt x="5218615" y="4212403"/>
                  <a:pt x="5224426" y="4210910"/>
                </a:cubicBezTo>
                <a:cubicBezTo>
                  <a:pt x="5225109" y="4205666"/>
                  <a:pt x="5223277" y="4202813"/>
                  <a:pt x="5217540" y="4203680"/>
                </a:cubicBezTo>
                <a:cubicBezTo>
                  <a:pt x="5217879" y="4201172"/>
                  <a:pt x="5215247" y="4198828"/>
                  <a:pt x="5217126" y="4196237"/>
                </a:cubicBezTo>
                <a:cubicBezTo>
                  <a:pt x="5224395" y="4197683"/>
                  <a:pt x="5230625" y="4205741"/>
                  <a:pt x="5239068" y="4199663"/>
                </a:cubicBezTo>
                <a:cubicBezTo>
                  <a:pt x="5238679" y="4195275"/>
                  <a:pt x="5242290" y="4189946"/>
                  <a:pt x="5244175" y="4190596"/>
                </a:cubicBezTo>
                <a:lnTo>
                  <a:pt x="5248194" y="4194860"/>
                </a:lnTo>
                <a:lnTo>
                  <a:pt x="5248411" y="4186257"/>
                </a:lnTo>
                <a:lnTo>
                  <a:pt x="5256155" y="4129297"/>
                </a:lnTo>
                <a:lnTo>
                  <a:pt x="5256120" y="4129245"/>
                </a:lnTo>
                <a:cubicBezTo>
                  <a:pt x="5251955" y="4127953"/>
                  <a:pt x="5246111" y="4132240"/>
                  <a:pt x="5243558" y="4125502"/>
                </a:cubicBezTo>
                <a:cubicBezTo>
                  <a:pt x="5240133" y="4120126"/>
                  <a:pt x="5239192" y="4125231"/>
                  <a:pt x="5237849" y="4127068"/>
                </a:cubicBezTo>
                <a:cubicBezTo>
                  <a:pt x="5232139" y="4134622"/>
                  <a:pt x="5230325" y="4134622"/>
                  <a:pt x="5224951" y="4126387"/>
                </a:cubicBezTo>
                <a:cubicBezTo>
                  <a:pt x="5224548" y="4125707"/>
                  <a:pt x="5223675" y="4124686"/>
                  <a:pt x="5223607" y="4125094"/>
                </a:cubicBezTo>
                <a:cubicBezTo>
                  <a:pt x="5222936" y="4129314"/>
                  <a:pt x="5216084" y="4126864"/>
                  <a:pt x="5216420" y="4132036"/>
                </a:cubicBezTo>
                <a:cubicBezTo>
                  <a:pt x="5216554" y="4134690"/>
                  <a:pt x="5216286" y="4137412"/>
                  <a:pt x="5216151" y="4140067"/>
                </a:cubicBezTo>
                <a:cubicBezTo>
                  <a:pt x="5212658" y="4139862"/>
                  <a:pt x="5207485" y="4142040"/>
                  <a:pt x="5209434" y="4134622"/>
                </a:cubicBezTo>
                <a:cubicBezTo>
                  <a:pt x="5209635" y="4133669"/>
                  <a:pt x="5206143" y="4131491"/>
                  <a:pt x="5204127" y="4130266"/>
                </a:cubicBezTo>
                <a:cubicBezTo>
                  <a:pt x="5200231" y="4127816"/>
                  <a:pt x="5200634" y="4124754"/>
                  <a:pt x="5201843" y="4120943"/>
                </a:cubicBezTo>
                <a:cubicBezTo>
                  <a:pt x="5203321" y="4116315"/>
                  <a:pt x="5205672" y="4117948"/>
                  <a:pt x="5208762" y="4118901"/>
                </a:cubicBezTo>
                <a:cubicBezTo>
                  <a:pt x="5213733" y="4120398"/>
                  <a:pt x="5216285" y="4117199"/>
                  <a:pt x="5218166" y="4113184"/>
                </a:cubicBezTo>
                <a:cubicBezTo>
                  <a:pt x="5217696" y="4112436"/>
                  <a:pt x="5217226" y="4111687"/>
                  <a:pt x="5216689" y="4110870"/>
                </a:cubicBezTo>
                <a:cubicBezTo>
                  <a:pt x="5218905" y="4110938"/>
                  <a:pt x="5221122" y="4109373"/>
                  <a:pt x="5223339" y="4110870"/>
                </a:cubicBezTo>
                <a:cubicBezTo>
                  <a:pt x="5223809" y="4109781"/>
                  <a:pt x="5224347" y="4107807"/>
                  <a:pt x="5224616" y="4107807"/>
                </a:cubicBezTo>
                <a:cubicBezTo>
                  <a:pt x="5230729" y="4108556"/>
                  <a:pt x="5232340" y="4102771"/>
                  <a:pt x="5236102" y="4100117"/>
                </a:cubicBezTo>
                <a:cubicBezTo>
                  <a:pt x="5235162" y="4097123"/>
                  <a:pt x="5230527" y="4096919"/>
                  <a:pt x="5230930" y="4092971"/>
                </a:cubicBezTo>
                <a:cubicBezTo>
                  <a:pt x="5231669" y="4090794"/>
                  <a:pt x="5232408" y="4088684"/>
                  <a:pt x="5233281" y="4085962"/>
                </a:cubicBezTo>
                <a:cubicBezTo>
                  <a:pt x="5228848" y="4086302"/>
                  <a:pt x="5224279" y="4088343"/>
                  <a:pt x="5220182" y="4082967"/>
                </a:cubicBezTo>
                <a:cubicBezTo>
                  <a:pt x="5224615" y="4083443"/>
                  <a:pt x="5226966" y="4077522"/>
                  <a:pt x="5232072" y="4082218"/>
                </a:cubicBezTo>
                <a:cubicBezTo>
                  <a:pt x="5233684" y="4083716"/>
                  <a:pt x="5234020" y="4078951"/>
                  <a:pt x="5234759" y="4076910"/>
                </a:cubicBezTo>
                <a:cubicBezTo>
                  <a:pt x="5236707" y="4071805"/>
                  <a:pt x="5238991" y="4068130"/>
                  <a:pt x="5243424" y="4075140"/>
                </a:cubicBezTo>
                <a:cubicBezTo>
                  <a:pt x="5243491" y="4076229"/>
                  <a:pt x="5243559" y="4077318"/>
                  <a:pt x="5243625" y="4078407"/>
                </a:cubicBezTo>
                <a:cubicBezTo>
                  <a:pt x="5244902" y="4078747"/>
                  <a:pt x="5246178" y="4080517"/>
                  <a:pt x="5247454" y="4078339"/>
                </a:cubicBezTo>
                <a:cubicBezTo>
                  <a:pt x="5248059" y="4076774"/>
                  <a:pt x="5248664" y="4075140"/>
                  <a:pt x="5249268" y="4073575"/>
                </a:cubicBezTo>
                <a:cubicBezTo>
                  <a:pt x="5252694" y="4068471"/>
                  <a:pt x="5258270" y="4068403"/>
                  <a:pt x="5263443" y="4067314"/>
                </a:cubicBezTo>
                <a:cubicBezTo>
                  <a:pt x="5264047" y="4065681"/>
                  <a:pt x="5264584" y="4063979"/>
                  <a:pt x="5265189" y="4062346"/>
                </a:cubicBezTo>
                <a:lnTo>
                  <a:pt x="5265262" y="4062309"/>
                </a:lnTo>
                <a:lnTo>
                  <a:pt x="5267404" y="4046552"/>
                </a:lnTo>
                <a:cubicBezTo>
                  <a:pt x="5271849" y="4025176"/>
                  <a:pt x="5276800" y="4004889"/>
                  <a:pt x="5282057" y="3985896"/>
                </a:cubicBezTo>
                <a:lnTo>
                  <a:pt x="5284763" y="3977211"/>
                </a:lnTo>
                <a:lnTo>
                  <a:pt x="5281916" y="3975301"/>
                </a:lnTo>
                <a:cubicBezTo>
                  <a:pt x="5280303" y="3978499"/>
                  <a:pt x="5277414" y="3977955"/>
                  <a:pt x="5274660" y="3977207"/>
                </a:cubicBezTo>
                <a:cubicBezTo>
                  <a:pt x="5271167" y="3976254"/>
                  <a:pt x="5267809" y="3975845"/>
                  <a:pt x="5264517" y="3977751"/>
                </a:cubicBezTo>
                <a:cubicBezTo>
                  <a:pt x="5264248" y="3977887"/>
                  <a:pt x="5263913" y="3977955"/>
                  <a:pt x="5263644" y="3978023"/>
                </a:cubicBezTo>
                <a:lnTo>
                  <a:pt x="5264266" y="3981010"/>
                </a:lnTo>
                <a:lnTo>
                  <a:pt x="5264552" y="3981297"/>
                </a:lnTo>
                <a:lnTo>
                  <a:pt x="5264337" y="3981346"/>
                </a:lnTo>
                <a:lnTo>
                  <a:pt x="5264920" y="3984148"/>
                </a:lnTo>
                <a:lnTo>
                  <a:pt x="5261741" y="3981937"/>
                </a:lnTo>
                <a:lnTo>
                  <a:pt x="5238696" y="3987179"/>
                </a:lnTo>
                <a:cubicBezTo>
                  <a:pt x="5231641" y="3990385"/>
                  <a:pt x="5226832" y="3995886"/>
                  <a:pt x="5226310" y="4006833"/>
                </a:cubicBezTo>
                <a:cubicBezTo>
                  <a:pt x="5226078" y="4011742"/>
                  <a:pt x="5223362" y="4015647"/>
                  <a:pt x="5218934" y="4015320"/>
                </a:cubicBezTo>
                <a:cubicBezTo>
                  <a:pt x="5195200" y="4013522"/>
                  <a:pt x="5183702" y="4031359"/>
                  <a:pt x="5169590" y="4045129"/>
                </a:cubicBezTo>
                <a:cubicBezTo>
                  <a:pt x="5163945" y="4050616"/>
                  <a:pt x="5158001" y="4054548"/>
                  <a:pt x="5150168" y="4048995"/>
                </a:cubicBezTo>
                <a:cubicBezTo>
                  <a:pt x="5147109" y="4048701"/>
                  <a:pt x="5144019" y="4048005"/>
                  <a:pt x="5140997" y="4048235"/>
                </a:cubicBezTo>
                <a:cubicBezTo>
                  <a:pt x="5132590" y="4048874"/>
                  <a:pt x="5128318" y="4063819"/>
                  <a:pt x="5117472" y="4055303"/>
                </a:cubicBezTo>
                <a:cubicBezTo>
                  <a:pt x="5115978" y="4054128"/>
                  <a:pt x="5115931" y="4049472"/>
                  <a:pt x="5116871" y="4047083"/>
                </a:cubicBezTo>
                <a:cubicBezTo>
                  <a:pt x="5121068" y="4036402"/>
                  <a:pt x="5130329" y="4036276"/>
                  <a:pt x="5139801" y="4037060"/>
                </a:cubicBezTo>
                <a:cubicBezTo>
                  <a:pt x="5156817" y="4021441"/>
                  <a:pt x="5171639" y="4004076"/>
                  <a:pt x="5185718" y="3985912"/>
                </a:cubicBezTo>
                <a:lnTo>
                  <a:pt x="5191154" y="3978576"/>
                </a:lnTo>
                <a:lnTo>
                  <a:pt x="5191095" y="3973191"/>
                </a:lnTo>
                <a:cubicBezTo>
                  <a:pt x="5191028" y="3970537"/>
                  <a:pt x="5191498" y="3968427"/>
                  <a:pt x="5194588" y="3967951"/>
                </a:cubicBezTo>
                <a:cubicBezTo>
                  <a:pt x="5194588" y="3967951"/>
                  <a:pt x="5194992" y="3968291"/>
                  <a:pt x="5194992" y="3968291"/>
                </a:cubicBezTo>
                <a:cubicBezTo>
                  <a:pt x="5196133" y="3967406"/>
                  <a:pt x="5198350" y="3966319"/>
                  <a:pt x="5198282" y="3965569"/>
                </a:cubicBezTo>
                <a:cubicBezTo>
                  <a:pt x="5197006" y="3954135"/>
                  <a:pt x="5209703" y="3952978"/>
                  <a:pt x="5213196" y="3945152"/>
                </a:cubicBezTo>
                <a:cubicBezTo>
                  <a:pt x="5213397" y="3944607"/>
                  <a:pt x="5214741" y="3944539"/>
                  <a:pt x="5215614" y="3944267"/>
                </a:cubicBezTo>
                <a:cubicBezTo>
                  <a:pt x="5215883" y="3942566"/>
                  <a:pt x="5216218" y="3940864"/>
                  <a:pt x="5216554" y="3939231"/>
                </a:cubicBezTo>
                <a:lnTo>
                  <a:pt x="5220412" y="3939093"/>
                </a:lnTo>
                <a:lnTo>
                  <a:pt x="5227170" y="3929973"/>
                </a:lnTo>
                <a:lnTo>
                  <a:pt x="5230506" y="3936730"/>
                </a:lnTo>
                <a:lnTo>
                  <a:pt x="5235968" y="3933378"/>
                </a:lnTo>
                <a:cubicBezTo>
                  <a:pt x="5235968" y="3933378"/>
                  <a:pt x="5236035" y="3933514"/>
                  <a:pt x="5236035" y="3933514"/>
                </a:cubicBezTo>
                <a:cubicBezTo>
                  <a:pt x="5236707" y="3930179"/>
                  <a:pt x="5235565" y="3925279"/>
                  <a:pt x="5241744" y="3926300"/>
                </a:cubicBezTo>
                <a:cubicBezTo>
                  <a:pt x="5243021" y="3925211"/>
                  <a:pt x="5244297" y="3924055"/>
                  <a:pt x="5245573" y="3922897"/>
                </a:cubicBezTo>
                <a:cubicBezTo>
                  <a:pt x="5244969" y="3920447"/>
                  <a:pt x="5244364" y="3917997"/>
                  <a:pt x="5243693" y="3915548"/>
                </a:cubicBezTo>
                <a:cubicBezTo>
                  <a:pt x="5240670" y="3911055"/>
                  <a:pt x="5244633" y="3908945"/>
                  <a:pt x="5246850" y="3906291"/>
                </a:cubicBezTo>
                <a:cubicBezTo>
                  <a:pt x="5247522" y="3905134"/>
                  <a:pt x="5248126" y="3903977"/>
                  <a:pt x="5248798" y="3902820"/>
                </a:cubicBezTo>
                <a:cubicBezTo>
                  <a:pt x="5249739" y="3898465"/>
                  <a:pt x="5248059" y="3894449"/>
                  <a:pt x="5246984" y="3890298"/>
                </a:cubicBezTo>
                <a:cubicBezTo>
                  <a:pt x="5246178" y="3891455"/>
                  <a:pt x="5245372" y="3892612"/>
                  <a:pt x="5244566" y="3893769"/>
                </a:cubicBezTo>
                <a:cubicBezTo>
                  <a:pt x="5246380" y="3879341"/>
                  <a:pt x="5258606" y="3870357"/>
                  <a:pt x="5263442" y="3857494"/>
                </a:cubicBezTo>
                <a:cubicBezTo>
                  <a:pt x="5268413" y="3853955"/>
                  <a:pt x="5273384" y="3850348"/>
                  <a:pt x="5278355" y="3846809"/>
                </a:cubicBezTo>
                <a:cubicBezTo>
                  <a:pt x="5279833" y="3843135"/>
                  <a:pt x="5280975" y="3839187"/>
                  <a:pt x="5284871" y="3837077"/>
                </a:cubicBezTo>
                <a:cubicBezTo>
                  <a:pt x="5285408" y="3836601"/>
                  <a:pt x="5286013" y="3836193"/>
                  <a:pt x="5286618" y="3835716"/>
                </a:cubicBezTo>
                <a:cubicBezTo>
                  <a:pt x="5296089" y="3821220"/>
                  <a:pt x="5308786" y="3809582"/>
                  <a:pt x="5321414" y="3797876"/>
                </a:cubicBezTo>
                <a:cubicBezTo>
                  <a:pt x="5324370" y="3793249"/>
                  <a:pt x="5327393" y="3788553"/>
                  <a:pt x="5330416" y="3783857"/>
                </a:cubicBezTo>
                <a:cubicBezTo>
                  <a:pt x="5330147" y="3781407"/>
                  <a:pt x="5331490" y="3779501"/>
                  <a:pt x="5332699" y="3777595"/>
                </a:cubicBezTo>
                <a:cubicBezTo>
                  <a:pt x="5342910" y="3774397"/>
                  <a:pt x="5350770" y="3767455"/>
                  <a:pt x="5359301" y="3761602"/>
                </a:cubicBezTo>
                <a:cubicBezTo>
                  <a:pt x="5357151" y="3755749"/>
                  <a:pt x="5361114" y="3756089"/>
                  <a:pt x="5364809" y="3756157"/>
                </a:cubicBezTo>
                <a:cubicBezTo>
                  <a:pt x="5362324" y="3750237"/>
                  <a:pt x="5364675" y="3748263"/>
                  <a:pt x="5370452" y="3749012"/>
                </a:cubicBezTo>
                <a:cubicBezTo>
                  <a:pt x="5371728" y="3747718"/>
                  <a:pt x="5372938" y="3746426"/>
                  <a:pt x="5374214" y="3745200"/>
                </a:cubicBezTo>
                <a:cubicBezTo>
                  <a:pt x="5374214" y="3744656"/>
                  <a:pt x="5374147" y="3744111"/>
                  <a:pt x="5374012" y="3743635"/>
                </a:cubicBezTo>
                <a:cubicBezTo>
                  <a:pt x="5372400" y="3742955"/>
                  <a:pt x="5371393" y="3741253"/>
                  <a:pt x="5372333" y="3740096"/>
                </a:cubicBezTo>
                <a:cubicBezTo>
                  <a:pt x="5374617" y="3737442"/>
                  <a:pt x="5375490" y="3741458"/>
                  <a:pt x="5377304" y="3741661"/>
                </a:cubicBezTo>
                <a:cubicBezTo>
                  <a:pt x="5378043" y="3741185"/>
                  <a:pt x="5378715" y="3740709"/>
                  <a:pt x="5379453" y="3740232"/>
                </a:cubicBezTo>
                <a:cubicBezTo>
                  <a:pt x="5380529" y="3738803"/>
                  <a:pt x="5381670" y="3737374"/>
                  <a:pt x="5382745" y="3736013"/>
                </a:cubicBezTo>
                <a:cubicBezTo>
                  <a:pt x="5383350" y="3734175"/>
                  <a:pt x="5384492" y="3732950"/>
                  <a:pt x="5386507" y="3732678"/>
                </a:cubicBezTo>
                <a:cubicBezTo>
                  <a:pt x="5387716" y="3731453"/>
                  <a:pt x="5388992" y="3730296"/>
                  <a:pt x="5390269" y="3729139"/>
                </a:cubicBezTo>
                <a:cubicBezTo>
                  <a:pt x="5390672" y="3725872"/>
                  <a:pt x="5392620" y="3724987"/>
                  <a:pt x="5395575" y="3725804"/>
                </a:cubicBezTo>
                <a:cubicBezTo>
                  <a:pt x="5396784" y="3725804"/>
                  <a:pt x="5397994" y="3725804"/>
                  <a:pt x="5399203" y="3725804"/>
                </a:cubicBezTo>
                <a:cubicBezTo>
                  <a:pt x="5400412" y="3725668"/>
                  <a:pt x="5401621" y="3725532"/>
                  <a:pt x="5402831" y="3725396"/>
                </a:cubicBezTo>
                <a:cubicBezTo>
                  <a:pt x="5403637" y="3724307"/>
                  <a:pt x="5404442" y="3723150"/>
                  <a:pt x="5405181" y="3721993"/>
                </a:cubicBezTo>
                <a:cubicBezTo>
                  <a:pt x="5406660" y="3716820"/>
                  <a:pt x="5414250" y="3718250"/>
                  <a:pt x="5415325" y="3712601"/>
                </a:cubicBezTo>
                <a:lnTo>
                  <a:pt x="5417168" y="3710801"/>
                </a:lnTo>
                <a:close/>
                <a:moveTo>
                  <a:pt x="6613096" y="3908211"/>
                </a:moveTo>
                <a:cubicBezTo>
                  <a:pt x="6614461" y="3908528"/>
                  <a:pt x="6614723" y="3909677"/>
                  <a:pt x="6614609" y="3910870"/>
                </a:cubicBezTo>
                <a:cubicBezTo>
                  <a:pt x="6614486" y="3912172"/>
                  <a:pt x="6613601" y="3912823"/>
                  <a:pt x="6611858" y="3913176"/>
                </a:cubicBezTo>
                <a:cubicBezTo>
                  <a:pt x="6611398" y="3912430"/>
                  <a:pt x="6610387" y="3911521"/>
                  <a:pt x="6610408" y="3910634"/>
                </a:cubicBezTo>
                <a:cubicBezTo>
                  <a:pt x="6610437" y="3909235"/>
                  <a:pt x="6611144" y="3907760"/>
                  <a:pt x="6613096" y="3908211"/>
                </a:cubicBezTo>
                <a:close/>
                <a:moveTo>
                  <a:pt x="6535867" y="3892068"/>
                </a:moveTo>
                <a:cubicBezTo>
                  <a:pt x="6535867" y="3892135"/>
                  <a:pt x="6535800" y="3892135"/>
                  <a:pt x="6535800" y="3892135"/>
                </a:cubicBezTo>
                <a:cubicBezTo>
                  <a:pt x="6535800" y="3892135"/>
                  <a:pt x="6535867" y="3892135"/>
                  <a:pt x="6535867" y="3892135"/>
                </a:cubicBezTo>
                <a:cubicBezTo>
                  <a:pt x="6535867" y="3892135"/>
                  <a:pt x="6535867" y="3892135"/>
                  <a:pt x="6535867" y="3892068"/>
                </a:cubicBezTo>
                <a:close/>
                <a:moveTo>
                  <a:pt x="800772" y="2891240"/>
                </a:moveTo>
                <a:cubicBezTo>
                  <a:pt x="806224" y="2891922"/>
                  <a:pt x="806282" y="2896450"/>
                  <a:pt x="804462" y="2900077"/>
                </a:cubicBezTo>
                <a:cubicBezTo>
                  <a:pt x="803528" y="2901953"/>
                  <a:pt x="800114" y="2902581"/>
                  <a:pt x="797818" y="2903769"/>
                </a:cubicBezTo>
                <a:cubicBezTo>
                  <a:pt x="796597" y="2901380"/>
                  <a:pt x="795365" y="2899001"/>
                  <a:pt x="792581" y="2893583"/>
                </a:cubicBezTo>
                <a:cubicBezTo>
                  <a:pt x="795511" y="2892681"/>
                  <a:pt x="798279" y="2890921"/>
                  <a:pt x="800772" y="2891240"/>
                </a:cubicBezTo>
                <a:close/>
                <a:moveTo>
                  <a:pt x="6547746" y="3873556"/>
                </a:moveTo>
                <a:lnTo>
                  <a:pt x="6546188" y="3875666"/>
                </a:lnTo>
                <a:lnTo>
                  <a:pt x="6543291" y="3878963"/>
                </a:lnTo>
                <a:lnTo>
                  <a:pt x="6545338" y="3880498"/>
                </a:lnTo>
                <a:cubicBezTo>
                  <a:pt x="6546413" y="3879681"/>
                  <a:pt x="6547555" y="3878864"/>
                  <a:pt x="6548697" y="3878047"/>
                </a:cubicBezTo>
                <a:close/>
                <a:moveTo>
                  <a:pt x="6588430" y="3879371"/>
                </a:moveTo>
                <a:cubicBezTo>
                  <a:pt x="6589117" y="3879670"/>
                  <a:pt x="6589660" y="3880298"/>
                  <a:pt x="6589985" y="3881317"/>
                </a:cubicBezTo>
                <a:cubicBezTo>
                  <a:pt x="6589610" y="3881802"/>
                  <a:pt x="6589384" y="3882348"/>
                  <a:pt x="6589299" y="3882956"/>
                </a:cubicBezTo>
                <a:cubicBezTo>
                  <a:pt x="6587496" y="3883333"/>
                  <a:pt x="6585816" y="3883194"/>
                  <a:pt x="6585091" y="3881222"/>
                </a:cubicBezTo>
                <a:cubicBezTo>
                  <a:pt x="6584925" y="3880760"/>
                  <a:pt x="6585523" y="3879562"/>
                  <a:pt x="6586004" y="3879404"/>
                </a:cubicBezTo>
                <a:cubicBezTo>
                  <a:pt x="6586909" y="3879105"/>
                  <a:pt x="6587741" y="3879073"/>
                  <a:pt x="6588430" y="3879371"/>
                </a:cubicBezTo>
                <a:close/>
                <a:moveTo>
                  <a:pt x="784452" y="2850118"/>
                </a:moveTo>
                <a:cubicBezTo>
                  <a:pt x="788643" y="2849650"/>
                  <a:pt x="792625" y="2851801"/>
                  <a:pt x="791146" y="2857058"/>
                </a:cubicBezTo>
                <a:cubicBezTo>
                  <a:pt x="788023" y="2862182"/>
                  <a:pt x="785141" y="2867320"/>
                  <a:pt x="778770" y="2865108"/>
                </a:cubicBezTo>
                <a:cubicBezTo>
                  <a:pt x="774820" y="2863717"/>
                  <a:pt x="771140" y="2859641"/>
                  <a:pt x="773946" y="2855483"/>
                </a:cubicBezTo>
                <a:cubicBezTo>
                  <a:pt x="775912" y="2852576"/>
                  <a:pt x="780695" y="2850549"/>
                  <a:pt x="784452" y="2850118"/>
                </a:cubicBezTo>
                <a:close/>
                <a:moveTo>
                  <a:pt x="6572827" y="3853913"/>
                </a:moveTo>
                <a:cubicBezTo>
                  <a:pt x="6577285" y="3854554"/>
                  <a:pt x="6583774" y="3856210"/>
                  <a:pt x="6583480" y="3863577"/>
                </a:cubicBezTo>
                <a:cubicBezTo>
                  <a:pt x="6583254" y="3869397"/>
                  <a:pt x="6580446" y="3873299"/>
                  <a:pt x="6574514" y="3873830"/>
                </a:cubicBezTo>
                <a:cubicBezTo>
                  <a:pt x="6566558" y="3874545"/>
                  <a:pt x="6566491" y="3869165"/>
                  <a:pt x="6567287" y="3863834"/>
                </a:cubicBezTo>
                <a:cubicBezTo>
                  <a:pt x="6567028" y="3858977"/>
                  <a:pt x="6566430" y="3852991"/>
                  <a:pt x="6572827" y="3853913"/>
                </a:cubicBezTo>
                <a:close/>
                <a:moveTo>
                  <a:pt x="5373868" y="3640973"/>
                </a:moveTo>
                <a:cubicBezTo>
                  <a:pt x="5371064" y="3655751"/>
                  <a:pt x="5368493" y="3670568"/>
                  <a:pt x="5365689" y="3685345"/>
                </a:cubicBezTo>
                <a:cubicBezTo>
                  <a:pt x="5369289" y="3677006"/>
                  <a:pt x="5372240" y="3658620"/>
                  <a:pt x="5373868" y="3640973"/>
                </a:cubicBezTo>
                <a:close/>
                <a:moveTo>
                  <a:pt x="6682973" y="3847519"/>
                </a:moveTo>
                <a:cubicBezTo>
                  <a:pt x="6684259" y="3847635"/>
                  <a:pt x="6685358" y="3848429"/>
                  <a:pt x="6686095" y="3850571"/>
                </a:cubicBezTo>
                <a:cubicBezTo>
                  <a:pt x="6686159" y="3851642"/>
                  <a:pt x="6686229" y="3852711"/>
                  <a:pt x="6686296" y="3853779"/>
                </a:cubicBezTo>
                <a:cubicBezTo>
                  <a:pt x="6686207" y="3856058"/>
                  <a:pt x="6685310" y="3858026"/>
                  <a:pt x="6683167" y="3858827"/>
                </a:cubicBezTo>
                <a:cubicBezTo>
                  <a:pt x="6677191" y="3861060"/>
                  <a:pt x="6672493" y="3863314"/>
                  <a:pt x="6678496" y="3870600"/>
                </a:cubicBezTo>
                <a:cubicBezTo>
                  <a:pt x="6680133" y="3872589"/>
                  <a:pt x="6678436" y="3875018"/>
                  <a:pt x="6675233" y="3875417"/>
                </a:cubicBezTo>
                <a:cubicBezTo>
                  <a:pt x="6665845" y="3876589"/>
                  <a:pt x="6658653" y="3870089"/>
                  <a:pt x="6658883" y="3860614"/>
                </a:cubicBezTo>
                <a:cubicBezTo>
                  <a:pt x="6658933" y="3858561"/>
                  <a:pt x="6658678" y="3856454"/>
                  <a:pt x="6658225" y="3854449"/>
                </a:cubicBezTo>
                <a:cubicBezTo>
                  <a:pt x="6657631" y="3851805"/>
                  <a:pt x="6656295" y="3848823"/>
                  <a:pt x="6659827" y="3847585"/>
                </a:cubicBezTo>
                <a:cubicBezTo>
                  <a:pt x="6662850" y="3846524"/>
                  <a:pt x="6664590" y="3848068"/>
                  <a:pt x="6664498" y="3851534"/>
                </a:cubicBezTo>
                <a:cubicBezTo>
                  <a:pt x="6664484" y="3851915"/>
                  <a:pt x="6666792" y="3853824"/>
                  <a:pt x="6667623" y="3851206"/>
                </a:cubicBezTo>
                <a:cubicBezTo>
                  <a:pt x="6667708" y="3850946"/>
                  <a:pt x="6667575" y="3850617"/>
                  <a:pt x="6667529" y="3850324"/>
                </a:cubicBezTo>
                <a:cubicBezTo>
                  <a:pt x="6667044" y="3847282"/>
                  <a:pt x="6670926" y="3846241"/>
                  <a:pt x="6671096" y="3846667"/>
                </a:cubicBezTo>
                <a:cubicBezTo>
                  <a:pt x="6673580" y="3852930"/>
                  <a:pt x="6679116" y="3847173"/>
                  <a:pt x="6682973" y="3847519"/>
                </a:cubicBezTo>
                <a:close/>
                <a:moveTo>
                  <a:pt x="804107" y="2827430"/>
                </a:moveTo>
                <a:cubicBezTo>
                  <a:pt x="809800" y="2828807"/>
                  <a:pt x="814664" y="2831813"/>
                  <a:pt x="816856" y="2840023"/>
                </a:cubicBezTo>
                <a:cubicBezTo>
                  <a:pt x="817681" y="2843098"/>
                  <a:pt x="816494" y="2848218"/>
                  <a:pt x="813393" y="2845716"/>
                </a:cubicBezTo>
                <a:cubicBezTo>
                  <a:pt x="803003" y="2837292"/>
                  <a:pt x="782997" y="2846559"/>
                  <a:pt x="778809" y="2824383"/>
                </a:cubicBezTo>
                <a:cubicBezTo>
                  <a:pt x="782312" y="2824462"/>
                  <a:pt x="784497" y="2824035"/>
                  <a:pt x="786374" y="2824612"/>
                </a:cubicBezTo>
                <a:cubicBezTo>
                  <a:pt x="791889" y="2826306"/>
                  <a:pt x="798413" y="2826053"/>
                  <a:pt x="804107" y="2827430"/>
                </a:cubicBezTo>
                <a:close/>
                <a:moveTo>
                  <a:pt x="4981568" y="3488587"/>
                </a:moveTo>
                <a:cubicBezTo>
                  <a:pt x="4981295" y="3488782"/>
                  <a:pt x="4981254" y="3489017"/>
                  <a:pt x="4981213" y="3489253"/>
                </a:cubicBezTo>
                <a:cubicBezTo>
                  <a:pt x="4981678" y="3489333"/>
                  <a:pt x="4982142" y="3489414"/>
                  <a:pt x="4982374" y="3489454"/>
                </a:cubicBezTo>
                <a:cubicBezTo>
                  <a:pt x="4982182" y="3489179"/>
                  <a:pt x="4981992" y="3488903"/>
                  <a:pt x="4981568" y="3488587"/>
                </a:cubicBezTo>
                <a:close/>
                <a:moveTo>
                  <a:pt x="909031" y="2742447"/>
                </a:moveTo>
                <a:cubicBezTo>
                  <a:pt x="920948" y="2754788"/>
                  <a:pt x="927717" y="2760720"/>
                  <a:pt x="924695" y="2772557"/>
                </a:cubicBezTo>
                <a:cubicBezTo>
                  <a:pt x="915435" y="2767263"/>
                  <a:pt x="913110" y="2759419"/>
                  <a:pt x="909031" y="2742447"/>
                </a:cubicBezTo>
                <a:close/>
                <a:moveTo>
                  <a:pt x="5554845" y="3520885"/>
                </a:moveTo>
                <a:cubicBezTo>
                  <a:pt x="5551285" y="3524288"/>
                  <a:pt x="5549605" y="3531026"/>
                  <a:pt x="5542350" y="3527758"/>
                </a:cubicBezTo>
                <a:cubicBezTo>
                  <a:pt x="5538924" y="3529732"/>
                  <a:pt x="5541544" y="3533884"/>
                  <a:pt x="5539193" y="3536470"/>
                </a:cubicBezTo>
                <a:cubicBezTo>
                  <a:pt x="5536170" y="3537082"/>
                  <a:pt x="5534827" y="3532455"/>
                  <a:pt x="5531468" y="3533884"/>
                </a:cubicBezTo>
                <a:cubicBezTo>
                  <a:pt x="5534827" y="3541846"/>
                  <a:pt x="5527303" y="3545862"/>
                  <a:pt x="5524549" y="3551511"/>
                </a:cubicBezTo>
                <a:cubicBezTo>
                  <a:pt x="5521862" y="3557159"/>
                  <a:pt x="5519578" y="3550626"/>
                  <a:pt x="5516958" y="3549673"/>
                </a:cubicBezTo>
                <a:cubicBezTo>
                  <a:pt x="5516555" y="3550013"/>
                  <a:pt x="5516085" y="3550149"/>
                  <a:pt x="5515547" y="3550150"/>
                </a:cubicBezTo>
                <a:cubicBezTo>
                  <a:pt x="5516690" y="3558861"/>
                  <a:pt x="5506748" y="3562944"/>
                  <a:pt x="5506613" y="3571179"/>
                </a:cubicBezTo>
                <a:cubicBezTo>
                  <a:pt x="5506614" y="3571315"/>
                  <a:pt x="5503859" y="3571451"/>
                  <a:pt x="5502381" y="3571587"/>
                </a:cubicBezTo>
                <a:cubicBezTo>
                  <a:pt x="5498015" y="3574514"/>
                  <a:pt x="5493582" y="3576759"/>
                  <a:pt x="5493313" y="3583497"/>
                </a:cubicBezTo>
                <a:cubicBezTo>
                  <a:pt x="5493179" y="3587581"/>
                  <a:pt x="5490827" y="3583973"/>
                  <a:pt x="5489618" y="3583021"/>
                </a:cubicBezTo>
                <a:cubicBezTo>
                  <a:pt x="5487200" y="3586015"/>
                  <a:pt x="5485184" y="3589350"/>
                  <a:pt x="5482363" y="3591868"/>
                </a:cubicBezTo>
                <a:cubicBezTo>
                  <a:pt x="5481188" y="3592855"/>
                  <a:pt x="5479878" y="3594233"/>
                  <a:pt x="5478400" y="3594854"/>
                </a:cubicBezTo>
                <a:lnTo>
                  <a:pt x="5476274" y="3594189"/>
                </a:lnTo>
                <a:lnTo>
                  <a:pt x="5472780" y="3609468"/>
                </a:lnTo>
                <a:cubicBezTo>
                  <a:pt x="5469270" y="3625909"/>
                  <a:pt x="5464440" y="3642031"/>
                  <a:pt x="5453716" y="3656282"/>
                </a:cubicBezTo>
                <a:lnTo>
                  <a:pt x="5450478" y="3665197"/>
                </a:lnTo>
                <a:lnTo>
                  <a:pt x="5454941" y="3661108"/>
                </a:lnTo>
                <a:cubicBezTo>
                  <a:pt x="5457208" y="3657135"/>
                  <a:pt x="5459155" y="3652813"/>
                  <a:pt x="5462950" y="3649921"/>
                </a:cubicBezTo>
                <a:cubicBezTo>
                  <a:pt x="5466309" y="3647403"/>
                  <a:pt x="5469667" y="3641414"/>
                  <a:pt x="5473832" y="3637738"/>
                </a:cubicBezTo>
                <a:cubicBezTo>
                  <a:pt x="5474974" y="3636718"/>
                  <a:pt x="5477056" y="3636786"/>
                  <a:pt x="5478736" y="3636377"/>
                </a:cubicBezTo>
                <a:cubicBezTo>
                  <a:pt x="5478803" y="3634880"/>
                  <a:pt x="5478937" y="3633451"/>
                  <a:pt x="5480617" y="3632838"/>
                </a:cubicBezTo>
                <a:cubicBezTo>
                  <a:pt x="5480751" y="3631750"/>
                  <a:pt x="5480953" y="3630593"/>
                  <a:pt x="5481087" y="3629503"/>
                </a:cubicBezTo>
                <a:cubicBezTo>
                  <a:pt x="5479475" y="3619567"/>
                  <a:pt x="5488611" y="3613510"/>
                  <a:pt x="5490290" y="3604459"/>
                </a:cubicBezTo>
                <a:cubicBezTo>
                  <a:pt x="5490962" y="3600784"/>
                  <a:pt x="5494925" y="3603914"/>
                  <a:pt x="5497075" y="3605820"/>
                </a:cubicBezTo>
                <a:cubicBezTo>
                  <a:pt x="5497948" y="3599695"/>
                  <a:pt x="5503859" y="3597517"/>
                  <a:pt x="5507084" y="3593229"/>
                </a:cubicBezTo>
                <a:cubicBezTo>
                  <a:pt x="5507218" y="3592753"/>
                  <a:pt x="5507487" y="3592277"/>
                  <a:pt x="5508024" y="3591868"/>
                </a:cubicBezTo>
                <a:cubicBezTo>
                  <a:pt x="5510510" y="3587376"/>
                  <a:pt x="5515145" y="3590439"/>
                  <a:pt x="5518436" y="3588874"/>
                </a:cubicBezTo>
                <a:cubicBezTo>
                  <a:pt x="5518234" y="3580843"/>
                  <a:pt x="5523340" y="3579958"/>
                  <a:pt x="5529587" y="3580570"/>
                </a:cubicBezTo>
                <a:cubicBezTo>
                  <a:pt x="5531400" y="3579414"/>
                  <a:pt x="5533215" y="3578189"/>
                  <a:pt x="5534961" y="3576964"/>
                </a:cubicBezTo>
                <a:cubicBezTo>
                  <a:pt x="5538588" y="3570566"/>
                  <a:pt x="5545776" y="3569341"/>
                  <a:pt x="5551352" y="3565802"/>
                </a:cubicBezTo>
                <a:cubicBezTo>
                  <a:pt x="5552695" y="3564986"/>
                  <a:pt x="5554913" y="3565190"/>
                  <a:pt x="5554777" y="3562672"/>
                </a:cubicBezTo>
                <a:cubicBezTo>
                  <a:pt x="5552964" y="3562536"/>
                  <a:pt x="5550613" y="3561855"/>
                  <a:pt x="5550882" y="3560086"/>
                </a:cubicBezTo>
                <a:cubicBezTo>
                  <a:pt x="5551150" y="3557976"/>
                  <a:pt x="5553636" y="3559337"/>
                  <a:pt x="5555181" y="3559200"/>
                </a:cubicBezTo>
                <a:cubicBezTo>
                  <a:pt x="5558741" y="3556479"/>
                  <a:pt x="5559279" y="3551170"/>
                  <a:pt x="5563645" y="3549196"/>
                </a:cubicBezTo>
                <a:cubicBezTo>
                  <a:pt x="5563242" y="3548992"/>
                  <a:pt x="5563040" y="3548720"/>
                  <a:pt x="5563107" y="3548244"/>
                </a:cubicBezTo>
                <a:cubicBezTo>
                  <a:pt x="5557062" y="3546270"/>
                  <a:pt x="5552830" y="3549400"/>
                  <a:pt x="5548127" y="3555185"/>
                </a:cubicBezTo>
                <a:cubicBezTo>
                  <a:pt x="5548732" y="3541574"/>
                  <a:pt x="5555382" y="3532454"/>
                  <a:pt x="5560555" y="3522790"/>
                </a:cubicBezTo>
                <a:cubicBezTo>
                  <a:pt x="5558674" y="3522178"/>
                  <a:pt x="5556725" y="3521497"/>
                  <a:pt x="5554845" y="3520885"/>
                </a:cubicBezTo>
                <a:close/>
                <a:moveTo>
                  <a:pt x="5529736" y="3501830"/>
                </a:moveTo>
                <a:lnTo>
                  <a:pt x="5515501" y="3505971"/>
                </a:lnTo>
                <a:cubicBezTo>
                  <a:pt x="5508775" y="3506595"/>
                  <a:pt x="5501594" y="3505773"/>
                  <a:pt x="5493734" y="3502834"/>
                </a:cubicBezTo>
                <a:cubicBezTo>
                  <a:pt x="5492362" y="3513498"/>
                  <a:pt x="5485918" y="3514803"/>
                  <a:pt x="5476522" y="3512446"/>
                </a:cubicBezTo>
                <a:cubicBezTo>
                  <a:pt x="5468328" y="3510055"/>
                  <a:pt x="5459694" y="3504681"/>
                  <a:pt x="5452095" y="3514022"/>
                </a:cubicBezTo>
                <a:cubicBezTo>
                  <a:pt x="5456862" y="3518241"/>
                  <a:pt x="5461672" y="3522225"/>
                  <a:pt x="5466440" y="3526445"/>
                </a:cubicBezTo>
                <a:cubicBezTo>
                  <a:pt x="5470302" y="3523481"/>
                  <a:pt x="5474343" y="3522244"/>
                  <a:pt x="5479589" y="3525092"/>
                </a:cubicBezTo>
                <a:cubicBezTo>
                  <a:pt x="5493972" y="3533160"/>
                  <a:pt x="5484000" y="3547907"/>
                  <a:pt x="5483926" y="3560734"/>
                </a:cubicBezTo>
                <a:lnTo>
                  <a:pt x="5483241" y="3563729"/>
                </a:lnTo>
                <a:lnTo>
                  <a:pt x="5485991" y="3563692"/>
                </a:lnTo>
                <a:cubicBezTo>
                  <a:pt x="5488879" y="3546746"/>
                  <a:pt x="5500299" y="3535926"/>
                  <a:pt x="5513196" y="3526126"/>
                </a:cubicBezTo>
                <a:cubicBezTo>
                  <a:pt x="5512995" y="3520340"/>
                  <a:pt x="5519377" y="3518911"/>
                  <a:pt x="5520855" y="3513603"/>
                </a:cubicBezTo>
                <a:close/>
                <a:moveTo>
                  <a:pt x="828673" y="2664096"/>
                </a:moveTo>
                <a:cubicBezTo>
                  <a:pt x="837530" y="2666689"/>
                  <a:pt x="836828" y="2675128"/>
                  <a:pt x="834989" y="2682387"/>
                </a:cubicBezTo>
                <a:cubicBezTo>
                  <a:pt x="833449" y="2688464"/>
                  <a:pt x="830846" y="2694333"/>
                  <a:pt x="822440" y="2693049"/>
                </a:cubicBezTo>
                <a:cubicBezTo>
                  <a:pt x="815023" y="2687886"/>
                  <a:pt x="816226" y="2680693"/>
                  <a:pt x="818131" y="2673495"/>
                </a:cubicBezTo>
                <a:cubicBezTo>
                  <a:pt x="819562" y="2668078"/>
                  <a:pt x="823539" y="2662600"/>
                  <a:pt x="828673" y="2664096"/>
                </a:cubicBezTo>
                <a:close/>
                <a:moveTo>
                  <a:pt x="5409905" y="3433290"/>
                </a:moveTo>
                <a:cubicBezTo>
                  <a:pt x="5409415" y="3436111"/>
                  <a:pt x="5408925" y="3438934"/>
                  <a:pt x="5408203" y="3441717"/>
                </a:cubicBezTo>
                <a:cubicBezTo>
                  <a:pt x="5409979" y="3442509"/>
                  <a:pt x="5411754" y="3443302"/>
                  <a:pt x="5412915" y="3443504"/>
                </a:cubicBezTo>
                <a:cubicBezTo>
                  <a:pt x="5413445" y="3440445"/>
                  <a:pt x="5413512" y="3437307"/>
                  <a:pt x="5413387" y="3433894"/>
                </a:cubicBezTo>
                <a:cubicBezTo>
                  <a:pt x="5412226" y="3433692"/>
                  <a:pt x="5411065" y="3433491"/>
                  <a:pt x="5409905" y="3433290"/>
                </a:cubicBezTo>
                <a:close/>
                <a:moveTo>
                  <a:pt x="5582276" y="3428068"/>
                </a:moveTo>
                <a:cubicBezTo>
                  <a:pt x="5569217" y="3430284"/>
                  <a:pt x="5567204" y="3436718"/>
                  <a:pt x="5568758" y="3442924"/>
                </a:cubicBezTo>
                <a:lnTo>
                  <a:pt x="5575917" y="3455166"/>
                </a:lnTo>
                <a:lnTo>
                  <a:pt x="5586967" y="3450530"/>
                </a:lnTo>
                <a:lnTo>
                  <a:pt x="5586601" y="3449152"/>
                </a:lnTo>
                <a:lnTo>
                  <a:pt x="5584544" y="3446482"/>
                </a:lnTo>
                <a:lnTo>
                  <a:pt x="5585596" y="3445376"/>
                </a:lnTo>
                <a:lnTo>
                  <a:pt x="5585152" y="3443709"/>
                </a:lnTo>
                <a:cubicBezTo>
                  <a:pt x="5585096" y="3438006"/>
                  <a:pt x="5586450" y="3431578"/>
                  <a:pt x="5582276" y="3428068"/>
                </a:cubicBezTo>
                <a:close/>
                <a:moveTo>
                  <a:pt x="5452814" y="3401000"/>
                </a:moveTo>
                <a:cubicBezTo>
                  <a:pt x="5448336" y="3403373"/>
                  <a:pt x="5444283" y="3406062"/>
                  <a:pt x="5440803" y="3409577"/>
                </a:cubicBezTo>
                <a:cubicBezTo>
                  <a:pt x="5446607" y="3410584"/>
                  <a:pt x="5452219" y="3411315"/>
                  <a:pt x="5456681" y="3406275"/>
                </a:cubicBezTo>
                <a:cubicBezTo>
                  <a:pt x="5454796" y="3404736"/>
                  <a:pt x="5453689" y="3402848"/>
                  <a:pt x="5452814" y="3401000"/>
                </a:cubicBezTo>
                <a:close/>
                <a:moveTo>
                  <a:pt x="5690471" y="3426217"/>
                </a:moveTo>
                <a:cubicBezTo>
                  <a:pt x="5690269" y="3426286"/>
                  <a:pt x="5690135" y="3426354"/>
                  <a:pt x="5689934" y="3426422"/>
                </a:cubicBezTo>
                <a:cubicBezTo>
                  <a:pt x="5690068" y="3426422"/>
                  <a:pt x="5690202" y="3426422"/>
                  <a:pt x="5690336" y="3426422"/>
                </a:cubicBezTo>
                <a:cubicBezTo>
                  <a:pt x="5690404" y="3426354"/>
                  <a:pt x="5690404" y="3426285"/>
                  <a:pt x="5690471" y="3426217"/>
                </a:cubicBezTo>
                <a:close/>
                <a:moveTo>
                  <a:pt x="5650967" y="3411230"/>
                </a:moveTo>
                <a:cubicBezTo>
                  <a:pt x="5658899" y="3414362"/>
                  <a:pt x="5665192" y="3420680"/>
                  <a:pt x="5665769" y="3428559"/>
                </a:cubicBezTo>
                <a:cubicBezTo>
                  <a:pt x="5665790" y="3428878"/>
                  <a:pt x="5658465" y="3429746"/>
                  <a:pt x="5654580" y="3430369"/>
                </a:cubicBezTo>
                <a:cubicBezTo>
                  <a:pt x="5652966" y="3429233"/>
                  <a:pt x="5651200" y="3428448"/>
                  <a:pt x="5649270" y="3428038"/>
                </a:cubicBezTo>
                <a:cubicBezTo>
                  <a:pt x="5647305" y="3414707"/>
                  <a:pt x="5635301" y="3416275"/>
                  <a:pt x="5626322" y="3413029"/>
                </a:cubicBezTo>
                <a:cubicBezTo>
                  <a:pt x="5633461" y="3408157"/>
                  <a:pt x="5643034" y="3408100"/>
                  <a:pt x="5650967" y="3411230"/>
                </a:cubicBezTo>
                <a:close/>
                <a:moveTo>
                  <a:pt x="5723118" y="3422610"/>
                </a:moveTo>
                <a:cubicBezTo>
                  <a:pt x="5722581" y="3422678"/>
                  <a:pt x="5722111" y="3422747"/>
                  <a:pt x="5721640" y="3422747"/>
                </a:cubicBezTo>
                <a:cubicBezTo>
                  <a:pt x="5722110" y="3422951"/>
                  <a:pt x="5722648" y="3423156"/>
                  <a:pt x="5723118" y="3423292"/>
                </a:cubicBezTo>
                <a:cubicBezTo>
                  <a:pt x="5723118" y="3423087"/>
                  <a:pt x="5723118" y="3422883"/>
                  <a:pt x="5723118" y="3422610"/>
                </a:cubicBezTo>
                <a:close/>
                <a:moveTo>
                  <a:pt x="5675082" y="3404851"/>
                </a:moveTo>
                <a:cubicBezTo>
                  <a:pt x="5676811" y="3405263"/>
                  <a:pt x="5677570" y="3406317"/>
                  <a:pt x="5677152" y="3407503"/>
                </a:cubicBezTo>
                <a:cubicBezTo>
                  <a:pt x="5676680" y="3408841"/>
                  <a:pt x="5675720" y="3410884"/>
                  <a:pt x="5674801" y="3410981"/>
                </a:cubicBezTo>
                <a:cubicBezTo>
                  <a:pt x="5673450" y="3411122"/>
                  <a:pt x="5672306" y="3409518"/>
                  <a:pt x="5672739" y="3407766"/>
                </a:cubicBezTo>
                <a:cubicBezTo>
                  <a:pt x="5673086" y="3406374"/>
                  <a:pt x="5673478" y="3404862"/>
                  <a:pt x="5675082" y="3404851"/>
                </a:cubicBezTo>
                <a:close/>
                <a:moveTo>
                  <a:pt x="5533711" y="3371669"/>
                </a:moveTo>
                <a:cubicBezTo>
                  <a:pt x="5528676" y="3375883"/>
                  <a:pt x="5524023" y="3380647"/>
                  <a:pt x="5518836" y="3384351"/>
                </a:cubicBezTo>
                <a:cubicBezTo>
                  <a:pt x="5519410" y="3385178"/>
                  <a:pt x="5519793" y="3385729"/>
                  <a:pt x="5520408" y="3386320"/>
                </a:cubicBezTo>
                <a:cubicBezTo>
                  <a:pt x="5524804" y="3384417"/>
                  <a:pt x="5529049" y="3382005"/>
                  <a:pt x="5533484" y="3379866"/>
                </a:cubicBezTo>
                <a:cubicBezTo>
                  <a:pt x="5534125" y="3377555"/>
                  <a:pt x="5533918" y="3374612"/>
                  <a:pt x="5533711" y="3371669"/>
                </a:cubicBezTo>
                <a:close/>
                <a:moveTo>
                  <a:pt x="5676017" y="3363671"/>
                </a:moveTo>
                <a:cubicBezTo>
                  <a:pt x="5682414" y="3363435"/>
                  <a:pt x="5685840" y="3367202"/>
                  <a:pt x="5685349" y="3373510"/>
                </a:cubicBezTo>
                <a:cubicBezTo>
                  <a:pt x="5683969" y="3391260"/>
                  <a:pt x="5664435" y="3379928"/>
                  <a:pt x="5657887" y="3390964"/>
                </a:cubicBezTo>
                <a:cubicBezTo>
                  <a:pt x="5656472" y="3375763"/>
                  <a:pt x="5659697" y="3364289"/>
                  <a:pt x="5676017" y="3363671"/>
                </a:cubicBezTo>
                <a:close/>
                <a:moveTo>
                  <a:pt x="5683348" y="3339519"/>
                </a:moveTo>
                <a:cubicBezTo>
                  <a:pt x="5699998" y="3339312"/>
                  <a:pt x="5702659" y="3347629"/>
                  <a:pt x="5695139" y="3363696"/>
                </a:cubicBezTo>
                <a:cubicBezTo>
                  <a:pt x="5687899" y="3355441"/>
                  <a:pt x="5682678" y="3349474"/>
                  <a:pt x="5677121" y="3343122"/>
                </a:cubicBezTo>
                <a:cubicBezTo>
                  <a:pt x="5680340" y="3341188"/>
                  <a:pt x="5681835" y="3339534"/>
                  <a:pt x="5683348" y="3339519"/>
                </a:cubicBezTo>
                <a:close/>
                <a:moveTo>
                  <a:pt x="5868260" y="3371230"/>
                </a:moveTo>
                <a:cubicBezTo>
                  <a:pt x="5872666" y="3370358"/>
                  <a:pt x="5875222" y="3376593"/>
                  <a:pt x="5873827" y="3380353"/>
                </a:cubicBezTo>
                <a:cubicBezTo>
                  <a:pt x="5871189" y="3387424"/>
                  <a:pt x="5865549" y="3393092"/>
                  <a:pt x="5857789" y="3393634"/>
                </a:cubicBezTo>
                <a:cubicBezTo>
                  <a:pt x="5853595" y="3393938"/>
                  <a:pt x="5851319" y="3389062"/>
                  <a:pt x="5851472" y="3378313"/>
                </a:cubicBezTo>
                <a:cubicBezTo>
                  <a:pt x="5854818" y="3376802"/>
                  <a:pt x="5861273" y="3372611"/>
                  <a:pt x="5868260" y="3371230"/>
                </a:cubicBezTo>
                <a:close/>
                <a:moveTo>
                  <a:pt x="5882693" y="3373454"/>
                </a:moveTo>
                <a:cubicBezTo>
                  <a:pt x="5885660" y="3374057"/>
                  <a:pt x="5887846" y="3378439"/>
                  <a:pt x="5889706" y="3380411"/>
                </a:cubicBezTo>
                <a:cubicBezTo>
                  <a:pt x="5888256" y="3386668"/>
                  <a:pt x="5885468" y="3389457"/>
                  <a:pt x="5880989" y="3387773"/>
                </a:cubicBezTo>
                <a:cubicBezTo>
                  <a:pt x="5879090" y="3387041"/>
                  <a:pt x="5877225" y="3383570"/>
                  <a:pt x="5877145" y="3381278"/>
                </a:cubicBezTo>
                <a:cubicBezTo>
                  <a:pt x="5877018" y="3377718"/>
                  <a:pt x="5877662" y="3372418"/>
                  <a:pt x="5882693" y="3373454"/>
                </a:cubicBezTo>
                <a:close/>
                <a:moveTo>
                  <a:pt x="5658605" y="3321945"/>
                </a:moveTo>
                <a:cubicBezTo>
                  <a:pt x="5659474" y="3322298"/>
                  <a:pt x="5659766" y="3325848"/>
                  <a:pt x="5659219" y="3327540"/>
                </a:cubicBezTo>
                <a:cubicBezTo>
                  <a:pt x="5656014" y="3337458"/>
                  <a:pt x="5648774" y="3338266"/>
                  <a:pt x="5640149" y="3335447"/>
                </a:cubicBezTo>
                <a:cubicBezTo>
                  <a:pt x="5640469" y="3333603"/>
                  <a:pt x="5640667" y="3331736"/>
                  <a:pt x="5640753" y="3329862"/>
                </a:cubicBezTo>
                <a:cubicBezTo>
                  <a:pt x="5647018" y="3327778"/>
                  <a:pt x="5650121" y="3318459"/>
                  <a:pt x="5658605" y="3321945"/>
                </a:cubicBezTo>
                <a:close/>
                <a:moveTo>
                  <a:pt x="5966254" y="3336487"/>
                </a:moveTo>
                <a:cubicBezTo>
                  <a:pt x="5966960" y="3337169"/>
                  <a:pt x="5967150" y="3338611"/>
                  <a:pt x="5967104" y="3340397"/>
                </a:cubicBezTo>
                <a:cubicBezTo>
                  <a:pt x="5964424" y="3340893"/>
                  <a:pt x="5963091" y="3339409"/>
                  <a:pt x="5962303" y="3337127"/>
                </a:cubicBezTo>
                <a:cubicBezTo>
                  <a:pt x="5964323" y="3335879"/>
                  <a:pt x="5965547" y="3335804"/>
                  <a:pt x="5966254" y="3336487"/>
                </a:cubicBezTo>
                <a:close/>
                <a:moveTo>
                  <a:pt x="5949637" y="3325196"/>
                </a:moveTo>
                <a:cubicBezTo>
                  <a:pt x="5950100" y="3326302"/>
                  <a:pt x="5950656" y="3327016"/>
                  <a:pt x="5950641" y="3327722"/>
                </a:cubicBezTo>
                <a:cubicBezTo>
                  <a:pt x="5950624" y="3329055"/>
                  <a:pt x="5949715" y="3329806"/>
                  <a:pt x="5948477" y="3329115"/>
                </a:cubicBezTo>
                <a:cubicBezTo>
                  <a:pt x="5947989" y="3328839"/>
                  <a:pt x="5947713" y="3327623"/>
                  <a:pt x="5947858" y="3326944"/>
                </a:cubicBezTo>
                <a:cubicBezTo>
                  <a:pt x="5947982" y="3326361"/>
                  <a:pt x="5948838" y="3325934"/>
                  <a:pt x="5949637" y="3325196"/>
                </a:cubicBezTo>
                <a:close/>
                <a:moveTo>
                  <a:pt x="6640370" y="3441498"/>
                </a:moveTo>
                <a:cubicBezTo>
                  <a:pt x="6646089" y="3439907"/>
                  <a:pt x="6655461" y="3451659"/>
                  <a:pt x="6653409" y="3457496"/>
                </a:cubicBezTo>
                <a:cubicBezTo>
                  <a:pt x="6652093" y="3461226"/>
                  <a:pt x="6648062" y="3463649"/>
                  <a:pt x="6648432" y="3468481"/>
                </a:cubicBezTo>
                <a:cubicBezTo>
                  <a:pt x="6648544" y="3469957"/>
                  <a:pt x="6645228" y="3470736"/>
                  <a:pt x="6643792" y="3469985"/>
                </a:cubicBezTo>
                <a:cubicBezTo>
                  <a:pt x="6633914" y="3464850"/>
                  <a:pt x="6624175" y="3470871"/>
                  <a:pt x="6614395" y="3470056"/>
                </a:cubicBezTo>
                <a:cubicBezTo>
                  <a:pt x="6611870" y="3469845"/>
                  <a:pt x="6608615" y="3471294"/>
                  <a:pt x="6607244" y="3467968"/>
                </a:cubicBezTo>
                <a:cubicBezTo>
                  <a:pt x="6605848" y="3464599"/>
                  <a:pt x="6607856" y="3462030"/>
                  <a:pt x="6610513" y="3460374"/>
                </a:cubicBezTo>
                <a:cubicBezTo>
                  <a:pt x="6616593" y="3456581"/>
                  <a:pt x="6619565" y="3452030"/>
                  <a:pt x="6618818" y="3444173"/>
                </a:cubicBezTo>
                <a:cubicBezTo>
                  <a:pt x="6618540" y="3441270"/>
                  <a:pt x="6619945" y="3440914"/>
                  <a:pt x="6621664" y="3441097"/>
                </a:cubicBezTo>
                <a:cubicBezTo>
                  <a:pt x="6623382" y="3441281"/>
                  <a:pt x="6625414" y="3442002"/>
                  <a:pt x="6626389" y="3441253"/>
                </a:cubicBezTo>
                <a:cubicBezTo>
                  <a:pt x="6631516" y="3440615"/>
                  <a:pt x="6635647" y="3442811"/>
                  <a:pt x="6640370" y="3441498"/>
                </a:cubicBezTo>
                <a:close/>
                <a:moveTo>
                  <a:pt x="5677200" y="3273344"/>
                </a:moveTo>
                <a:cubicBezTo>
                  <a:pt x="5690681" y="3286296"/>
                  <a:pt x="5671897" y="3292085"/>
                  <a:pt x="5670889" y="3301817"/>
                </a:cubicBezTo>
                <a:cubicBezTo>
                  <a:pt x="5646271" y="3286394"/>
                  <a:pt x="5672917" y="3282356"/>
                  <a:pt x="5677200" y="3273344"/>
                </a:cubicBezTo>
                <a:close/>
                <a:moveTo>
                  <a:pt x="6477450" y="3401305"/>
                </a:moveTo>
                <a:cubicBezTo>
                  <a:pt x="6477712" y="3401363"/>
                  <a:pt x="6477967" y="3402343"/>
                  <a:pt x="6477895" y="3402847"/>
                </a:cubicBezTo>
                <a:cubicBezTo>
                  <a:pt x="6477478" y="3405791"/>
                  <a:pt x="6475484" y="3406370"/>
                  <a:pt x="6472924" y="3405998"/>
                </a:cubicBezTo>
                <a:cubicBezTo>
                  <a:pt x="6472924" y="3405462"/>
                  <a:pt x="6472889" y="3404930"/>
                  <a:pt x="6472821" y="3404399"/>
                </a:cubicBezTo>
                <a:cubicBezTo>
                  <a:pt x="6474479" y="3403508"/>
                  <a:pt x="6474897" y="3400741"/>
                  <a:pt x="6477450" y="3401305"/>
                </a:cubicBezTo>
                <a:close/>
                <a:moveTo>
                  <a:pt x="6485257" y="3401417"/>
                </a:moveTo>
                <a:cubicBezTo>
                  <a:pt x="6489924" y="3400545"/>
                  <a:pt x="6491077" y="3402755"/>
                  <a:pt x="6489747" y="3407635"/>
                </a:cubicBezTo>
                <a:cubicBezTo>
                  <a:pt x="6487311" y="3405665"/>
                  <a:pt x="6485554" y="3404247"/>
                  <a:pt x="6483683" y="3402732"/>
                </a:cubicBezTo>
                <a:cubicBezTo>
                  <a:pt x="6484493" y="3402033"/>
                  <a:pt x="6484832" y="3401497"/>
                  <a:pt x="6485257" y="3401417"/>
                </a:cubicBezTo>
                <a:close/>
                <a:moveTo>
                  <a:pt x="6542906" y="3404852"/>
                </a:moveTo>
                <a:cubicBezTo>
                  <a:pt x="6543769" y="3404879"/>
                  <a:pt x="6544596" y="3406002"/>
                  <a:pt x="6545215" y="3406464"/>
                </a:cubicBezTo>
                <a:cubicBezTo>
                  <a:pt x="6545113" y="3408294"/>
                  <a:pt x="6544466" y="3409214"/>
                  <a:pt x="6543126" y="3408956"/>
                </a:cubicBezTo>
                <a:cubicBezTo>
                  <a:pt x="6542557" y="3408846"/>
                  <a:pt x="6541863" y="3407960"/>
                  <a:pt x="6541729" y="3407320"/>
                </a:cubicBezTo>
                <a:cubicBezTo>
                  <a:pt x="6541520" y="3406327"/>
                  <a:pt x="6541443" y="3404807"/>
                  <a:pt x="6542906" y="3404852"/>
                </a:cubicBezTo>
                <a:close/>
                <a:moveTo>
                  <a:pt x="6535123" y="3401311"/>
                </a:moveTo>
                <a:cubicBezTo>
                  <a:pt x="6536318" y="3400851"/>
                  <a:pt x="6537340" y="3402479"/>
                  <a:pt x="6537131" y="3403602"/>
                </a:cubicBezTo>
                <a:cubicBezTo>
                  <a:pt x="6536735" y="3405720"/>
                  <a:pt x="6535427" y="3407583"/>
                  <a:pt x="6533274" y="3408116"/>
                </a:cubicBezTo>
                <a:cubicBezTo>
                  <a:pt x="6532110" y="3408404"/>
                  <a:pt x="6531233" y="3407148"/>
                  <a:pt x="6530752" y="3404118"/>
                </a:cubicBezTo>
                <a:cubicBezTo>
                  <a:pt x="6531619" y="3403531"/>
                  <a:pt x="6533228" y="3402041"/>
                  <a:pt x="6535123" y="3401311"/>
                </a:cubicBezTo>
                <a:close/>
                <a:moveTo>
                  <a:pt x="5981019" y="3300283"/>
                </a:moveTo>
                <a:cubicBezTo>
                  <a:pt x="5989862" y="3303592"/>
                  <a:pt x="5995463" y="3307434"/>
                  <a:pt x="5994780" y="3320949"/>
                </a:cubicBezTo>
                <a:cubicBezTo>
                  <a:pt x="5986702" y="3314689"/>
                  <a:pt x="5982606" y="3309421"/>
                  <a:pt x="5981019" y="3300283"/>
                </a:cubicBezTo>
                <a:close/>
                <a:moveTo>
                  <a:pt x="5960489" y="3296230"/>
                </a:moveTo>
                <a:cubicBezTo>
                  <a:pt x="5956907" y="3303014"/>
                  <a:pt x="5950408" y="3303449"/>
                  <a:pt x="5948075" y="3310759"/>
                </a:cubicBezTo>
                <a:cubicBezTo>
                  <a:pt x="5946391" y="3299629"/>
                  <a:pt x="5953335" y="3299210"/>
                  <a:pt x="5960489" y="3296230"/>
                </a:cubicBezTo>
                <a:close/>
                <a:moveTo>
                  <a:pt x="6131149" y="3325212"/>
                </a:moveTo>
                <a:cubicBezTo>
                  <a:pt x="6132564" y="3325371"/>
                  <a:pt x="6132811" y="3326573"/>
                  <a:pt x="6132924" y="3327763"/>
                </a:cubicBezTo>
                <a:cubicBezTo>
                  <a:pt x="6132814" y="3329137"/>
                  <a:pt x="6132005" y="3330064"/>
                  <a:pt x="6130746" y="3329542"/>
                </a:cubicBezTo>
                <a:cubicBezTo>
                  <a:pt x="6129897" y="3329192"/>
                  <a:pt x="6128957" y="3328023"/>
                  <a:pt x="6128864" y="3327136"/>
                </a:cubicBezTo>
                <a:cubicBezTo>
                  <a:pt x="6128737" y="3325938"/>
                  <a:pt x="6129834" y="3325063"/>
                  <a:pt x="6131149" y="3325212"/>
                </a:cubicBezTo>
                <a:close/>
                <a:moveTo>
                  <a:pt x="6480305" y="3383127"/>
                </a:moveTo>
                <a:cubicBezTo>
                  <a:pt x="6484723" y="3386107"/>
                  <a:pt x="6479729" y="3388649"/>
                  <a:pt x="6479921" y="3391433"/>
                </a:cubicBezTo>
                <a:cubicBezTo>
                  <a:pt x="6472253" y="3388300"/>
                  <a:pt x="6479541" y="3385866"/>
                  <a:pt x="6480305" y="3383127"/>
                </a:cubicBezTo>
                <a:close/>
                <a:moveTo>
                  <a:pt x="6330614" y="3350655"/>
                </a:moveTo>
                <a:cubicBezTo>
                  <a:pt x="6331774" y="3350255"/>
                  <a:pt x="6333037" y="3350924"/>
                  <a:pt x="6333139" y="3352309"/>
                </a:cubicBezTo>
                <a:cubicBezTo>
                  <a:pt x="6333308" y="3354668"/>
                  <a:pt x="6330692" y="3353219"/>
                  <a:pt x="6330211" y="3354353"/>
                </a:cubicBezTo>
                <a:cubicBezTo>
                  <a:pt x="6328153" y="3355264"/>
                  <a:pt x="6327778" y="3353661"/>
                  <a:pt x="6328089" y="3352849"/>
                </a:cubicBezTo>
                <a:cubicBezTo>
                  <a:pt x="6328457" y="3351909"/>
                  <a:pt x="6329610" y="3351003"/>
                  <a:pt x="6330614" y="3350655"/>
                </a:cubicBezTo>
                <a:close/>
                <a:moveTo>
                  <a:pt x="5982132" y="3285368"/>
                </a:moveTo>
                <a:cubicBezTo>
                  <a:pt x="5983950" y="3286379"/>
                  <a:pt x="5984947" y="3287652"/>
                  <a:pt x="5984600" y="3289115"/>
                </a:cubicBezTo>
                <a:cubicBezTo>
                  <a:pt x="5984324" y="3290290"/>
                  <a:pt x="5983741" y="3292203"/>
                  <a:pt x="5981906" y="3291653"/>
                </a:cubicBezTo>
                <a:cubicBezTo>
                  <a:pt x="5981170" y="3291432"/>
                  <a:pt x="5980318" y="3289853"/>
                  <a:pt x="5980413" y="3288996"/>
                </a:cubicBezTo>
                <a:cubicBezTo>
                  <a:pt x="5980554" y="3287747"/>
                  <a:pt x="5981509" y="3286591"/>
                  <a:pt x="5982132" y="3285368"/>
                </a:cubicBezTo>
                <a:close/>
                <a:moveTo>
                  <a:pt x="6501685" y="3372266"/>
                </a:moveTo>
                <a:cubicBezTo>
                  <a:pt x="6502077" y="3372215"/>
                  <a:pt x="6502625" y="3373339"/>
                  <a:pt x="6502986" y="3373787"/>
                </a:cubicBezTo>
                <a:cubicBezTo>
                  <a:pt x="6502413" y="3375563"/>
                  <a:pt x="6501161" y="3375337"/>
                  <a:pt x="6500058" y="3375337"/>
                </a:cubicBezTo>
                <a:cubicBezTo>
                  <a:pt x="6498856" y="3375336"/>
                  <a:pt x="6497481" y="3375045"/>
                  <a:pt x="6498552" y="3373536"/>
                </a:cubicBezTo>
                <a:cubicBezTo>
                  <a:pt x="6499118" y="3372742"/>
                  <a:pt x="6500578" y="3372410"/>
                  <a:pt x="6501685" y="3372266"/>
                </a:cubicBezTo>
                <a:close/>
                <a:moveTo>
                  <a:pt x="5772286" y="3238290"/>
                </a:moveTo>
                <a:cubicBezTo>
                  <a:pt x="5773674" y="3238349"/>
                  <a:pt x="5774893" y="3242563"/>
                  <a:pt x="5775872" y="3244325"/>
                </a:cubicBezTo>
                <a:cubicBezTo>
                  <a:pt x="5772827" y="3250122"/>
                  <a:pt x="5768637" y="3248589"/>
                  <a:pt x="5764824" y="3247927"/>
                </a:cubicBezTo>
                <a:cubicBezTo>
                  <a:pt x="5760671" y="3247195"/>
                  <a:pt x="5756091" y="3245368"/>
                  <a:pt x="5760698" y="3240798"/>
                </a:cubicBezTo>
                <a:cubicBezTo>
                  <a:pt x="5763130" y="3238395"/>
                  <a:pt x="5768376" y="3238122"/>
                  <a:pt x="5772286" y="3238290"/>
                </a:cubicBezTo>
                <a:close/>
                <a:moveTo>
                  <a:pt x="5846937" y="3251238"/>
                </a:moveTo>
                <a:cubicBezTo>
                  <a:pt x="5853387" y="3252376"/>
                  <a:pt x="5859003" y="3258317"/>
                  <a:pt x="5864992" y="3262116"/>
                </a:cubicBezTo>
                <a:cubicBezTo>
                  <a:pt x="5866845" y="3262740"/>
                  <a:pt x="5868748" y="3263019"/>
                  <a:pt x="5870708" y="3262970"/>
                </a:cubicBezTo>
                <a:cubicBezTo>
                  <a:pt x="5889430" y="3250089"/>
                  <a:pt x="5889339" y="3268755"/>
                  <a:pt x="5893632" y="3277511"/>
                </a:cubicBezTo>
                <a:cubicBezTo>
                  <a:pt x="5901635" y="3293815"/>
                  <a:pt x="5881532" y="3284308"/>
                  <a:pt x="5879464" y="3291869"/>
                </a:cubicBezTo>
                <a:cubicBezTo>
                  <a:pt x="5882686" y="3298381"/>
                  <a:pt x="5885914" y="3304909"/>
                  <a:pt x="5889135" y="3311433"/>
                </a:cubicBezTo>
                <a:cubicBezTo>
                  <a:pt x="5888360" y="3322127"/>
                  <a:pt x="5906798" y="3336879"/>
                  <a:pt x="5882533" y="3342587"/>
                </a:cubicBezTo>
                <a:cubicBezTo>
                  <a:pt x="5864990" y="3340311"/>
                  <a:pt x="5847364" y="3338523"/>
                  <a:pt x="5829929" y="3335627"/>
                </a:cubicBezTo>
                <a:cubicBezTo>
                  <a:pt x="5806238" y="3331691"/>
                  <a:pt x="5798660" y="3315977"/>
                  <a:pt x="5807825" y="3291382"/>
                </a:cubicBezTo>
                <a:cubicBezTo>
                  <a:pt x="5803347" y="3290534"/>
                  <a:pt x="5798867" y="3289652"/>
                  <a:pt x="5794391" y="3288790"/>
                </a:cubicBezTo>
                <a:cubicBezTo>
                  <a:pt x="5782940" y="3293675"/>
                  <a:pt x="5793320" y="3314168"/>
                  <a:pt x="5783762" y="3312548"/>
                </a:cubicBezTo>
                <a:cubicBezTo>
                  <a:pt x="5760270" y="3308533"/>
                  <a:pt x="5741876" y="3326868"/>
                  <a:pt x="5719502" y="3323048"/>
                </a:cubicBezTo>
                <a:cubicBezTo>
                  <a:pt x="5720255" y="3318257"/>
                  <a:pt x="5721017" y="3313456"/>
                  <a:pt x="5721767" y="3308677"/>
                </a:cubicBezTo>
                <a:cubicBezTo>
                  <a:pt x="5746487" y="3308912"/>
                  <a:pt x="5765537" y="3290390"/>
                  <a:pt x="5789536" y="3288237"/>
                </a:cubicBezTo>
                <a:cubicBezTo>
                  <a:pt x="5792094" y="3269846"/>
                  <a:pt x="5803584" y="3269763"/>
                  <a:pt x="5817471" y="3274606"/>
                </a:cubicBezTo>
                <a:cubicBezTo>
                  <a:pt x="5825909" y="3268240"/>
                  <a:pt x="5844713" y="3280172"/>
                  <a:pt x="5844816" y="3259104"/>
                </a:cubicBezTo>
                <a:cubicBezTo>
                  <a:pt x="5839966" y="3254827"/>
                  <a:pt x="5838458" y="3249734"/>
                  <a:pt x="5846937" y="3251238"/>
                </a:cubicBezTo>
                <a:close/>
                <a:moveTo>
                  <a:pt x="6538853" y="3369721"/>
                </a:moveTo>
                <a:cubicBezTo>
                  <a:pt x="6539857" y="3370748"/>
                  <a:pt x="6540486" y="3372623"/>
                  <a:pt x="6541303" y="3373748"/>
                </a:cubicBezTo>
                <a:cubicBezTo>
                  <a:pt x="6544346" y="3377938"/>
                  <a:pt x="6538235" y="3376247"/>
                  <a:pt x="6538023" y="3378472"/>
                </a:cubicBezTo>
                <a:cubicBezTo>
                  <a:pt x="6539245" y="3380146"/>
                  <a:pt x="6540470" y="3381821"/>
                  <a:pt x="6541693" y="3383496"/>
                </a:cubicBezTo>
                <a:cubicBezTo>
                  <a:pt x="6541996" y="3386537"/>
                  <a:pt x="6547895" y="3389783"/>
                  <a:pt x="6541357" y="3392571"/>
                </a:cubicBezTo>
                <a:cubicBezTo>
                  <a:pt x="6536318" y="3392785"/>
                  <a:pt x="6531280" y="3393144"/>
                  <a:pt x="6526241" y="3393179"/>
                </a:cubicBezTo>
                <a:cubicBezTo>
                  <a:pt x="6519395" y="3393228"/>
                  <a:pt x="6516500" y="3389182"/>
                  <a:pt x="6517876" y="3381829"/>
                </a:cubicBezTo>
                <a:cubicBezTo>
                  <a:pt x="6516577" y="3381804"/>
                  <a:pt x="6515275" y="3381780"/>
                  <a:pt x="6513976" y="3381753"/>
                </a:cubicBezTo>
                <a:cubicBezTo>
                  <a:pt x="6510997" y="3383684"/>
                  <a:pt x="6514912" y="3388936"/>
                  <a:pt x="6512148" y="3388945"/>
                </a:cubicBezTo>
                <a:cubicBezTo>
                  <a:pt x="6505354" y="3388966"/>
                  <a:pt x="6501081" y="3395009"/>
                  <a:pt x="6494610" y="3395027"/>
                </a:cubicBezTo>
                <a:cubicBezTo>
                  <a:pt x="6494587" y="3393644"/>
                  <a:pt x="6494568" y="3392260"/>
                  <a:pt x="6494545" y="3390877"/>
                </a:cubicBezTo>
                <a:cubicBezTo>
                  <a:pt x="6501501" y="3389740"/>
                  <a:pt x="6505949" y="3383608"/>
                  <a:pt x="6512585" y="3381832"/>
                </a:cubicBezTo>
                <a:cubicBezTo>
                  <a:pt x="6512408" y="3376547"/>
                  <a:pt x="6515631" y="3375961"/>
                  <a:pt x="6519768" y="3376641"/>
                </a:cubicBezTo>
                <a:cubicBezTo>
                  <a:pt x="6521828" y="3374442"/>
                  <a:pt x="6527691" y="3376880"/>
                  <a:pt x="6526693" y="3370957"/>
                </a:cubicBezTo>
                <a:cubicBezTo>
                  <a:pt x="6525123" y="3369992"/>
                  <a:pt x="6524451" y="3368634"/>
                  <a:pt x="6526906" y="3368644"/>
                </a:cubicBezTo>
                <a:cubicBezTo>
                  <a:pt x="6528773" y="3368650"/>
                  <a:pt x="6530640" y="3370044"/>
                  <a:pt x="6532507" y="3370820"/>
                </a:cubicBezTo>
                <a:cubicBezTo>
                  <a:pt x="6533058" y="3370905"/>
                  <a:pt x="6533606" y="3370890"/>
                  <a:pt x="6534155" y="3370781"/>
                </a:cubicBezTo>
                <a:cubicBezTo>
                  <a:pt x="6536471" y="3368515"/>
                  <a:pt x="6537849" y="3368695"/>
                  <a:pt x="6538853" y="3369721"/>
                </a:cubicBezTo>
                <a:close/>
                <a:moveTo>
                  <a:pt x="5816116" y="3242002"/>
                </a:moveTo>
                <a:cubicBezTo>
                  <a:pt x="5817917" y="3242590"/>
                  <a:pt x="5819339" y="3244345"/>
                  <a:pt x="5820614" y="3245352"/>
                </a:cubicBezTo>
                <a:cubicBezTo>
                  <a:pt x="5820744" y="3247761"/>
                  <a:pt x="5819710" y="3248673"/>
                  <a:pt x="5818076" y="3248790"/>
                </a:cubicBezTo>
                <a:cubicBezTo>
                  <a:pt x="5815384" y="3248982"/>
                  <a:pt x="5814616" y="3246859"/>
                  <a:pt x="5813991" y="3244884"/>
                </a:cubicBezTo>
                <a:cubicBezTo>
                  <a:pt x="5813428" y="3243109"/>
                  <a:pt x="5814691" y="3241537"/>
                  <a:pt x="5816116" y="3242002"/>
                </a:cubicBezTo>
                <a:close/>
                <a:moveTo>
                  <a:pt x="6124858" y="3292617"/>
                </a:moveTo>
                <a:cubicBezTo>
                  <a:pt x="6125263" y="3292679"/>
                  <a:pt x="6125824" y="3293137"/>
                  <a:pt x="6126642" y="3294247"/>
                </a:cubicBezTo>
                <a:cubicBezTo>
                  <a:pt x="6125782" y="3301981"/>
                  <a:pt x="6121200" y="3306588"/>
                  <a:pt x="6114142" y="3309109"/>
                </a:cubicBezTo>
                <a:cubicBezTo>
                  <a:pt x="6108870" y="3310991"/>
                  <a:pt x="6103595" y="3312866"/>
                  <a:pt x="6096269" y="3315475"/>
                </a:cubicBezTo>
                <a:cubicBezTo>
                  <a:pt x="6103347" y="3304165"/>
                  <a:pt x="6111450" y="3297908"/>
                  <a:pt x="6122696" y="3295806"/>
                </a:cubicBezTo>
                <a:cubicBezTo>
                  <a:pt x="6123831" y="3295791"/>
                  <a:pt x="6123643" y="3292426"/>
                  <a:pt x="6124858" y="3292617"/>
                </a:cubicBezTo>
                <a:close/>
                <a:moveTo>
                  <a:pt x="6006526" y="3267265"/>
                </a:moveTo>
                <a:cubicBezTo>
                  <a:pt x="6006731" y="3268278"/>
                  <a:pt x="6006929" y="3269291"/>
                  <a:pt x="6007134" y="3270302"/>
                </a:cubicBezTo>
                <a:cubicBezTo>
                  <a:pt x="6005801" y="3272175"/>
                  <a:pt x="6003365" y="3273343"/>
                  <a:pt x="6002421" y="3271191"/>
                </a:cubicBezTo>
                <a:cubicBezTo>
                  <a:pt x="6001066" y="3268107"/>
                  <a:pt x="6004790" y="3268283"/>
                  <a:pt x="6006526" y="3267265"/>
                </a:cubicBezTo>
                <a:close/>
                <a:moveTo>
                  <a:pt x="6508052" y="3354162"/>
                </a:moveTo>
                <a:cubicBezTo>
                  <a:pt x="6509071" y="3354570"/>
                  <a:pt x="6510079" y="3354976"/>
                  <a:pt x="6511097" y="3355386"/>
                </a:cubicBezTo>
                <a:cubicBezTo>
                  <a:pt x="6513813" y="3360140"/>
                  <a:pt x="6510751" y="3363114"/>
                  <a:pt x="6507678" y="3365930"/>
                </a:cubicBezTo>
                <a:cubicBezTo>
                  <a:pt x="6504673" y="3368686"/>
                  <a:pt x="6501716" y="3367801"/>
                  <a:pt x="6498166" y="3365126"/>
                </a:cubicBezTo>
                <a:cubicBezTo>
                  <a:pt x="6502282" y="3361827"/>
                  <a:pt x="6509990" y="3361921"/>
                  <a:pt x="6508052" y="3354162"/>
                </a:cubicBezTo>
                <a:close/>
                <a:moveTo>
                  <a:pt x="6362595" y="3328817"/>
                </a:moveTo>
                <a:cubicBezTo>
                  <a:pt x="6364417" y="3330886"/>
                  <a:pt x="6364066" y="3332812"/>
                  <a:pt x="6364052" y="3334669"/>
                </a:cubicBezTo>
                <a:cubicBezTo>
                  <a:pt x="6362892" y="3334629"/>
                  <a:pt x="6361733" y="3334593"/>
                  <a:pt x="6360580" y="3334554"/>
                </a:cubicBezTo>
                <a:cubicBezTo>
                  <a:pt x="6361213" y="3332756"/>
                  <a:pt x="6361846" y="3330958"/>
                  <a:pt x="6362595" y="3328817"/>
                </a:cubicBezTo>
                <a:close/>
                <a:moveTo>
                  <a:pt x="6509028" y="3354161"/>
                </a:moveTo>
                <a:lnTo>
                  <a:pt x="6509081" y="3354195"/>
                </a:lnTo>
                <a:cubicBezTo>
                  <a:pt x="6509067" y="3354188"/>
                  <a:pt x="6509050" y="3354183"/>
                  <a:pt x="6509035" y="3354177"/>
                </a:cubicBezTo>
                <a:cubicBezTo>
                  <a:pt x="6509032" y="3354170"/>
                  <a:pt x="6509032" y="3354167"/>
                  <a:pt x="6509028" y="3354161"/>
                </a:cubicBezTo>
                <a:close/>
                <a:moveTo>
                  <a:pt x="6409795" y="3336113"/>
                </a:moveTo>
                <a:cubicBezTo>
                  <a:pt x="6412773" y="3336622"/>
                  <a:pt x="6410743" y="3340120"/>
                  <a:pt x="6411436" y="3342171"/>
                </a:cubicBezTo>
                <a:cubicBezTo>
                  <a:pt x="6410237" y="3342877"/>
                  <a:pt x="6409392" y="3346641"/>
                  <a:pt x="6407649" y="3342605"/>
                </a:cubicBezTo>
                <a:cubicBezTo>
                  <a:pt x="6407652" y="3341964"/>
                  <a:pt x="6407656" y="3341325"/>
                  <a:pt x="6407659" y="3340683"/>
                </a:cubicBezTo>
                <a:cubicBezTo>
                  <a:pt x="6408240" y="3339021"/>
                  <a:pt x="6406697" y="3335582"/>
                  <a:pt x="6409795" y="3336113"/>
                </a:cubicBezTo>
                <a:close/>
                <a:moveTo>
                  <a:pt x="5663552" y="3206527"/>
                </a:moveTo>
                <a:cubicBezTo>
                  <a:pt x="5661037" y="3222687"/>
                  <a:pt x="5655901" y="3227259"/>
                  <a:pt x="5645849" y="3226207"/>
                </a:cubicBezTo>
                <a:lnTo>
                  <a:pt x="5645853" y="3226183"/>
                </a:lnTo>
                <a:cubicBezTo>
                  <a:pt x="5650466" y="3221068"/>
                  <a:pt x="5655069" y="3215950"/>
                  <a:pt x="5663552" y="3206527"/>
                </a:cubicBezTo>
                <a:close/>
                <a:moveTo>
                  <a:pt x="6568964" y="3354170"/>
                </a:moveTo>
                <a:cubicBezTo>
                  <a:pt x="6570761" y="3354078"/>
                  <a:pt x="6572461" y="3354683"/>
                  <a:pt x="6574017" y="3356401"/>
                </a:cubicBezTo>
                <a:cubicBezTo>
                  <a:pt x="6575502" y="3358045"/>
                  <a:pt x="6574455" y="3360602"/>
                  <a:pt x="6573204" y="3361183"/>
                </a:cubicBezTo>
                <a:cubicBezTo>
                  <a:pt x="6568317" y="3363463"/>
                  <a:pt x="6567037" y="3357382"/>
                  <a:pt x="6563339" y="3356115"/>
                </a:cubicBezTo>
                <a:cubicBezTo>
                  <a:pt x="6565276" y="3355049"/>
                  <a:pt x="6567168" y="3354261"/>
                  <a:pt x="6568964" y="3354170"/>
                </a:cubicBezTo>
                <a:close/>
                <a:moveTo>
                  <a:pt x="6014479" y="3256402"/>
                </a:moveTo>
                <a:cubicBezTo>
                  <a:pt x="6015179" y="3257025"/>
                  <a:pt x="6015879" y="3257410"/>
                  <a:pt x="6015829" y="3257645"/>
                </a:cubicBezTo>
                <a:cubicBezTo>
                  <a:pt x="6015539" y="3259084"/>
                  <a:pt x="6015143" y="3260533"/>
                  <a:pt x="6013559" y="3261171"/>
                </a:cubicBezTo>
                <a:cubicBezTo>
                  <a:pt x="6013361" y="3260631"/>
                  <a:pt x="6012884" y="3260011"/>
                  <a:pt x="6013015" y="3259572"/>
                </a:cubicBezTo>
                <a:cubicBezTo>
                  <a:pt x="6013333" y="3258510"/>
                  <a:pt x="6013934" y="3257532"/>
                  <a:pt x="6014479" y="3256402"/>
                </a:cubicBezTo>
                <a:close/>
                <a:moveTo>
                  <a:pt x="6405283" y="3318283"/>
                </a:moveTo>
                <a:cubicBezTo>
                  <a:pt x="6406076" y="3317599"/>
                  <a:pt x="6406868" y="3318056"/>
                  <a:pt x="6407158" y="3318968"/>
                </a:cubicBezTo>
                <a:cubicBezTo>
                  <a:pt x="6407582" y="3320306"/>
                  <a:pt x="6406804" y="3321105"/>
                  <a:pt x="6405683" y="3321657"/>
                </a:cubicBezTo>
                <a:cubicBezTo>
                  <a:pt x="6404608" y="3321890"/>
                  <a:pt x="6403905" y="3321360"/>
                  <a:pt x="6404046" y="3320375"/>
                </a:cubicBezTo>
                <a:cubicBezTo>
                  <a:pt x="6404152" y="3319623"/>
                  <a:pt x="6404693" y="3318794"/>
                  <a:pt x="6405283" y="3318283"/>
                </a:cubicBezTo>
                <a:close/>
                <a:moveTo>
                  <a:pt x="6529233" y="3336058"/>
                </a:moveTo>
                <a:cubicBezTo>
                  <a:pt x="6529844" y="3336079"/>
                  <a:pt x="6530435" y="3336826"/>
                  <a:pt x="6531393" y="3337506"/>
                </a:cubicBezTo>
                <a:cubicBezTo>
                  <a:pt x="6530396" y="3338170"/>
                  <a:pt x="6529803" y="3338868"/>
                  <a:pt x="6529151" y="3338928"/>
                </a:cubicBezTo>
                <a:cubicBezTo>
                  <a:pt x="6527960" y="3339036"/>
                  <a:pt x="6526811" y="3338470"/>
                  <a:pt x="6527214" y="3337034"/>
                </a:cubicBezTo>
                <a:cubicBezTo>
                  <a:pt x="6527355" y="3336530"/>
                  <a:pt x="6528543" y="3336033"/>
                  <a:pt x="6529233" y="3336058"/>
                </a:cubicBezTo>
                <a:close/>
                <a:moveTo>
                  <a:pt x="6529820" y="3321658"/>
                </a:moveTo>
                <a:cubicBezTo>
                  <a:pt x="6531185" y="3321975"/>
                  <a:pt x="6531446" y="3323123"/>
                  <a:pt x="6531333" y="3324317"/>
                </a:cubicBezTo>
                <a:cubicBezTo>
                  <a:pt x="6531209" y="3325618"/>
                  <a:pt x="6530325" y="3326268"/>
                  <a:pt x="6528582" y="3326622"/>
                </a:cubicBezTo>
                <a:cubicBezTo>
                  <a:pt x="6528122" y="3325876"/>
                  <a:pt x="6527111" y="3324968"/>
                  <a:pt x="6527132" y="3324080"/>
                </a:cubicBezTo>
                <a:cubicBezTo>
                  <a:pt x="6527160" y="3322682"/>
                  <a:pt x="6527867" y="3321207"/>
                  <a:pt x="6529820" y="3321658"/>
                </a:cubicBezTo>
                <a:close/>
                <a:moveTo>
                  <a:pt x="6386996" y="3296276"/>
                </a:moveTo>
                <a:cubicBezTo>
                  <a:pt x="6387927" y="3296399"/>
                  <a:pt x="6388865" y="3296783"/>
                  <a:pt x="6389814" y="3297587"/>
                </a:cubicBezTo>
                <a:cubicBezTo>
                  <a:pt x="6386183" y="3300883"/>
                  <a:pt x="6382463" y="3300455"/>
                  <a:pt x="6378683" y="3297867"/>
                </a:cubicBezTo>
                <a:cubicBezTo>
                  <a:pt x="6381465" y="3297882"/>
                  <a:pt x="6384201" y="3295907"/>
                  <a:pt x="6386996" y="3296276"/>
                </a:cubicBezTo>
                <a:close/>
                <a:moveTo>
                  <a:pt x="6000970" y="3226437"/>
                </a:moveTo>
                <a:cubicBezTo>
                  <a:pt x="6007232" y="3227198"/>
                  <a:pt x="6012747" y="3230308"/>
                  <a:pt x="6017094" y="3237179"/>
                </a:cubicBezTo>
                <a:cubicBezTo>
                  <a:pt x="6021241" y="3243747"/>
                  <a:pt x="6016089" y="3251959"/>
                  <a:pt x="6011416" y="3253219"/>
                </a:cubicBezTo>
                <a:cubicBezTo>
                  <a:pt x="5993161" y="3258165"/>
                  <a:pt x="5992384" y="3236385"/>
                  <a:pt x="5980362" y="3229787"/>
                </a:cubicBezTo>
                <a:cubicBezTo>
                  <a:pt x="5987698" y="3227263"/>
                  <a:pt x="5994708" y="3225676"/>
                  <a:pt x="6000970" y="3226437"/>
                </a:cubicBezTo>
                <a:close/>
                <a:moveTo>
                  <a:pt x="5790466" y="3189880"/>
                </a:moveTo>
                <a:cubicBezTo>
                  <a:pt x="5793741" y="3191901"/>
                  <a:pt x="5796979" y="3193912"/>
                  <a:pt x="5800253" y="3195940"/>
                </a:cubicBezTo>
                <a:cubicBezTo>
                  <a:pt x="5806788" y="3213997"/>
                  <a:pt x="5794422" y="3222438"/>
                  <a:pt x="5782114" y="3230328"/>
                </a:cubicBezTo>
                <a:cubicBezTo>
                  <a:pt x="5770075" y="3238053"/>
                  <a:pt x="5760389" y="3233219"/>
                  <a:pt x="5749724" y="3221845"/>
                </a:cubicBezTo>
                <a:cubicBezTo>
                  <a:pt x="5765928" y="3212907"/>
                  <a:pt x="5792509" y="3217859"/>
                  <a:pt x="5790466" y="3189880"/>
                </a:cubicBezTo>
                <a:close/>
                <a:moveTo>
                  <a:pt x="5806351" y="3192636"/>
                </a:moveTo>
                <a:cubicBezTo>
                  <a:pt x="5806351" y="3192636"/>
                  <a:pt x="5806514" y="3192785"/>
                  <a:pt x="5806514" y="3192785"/>
                </a:cubicBezTo>
                <a:cubicBezTo>
                  <a:pt x="5806470" y="3192752"/>
                  <a:pt x="5806412" y="3192723"/>
                  <a:pt x="5806366" y="3192696"/>
                </a:cubicBezTo>
                <a:cubicBezTo>
                  <a:pt x="5806358" y="3192670"/>
                  <a:pt x="5806361" y="3192657"/>
                  <a:pt x="5806351" y="3192636"/>
                </a:cubicBezTo>
                <a:close/>
                <a:moveTo>
                  <a:pt x="6189078" y="3256711"/>
                </a:moveTo>
                <a:cubicBezTo>
                  <a:pt x="6191112" y="3257131"/>
                  <a:pt x="6192995" y="3257988"/>
                  <a:pt x="6194521" y="3259326"/>
                </a:cubicBezTo>
                <a:cubicBezTo>
                  <a:pt x="6196215" y="3260813"/>
                  <a:pt x="6198549" y="3262831"/>
                  <a:pt x="6194908" y="3264870"/>
                </a:cubicBezTo>
                <a:cubicBezTo>
                  <a:pt x="6187304" y="3269125"/>
                  <a:pt x="6180413" y="3275172"/>
                  <a:pt x="6170784" y="3274480"/>
                </a:cubicBezTo>
                <a:cubicBezTo>
                  <a:pt x="6167793" y="3276410"/>
                  <a:pt x="6166124" y="3273930"/>
                  <a:pt x="6165304" y="3272034"/>
                </a:cubicBezTo>
                <a:cubicBezTo>
                  <a:pt x="6164052" y="3269146"/>
                  <a:pt x="6168013" y="3270499"/>
                  <a:pt x="6168800" y="3268723"/>
                </a:cubicBezTo>
                <a:cubicBezTo>
                  <a:pt x="6169630" y="3266854"/>
                  <a:pt x="6171177" y="3265318"/>
                  <a:pt x="6172248" y="3263540"/>
                </a:cubicBezTo>
                <a:cubicBezTo>
                  <a:pt x="6175510" y="3258120"/>
                  <a:pt x="6182975" y="3255450"/>
                  <a:pt x="6189078" y="3256711"/>
                </a:cubicBezTo>
                <a:close/>
                <a:moveTo>
                  <a:pt x="6495177" y="3307092"/>
                </a:moveTo>
                <a:cubicBezTo>
                  <a:pt x="6497160" y="3307230"/>
                  <a:pt x="6498518" y="3306928"/>
                  <a:pt x="6498716" y="3308404"/>
                </a:cubicBezTo>
                <a:cubicBezTo>
                  <a:pt x="6498776" y="3308849"/>
                  <a:pt x="6497673" y="3309944"/>
                  <a:pt x="6497291" y="3309861"/>
                </a:cubicBezTo>
                <a:cubicBezTo>
                  <a:pt x="6496305" y="3309644"/>
                  <a:pt x="6495367" y="3309007"/>
                  <a:pt x="6494558" y="3308357"/>
                </a:cubicBezTo>
                <a:cubicBezTo>
                  <a:pt x="6494445" y="3308264"/>
                  <a:pt x="6495141" y="3307161"/>
                  <a:pt x="6495177" y="3307092"/>
                </a:cubicBezTo>
                <a:close/>
                <a:moveTo>
                  <a:pt x="6174490" y="3238299"/>
                </a:moveTo>
                <a:cubicBezTo>
                  <a:pt x="6174408" y="3238925"/>
                  <a:pt x="6174667" y="3239340"/>
                  <a:pt x="6175264" y="3239549"/>
                </a:cubicBezTo>
                <a:cubicBezTo>
                  <a:pt x="6175342" y="3240968"/>
                  <a:pt x="6175427" y="3242389"/>
                  <a:pt x="6175505" y="3243808"/>
                </a:cubicBezTo>
                <a:cubicBezTo>
                  <a:pt x="6174762" y="3243591"/>
                  <a:pt x="6173585" y="3243589"/>
                  <a:pt x="6173348" y="3243117"/>
                </a:cubicBezTo>
                <a:cubicBezTo>
                  <a:pt x="6172436" y="3241310"/>
                  <a:pt x="6171095" y="3239167"/>
                  <a:pt x="6174490" y="3238299"/>
                </a:cubicBezTo>
                <a:close/>
                <a:moveTo>
                  <a:pt x="6508774" y="3292818"/>
                </a:moveTo>
                <a:cubicBezTo>
                  <a:pt x="6509461" y="3293116"/>
                  <a:pt x="6510005" y="3293744"/>
                  <a:pt x="6510330" y="3294764"/>
                </a:cubicBezTo>
                <a:cubicBezTo>
                  <a:pt x="6509955" y="3295248"/>
                  <a:pt x="6509729" y="3295794"/>
                  <a:pt x="6509644" y="3296403"/>
                </a:cubicBezTo>
                <a:cubicBezTo>
                  <a:pt x="6507840" y="3296779"/>
                  <a:pt x="6506161" y="3296640"/>
                  <a:pt x="6505436" y="3294668"/>
                </a:cubicBezTo>
                <a:cubicBezTo>
                  <a:pt x="6505270" y="3294207"/>
                  <a:pt x="6505867" y="3293008"/>
                  <a:pt x="6506348" y="3292851"/>
                </a:cubicBezTo>
                <a:cubicBezTo>
                  <a:pt x="6507253" y="3292551"/>
                  <a:pt x="6508086" y="3292519"/>
                  <a:pt x="6508774" y="3292818"/>
                </a:cubicBezTo>
                <a:close/>
                <a:moveTo>
                  <a:pt x="6387361" y="3267308"/>
                </a:moveTo>
                <a:cubicBezTo>
                  <a:pt x="6388012" y="3267041"/>
                  <a:pt x="6389179" y="3268044"/>
                  <a:pt x="6390833" y="3268822"/>
                </a:cubicBezTo>
                <a:cubicBezTo>
                  <a:pt x="6389412" y="3269842"/>
                  <a:pt x="6388662" y="3270652"/>
                  <a:pt x="6387750" y="3270924"/>
                </a:cubicBezTo>
                <a:cubicBezTo>
                  <a:pt x="6387251" y="3271074"/>
                  <a:pt x="6385883" y="3270128"/>
                  <a:pt x="6385925" y="3270011"/>
                </a:cubicBezTo>
                <a:cubicBezTo>
                  <a:pt x="6386251" y="3269018"/>
                  <a:pt x="6386611" y="3267614"/>
                  <a:pt x="6387361" y="3267308"/>
                </a:cubicBezTo>
                <a:close/>
                <a:moveTo>
                  <a:pt x="6060424" y="3210045"/>
                </a:moveTo>
                <a:cubicBezTo>
                  <a:pt x="6061712" y="3211125"/>
                  <a:pt x="6061819" y="3213451"/>
                  <a:pt x="6060733" y="3217132"/>
                </a:cubicBezTo>
                <a:cubicBezTo>
                  <a:pt x="6061150" y="3220485"/>
                  <a:pt x="6063269" y="3224941"/>
                  <a:pt x="6059029" y="3225724"/>
                </a:cubicBezTo>
                <a:cubicBezTo>
                  <a:pt x="6057211" y="3226061"/>
                  <a:pt x="6050388" y="3225269"/>
                  <a:pt x="6051579" y="3218505"/>
                </a:cubicBezTo>
                <a:cubicBezTo>
                  <a:pt x="6051900" y="3216673"/>
                  <a:pt x="6048272" y="3217413"/>
                  <a:pt x="6046377" y="3217632"/>
                </a:cubicBezTo>
                <a:cubicBezTo>
                  <a:pt x="6043166" y="3218003"/>
                  <a:pt x="6041802" y="3216118"/>
                  <a:pt x="6041972" y="3213413"/>
                </a:cubicBezTo>
                <a:cubicBezTo>
                  <a:pt x="6042149" y="3210637"/>
                  <a:pt x="6044107" y="3209188"/>
                  <a:pt x="6046981" y="3209526"/>
                </a:cubicBezTo>
                <a:cubicBezTo>
                  <a:pt x="6049029" y="3209768"/>
                  <a:pt x="6051341" y="3211037"/>
                  <a:pt x="6053032" y="3210432"/>
                </a:cubicBezTo>
                <a:cubicBezTo>
                  <a:pt x="6056669" y="3209130"/>
                  <a:pt x="6059137" y="3208965"/>
                  <a:pt x="6060424" y="3210045"/>
                </a:cubicBezTo>
                <a:close/>
                <a:moveTo>
                  <a:pt x="6380239" y="3263644"/>
                </a:moveTo>
                <a:cubicBezTo>
                  <a:pt x="6385536" y="3263596"/>
                  <a:pt x="6379419" y="3267938"/>
                  <a:pt x="6382127" y="3270118"/>
                </a:cubicBezTo>
                <a:cubicBezTo>
                  <a:pt x="6384506" y="3272033"/>
                  <a:pt x="6380303" y="3273823"/>
                  <a:pt x="6380013" y="3276043"/>
                </a:cubicBezTo>
                <a:cubicBezTo>
                  <a:pt x="6375504" y="3280791"/>
                  <a:pt x="6371068" y="3285616"/>
                  <a:pt x="6366463" y="3290269"/>
                </a:cubicBezTo>
                <a:cubicBezTo>
                  <a:pt x="6361443" y="3295338"/>
                  <a:pt x="6357907" y="3289894"/>
                  <a:pt x="6353840" y="3288284"/>
                </a:cubicBezTo>
                <a:cubicBezTo>
                  <a:pt x="6351298" y="3287623"/>
                  <a:pt x="6348653" y="3287163"/>
                  <a:pt x="6346097" y="3284044"/>
                </a:cubicBezTo>
                <a:cubicBezTo>
                  <a:pt x="6350477" y="3283155"/>
                  <a:pt x="6354554" y="3282098"/>
                  <a:pt x="6353523" y="3276573"/>
                </a:cubicBezTo>
                <a:cubicBezTo>
                  <a:pt x="6353267" y="3275211"/>
                  <a:pt x="6353995" y="3275078"/>
                  <a:pt x="6356875" y="3278064"/>
                </a:cubicBezTo>
                <a:cubicBezTo>
                  <a:pt x="6358537" y="3279562"/>
                  <a:pt x="6358755" y="3282591"/>
                  <a:pt x="6362444" y="3282796"/>
                </a:cubicBezTo>
                <a:cubicBezTo>
                  <a:pt x="6361697" y="3278503"/>
                  <a:pt x="6362298" y="3274594"/>
                  <a:pt x="6365621" y="3271591"/>
                </a:cubicBezTo>
                <a:cubicBezTo>
                  <a:pt x="6367514" y="3269879"/>
                  <a:pt x="6367255" y="3265263"/>
                  <a:pt x="6370196" y="3265848"/>
                </a:cubicBezTo>
                <a:cubicBezTo>
                  <a:pt x="6374250" y="3266651"/>
                  <a:pt x="6373259" y="3270978"/>
                  <a:pt x="6373421" y="3274167"/>
                </a:cubicBezTo>
                <a:cubicBezTo>
                  <a:pt x="6377410" y="3275056"/>
                  <a:pt x="6376724" y="3272223"/>
                  <a:pt x="6376830" y="3269943"/>
                </a:cubicBezTo>
                <a:cubicBezTo>
                  <a:pt x="6376947" y="3267263"/>
                  <a:pt x="6377135" y="3263673"/>
                  <a:pt x="6380239" y="3263644"/>
                </a:cubicBezTo>
                <a:close/>
                <a:moveTo>
                  <a:pt x="5709662" y="3137216"/>
                </a:moveTo>
                <a:cubicBezTo>
                  <a:pt x="5711313" y="3137131"/>
                  <a:pt x="5714738" y="3141188"/>
                  <a:pt x="5714661" y="3143227"/>
                </a:cubicBezTo>
                <a:cubicBezTo>
                  <a:pt x="5714213" y="3154372"/>
                  <a:pt x="5702437" y="3147010"/>
                  <a:pt x="5698352" y="3152777"/>
                </a:cubicBezTo>
                <a:cubicBezTo>
                  <a:pt x="5697041" y="3141680"/>
                  <a:pt x="5702015" y="3137614"/>
                  <a:pt x="5709662" y="3137216"/>
                </a:cubicBezTo>
                <a:close/>
                <a:moveTo>
                  <a:pt x="6243578" y="3216576"/>
                </a:moveTo>
                <a:cubicBezTo>
                  <a:pt x="6244341" y="3217228"/>
                  <a:pt x="6245971" y="3217964"/>
                  <a:pt x="6246314" y="3219087"/>
                </a:cubicBezTo>
                <a:cubicBezTo>
                  <a:pt x="6246664" y="3220253"/>
                  <a:pt x="6245063" y="3221178"/>
                  <a:pt x="6243846" y="3220799"/>
                </a:cubicBezTo>
                <a:cubicBezTo>
                  <a:pt x="6242838" y="3220488"/>
                  <a:pt x="6241689" y="3219604"/>
                  <a:pt x="6241271" y="3218674"/>
                </a:cubicBezTo>
                <a:cubicBezTo>
                  <a:pt x="6240685" y="3217357"/>
                  <a:pt x="6241597" y="3216540"/>
                  <a:pt x="6243578" y="3216576"/>
                </a:cubicBezTo>
                <a:close/>
                <a:moveTo>
                  <a:pt x="6225550" y="3213125"/>
                </a:moveTo>
                <a:cubicBezTo>
                  <a:pt x="6226146" y="3212829"/>
                  <a:pt x="6226781" y="3212862"/>
                  <a:pt x="6227390" y="3213663"/>
                </a:cubicBezTo>
                <a:cubicBezTo>
                  <a:pt x="6228985" y="3215755"/>
                  <a:pt x="6225626" y="3215961"/>
                  <a:pt x="6225417" y="3217513"/>
                </a:cubicBezTo>
                <a:cubicBezTo>
                  <a:pt x="6226245" y="3217831"/>
                  <a:pt x="6227065" y="3218405"/>
                  <a:pt x="6227899" y="3218424"/>
                </a:cubicBezTo>
                <a:cubicBezTo>
                  <a:pt x="6231796" y="3218510"/>
                  <a:pt x="6231616" y="3222106"/>
                  <a:pt x="6232613" y="3224346"/>
                </a:cubicBezTo>
                <a:cubicBezTo>
                  <a:pt x="6232860" y="3224902"/>
                  <a:pt x="6229746" y="3226317"/>
                  <a:pt x="6228112" y="3225003"/>
                </a:cubicBezTo>
                <a:cubicBezTo>
                  <a:pt x="6225782" y="3223131"/>
                  <a:pt x="6221018" y="3221892"/>
                  <a:pt x="6225417" y="3217516"/>
                </a:cubicBezTo>
                <a:cubicBezTo>
                  <a:pt x="6223250" y="3217366"/>
                  <a:pt x="6222037" y="3216678"/>
                  <a:pt x="6223936" y="3214559"/>
                </a:cubicBezTo>
                <a:cubicBezTo>
                  <a:pt x="6224396" y="3214045"/>
                  <a:pt x="6224954" y="3213421"/>
                  <a:pt x="6225550" y="3213125"/>
                </a:cubicBezTo>
                <a:close/>
                <a:moveTo>
                  <a:pt x="6377644" y="3238299"/>
                </a:moveTo>
                <a:cubicBezTo>
                  <a:pt x="6378807" y="3238300"/>
                  <a:pt x="6380200" y="3238390"/>
                  <a:pt x="6380186" y="3239965"/>
                </a:cubicBezTo>
                <a:cubicBezTo>
                  <a:pt x="6380176" y="3241552"/>
                  <a:pt x="6378768" y="3241520"/>
                  <a:pt x="6377605" y="3241603"/>
                </a:cubicBezTo>
                <a:cubicBezTo>
                  <a:pt x="6376442" y="3241511"/>
                  <a:pt x="6375049" y="3241511"/>
                  <a:pt x="6375063" y="3239930"/>
                </a:cubicBezTo>
                <a:cubicBezTo>
                  <a:pt x="6375076" y="3238350"/>
                  <a:pt x="6376484" y="3238297"/>
                  <a:pt x="6377644" y="3238299"/>
                </a:cubicBezTo>
                <a:close/>
                <a:moveTo>
                  <a:pt x="6386022" y="3216630"/>
                </a:moveTo>
                <a:cubicBezTo>
                  <a:pt x="6387896" y="3217008"/>
                  <a:pt x="6388353" y="3218991"/>
                  <a:pt x="6388271" y="3220864"/>
                </a:cubicBezTo>
                <a:cubicBezTo>
                  <a:pt x="6388214" y="3222407"/>
                  <a:pt x="6387808" y="3224094"/>
                  <a:pt x="6385973" y="3223707"/>
                </a:cubicBezTo>
                <a:cubicBezTo>
                  <a:pt x="6384007" y="3223292"/>
                  <a:pt x="6382019" y="3221994"/>
                  <a:pt x="6382338" y="3219593"/>
                </a:cubicBezTo>
                <a:cubicBezTo>
                  <a:pt x="6382578" y="3217805"/>
                  <a:pt x="6384198" y="3216260"/>
                  <a:pt x="6386022" y="3216630"/>
                </a:cubicBezTo>
                <a:close/>
                <a:moveTo>
                  <a:pt x="5889205" y="3129676"/>
                </a:moveTo>
                <a:cubicBezTo>
                  <a:pt x="5891305" y="3130117"/>
                  <a:pt x="5892900" y="3133049"/>
                  <a:pt x="5895803" y="3135976"/>
                </a:cubicBezTo>
                <a:cubicBezTo>
                  <a:pt x="5891959" y="3137670"/>
                  <a:pt x="5889488" y="3139727"/>
                  <a:pt x="5887202" y="3139545"/>
                </a:cubicBezTo>
                <a:cubicBezTo>
                  <a:pt x="5883020" y="3139203"/>
                  <a:pt x="5879387" y="3136558"/>
                  <a:pt x="5881641" y="3131839"/>
                </a:cubicBezTo>
                <a:cubicBezTo>
                  <a:pt x="5882433" y="3130182"/>
                  <a:pt x="5886836" y="3129177"/>
                  <a:pt x="5889205" y="3129676"/>
                </a:cubicBezTo>
                <a:close/>
                <a:moveTo>
                  <a:pt x="6406681" y="3210436"/>
                </a:moveTo>
                <a:cubicBezTo>
                  <a:pt x="6408209" y="3211425"/>
                  <a:pt x="6408541" y="3213272"/>
                  <a:pt x="6406902" y="3216681"/>
                </a:cubicBezTo>
                <a:cubicBezTo>
                  <a:pt x="6408595" y="3222003"/>
                  <a:pt x="6405364" y="3225919"/>
                  <a:pt x="6407336" y="3230288"/>
                </a:cubicBezTo>
                <a:cubicBezTo>
                  <a:pt x="6408578" y="3233029"/>
                  <a:pt x="6406880" y="3236378"/>
                  <a:pt x="6403956" y="3237872"/>
                </a:cubicBezTo>
                <a:cubicBezTo>
                  <a:pt x="6402546" y="3238594"/>
                  <a:pt x="6399999" y="3238703"/>
                  <a:pt x="6398769" y="3237885"/>
                </a:cubicBezTo>
                <a:cubicBezTo>
                  <a:pt x="6394883" y="3235299"/>
                  <a:pt x="6398939" y="3233558"/>
                  <a:pt x="6399833" y="3231405"/>
                </a:cubicBezTo>
                <a:cubicBezTo>
                  <a:pt x="6400466" y="3229885"/>
                  <a:pt x="6400052" y="3228257"/>
                  <a:pt x="6398135" y="3228010"/>
                </a:cubicBezTo>
                <a:cubicBezTo>
                  <a:pt x="6395134" y="3227622"/>
                  <a:pt x="6393391" y="3229556"/>
                  <a:pt x="6393426" y="3232186"/>
                </a:cubicBezTo>
                <a:cubicBezTo>
                  <a:pt x="6393504" y="3237571"/>
                  <a:pt x="6390796" y="3239009"/>
                  <a:pt x="6386064" y="3238374"/>
                </a:cubicBezTo>
                <a:cubicBezTo>
                  <a:pt x="6381051" y="3237701"/>
                  <a:pt x="6378879" y="3234738"/>
                  <a:pt x="6378696" y="3229798"/>
                </a:cubicBezTo>
                <a:cubicBezTo>
                  <a:pt x="6378508" y="3224733"/>
                  <a:pt x="6380308" y="3224020"/>
                  <a:pt x="6385252" y="3224869"/>
                </a:cubicBezTo>
                <a:cubicBezTo>
                  <a:pt x="6389989" y="3225684"/>
                  <a:pt x="6389898" y="3220851"/>
                  <a:pt x="6389473" y="3217745"/>
                </a:cubicBezTo>
                <a:cubicBezTo>
                  <a:pt x="6388341" y="3209462"/>
                  <a:pt x="6393250" y="3209376"/>
                  <a:pt x="6399282" y="3209336"/>
                </a:cubicBezTo>
                <a:cubicBezTo>
                  <a:pt x="6402429" y="3209314"/>
                  <a:pt x="6405153" y="3209446"/>
                  <a:pt x="6406681" y="3210436"/>
                </a:cubicBezTo>
                <a:close/>
                <a:moveTo>
                  <a:pt x="5732439" y="3076696"/>
                </a:moveTo>
                <a:cubicBezTo>
                  <a:pt x="5737974" y="3077511"/>
                  <a:pt x="5737164" y="3082469"/>
                  <a:pt x="5736077" y="3086988"/>
                </a:cubicBezTo>
                <a:cubicBezTo>
                  <a:pt x="5733530" y="3091154"/>
                  <a:pt x="5731099" y="3096674"/>
                  <a:pt x="5724599" y="3093652"/>
                </a:cubicBezTo>
                <a:cubicBezTo>
                  <a:pt x="5722759" y="3092797"/>
                  <a:pt x="5721034" y="3088086"/>
                  <a:pt x="5721767" y="3086042"/>
                </a:cubicBezTo>
                <a:cubicBezTo>
                  <a:pt x="5723442" y="3081315"/>
                  <a:pt x="5726314" y="3075790"/>
                  <a:pt x="5732439" y="3076696"/>
                </a:cubicBezTo>
                <a:close/>
                <a:moveTo>
                  <a:pt x="5897697" y="3092773"/>
                </a:moveTo>
                <a:cubicBezTo>
                  <a:pt x="5902225" y="3094686"/>
                  <a:pt x="5902440" y="3098814"/>
                  <a:pt x="5901333" y="3102870"/>
                </a:cubicBezTo>
                <a:cubicBezTo>
                  <a:pt x="5900125" y="3107294"/>
                  <a:pt x="5896680" y="3109012"/>
                  <a:pt x="5890442" y="3109188"/>
                </a:cubicBezTo>
                <a:cubicBezTo>
                  <a:pt x="5889301" y="3106334"/>
                  <a:pt x="5886350" y="3102586"/>
                  <a:pt x="5886956" y="3099532"/>
                </a:cubicBezTo>
                <a:cubicBezTo>
                  <a:pt x="5887892" y="3094716"/>
                  <a:pt x="5891220" y="3090044"/>
                  <a:pt x="5897697" y="3092773"/>
                </a:cubicBezTo>
                <a:close/>
                <a:moveTo>
                  <a:pt x="6193873" y="3101617"/>
                </a:moveTo>
                <a:cubicBezTo>
                  <a:pt x="6197307" y="3101355"/>
                  <a:pt x="6200467" y="3101411"/>
                  <a:pt x="6202562" y="3103776"/>
                </a:cubicBezTo>
                <a:cubicBezTo>
                  <a:pt x="6205835" y="3107477"/>
                  <a:pt x="6204045" y="3115331"/>
                  <a:pt x="6205472" y="3121098"/>
                </a:cubicBezTo>
                <a:cubicBezTo>
                  <a:pt x="6206526" y="3125382"/>
                  <a:pt x="6213107" y="3128344"/>
                  <a:pt x="6206975" y="3133876"/>
                </a:cubicBezTo>
                <a:cubicBezTo>
                  <a:pt x="6217605" y="3134767"/>
                  <a:pt x="6218377" y="3134288"/>
                  <a:pt x="6220813" y="3126359"/>
                </a:cubicBezTo>
                <a:cubicBezTo>
                  <a:pt x="6221473" y="3124210"/>
                  <a:pt x="6223178" y="3123789"/>
                  <a:pt x="6225059" y="3124170"/>
                </a:cubicBezTo>
                <a:cubicBezTo>
                  <a:pt x="6228594" y="3124884"/>
                  <a:pt x="6232079" y="3124606"/>
                  <a:pt x="6235624" y="3124209"/>
                </a:cubicBezTo>
                <a:cubicBezTo>
                  <a:pt x="6241116" y="3123589"/>
                  <a:pt x="6240546" y="3126607"/>
                  <a:pt x="6237167" y="3131291"/>
                </a:cubicBezTo>
                <a:cubicBezTo>
                  <a:pt x="6241918" y="3129487"/>
                  <a:pt x="6244807" y="3128384"/>
                  <a:pt x="6248302" y="3127058"/>
                </a:cubicBezTo>
                <a:cubicBezTo>
                  <a:pt x="6247722" y="3133826"/>
                  <a:pt x="6246406" y="3140668"/>
                  <a:pt x="6252629" y="3145627"/>
                </a:cubicBezTo>
                <a:cubicBezTo>
                  <a:pt x="6254162" y="3146851"/>
                  <a:pt x="6254137" y="3148891"/>
                  <a:pt x="6253037" y="3150578"/>
                </a:cubicBezTo>
                <a:cubicBezTo>
                  <a:pt x="6251721" y="3152607"/>
                  <a:pt x="6249795" y="3152541"/>
                  <a:pt x="6247500" y="3152446"/>
                </a:cubicBezTo>
                <a:cubicBezTo>
                  <a:pt x="6242931" y="3152261"/>
                  <a:pt x="6238014" y="3150268"/>
                  <a:pt x="6233904" y="3154078"/>
                </a:cubicBezTo>
                <a:cubicBezTo>
                  <a:pt x="6232124" y="3155733"/>
                  <a:pt x="6228645" y="3154843"/>
                  <a:pt x="6230419" y="3160458"/>
                </a:cubicBezTo>
                <a:cubicBezTo>
                  <a:pt x="6232316" y="3166464"/>
                  <a:pt x="6225326" y="3164377"/>
                  <a:pt x="6221615" y="3163863"/>
                </a:cubicBezTo>
                <a:cubicBezTo>
                  <a:pt x="6220011" y="3165883"/>
                  <a:pt x="6221811" y="3166762"/>
                  <a:pt x="6222668" y="3167669"/>
                </a:cubicBezTo>
                <a:cubicBezTo>
                  <a:pt x="6224615" y="3169744"/>
                  <a:pt x="6225135" y="3171592"/>
                  <a:pt x="6222951" y="3173895"/>
                </a:cubicBezTo>
                <a:cubicBezTo>
                  <a:pt x="6220525" y="3176453"/>
                  <a:pt x="6218433" y="3176237"/>
                  <a:pt x="6216077" y="3173840"/>
                </a:cubicBezTo>
                <a:cubicBezTo>
                  <a:pt x="6211398" y="3169066"/>
                  <a:pt x="6207035" y="3170493"/>
                  <a:pt x="6202860" y="3174695"/>
                </a:cubicBezTo>
                <a:cubicBezTo>
                  <a:pt x="6202068" y="3175496"/>
                  <a:pt x="6201044" y="3175923"/>
                  <a:pt x="6201246" y="3177450"/>
                </a:cubicBezTo>
                <a:cubicBezTo>
                  <a:pt x="6201856" y="3182067"/>
                  <a:pt x="6201705" y="3182507"/>
                  <a:pt x="6197439" y="3181741"/>
                </a:cubicBezTo>
                <a:cubicBezTo>
                  <a:pt x="6182592" y="3179070"/>
                  <a:pt x="6167180" y="3183790"/>
                  <a:pt x="6152586" y="3178207"/>
                </a:cubicBezTo>
                <a:cubicBezTo>
                  <a:pt x="6153015" y="3179772"/>
                  <a:pt x="6154180" y="3181730"/>
                  <a:pt x="6151109" y="3181714"/>
                </a:cubicBezTo>
                <a:cubicBezTo>
                  <a:pt x="6149792" y="3181710"/>
                  <a:pt x="6147689" y="3181793"/>
                  <a:pt x="6148199" y="3179725"/>
                </a:cubicBezTo>
                <a:cubicBezTo>
                  <a:pt x="6148718" y="3177618"/>
                  <a:pt x="6150998" y="3178426"/>
                  <a:pt x="6152586" y="3178203"/>
                </a:cubicBezTo>
                <a:cubicBezTo>
                  <a:pt x="6145309" y="3174032"/>
                  <a:pt x="6147876" y="3166440"/>
                  <a:pt x="6147821" y="3160700"/>
                </a:cubicBezTo>
                <a:cubicBezTo>
                  <a:pt x="6147770" y="3156102"/>
                  <a:pt x="6148920" y="3151222"/>
                  <a:pt x="6147578" y="3146694"/>
                </a:cubicBezTo>
                <a:cubicBezTo>
                  <a:pt x="6145233" y="3138769"/>
                  <a:pt x="6150221" y="3132516"/>
                  <a:pt x="6151683" y="3125484"/>
                </a:cubicBezTo>
                <a:cubicBezTo>
                  <a:pt x="6152051" y="3123723"/>
                  <a:pt x="6154049" y="3123958"/>
                  <a:pt x="6155521" y="3123923"/>
                </a:cubicBezTo>
                <a:cubicBezTo>
                  <a:pt x="6157624" y="3123868"/>
                  <a:pt x="6159737" y="3123895"/>
                  <a:pt x="6161845" y="3123892"/>
                </a:cubicBezTo>
                <a:cubicBezTo>
                  <a:pt x="6178174" y="3123880"/>
                  <a:pt x="6178164" y="3123884"/>
                  <a:pt x="6176425" y="3107801"/>
                </a:cubicBezTo>
                <a:cubicBezTo>
                  <a:pt x="6175839" y="3102403"/>
                  <a:pt x="6177539" y="3099292"/>
                  <a:pt x="6183535" y="3101355"/>
                </a:cubicBezTo>
                <a:cubicBezTo>
                  <a:pt x="6186730" y="3102456"/>
                  <a:pt x="6190439" y="3101878"/>
                  <a:pt x="6193873" y="3101617"/>
                </a:cubicBezTo>
                <a:close/>
                <a:moveTo>
                  <a:pt x="5640476" y="2990668"/>
                </a:moveTo>
                <a:cubicBezTo>
                  <a:pt x="5640435" y="2990903"/>
                  <a:pt x="5640204" y="2990862"/>
                  <a:pt x="5640204" y="2990862"/>
                </a:cubicBezTo>
                <a:cubicBezTo>
                  <a:pt x="5640204" y="2990862"/>
                  <a:pt x="5640435" y="2990903"/>
                  <a:pt x="5640435" y="2990903"/>
                </a:cubicBezTo>
                <a:cubicBezTo>
                  <a:pt x="5640435" y="2990903"/>
                  <a:pt x="5640435" y="2990903"/>
                  <a:pt x="5640476" y="2990668"/>
                </a:cubicBezTo>
                <a:close/>
                <a:moveTo>
                  <a:pt x="6281456" y="3097091"/>
                </a:moveTo>
                <a:cubicBezTo>
                  <a:pt x="6283580" y="3100958"/>
                  <a:pt x="6289266" y="3102163"/>
                  <a:pt x="6287902" y="3106334"/>
                </a:cubicBezTo>
                <a:cubicBezTo>
                  <a:pt x="6286264" y="3111355"/>
                  <a:pt x="6286063" y="3119098"/>
                  <a:pt x="6278121" y="3118888"/>
                </a:cubicBezTo>
                <a:cubicBezTo>
                  <a:pt x="6273312" y="3118759"/>
                  <a:pt x="6269444" y="3114914"/>
                  <a:pt x="6270144" y="3109882"/>
                </a:cubicBezTo>
                <a:cubicBezTo>
                  <a:pt x="6270975" y="3103884"/>
                  <a:pt x="6277407" y="3101987"/>
                  <a:pt x="6281456" y="3097091"/>
                </a:cubicBezTo>
                <a:close/>
                <a:moveTo>
                  <a:pt x="6381066" y="3104347"/>
                </a:moveTo>
                <a:cubicBezTo>
                  <a:pt x="6385793" y="3104007"/>
                  <a:pt x="6382225" y="3109672"/>
                  <a:pt x="6383621" y="3111008"/>
                </a:cubicBezTo>
                <a:cubicBezTo>
                  <a:pt x="6387002" y="3114249"/>
                  <a:pt x="6391342" y="3116549"/>
                  <a:pt x="6395457" y="3118949"/>
                </a:cubicBezTo>
                <a:cubicBezTo>
                  <a:pt x="6396949" y="3119820"/>
                  <a:pt x="6399448" y="3119835"/>
                  <a:pt x="6399186" y="3122041"/>
                </a:cubicBezTo>
                <a:cubicBezTo>
                  <a:pt x="6398876" y="3124683"/>
                  <a:pt x="6395871" y="3125177"/>
                  <a:pt x="6394160" y="3124859"/>
                </a:cubicBezTo>
                <a:cubicBezTo>
                  <a:pt x="6387388" y="3123604"/>
                  <a:pt x="6383811" y="3127618"/>
                  <a:pt x="6380390" y="3132941"/>
                </a:cubicBezTo>
                <a:cubicBezTo>
                  <a:pt x="6383254" y="3133527"/>
                  <a:pt x="6387231" y="3132793"/>
                  <a:pt x="6388873" y="3137826"/>
                </a:cubicBezTo>
                <a:cubicBezTo>
                  <a:pt x="6381692" y="3134567"/>
                  <a:pt x="6378049" y="3135660"/>
                  <a:pt x="6378269" y="3144260"/>
                </a:cubicBezTo>
                <a:cubicBezTo>
                  <a:pt x="6378482" y="3152676"/>
                  <a:pt x="6371423" y="3153250"/>
                  <a:pt x="6365124" y="3153461"/>
                </a:cubicBezTo>
                <a:cubicBezTo>
                  <a:pt x="6361312" y="3153590"/>
                  <a:pt x="6357620" y="3150264"/>
                  <a:pt x="6353554" y="3153294"/>
                </a:cubicBezTo>
                <a:cubicBezTo>
                  <a:pt x="6352556" y="3154038"/>
                  <a:pt x="6350690" y="3153118"/>
                  <a:pt x="6350358" y="3151166"/>
                </a:cubicBezTo>
                <a:cubicBezTo>
                  <a:pt x="6348943" y="3142824"/>
                  <a:pt x="6350227" y="3134518"/>
                  <a:pt x="6350803" y="3126221"/>
                </a:cubicBezTo>
                <a:cubicBezTo>
                  <a:pt x="6350919" y="3124494"/>
                  <a:pt x="6353086" y="3124628"/>
                  <a:pt x="6354564" y="3124607"/>
                </a:cubicBezTo>
                <a:cubicBezTo>
                  <a:pt x="6358719" y="3124552"/>
                  <a:pt x="6362156" y="3124172"/>
                  <a:pt x="6365973" y="3121052"/>
                </a:cubicBezTo>
                <a:cubicBezTo>
                  <a:pt x="6370296" y="3117515"/>
                  <a:pt x="6370263" y="3123484"/>
                  <a:pt x="6371467" y="3126039"/>
                </a:cubicBezTo>
                <a:cubicBezTo>
                  <a:pt x="6373064" y="3126376"/>
                  <a:pt x="6374659" y="3126699"/>
                  <a:pt x="6375377" y="3124617"/>
                </a:cubicBezTo>
                <a:cubicBezTo>
                  <a:pt x="6375105" y="3122136"/>
                  <a:pt x="6377586" y="3122219"/>
                  <a:pt x="6378709" y="3121033"/>
                </a:cubicBezTo>
                <a:cubicBezTo>
                  <a:pt x="6377252" y="3119264"/>
                  <a:pt x="6371530" y="3118279"/>
                  <a:pt x="6377689" y="3115071"/>
                </a:cubicBezTo>
                <a:cubicBezTo>
                  <a:pt x="6378517" y="3114642"/>
                  <a:pt x="6378751" y="3113033"/>
                  <a:pt x="6379209" y="3111951"/>
                </a:cubicBezTo>
                <a:cubicBezTo>
                  <a:pt x="6380287" y="3109421"/>
                  <a:pt x="6376784" y="3104655"/>
                  <a:pt x="6381066" y="3104347"/>
                </a:cubicBezTo>
                <a:close/>
                <a:moveTo>
                  <a:pt x="6299374" y="3068367"/>
                </a:moveTo>
                <a:cubicBezTo>
                  <a:pt x="6303123" y="3069371"/>
                  <a:pt x="6306778" y="3073237"/>
                  <a:pt x="6310697" y="3074764"/>
                </a:cubicBezTo>
                <a:cubicBezTo>
                  <a:pt x="6313640" y="3075910"/>
                  <a:pt x="6312883" y="3080048"/>
                  <a:pt x="6312048" y="3082961"/>
                </a:cubicBezTo>
                <a:cubicBezTo>
                  <a:pt x="6311384" y="3085279"/>
                  <a:pt x="6309999" y="3087708"/>
                  <a:pt x="6311299" y="3089895"/>
                </a:cubicBezTo>
                <a:cubicBezTo>
                  <a:pt x="6317572" y="3100449"/>
                  <a:pt x="6307460" y="3097299"/>
                  <a:pt x="6304910" y="3096317"/>
                </a:cubicBezTo>
                <a:cubicBezTo>
                  <a:pt x="6299319" y="3094156"/>
                  <a:pt x="6288633" y="3095490"/>
                  <a:pt x="6292678" y="3085068"/>
                </a:cubicBezTo>
                <a:cubicBezTo>
                  <a:pt x="6292678" y="3083047"/>
                  <a:pt x="6292583" y="3082430"/>
                  <a:pt x="6292693" y="3081851"/>
                </a:cubicBezTo>
                <a:cubicBezTo>
                  <a:pt x="6293569" y="3077228"/>
                  <a:pt x="6291366" y="3070133"/>
                  <a:pt x="6295581" y="3068510"/>
                </a:cubicBezTo>
                <a:cubicBezTo>
                  <a:pt x="6296865" y="3068016"/>
                  <a:pt x="6298125" y="3068033"/>
                  <a:pt x="6299374" y="3068367"/>
                </a:cubicBezTo>
                <a:close/>
                <a:moveTo>
                  <a:pt x="5829745" y="2978310"/>
                </a:moveTo>
                <a:cubicBezTo>
                  <a:pt x="5831943" y="2979753"/>
                  <a:pt x="5833442" y="2982249"/>
                  <a:pt x="5833955" y="2985970"/>
                </a:cubicBezTo>
                <a:cubicBezTo>
                  <a:pt x="5832369" y="2987419"/>
                  <a:pt x="5831260" y="2989171"/>
                  <a:pt x="5830601" y="2991223"/>
                </a:cubicBezTo>
                <a:cubicBezTo>
                  <a:pt x="5824144" y="2991443"/>
                  <a:pt x="5818422" y="2989953"/>
                  <a:pt x="5817099" y="2982706"/>
                </a:cubicBezTo>
                <a:cubicBezTo>
                  <a:pt x="5816801" y="2981011"/>
                  <a:pt x="5819585" y="2977226"/>
                  <a:pt x="5821342" y="2976971"/>
                </a:cubicBezTo>
                <a:cubicBezTo>
                  <a:pt x="5824651" y="2976478"/>
                  <a:pt x="5827548" y="2976868"/>
                  <a:pt x="5829745" y="2978310"/>
                </a:cubicBezTo>
                <a:close/>
                <a:moveTo>
                  <a:pt x="5558718" y="2892288"/>
                </a:moveTo>
                <a:cubicBezTo>
                  <a:pt x="5567711" y="2891276"/>
                  <a:pt x="5572590" y="2902474"/>
                  <a:pt x="5581049" y="2900622"/>
                </a:cubicBezTo>
                <a:cubicBezTo>
                  <a:pt x="5579586" y="2903754"/>
                  <a:pt x="5578124" y="2906888"/>
                  <a:pt x="5576673" y="2910022"/>
                </a:cubicBezTo>
                <a:cubicBezTo>
                  <a:pt x="5567673" y="2906333"/>
                  <a:pt x="5558671" y="2902645"/>
                  <a:pt x="5548068" y="2898305"/>
                </a:cubicBezTo>
                <a:cubicBezTo>
                  <a:pt x="5552266" y="2894319"/>
                  <a:pt x="5555721" y="2892627"/>
                  <a:pt x="5558718" y="2892288"/>
                </a:cubicBezTo>
                <a:close/>
                <a:moveTo>
                  <a:pt x="5506029" y="2877936"/>
                </a:moveTo>
                <a:cubicBezTo>
                  <a:pt x="5505580" y="2880523"/>
                  <a:pt x="5505131" y="2883110"/>
                  <a:pt x="5504682" y="2885698"/>
                </a:cubicBezTo>
                <a:cubicBezTo>
                  <a:pt x="5506429" y="2885274"/>
                  <a:pt x="5508874" y="2884971"/>
                  <a:pt x="5511508" y="2884944"/>
                </a:cubicBezTo>
                <a:cubicBezTo>
                  <a:pt x="5511835" y="2883062"/>
                  <a:pt x="5512161" y="2881180"/>
                  <a:pt x="5512216" y="2879494"/>
                </a:cubicBezTo>
                <a:cubicBezTo>
                  <a:pt x="5510781" y="2879487"/>
                  <a:pt x="5509347" y="2879481"/>
                  <a:pt x="5507490" y="2879159"/>
                </a:cubicBezTo>
                <a:cubicBezTo>
                  <a:pt x="5507067" y="2878843"/>
                  <a:pt x="5506452" y="2878252"/>
                  <a:pt x="5506029" y="2877936"/>
                </a:cubicBezTo>
                <a:close/>
                <a:moveTo>
                  <a:pt x="5791090" y="2880970"/>
                </a:moveTo>
                <a:cubicBezTo>
                  <a:pt x="5806114" y="2885861"/>
                  <a:pt x="5827545" y="2895474"/>
                  <a:pt x="5822112" y="2920758"/>
                </a:cubicBezTo>
                <a:cubicBezTo>
                  <a:pt x="5817842" y="2940738"/>
                  <a:pt x="5805798" y="2952538"/>
                  <a:pt x="5784975" y="2950818"/>
                </a:cubicBezTo>
                <a:cubicBezTo>
                  <a:pt x="5757053" y="2948516"/>
                  <a:pt x="5760046" y="2929881"/>
                  <a:pt x="5765993" y="2911937"/>
                </a:cubicBezTo>
                <a:cubicBezTo>
                  <a:pt x="5768012" y="2894995"/>
                  <a:pt x="5769536" y="2873951"/>
                  <a:pt x="5791090" y="2880970"/>
                </a:cubicBezTo>
                <a:close/>
                <a:moveTo>
                  <a:pt x="6135049" y="2914861"/>
                </a:moveTo>
                <a:cubicBezTo>
                  <a:pt x="6141490" y="2945703"/>
                  <a:pt x="6179494" y="2905955"/>
                  <a:pt x="6184544" y="2937348"/>
                </a:cubicBezTo>
                <a:cubicBezTo>
                  <a:pt x="6184123" y="2941083"/>
                  <a:pt x="6183726" y="2944823"/>
                  <a:pt x="6183316" y="2948554"/>
                </a:cubicBezTo>
                <a:cubicBezTo>
                  <a:pt x="6181642" y="2956376"/>
                  <a:pt x="6177361" y="2962639"/>
                  <a:pt x="6169475" y="2964121"/>
                </a:cubicBezTo>
                <a:cubicBezTo>
                  <a:pt x="6147485" y="2968258"/>
                  <a:pt x="6129895" y="2973227"/>
                  <a:pt x="6146272" y="3002007"/>
                </a:cubicBezTo>
                <a:cubicBezTo>
                  <a:pt x="6150739" y="3009863"/>
                  <a:pt x="6143416" y="3017241"/>
                  <a:pt x="6132108" y="3016697"/>
                </a:cubicBezTo>
                <a:cubicBezTo>
                  <a:pt x="6098961" y="3015119"/>
                  <a:pt x="6078004" y="2988343"/>
                  <a:pt x="6084478" y="2955735"/>
                </a:cubicBezTo>
                <a:cubicBezTo>
                  <a:pt x="6085882" y="2948670"/>
                  <a:pt x="6086267" y="2941234"/>
                  <a:pt x="6085904" y="2934034"/>
                </a:cubicBezTo>
                <a:cubicBezTo>
                  <a:pt x="6085436" y="2924540"/>
                  <a:pt x="6082605" y="2913435"/>
                  <a:pt x="6095554" y="2911275"/>
                </a:cubicBezTo>
                <a:cubicBezTo>
                  <a:pt x="6106641" y="2909419"/>
                  <a:pt x="6111725" y="2915797"/>
                  <a:pt x="6109329" y="2927723"/>
                </a:cubicBezTo>
                <a:cubicBezTo>
                  <a:pt x="6109053" y="2929032"/>
                  <a:pt x="6115886" y="2937013"/>
                  <a:pt x="6120327" y="2928463"/>
                </a:cubicBezTo>
                <a:cubicBezTo>
                  <a:pt x="6120775" y="2927617"/>
                  <a:pt x="6120512" y="2926397"/>
                  <a:pt x="6120530" y="2925357"/>
                </a:cubicBezTo>
                <a:cubicBezTo>
                  <a:pt x="6120678" y="2914556"/>
                  <a:pt x="6134718" y="2913287"/>
                  <a:pt x="6135049" y="2914861"/>
                </a:cubicBezTo>
                <a:close/>
                <a:moveTo>
                  <a:pt x="1124908" y="2045190"/>
                </a:moveTo>
                <a:cubicBezTo>
                  <a:pt x="1127034" y="2045503"/>
                  <a:pt x="1128587" y="2046827"/>
                  <a:pt x="1128557" y="2050753"/>
                </a:cubicBezTo>
                <a:cubicBezTo>
                  <a:pt x="1128494" y="2059723"/>
                  <a:pt x="1124458" y="2065976"/>
                  <a:pt x="1114038" y="2065126"/>
                </a:cubicBezTo>
                <a:cubicBezTo>
                  <a:pt x="1113288" y="2067216"/>
                  <a:pt x="1112543" y="2069310"/>
                  <a:pt x="1111792" y="2071394"/>
                </a:cubicBezTo>
                <a:cubicBezTo>
                  <a:pt x="1098850" y="2061376"/>
                  <a:pt x="1080656" y="2090024"/>
                  <a:pt x="1077462" y="2073393"/>
                </a:cubicBezTo>
                <a:cubicBezTo>
                  <a:pt x="1074647" y="2058750"/>
                  <a:pt x="1099012" y="2053342"/>
                  <a:pt x="1115537" y="2051324"/>
                </a:cubicBezTo>
                <a:cubicBezTo>
                  <a:pt x="1116079" y="2049368"/>
                  <a:pt x="1116840" y="2047490"/>
                  <a:pt x="1117818" y="2045695"/>
                </a:cubicBezTo>
                <a:cubicBezTo>
                  <a:pt x="1120080" y="2045576"/>
                  <a:pt x="1122782" y="2044878"/>
                  <a:pt x="1124908" y="2045190"/>
                </a:cubicBezTo>
                <a:close/>
                <a:moveTo>
                  <a:pt x="5689889" y="2811514"/>
                </a:moveTo>
                <a:cubicBezTo>
                  <a:pt x="5689258" y="2813262"/>
                  <a:pt x="5688997" y="2815061"/>
                  <a:pt x="5689091" y="2816908"/>
                </a:cubicBezTo>
                <a:cubicBezTo>
                  <a:pt x="5686596" y="2818591"/>
                  <a:pt x="5683895" y="2821898"/>
                  <a:pt x="5681627" y="2821624"/>
                </a:cubicBezTo>
                <a:cubicBezTo>
                  <a:pt x="5675473" y="2820890"/>
                  <a:pt x="5675254" y="2838625"/>
                  <a:pt x="5666928" y="2826682"/>
                </a:cubicBezTo>
                <a:cubicBezTo>
                  <a:pt x="5660811" y="2817898"/>
                  <a:pt x="5668661" y="2813640"/>
                  <a:pt x="5675471" y="2811468"/>
                </a:cubicBezTo>
                <a:cubicBezTo>
                  <a:pt x="5679828" y="2810078"/>
                  <a:pt x="5685061" y="2811407"/>
                  <a:pt x="5689889" y="2811514"/>
                </a:cubicBezTo>
                <a:close/>
                <a:moveTo>
                  <a:pt x="5719040" y="2752124"/>
                </a:moveTo>
                <a:cubicBezTo>
                  <a:pt x="5719914" y="2767469"/>
                  <a:pt x="5714546" y="2775123"/>
                  <a:pt x="5703776" y="2779001"/>
                </a:cubicBezTo>
                <a:cubicBezTo>
                  <a:pt x="5702810" y="2779349"/>
                  <a:pt x="5699616" y="2776863"/>
                  <a:pt x="5699413" y="2775424"/>
                </a:cubicBezTo>
                <a:cubicBezTo>
                  <a:pt x="5697540" y="2762127"/>
                  <a:pt x="5706378" y="2757185"/>
                  <a:pt x="5719040" y="2752124"/>
                </a:cubicBezTo>
                <a:close/>
                <a:moveTo>
                  <a:pt x="5740959" y="2717260"/>
                </a:moveTo>
                <a:cubicBezTo>
                  <a:pt x="5743127" y="2717528"/>
                  <a:pt x="5746923" y="2721485"/>
                  <a:pt x="5746576" y="2722904"/>
                </a:cubicBezTo>
                <a:cubicBezTo>
                  <a:pt x="5743623" y="2734841"/>
                  <a:pt x="5733450" y="2736154"/>
                  <a:pt x="5717342" y="2739898"/>
                </a:cubicBezTo>
                <a:cubicBezTo>
                  <a:pt x="5724772" y="2725302"/>
                  <a:pt x="5728065" y="2715683"/>
                  <a:pt x="5740959" y="2717260"/>
                </a:cubicBezTo>
                <a:close/>
                <a:moveTo>
                  <a:pt x="5897333" y="2705722"/>
                </a:moveTo>
                <a:cubicBezTo>
                  <a:pt x="5905210" y="2707341"/>
                  <a:pt x="5907244" y="2713031"/>
                  <a:pt x="5907104" y="2719572"/>
                </a:cubicBezTo>
                <a:cubicBezTo>
                  <a:pt x="5906944" y="2726946"/>
                  <a:pt x="5905868" y="2735468"/>
                  <a:pt x="5896956" y="2736333"/>
                </a:cubicBezTo>
                <a:cubicBezTo>
                  <a:pt x="5888635" y="2737137"/>
                  <a:pt x="5887786" y="2729253"/>
                  <a:pt x="5888521" y="2723144"/>
                </a:cubicBezTo>
                <a:cubicBezTo>
                  <a:pt x="5889312" y="2716547"/>
                  <a:pt x="5887934" y="2708094"/>
                  <a:pt x="5897333" y="2705722"/>
                </a:cubicBezTo>
                <a:close/>
                <a:moveTo>
                  <a:pt x="5808966" y="2677599"/>
                </a:moveTo>
                <a:cubicBezTo>
                  <a:pt x="5810502" y="2678036"/>
                  <a:pt x="5812091" y="2685561"/>
                  <a:pt x="5810610" y="2687860"/>
                </a:cubicBezTo>
                <a:cubicBezTo>
                  <a:pt x="5804747" y="2696976"/>
                  <a:pt x="5797496" y="2692048"/>
                  <a:pt x="5790658" y="2688797"/>
                </a:cubicBezTo>
                <a:cubicBezTo>
                  <a:pt x="5794897" y="2681924"/>
                  <a:pt x="5799359" y="2674856"/>
                  <a:pt x="5808966" y="2677599"/>
                </a:cubicBezTo>
                <a:close/>
                <a:moveTo>
                  <a:pt x="5768779" y="2670526"/>
                </a:moveTo>
                <a:cubicBezTo>
                  <a:pt x="5776764" y="2678551"/>
                  <a:pt x="5781621" y="2683429"/>
                  <a:pt x="5786392" y="2688215"/>
                </a:cubicBezTo>
                <a:cubicBezTo>
                  <a:pt x="5782701" y="2696790"/>
                  <a:pt x="5781483" y="2712659"/>
                  <a:pt x="5768346" y="2705087"/>
                </a:cubicBezTo>
                <a:cubicBezTo>
                  <a:pt x="5755905" y="2697924"/>
                  <a:pt x="5771795" y="2685645"/>
                  <a:pt x="5768779" y="2670526"/>
                </a:cubicBezTo>
                <a:close/>
                <a:moveTo>
                  <a:pt x="5820501" y="2666611"/>
                </a:moveTo>
                <a:cubicBezTo>
                  <a:pt x="5820462" y="2666692"/>
                  <a:pt x="5820467" y="2666738"/>
                  <a:pt x="5820441" y="2666814"/>
                </a:cubicBezTo>
                <a:cubicBezTo>
                  <a:pt x="5820385" y="2666773"/>
                  <a:pt x="5820327" y="2666745"/>
                  <a:pt x="5820271" y="2666704"/>
                </a:cubicBezTo>
                <a:cubicBezTo>
                  <a:pt x="5820271" y="2666704"/>
                  <a:pt x="5820501" y="2666611"/>
                  <a:pt x="5820501" y="2666611"/>
                </a:cubicBezTo>
                <a:close/>
                <a:moveTo>
                  <a:pt x="5808581" y="2664542"/>
                </a:moveTo>
                <a:cubicBezTo>
                  <a:pt x="5813950" y="2668565"/>
                  <a:pt x="5821572" y="2670051"/>
                  <a:pt x="5822086" y="2679486"/>
                </a:cubicBezTo>
                <a:cubicBezTo>
                  <a:pt x="5816175" y="2676050"/>
                  <a:pt x="5801084" y="2682709"/>
                  <a:pt x="5808581" y="2664542"/>
                </a:cubicBezTo>
                <a:close/>
                <a:moveTo>
                  <a:pt x="5708518" y="2613330"/>
                </a:moveTo>
                <a:lnTo>
                  <a:pt x="5704020" y="2619917"/>
                </a:lnTo>
                <a:lnTo>
                  <a:pt x="5701028" y="2623682"/>
                </a:lnTo>
                <a:lnTo>
                  <a:pt x="5706875" y="2625922"/>
                </a:lnTo>
                <a:close/>
                <a:moveTo>
                  <a:pt x="1416090" y="1850809"/>
                </a:moveTo>
                <a:cubicBezTo>
                  <a:pt x="1426862" y="1876916"/>
                  <a:pt x="1406914" y="1884159"/>
                  <a:pt x="1391660" y="1893388"/>
                </a:cubicBezTo>
                <a:cubicBezTo>
                  <a:pt x="1387392" y="1895972"/>
                  <a:pt x="1383907" y="1890975"/>
                  <a:pt x="1382120" y="1887429"/>
                </a:cubicBezTo>
                <a:cubicBezTo>
                  <a:pt x="1379539" y="1882318"/>
                  <a:pt x="1380442" y="1877255"/>
                  <a:pt x="1385412" y="1873564"/>
                </a:cubicBezTo>
                <a:cubicBezTo>
                  <a:pt x="1395194" y="1866297"/>
                  <a:pt x="1404991" y="1859041"/>
                  <a:pt x="1416090" y="1850809"/>
                </a:cubicBezTo>
                <a:close/>
                <a:moveTo>
                  <a:pt x="1607103" y="1742165"/>
                </a:moveTo>
                <a:cubicBezTo>
                  <a:pt x="1605801" y="1746110"/>
                  <a:pt x="1605237" y="1751976"/>
                  <a:pt x="1602783" y="1752920"/>
                </a:cubicBezTo>
                <a:cubicBezTo>
                  <a:pt x="1548295" y="1773901"/>
                  <a:pt x="1529712" y="1829131"/>
                  <a:pt x="1492324" y="1867310"/>
                </a:cubicBezTo>
                <a:cubicBezTo>
                  <a:pt x="1482833" y="1851828"/>
                  <a:pt x="1477700" y="1832396"/>
                  <a:pt x="1458646" y="1824140"/>
                </a:cubicBezTo>
                <a:lnTo>
                  <a:pt x="1458645" y="1824146"/>
                </a:lnTo>
                <a:cubicBezTo>
                  <a:pt x="1458646" y="1824140"/>
                  <a:pt x="1458639" y="1824132"/>
                  <a:pt x="1458641" y="1824119"/>
                </a:cubicBezTo>
                <a:cubicBezTo>
                  <a:pt x="1458315" y="1822854"/>
                  <a:pt x="1458303" y="1821757"/>
                  <a:pt x="1458422" y="1820730"/>
                </a:cubicBezTo>
                <a:cubicBezTo>
                  <a:pt x="1456526" y="1791006"/>
                  <a:pt x="1461326" y="1787723"/>
                  <a:pt x="1503740" y="1782564"/>
                </a:cubicBezTo>
                <a:cubicBezTo>
                  <a:pt x="1516598" y="1783384"/>
                  <a:pt x="1527533" y="1777008"/>
                  <a:pt x="1534148" y="1768001"/>
                </a:cubicBezTo>
                <a:cubicBezTo>
                  <a:pt x="1553068" y="1742259"/>
                  <a:pt x="1581391" y="1746575"/>
                  <a:pt x="1607103" y="1742165"/>
                </a:cubicBezTo>
                <a:close/>
                <a:moveTo>
                  <a:pt x="1598516" y="1740675"/>
                </a:moveTo>
                <a:lnTo>
                  <a:pt x="1598521" y="1740682"/>
                </a:lnTo>
                <a:cubicBezTo>
                  <a:pt x="1598686" y="1740711"/>
                  <a:pt x="1598843" y="1740745"/>
                  <a:pt x="1599002" y="1740773"/>
                </a:cubicBezTo>
                <a:cubicBezTo>
                  <a:pt x="1598998" y="1740910"/>
                  <a:pt x="1599035" y="1741056"/>
                  <a:pt x="1599017" y="1741198"/>
                </a:cubicBezTo>
                <a:cubicBezTo>
                  <a:pt x="1599017" y="1741198"/>
                  <a:pt x="1599022" y="1741205"/>
                  <a:pt x="1599022" y="1741205"/>
                </a:cubicBezTo>
                <a:cubicBezTo>
                  <a:pt x="1598794" y="1741247"/>
                  <a:pt x="1598559" y="1741263"/>
                  <a:pt x="1598332" y="1741299"/>
                </a:cubicBezTo>
                <a:cubicBezTo>
                  <a:pt x="1598397" y="1741108"/>
                  <a:pt x="1598444" y="1740871"/>
                  <a:pt x="1598513" y="1740688"/>
                </a:cubicBezTo>
                <a:lnTo>
                  <a:pt x="1598509" y="1740680"/>
                </a:lnTo>
                <a:lnTo>
                  <a:pt x="1598515" y="1740681"/>
                </a:lnTo>
                <a:close/>
                <a:moveTo>
                  <a:pt x="1706420" y="1630501"/>
                </a:moveTo>
                <a:cubicBezTo>
                  <a:pt x="1716873" y="1632328"/>
                  <a:pt x="1727326" y="1634155"/>
                  <a:pt x="1737767" y="1635979"/>
                </a:cubicBezTo>
                <a:cubicBezTo>
                  <a:pt x="1738846" y="1637681"/>
                  <a:pt x="1741174" y="1640554"/>
                  <a:pt x="1740825" y="1640925"/>
                </a:cubicBezTo>
                <a:cubicBezTo>
                  <a:pt x="1721564" y="1661597"/>
                  <a:pt x="1702075" y="1682054"/>
                  <a:pt x="1682616" y="1702535"/>
                </a:cubicBezTo>
                <a:cubicBezTo>
                  <a:pt x="1656925" y="1701797"/>
                  <a:pt x="1661074" y="1730991"/>
                  <a:pt x="1644939" y="1740155"/>
                </a:cubicBezTo>
                <a:cubicBezTo>
                  <a:pt x="1637408" y="1744438"/>
                  <a:pt x="1632249" y="1756874"/>
                  <a:pt x="1621807" y="1744567"/>
                </a:cubicBezTo>
                <a:cubicBezTo>
                  <a:pt x="1617868" y="1743845"/>
                  <a:pt x="1613921" y="1743122"/>
                  <a:pt x="1609981" y="1742400"/>
                </a:cubicBezTo>
                <a:cubicBezTo>
                  <a:pt x="1610438" y="1733666"/>
                  <a:pt x="1587771" y="1721347"/>
                  <a:pt x="1614071" y="1716634"/>
                </a:cubicBezTo>
                <a:cubicBezTo>
                  <a:pt x="1611655" y="1700137"/>
                  <a:pt x="1611332" y="1685524"/>
                  <a:pt x="1635348" y="1694050"/>
                </a:cubicBezTo>
                <a:cubicBezTo>
                  <a:pt x="1648392" y="1698685"/>
                  <a:pt x="1657887" y="1692720"/>
                  <a:pt x="1658245" y="1680804"/>
                </a:cubicBezTo>
                <a:cubicBezTo>
                  <a:pt x="1658994" y="1656296"/>
                  <a:pt x="1670440" y="1644957"/>
                  <a:pt x="1693973" y="1642994"/>
                </a:cubicBezTo>
                <a:cubicBezTo>
                  <a:pt x="1700710" y="1642435"/>
                  <a:pt x="1704954" y="1637351"/>
                  <a:pt x="1706420" y="1630501"/>
                </a:cubicBezTo>
                <a:close/>
                <a:moveTo>
                  <a:pt x="1668937" y="1560363"/>
                </a:moveTo>
                <a:cubicBezTo>
                  <a:pt x="1675792" y="1559590"/>
                  <a:pt x="1682576" y="1562595"/>
                  <a:pt x="1684874" y="1565995"/>
                </a:cubicBezTo>
                <a:cubicBezTo>
                  <a:pt x="1693161" y="1578272"/>
                  <a:pt x="1710143" y="1592414"/>
                  <a:pt x="1697903" y="1612030"/>
                </a:cubicBezTo>
                <a:cubicBezTo>
                  <a:pt x="1697411" y="1615632"/>
                  <a:pt x="1696921" y="1619218"/>
                  <a:pt x="1696436" y="1622808"/>
                </a:cubicBezTo>
                <a:cubicBezTo>
                  <a:pt x="1696123" y="1625114"/>
                  <a:pt x="1695818" y="1627415"/>
                  <a:pt x="1695506" y="1629721"/>
                </a:cubicBezTo>
                <a:cubicBezTo>
                  <a:pt x="1668243" y="1621762"/>
                  <a:pt x="1648414" y="1596249"/>
                  <a:pt x="1652573" y="1577389"/>
                </a:cubicBezTo>
                <a:cubicBezTo>
                  <a:pt x="1655157" y="1565684"/>
                  <a:pt x="1662082" y="1561135"/>
                  <a:pt x="1668937" y="1560363"/>
                </a:cubicBezTo>
                <a:close/>
                <a:moveTo>
                  <a:pt x="1599552" y="1511406"/>
                </a:moveTo>
                <a:cubicBezTo>
                  <a:pt x="1623847" y="1508106"/>
                  <a:pt x="1630304" y="1518700"/>
                  <a:pt x="1638537" y="1540094"/>
                </a:cubicBezTo>
                <a:cubicBezTo>
                  <a:pt x="1622978" y="1528646"/>
                  <a:pt x="1614166" y="1522156"/>
                  <a:pt x="1599552" y="1511406"/>
                </a:cubicBezTo>
                <a:close/>
                <a:moveTo>
                  <a:pt x="1949098" y="1466866"/>
                </a:moveTo>
                <a:cubicBezTo>
                  <a:pt x="1954692" y="1488976"/>
                  <a:pt x="1934200" y="1491305"/>
                  <a:pt x="1923056" y="1500722"/>
                </a:cubicBezTo>
                <a:cubicBezTo>
                  <a:pt x="1927011" y="1532583"/>
                  <a:pt x="1897680" y="1540159"/>
                  <a:pt x="1881658" y="1557450"/>
                </a:cubicBezTo>
                <a:cubicBezTo>
                  <a:pt x="1871360" y="1586529"/>
                  <a:pt x="1850116" y="1603542"/>
                  <a:pt x="1821257" y="1612133"/>
                </a:cubicBezTo>
                <a:lnTo>
                  <a:pt x="1821255" y="1612144"/>
                </a:lnTo>
                <a:cubicBezTo>
                  <a:pt x="1819691" y="1620491"/>
                  <a:pt x="1818117" y="1628845"/>
                  <a:pt x="1816561" y="1637193"/>
                </a:cubicBezTo>
                <a:cubicBezTo>
                  <a:pt x="1800966" y="1654692"/>
                  <a:pt x="1787061" y="1623005"/>
                  <a:pt x="1771631" y="1635653"/>
                </a:cubicBezTo>
                <a:cubicBezTo>
                  <a:pt x="1763368" y="1635329"/>
                  <a:pt x="1753775" y="1651013"/>
                  <a:pt x="1748080" y="1638346"/>
                </a:cubicBezTo>
                <a:cubicBezTo>
                  <a:pt x="1739931" y="1620209"/>
                  <a:pt x="1763986" y="1620603"/>
                  <a:pt x="1769737" y="1609583"/>
                </a:cubicBezTo>
                <a:cubicBezTo>
                  <a:pt x="1781460" y="1585208"/>
                  <a:pt x="1804844" y="1580042"/>
                  <a:pt x="1827873" y="1574310"/>
                </a:cubicBezTo>
                <a:cubicBezTo>
                  <a:pt x="1830613" y="1564822"/>
                  <a:pt x="1834890" y="1556361"/>
                  <a:pt x="1843482" y="1550743"/>
                </a:cubicBezTo>
                <a:cubicBezTo>
                  <a:pt x="1843473" y="1550741"/>
                  <a:pt x="1843473" y="1550741"/>
                  <a:pt x="1843473" y="1550741"/>
                </a:cubicBezTo>
                <a:cubicBezTo>
                  <a:pt x="1873945" y="1540128"/>
                  <a:pt x="1881313" y="1502425"/>
                  <a:pt x="1912102" y="1492185"/>
                </a:cubicBezTo>
                <a:cubicBezTo>
                  <a:pt x="1920232" y="1477552"/>
                  <a:pt x="1925687" y="1458972"/>
                  <a:pt x="1949098" y="1466866"/>
                </a:cubicBezTo>
                <a:close/>
                <a:moveTo>
                  <a:pt x="1942695" y="1465262"/>
                </a:moveTo>
                <a:cubicBezTo>
                  <a:pt x="1942870" y="1465311"/>
                  <a:pt x="1942963" y="1465429"/>
                  <a:pt x="1943123" y="1465481"/>
                </a:cubicBezTo>
                <a:cubicBezTo>
                  <a:pt x="1943096" y="1465570"/>
                  <a:pt x="1943045" y="1465638"/>
                  <a:pt x="1943013" y="1465720"/>
                </a:cubicBezTo>
                <a:lnTo>
                  <a:pt x="1943017" y="1465727"/>
                </a:lnTo>
                <a:cubicBezTo>
                  <a:pt x="1943017" y="1465727"/>
                  <a:pt x="1943012" y="1465726"/>
                  <a:pt x="1943012" y="1465726"/>
                </a:cubicBezTo>
                <a:cubicBezTo>
                  <a:pt x="1942923" y="1465692"/>
                  <a:pt x="1942846" y="1465698"/>
                  <a:pt x="1942751" y="1465668"/>
                </a:cubicBezTo>
                <a:cubicBezTo>
                  <a:pt x="1942714" y="1465517"/>
                  <a:pt x="1942732" y="1465413"/>
                  <a:pt x="1942695" y="1465262"/>
                </a:cubicBezTo>
                <a:close/>
                <a:moveTo>
                  <a:pt x="1974110" y="1419154"/>
                </a:moveTo>
                <a:cubicBezTo>
                  <a:pt x="2001012" y="1440116"/>
                  <a:pt x="1999551" y="1460362"/>
                  <a:pt x="1973236" y="1502623"/>
                </a:cubicBezTo>
                <a:cubicBezTo>
                  <a:pt x="1959988" y="1499592"/>
                  <a:pt x="1965271" y="1481555"/>
                  <a:pt x="1953456" y="1477535"/>
                </a:cubicBezTo>
                <a:cubicBezTo>
                  <a:pt x="1960756" y="1458790"/>
                  <a:pt x="1991859" y="1451288"/>
                  <a:pt x="1974110" y="1419154"/>
                </a:cubicBezTo>
                <a:close/>
                <a:moveTo>
                  <a:pt x="6032804" y="2084740"/>
                </a:moveTo>
                <a:cubicBezTo>
                  <a:pt x="6037530" y="2087758"/>
                  <a:pt x="6040756" y="2091949"/>
                  <a:pt x="6038570" y="2097511"/>
                </a:cubicBezTo>
                <a:cubicBezTo>
                  <a:pt x="6036625" y="2102480"/>
                  <a:pt x="6032515" y="2106135"/>
                  <a:pt x="6026535" y="2103819"/>
                </a:cubicBezTo>
                <a:cubicBezTo>
                  <a:pt x="6021734" y="2101960"/>
                  <a:pt x="6022191" y="2097444"/>
                  <a:pt x="6022879" y="2093334"/>
                </a:cubicBezTo>
                <a:cubicBezTo>
                  <a:pt x="6023807" y="2087838"/>
                  <a:pt x="6025983" y="2083570"/>
                  <a:pt x="6032804" y="2084740"/>
                </a:cubicBezTo>
                <a:close/>
                <a:moveTo>
                  <a:pt x="6314180" y="2121522"/>
                </a:moveTo>
                <a:cubicBezTo>
                  <a:pt x="6329737" y="2127545"/>
                  <a:pt x="6313770" y="2140284"/>
                  <a:pt x="6318919" y="2149270"/>
                </a:cubicBezTo>
                <a:cubicBezTo>
                  <a:pt x="6320532" y="2152086"/>
                  <a:pt x="6317858" y="2157355"/>
                  <a:pt x="6317138" y="2161504"/>
                </a:cubicBezTo>
                <a:cubicBezTo>
                  <a:pt x="6316232" y="2166923"/>
                  <a:pt x="6315331" y="2172343"/>
                  <a:pt x="6314427" y="2177757"/>
                </a:cubicBezTo>
                <a:cubicBezTo>
                  <a:pt x="6311864" y="2187885"/>
                  <a:pt x="6308567" y="2197903"/>
                  <a:pt x="6307010" y="2208186"/>
                </a:cubicBezTo>
                <a:cubicBezTo>
                  <a:pt x="6305970" y="2215040"/>
                  <a:pt x="6305558" y="2221048"/>
                  <a:pt x="6296802" y="2220440"/>
                </a:cubicBezTo>
                <a:cubicBezTo>
                  <a:pt x="6290373" y="2219993"/>
                  <a:pt x="6282229" y="2218302"/>
                  <a:pt x="6282313" y="2211310"/>
                </a:cubicBezTo>
                <a:cubicBezTo>
                  <a:pt x="6282373" y="2207102"/>
                  <a:pt x="6289886" y="2202990"/>
                  <a:pt x="6294380" y="2198486"/>
                </a:cubicBezTo>
                <a:cubicBezTo>
                  <a:pt x="6278165" y="2189798"/>
                  <a:pt x="6272211" y="2210461"/>
                  <a:pt x="6256481" y="2211463"/>
                </a:cubicBezTo>
                <a:cubicBezTo>
                  <a:pt x="6258712" y="2199464"/>
                  <a:pt x="6264524" y="2187159"/>
                  <a:pt x="6245866" y="2182833"/>
                </a:cubicBezTo>
                <a:cubicBezTo>
                  <a:pt x="6237671" y="2180933"/>
                  <a:pt x="6228048" y="2168570"/>
                  <a:pt x="6230912" y="2157587"/>
                </a:cubicBezTo>
                <a:cubicBezTo>
                  <a:pt x="6233953" y="2145870"/>
                  <a:pt x="6246125" y="2141298"/>
                  <a:pt x="6257392" y="2137726"/>
                </a:cubicBezTo>
                <a:cubicBezTo>
                  <a:pt x="6265173" y="2135251"/>
                  <a:pt x="6275092" y="2145988"/>
                  <a:pt x="6281482" y="2131499"/>
                </a:cubicBezTo>
                <a:cubicBezTo>
                  <a:pt x="6287500" y="2117854"/>
                  <a:pt x="6301191" y="2116493"/>
                  <a:pt x="6314180" y="2121522"/>
                </a:cubicBezTo>
                <a:close/>
                <a:moveTo>
                  <a:pt x="2043432" y="1366813"/>
                </a:moveTo>
                <a:cubicBezTo>
                  <a:pt x="2050169" y="1371940"/>
                  <a:pt x="2054759" y="1378175"/>
                  <a:pt x="2048378" y="1387163"/>
                </a:cubicBezTo>
                <a:cubicBezTo>
                  <a:pt x="2039018" y="1384664"/>
                  <a:pt x="2035906" y="1378075"/>
                  <a:pt x="2036651" y="1369501"/>
                </a:cubicBezTo>
                <a:cubicBezTo>
                  <a:pt x="2036753" y="1368329"/>
                  <a:pt x="2042358" y="1365997"/>
                  <a:pt x="2043432" y="1366813"/>
                </a:cubicBezTo>
                <a:close/>
                <a:moveTo>
                  <a:pt x="2078018" y="1347749"/>
                </a:moveTo>
                <a:cubicBezTo>
                  <a:pt x="2080935" y="1349646"/>
                  <a:pt x="2083023" y="1353125"/>
                  <a:pt x="2084764" y="1357417"/>
                </a:cubicBezTo>
                <a:cubicBezTo>
                  <a:pt x="2074480" y="1361681"/>
                  <a:pt x="2069496" y="1356556"/>
                  <a:pt x="2066237" y="1347556"/>
                </a:cubicBezTo>
                <a:cubicBezTo>
                  <a:pt x="2071328" y="1345530"/>
                  <a:pt x="2075092" y="1345849"/>
                  <a:pt x="2078018" y="1347749"/>
                </a:cubicBezTo>
                <a:close/>
                <a:moveTo>
                  <a:pt x="6104515" y="1994145"/>
                </a:moveTo>
                <a:cubicBezTo>
                  <a:pt x="6108094" y="1995131"/>
                  <a:pt x="6108499" y="1997801"/>
                  <a:pt x="6105413" y="1999840"/>
                </a:cubicBezTo>
                <a:cubicBezTo>
                  <a:pt x="6102440" y="2001816"/>
                  <a:pt x="6099066" y="2003704"/>
                  <a:pt x="6095659" y="2004258"/>
                </a:cubicBezTo>
                <a:cubicBezTo>
                  <a:pt x="6094274" y="2004478"/>
                  <a:pt x="6092301" y="2001051"/>
                  <a:pt x="6090733" y="1999427"/>
                </a:cubicBezTo>
                <a:cubicBezTo>
                  <a:pt x="6094775" y="1993908"/>
                  <a:pt x="6099409" y="1992737"/>
                  <a:pt x="6104515" y="1994145"/>
                </a:cubicBezTo>
                <a:close/>
                <a:moveTo>
                  <a:pt x="6134054" y="1999191"/>
                </a:moveTo>
                <a:cubicBezTo>
                  <a:pt x="6129645" y="2022887"/>
                  <a:pt x="6139054" y="2046104"/>
                  <a:pt x="6121319" y="2067778"/>
                </a:cubicBezTo>
                <a:cubicBezTo>
                  <a:pt x="6113095" y="2077858"/>
                  <a:pt x="6123119" y="2087817"/>
                  <a:pt x="6135231" y="2093974"/>
                </a:cubicBezTo>
                <a:cubicBezTo>
                  <a:pt x="6155863" y="2104466"/>
                  <a:pt x="6178124" y="2101966"/>
                  <a:pt x="6199666" y="2104645"/>
                </a:cubicBezTo>
                <a:cubicBezTo>
                  <a:pt x="6219257" y="2107076"/>
                  <a:pt x="6227009" y="2116302"/>
                  <a:pt x="6217996" y="2134065"/>
                </a:cubicBezTo>
                <a:cubicBezTo>
                  <a:pt x="6209344" y="2151121"/>
                  <a:pt x="6216487" y="2169451"/>
                  <a:pt x="6210737" y="2186472"/>
                </a:cubicBezTo>
                <a:cubicBezTo>
                  <a:pt x="6208411" y="2193360"/>
                  <a:pt x="6215561" y="2205997"/>
                  <a:pt x="6201574" y="2205218"/>
                </a:cubicBezTo>
                <a:cubicBezTo>
                  <a:pt x="6190954" y="2204634"/>
                  <a:pt x="6199671" y="2192003"/>
                  <a:pt x="6192843" y="2185805"/>
                </a:cubicBezTo>
                <a:cubicBezTo>
                  <a:pt x="6164700" y="2220255"/>
                  <a:pt x="6131466" y="2194941"/>
                  <a:pt x="6101939" y="2189418"/>
                </a:cubicBezTo>
                <a:cubicBezTo>
                  <a:pt x="6075593" y="2184477"/>
                  <a:pt x="6048319" y="2184200"/>
                  <a:pt x="6022098" y="2175504"/>
                </a:cubicBezTo>
                <a:cubicBezTo>
                  <a:pt x="6007477" y="2170670"/>
                  <a:pt x="6009525" y="2166471"/>
                  <a:pt x="6012768" y="2156806"/>
                </a:cubicBezTo>
                <a:cubicBezTo>
                  <a:pt x="6022318" y="2128238"/>
                  <a:pt x="6036916" y="2106060"/>
                  <a:pt x="6071747" y="2107880"/>
                </a:cubicBezTo>
                <a:cubicBezTo>
                  <a:pt x="6079600" y="2108283"/>
                  <a:pt x="6085300" y="2102300"/>
                  <a:pt x="6082196" y="2096068"/>
                </a:cubicBezTo>
                <a:cubicBezTo>
                  <a:pt x="6069618" y="2070712"/>
                  <a:pt x="6092459" y="2066187"/>
                  <a:pt x="6104560" y="2055262"/>
                </a:cubicBezTo>
                <a:cubicBezTo>
                  <a:pt x="6104723" y="2055350"/>
                  <a:pt x="6104858" y="2055423"/>
                  <a:pt x="6105020" y="2055520"/>
                </a:cubicBezTo>
                <a:lnTo>
                  <a:pt x="6104744" y="2055113"/>
                </a:lnTo>
                <a:cubicBezTo>
                  <a:pt x="6104676" y="2055162"/>
                  <a:pt x="6104618" y="2055211"/>
                  <a:pt x="6104560" y="2055262"/>
                </a:cubicBezTo>
                <a:cubicBezTo>
                  <a:pt x="6074506" y="2038539"/>
                  <a:pt x="6074618" y="2038350"/>
                  <a:pt x="6100187" y="2003871"/>
                </a:cubicBezTo>
                <a:cubicBezTo>
                  <a:pt x="6112116" y="2016399"/>
                  <a:pt x="6120564" y="1999037"/>
                  <a:pt x="6134054" y="1999191"/>
                </a:cubicBezTo>
                <a:close/>
                <a:moveTo>
                  <a:pt x="6207422" y="1483581"/>
                </a:moveTo>
                <a:cubicBezTo>
                  <a:pt x="6213252" y="1485244"/>
                  <a:pt x="6219840" y="1488955"/>
                  <a:pt x="6223659" y="1486952"/>
                </a:cubicBezTo>
                <a:cubicBezTo>
                  <a:pt x="6241759" y="1487819"/>
                  <a:pt x="6254722" y="1497889"/>
                  <a:pt x="6271831" y="1496180"/>
                </a:cubicBezTo>
                <a:cubicBezTo>
                  <a:pt x="6292550" y="1494114"/>
                  <a:pt x="6317890" y="1540346"/>
                  <a:pt x="6307301" y="1559288"/>
                </a:cubicBezTo>
                <a:cubicBezTo>
                  <a:pt x="6300516" y="1571390"/>
                  <a:pt x="6285132" y="1577349"/>
                  <a:pt x="6283512" y="1594271"/>
                </a:cubicBezTo>
                <a:cubicBezTo>
                  <a:pt x="6283015" y="1599437"/>
                  <a:pt x="6271086" y="1600141"/>
                  <a:pt x="6266574" y="1596688"/>
                </a:cubicBezTo>
                <a:cubicBezTo>
                  <a:pt x="6235513" y="1573015"/>
                  <a:pt x="6198245" y="1587984"/>
                  <a:pt x="6164935" y="1579301"/>
                </a:cubicBezTo>
                <a:cubicBezTo>
                  <a:pt x="6156337" y="1577060"/>
                  <a:pt x="6144220" y="1580114"/>
                  <a:pt x="6141477" y="1567796"/>
                </a:cubicBezTo>
                <a:cubicBezTo>
                  <a:pt x="6138670" y="1555316"/>
                  <a:pt x="6147149" y="1547643"/>
                  <a:pt x="6157325" y="1543515"/>
                </a:cubicBezTo>
                <a:cubicBezTo>
                  <a:pt x="6180612" y="1534049"/>
                  <a:pt x="6193612" y="1520106"/>
                  <a:pt x="6195744" y="1492502"/>
                </a:cubicBezTo>
                <a:cubicBezTo>
                  <a:pt x="6196524" y="1482304"/>
                  <a:pt x="6201594" y="1481918"/>
                  <a:pt x="6207422" y="1483581"/>
                </a:cubicBezTo>
                <a:close/>
                <a:moveTo>
                  <a:pt x="2998173" y="873746"/>
                </a:moveTo>
                <a:cubicBezTo>
                  <a:pt x="2997435" y="873861"/>
                  <a:pt x="2996930" y="874016"/>
                  <a:pt x="2996193" y="874131"/>
                </a:cubicBezTo>
                <a:cubicBezTo>
                  <a:pt x="2996657" y="874211"/>
                  <a:pt x="2997122" y="874292"/>
                  <a:pt x="2997586" y="874372"/>
                </a:cubicBezTo>
                <a:cubicBezTo>
                  <a:pt x="2997859" y="874177"/>
                  <a:pt x="2997900" y="873942"/>
                  <a:pt x="2998173" y="873746"/>
                </a:cubicBezTo>
                <a:close/>
                <a:moveTo>
                  <a:pt x="5716755" y="1341839"/>
                </a:moveTo>
                <a:lnTo>
                  <a:pt x="5717136" y="1342199"/>
                </a:lnTo>
                <a:lnTo>
                  <a:pt x="5716879" y="1341872"/>
                </a:lnTo>
                <a:close/>
                <a:moveTo>
                  <a:pt x="3113163" y="880858"/>
                </a:moveTo>
                <a:cubicBezTo>
                  <a:pt x="3111265" y="880771"/>
                  <a:pt x="3109599" y="880725"/>
                  <a:pt x="3107974" y="880443"/>
                </a:cubicBezTo>
                <a:cubicBezTo>
                  <a:pt x="3109477" y="881430"/>
                  <a:pt x="3111211" y="882459"/>
                  <a:pt x="3112755" y="883211"/>
                </a:cubicBezTo>
                <a:cubicBezTo>
                  <a:pt x="3112877" y="882506"/>
                  <a:pt x="3113000" y="881799"/>
                  <a:pt x="3113163" y="880858"/>
                </a:cubicBezTo>
                <a:close/>
                <a:moveTo>
                  <a:pt x="5767700" y="1329803"/>
                </a:moveTo>
                <a:cubicBezTo>
                  <a:pt x="5777086" y="1332955"/>
                  <a:pt x="5773599" y="1338542"/>
                  <a:pt x="5770422" y="1344077"/>
                </a:cubicBezTo>
                <a:cubicBezTo>
                  <a:pt x="5764994" y="1344382"/>
                  <a:pt x="5757713" y="1352320"/>
                  <a:pt x="5754819" y="1345498"/>
                </a:cubicBezTo>
                <a:cubicBezTo>
                  <a:pt x="5750895" y="1336194"/>
                  <a:pt x="5760203" y="1332599"/>
                  <a:pt x="5767700" y="1329803"/>
                </a:cubicBezTo>
                <a:close/>
                <a:moveTo>
                  <a:pt x="5739956" y="1286627"/>
                </a:moveTo>
                <a:cubicBezTo>
                  <a:pt x="5746354" y="1286385"/>
                  <a:pt x="5749780" y="1290150"/>
                  <a:pt x="5749289" y="1296460"/>
                </a:cubicBezTo>
                <a:cubicBezTo>
                  <a:pt x="5747908" y="1314214"/>
                  <a:pt x="5728373" y="1302889"/>
                  <a:pt x="5721826" y="1313918"/>
                </a:cubicBezTo>
                <a:cubicBezTo>
                  <a:pt x="5720411" y="1298718"/>
                  <a:pt x="5723636" y="1287245"/>
                  <a:pt x="5739956" y="1286627"/>
                </a:cubicBezTo>
                <a:close/>
                <a:moveTo>
                  <a:pt x="5956975" y="1311089"/>
                </a:moveTo>
                <a:cubicBezTo>
                  <a:pt x="5959940" y="1311699"/>
                  <a:pt x="5962127" y="1316075"/>
                  <a:pt x="5963988" y="1318046"/>
                </a:cubicBezTo>
                <a:cubicBezTo>
                  <a:pt x="5962536" y="1324309"/>
                  <a:pt x="5959748" y="1327099"/>
                  <a:pt x="5955271" y="1325403"/>
                </a:cubicBezTo>
                <a:cubicBezTo>
                  <a:pt x="5953371" y="1324683"/>
                  <a:pt x="5951507" y="1321206"/>
                  <a:pt x="5951426" y="1318914"/>
                </a:cubicBezTo>
                <a:cubicBezTo>
                  <a:pt x="5951300" y="1315354"/>
                  <a:pt x="5951944" y="1310054"/>
                  <a:pt x="5956975" y="1311089"/>
                </a:cubicBezTo>
                <a:close/>
                <a:moveTo>
                  <a:pt x="2957802" y="790676"/>
                </a:moveTo>
                <a:cubicBezTo>
                  <a:pt x="2963530" y="793137"/>
                  <a:pt x="2965520" y="797233"/>
                  <a:pt x="2963367" y="801083"/>
                </a:cubicBezTo>
                <a:cubicBezTo>
                  <a:pt x="2960932" y="805425"/>
                  <a:pt x="2956391" y="811907"/>
                  <a:pt x="2953155" y="811691"/>
                </a:cubicBezTo>
                <a:cubicBezTo>
                  <a:pt x="2948402" y="811370"/>
                  <a:pt x="2945411" y="805143"/>
                  <a:pt x="2947958" y="799347"/>
                </a:cubicBezTo>
                <a:cubicBezTo>
                  <a:pt x="2949992" y="794740"/>
                  <a:pt x="2952254" y="789752"/>
                  <a:pt x="2957802" y="790676"/>
                </a:cubicBezTo>
                <a:close/>
                <a:moveTo>
                  <a:pt x="5759800" y="1264646"/>
                </a:moveTo>
                <a:cubicBezTo>
                  <a:pt x="5776452" y="1264431"/>
                  <a:pt x="5779111" y="1272760"/>
                  <a:pt x="5771590" y="1288827"/>
                </a:cubicBezTo>
                <a:cubicBezTo>
                  <a:pt x="5764352" y="1280559"/>
                  <a:pt x="5759129" y="1274605"/>
                  <a:pt x="5753574" y="1268247"/>
                </a:cubicBezTo>
                <a:cubicBezTo>
                  <a:pt x="5756792" y="1266319"/>
                  <a:pt x="5758286" y="1264665"/>
                  <a:pt x="5759800" y="1264646"/>
                </a:cubicBezTo>
                <a:close/>
                <a:moveTo>
                  <a:pt x="5932199" y="1294182"/>
                </a:moveTo>
                <a:cubicBezTo>
                  <a:pt x="5936605" y="1293310"/>
                  <a:pt x="5939161" y="1299551"/>
                  <a:pt x="5937767" y="1303305"/>
                </a:cubicBezTo>
                <a:cubicBezTo>
                  <a:pt x="5935127" y="1310387"/>
                  <a:pt x="5929489" y="1316043"/>
                  <a:pt x="5921728" y="1316591"/>
                </a:cubicBezTo>
                <a:cubicBezTo>
                  <a:pt x="5917534" y="1316890"/>
                  <a:pt x="5915257" y="1312024"/>
                  <a:pt x="5915412" y="1301264"/>
                </a:cubicBezTo>
                <a:cubicBezTo>
                  <a:pt x="5918758" y="1299754"/>
                  <a:pt x="5925211" y="1295569"/>
                  <a:pt x="5932199" y="1294182"/>
                </a:cubicBezTo>
                <a:close/>
                <a:moveTo>
                  <a:pt x="5732887" y="1259579"/>
                </a:moveTo>
                <a:cubicBezTo>
                  <a:pt x="5733755" y="1259938"/>
                  <a:pt x="5734049" y="1263475"/>
                  <a:pt x="5733501" y="1265174"/>
                </a:cubicBezTo>
                <a:cubicBezTo>
                  <a:pt x="5730295" y="1275098"/>
                  <a:pt x="5723055" y="1275906"/>
                  <a:pt x="5714431" y="1273082"/>
                </a:cubicBezTo>
                <a:cubicBezTo>
                  <a:pt x="5714752" y="1271230"/>
                  <a:pt x="5714949" y="1269370"/>
                  <a:pt x="5715034" y="1267496"/>
                </a:cubicBezTo>
                <a:cubicBezTo>
                  <a:pt x="5721300" y="1265412"/>
                  <a:pt x="5724402" y="1256099"/>
                  <a:pt x="5732887" y="1259579"/>
                </a:cubicBezTo>
                <a:close/>
                <a:moveTo>
                  <a:pt x="5753652" y="1198467"/>
                </a:moveTo>
                <a:cubicBezTo>
                  <a:pt x="5767134" y="1211418"/>
                  <a:pt x="5748349" y="1217209"/>
                  <a:pt x="5747342" y="1226941"/>
                </a:cubicBezTo>
                <a:cubicBezTo>
                  <a:pt x="5722724" y="1211517"/>
                  <a:pt x="5749371" y="1207474"/>
                  <a:pt x="5753652" y="1198467"/>
                </a:cubicBezTo>
                <a:close/>
                <a:moveTo>
                  <a:pt x="6057472" y="1225406"/>
                </a:moveTo>
                <a:cubicBezTo>
                  <a:pt x="6066315" y="1228714"/>
                  <a:pt x="6071916" y="1232556"/>
                  <a:pt x="6071234" y="1246066"/>
                </a:cubicBezTo>
                <a:cubicBezTo>
                  <a:pt x="6063156" y="1239804"/>
                  <a:pt x="6059059" y="1234543"/>
                  <a:pt x="6057472" y="1225406"/>
                </a:cubicBezTo>
                <a:close/>
                <a:moveTo>
                  <a:pt x="5834055" y="1173755"/>
                </a:moveTo>
                <a:cubicBezTo>
                  <a:pt x="5835443" y="1173813"/>
                  <a:pt x="5836662" y="1178028"/>
                  <a:pt x="5837640" y="1179790"/>
                </a:cubicBezTo>
                <a:cubicBezTo>
                  <a:pt x="5834595" y="1185587"/>
                  <a:pt x="5830406" y="1184054"/>
                  <a:pt x="5826593" y="1183392"/>
                </a:cubicBezTo>
                <a:cubicBezTo>
                  <a:pt x="5822439" y="1182665"/>
                  <a:pt x="5817859" y="1180839"/>
                  <a:pt x="5822467" y="1176263"/>
                </a:cubicBezTo>
                <a:cubicBezTo>
                  <a:pt x="5824898" y="1173859"/>
                  <a:pt x="5830144" y="1173586"/>
                  <a:pt x="5834055" y="1173755"/>
                </a:cubicBezTo>
                <a:close/>
                <a:moveTo>
                  <a:pt x="5923390" y="1176361"/>
                </a:moveTo>
                <a:cubicBezTo>
                  <a:pt x="5929840" y="1177499"/>
                  <a:pt x="5935456" y="1183439"/>
                  <a:pt x="5941445" y="1187239"/>
                </a:cubicBezTo>
                <a:cubicBezTo>
                  <a:pt x="5943297" y="1187863"/>
                  <a:pt x="5945201" y="1188142"/>
                  <a:pt x="5947161" y="1188092"/>
                </a:cubicBezTo>
                <a:cubicBezTo>
                  <a:pt x="5965883" y="1175211"/>
                  <a:pt x="5965791" y="1193878"/>
                  <a:pt x="5970085" y="1202633"/>
                </a:cubicBezTo>
                <a:cubicBezTo>
                  <a:pt x="5978088" y="1218938"/>
                  <a:pt x="5957984" y="1209431"/>
                  <a:pt x="5955916" y="1216993"/>
                </a:cubicBezTo>
                <a:cubicBezTo>
                  <a:pt x="5959138" y="1223508"/>
                  <a:pt x="5962367" y="1230030"/>
                  <a:pt x="5965588" y="1236556"/>
                </a:cubicBezTo>
                <a:cubicBezTo>
                  <a:pt x="5964813" y="1247249"/>
                  <a:pt x="5983251" y="1262002"/>
                  <a:pt x="5958984" y="1267718"/>
                </a:cubicBezTo>
                <a:cubicBezTo>
                  <a:pt x="5941443" y="1265434"/>
                  <a:pt x="5923815" y="1263656"/>
                  <a:pt x="5906381" y="1260754"/>
                </a:cubicBezTo>
                <a:cubicBezTo>
                  <a:pt x="5882691" y="1256814"/>
                  <a:pt x="5875113" y="1241100"/>
                  <a:pt x="5884276" y="1216514"/>
                </a:cubicBezTo>
                <a:cubicBezTo>
                  <a:pt x="5879802" y="1215647"/>
                  <a:pt x="5875318" y="1214784"/>
                  <a:pt x="5870844" y="1213912"/>
                </a:cubicBezTo>
                <a:cubicBezTo>
                  <a:pt x="5859392" y="1218798"/>
                  <a:pt x="5869772" y="1239295"/>
                  <a:pt x="5860215" y="1237670"/>
                </a:cubicBezTo>
                <a:cubicBezTo>
                  <a:pt x="5836721" y="1233665"/>
                  <a:pt x="5818329" y="1251992"/>
                  <a:pt x="5795955" y="1248171"/>
                </a:cubicBezTo>
                <a:cubicBezTo>
                  <a:pt x="5796708" y="1243378"/>
                  <a:pt x="5797469" y="1238583"/>
                  <a:pt x="5798222" y="1233790"/>
                </a:cubicBezTo>
                <a:cubicBezTo>
                  <a:pt x="5822940" y="1234034"/>
                  <a:pt x="5841991" y="1215508"/>
                  <a:pt x="5865991" y="1213350"/>
                </a:cubicBezTo>
                <a:cubicBezTo>
                  <a:pt x="5868545" y="1194978"/>
                  <a:pt x="5880037" y="1194886"/>
                  <a:pt x="5893926" y="1199719"/>
                </a:cubicBezTo>
                <a:cubicBezTo>
                  <a:pt x="5902363" y="1193353"/>
                  <a:pt x="5921165" y="1205295"/>
                  <a:pt x="5921269" y="1184226"/>
                </a:cubicBezTo>
                <a:cubicBezTo>
                  <a:pt x="5916418" y="1179951"/>
                  <a:pt x="5914911" y="1174856"/>
                  <a:pt x="5923390" y="1176361"/>
                </a:cubicBezTo>
                <a:close/>
                <a:moveTo>
                  <a:pt x="6077423" y="1151559"/>
                </a:moveTo>
                <a:cubicBezTo>
                  <a:pt x="6083685" y="1152320"/>
                  <a:pt x="6089200" y="1155430"/>
                  <a:pt x="6093547" y="1162301"/>
                </a:cubicBezTo>
                <a:cubicBezTo>
                  <a:pt x="6097694" y="1168869"/>
                  <a:pt x="6092542" y="1177082"/>
                  <a:pt x="6087869" y="1178342"/>
                </a:cubicBezTo>
                <a:cubicBezTo>
                  <a:pt x="6069614" y="1183288"/>
                  <a:pt x="6068837" y="1161507"/>
                  <a:pt x="6056815" y="1154908"/>
                </a:cubicBezTo>
                <a:cubicBezTo>
                  <a:pt x="6064151" y="1152387"/>
                  <a:pt x="6071161" y="1150799"/>
                  <a:pt x="6077423" y="1151559"/>
                </a:cubicBezTo>
                <a:close/>
                <a:moveTo>
                  <a:pt x="5866918" y="1115003"/>
                </a:moveTo>
                <a:cubicBezTo>
                  <a:pt x="5870194" y="1117025"/>
                  <a:pt x="5873432" y="1119035"/>
                  <a:pt x="5876706" y="1121063"/>
                </a:cubicBezTo>
                <a:cubicBezTo>
                  <a:pt x="5883240" y="1139120"/>
                  <a:pt x="5870875" y="1147562"/>
                  <a:pt x="5858567" y="1155451"/>
                </a:cubicBezTo>
                <a:cubicBezTo>
                  <a:pt x="5846528" y="1163175"/>
                  <a:pt x="5836842" y="1158342"/>
                  <a:pt x="5826177" y="1146968"/>
                </a:cubicBezTo>
                <a:cubicBezTo>
                  <a:pt x="5842380" y="1138030"/>
                  <a:pt x="5868962" y="1142982"/>
                  <a:pt x="5866918" y="1115003"/>
                </a:cubicBezTo>
                <a:close/>
                <a:moveTo>
                  <a:pt x="5870291" y="1115588"/>
                </a:moveTo>
                <a:lnTo>
                  <a:pt x="5870454" y="1115737"/>
                </a:lnTo>
                <a:cubicBezTo>
                  <a:pt x="5870410" y="1115704"/>
                  <a:pt x="5870352" y="1115675"/>
                  <a:pt x="5870306" y="1115647"/>
                </a:cubicBezTo>
                <a:cubicBezTo>
                  <a:pt x="5870299" y="1115621"/>
                  <a:pt x="5870301" y="1115609"/>
                  <a:pt x="5870291" y="1115588"/>
                </a:cubicBezTo>
                <a:close/>
                <a:moveTo>
                  <a:pt x="5255800" y="996481"/>
                </a:moveTo>
                <a:cubicBezTo>
                  <a:pt x="5260048" y="995795"/>
                  <a:pt x="5264011" y="998862"/>
                  <a:pt x="5263534" y="1003708"/>
                </a:cubicBezTo>
                <a:cubicBezTo>
                  <a:pt x="5262705" y="1011967"/>
                  <a:pt x="5254531" y="1005388"/>
                  <a:pt x="5252190" y="1009015"/>
                </a:cubicBezTo>
                <a:cubicBezTo>
                  <a:pt x="5244530" y="1010934"/>
                  <a:pt x="5244196" y="1005168"/>
                  <a:pt x="5245758" y="1002550"/>
                </a:cubicBezTo>
                <a:cubicBezTo>
                  <a:pt x="5247594" y="999520"/>
                  <a:pt x="5252120" y="997082"/>
                  <a:pt x="5255800" y="996481"/>
                </a:cubicBezTo>
                <a:close/>
                <a:moveTo>
                  <a:pt x="4765786" y="871789"/>
                </a:moveTo>
                <a:cubicBezTo>
                  <a:pt x="4728833" y="865620"/>
                  <a:pt x="4691880" y="859449"/>
                  <a:pt x="4654927" y="853280"/>
                </a:cubicBezTo>
                <a:cubicBezTo>
                  <a:pt x="4643742" y="851582"/>
                  <a:pt x="4632543" y="847216"/>
                  <a:pt x="4621596" y="853796"/>
                </a:cubicBezTo>
                <a:lnTo>
                  <a:pt x="4618257" y="856200"/>
                </a:lnTo>
                <a:lnTo>
                  <a:pt x="4657553" y="860131"/>
                </a:lnTo>
                <a:lnTo>
                  <a:pt x="4781409" y="885638"/>
                </a:lnTo>
                <a:lnTo>
                  <a:pt x="4781496" y="883237"/>
                </a:lnTo>
                <a:cubicBezTo>
                  <a:pt x="4779843" y="881739"/>
                  <a:pt x="4778190" y="880241"/>
                  <a:pt x="4776537" y="878742"/>
                </a:cubicBezTo>
                <a:cubicBezTo>
                  <a:pt x="4772876" y="876411"/>
                  <a:pt x="4769215" y="874080"/>
                  <a:pt x="4765786" y="871789"/>
                </a:cubicBezTo>
                <a:close/>
                <a:moveTo>
                  <a:pt x="4005078" y="729018"/>
                </a:moveTo>
                <a:cubicBezTo>
                  <a:pt x="4007111" y="731803"/>
                  <a:pt x="4006903" y="736897"/>
                  <a:pt x="4005673" y="743043"/>
                </a:cubicBezTo>
                <a:cubicBezTo>
                  <a:pt x="3996113" y="743147"/>
                  <a:pt x="3992395" y="737222"/>
                  <a:pt x="3991040" y="728861"/>
                </a:cubicBezTo>
                <a:cubicBezTo>
                  <a:pt x="3998771" y="725762"/>
                  <a:pt x="4003045" y="726235"/>
                  <a:pt x="4005078" y="729018"/>
                </a:cubicBezTo>
                <a:close/>
                <a:moveTo>
                  <a:pt x="5538168" y="993704"/>
                </a:moveTo>
                <a:cubicBezTo>
                  <a:pt x="5548152" y="997250"/>
                  <a:pt x="5539039" y="1008124"/>
                  <a:pt x="5540204" y="1015628"/>
                </a:cubicBezTo>
                <a:cubicBezTo>
                  <a:pt x="5535639" y="1017346"/>
                  <a:pt x="5530460" y="1029849"/>
                  <a:pt x="5526857" y="1014853"/>
                </a:cubicBezTo>
                <a:cubicBezTo>
                  <a:pt x="5527253" y="1012644"/>
                  <a:pt x="5527649" y="1010434"/>
                  <a:pt x="5528046" y="1008219"/>
                </a:cubicBezTo>
                <a:cubicBezTo>
                  <a:pt x="5531047" y="1002824"/>
                  <a:pt x="5527781" y="990013"/>
                  <a:pt x="5538168" y="993704"/>
                </a:cubicBezTo>
                <a:close/>
                <a:moveTo>
                  <a:pt x="5950973" y="1065141"/>
                </a:moveTo>
                <a:cubicBezTo>
                  <a:pt x="5953074" y="1065582"/>
                  <a:pt x="5954668" y="1068514"/>
                  <a:pt x="5957572" y="1071441"/>
                </a:cubicBezTo>
                <a:cubicBezTo>
                  <a:pt x="5953727" y="1073135"/>
                  <a:pt x="5951256" y="1075192"/>
                  <a:pt x="5948971" y="1075010"/>
                </a:cubicBezTo>
                <a:cubicBezTo>
                  <a:pt x="5944789" y="1074668"/>
                  <a:pt x="5941155" y="1072023"/>
                  <a:pt x="5943409" y="1067303"/>
                </a:cubicBezTo>
                <a:cubicBezTo>
                  <a:pt x="5944201" y="1065647"/>
                  <a:pt x="5948605" y="1064642"/>
                  <a:pt x="5950973" y="1065141"/>
                </a:cubicBezTo>
                <a:close/>
                <a:moveTo>
                  <a:pt x="5379422" y="940185"/>
                </a:moveTo>
                <a:cubicBezTo>
                  <a:pt x="5384474" y="948432"/>
                  <a:pt x="5382110" y="954876"/>
                  <a:pt x="5380947" y="961282"/>
                </a:cubicBezTo>
                <a:cubicBezTo>
                  <a:pt x="5376962" y="960452"/>
                  <a:pt x="5372977" y="959628"/>
                  <a:pt x="5369015" y="958803"/>
                </a:cubicBezTo>
                <a:cubicBezTo>
                  <a:pt x="5372282" y="952969"/>
                  <a:pt x="5375547" y="947135"/>
                  <a:pt x="5379422" y="940185"/>
                </a:cubicBezTo>
                <a:close/>
                <a:moveTo>
                  <a:pt x="4581712" y="788937"/>
                </a:moveTo>
                <a:cubicBezTo>
                  <a:pt x="4586506" y="790334"/>
                  <a:pt x="4586640" y="794638"/>
                  <a:pt x="4586317" y="798818"/>
                </a:cubicBezTo>
                <a:cubicBezTo>
                  <a:pt x="4585114" y="803500"/>
                  <a:pt x="4581761" y="806216"/>
                  <a:pt x="4577722" y="803659"/>
                </a:cubicBezTo>
                <a:cubicBezTo>
                  <a:pt x="4575000" y="801940"/>
                  <a:pt x="4572449" y="797337"/>
                  <a:pt x="4572664" y="794215"/>
                </a:cubicBezTo>
                <a:cubicBezTo>
                  <a:pt x="4572942" y="790002"/>
                  <a:pt x="4577255" y="787634"/>
                  <a:pt x="4581712" y="788937"/>
                </a:cubicBezTo>
                <a:close/>
                <a:moveTo>
                  <a:pt x="3954422" y="680033"/>
                </a:moveTo>
                <a:cubicBezTo>
                  <a:pt x="3955360" y="684135"/>
                  <a:pt x="3956851" y="686937"/>
                  <a:pt x="3956378" y="689366"/>
                </a:cubicBezTo>
                <a:cubicBezTo>
                  <a:pt x="3955518" y="693962"/>
                  <a:pt x="3951926" y="696013"/>
                  <a:pt x="3948064" y="692883"/>
                </a:cubicBezTo>
                <a:cubicBezTo>
                  <a:pt x="3946542" y="691637"/>
                  <a:pt x="3946319" y="687268"/>
                  <a:pt x="3947227" y="685009"/>
                </a:cubicBezTo>
                <a:cubicBezTo>
                  <a:pt x="3948004" y="683067"/>
                  <a:pt x="3951217" y="682107"/>
                  <a:pt x="3954422" y="680033"/>
                </a:cubicBezTo>
                <a:close/>
                <a:moveTo>
                  <a:pt x="5961637" y="1015725"/>
                </a:moveTo>
                <a:cubicBezTo>
                  <a:pt x="5966164" y="1017638"/>
                  <a:pt x="5966380" y="1021765"/>
                  <a:pt x="5965273" y="1025822"/>
                </a:cubicBezTo>
                <a:cubicBezTo>
                  <a:pt x="5964065" y="1030245"/>
                  <a:pt x="5960620" y="1031964"/>
                  <a:pt x="5954382" y="1032140"/>
                </a:cubicBezTo>
                <a:cubicBezTo>
                  <a:pt x="5953241" y="1029286"/>
                  <a:pt x="5950290" y="1025538"/>
                  <a:pt x="5950896" y="1022484"/>
                </a:cubicBezTo>
                <a:cubicBezTo>
                  <a:pt x="5951832" y="1017668"/>
                  <a:pt x="5955160" y="1012996"/>
                  <a:pt x="5961637" y="1015725"/>
                </a:cubicBezTo>
                <a:close/>
                <a:moveTo>
                  <a:pt x="5533268" y="929381"/>
                </a:moveTo>
                <a:cubicBezTo>
                  <a:pt x="5536416" y="927491"/>
                  <a:pt x="5538879" y="929549"/>
                  <a:pt x="5539334" y="932871"/>
                </a:cubicBezTo>
                <a:cubicBezTo>
                  <a:pt x="5539998" y="937750"/>
                  <a:pt x="5536831" y="940045"/>
                  <a:pt x="5532626" y="941279"/>
                </a:cubicBezTo>
                <a:cubicBezTo>
                  <a:pt x="5528770" y="941442"/>
                  <a:pt x="5526657" y="939187"/>
                  <a:pt x="5527737" y="935868"/>
                </a:cubicBezTo>
                <a:cubicBezTo>
                  <a:pt x="5528554" y="933334"/>
                  <a:pt x="5530921" y="930793"/>
                  <a:pt x="5533268" y="929381"/>
                </a:cubicBezTo>
                <a:close/>
                <a:moveTo>
                  <a:pt x="5850646" y="944612"/>
                </a:moveTo>
                <a:cubicBezTo>
                  <a:pt x="5857419" y="946279"/>
                  <a:pt x="5862293" y="946048"/>
                  <a:pt x="5862092" y="951268"/>
                </a:cubicBezTo>
                <a:cubicBezTo>
                  <a:pt x="5862033" y="952844"/>
                  <a:pt x="5857563" y="955965"/>
                  <a:pt x="5856293" y="955448"/>
                </a:cubicBezTo>
                <a:cubicBezTo>
                  <a:pt x="5853014" y="954106"/>
                  <a:pt x="5850157" y="951344"/>
                  <a:pt x="5847749" y="948610"/>
                </a:cubicBezTo>
                <a:cubicBezTo>
                  <a:pt x="5847413" y="948225"/>
                  <a:pt x="5850483" y="944829"/>
                  <a:pt x="5850646" y="944612"/>
                </a:cubicBezTo>
                <a:close/>
                <a:moveTo>
                  <a:pt x="5483264" y="842359"/>
                </a:moveTo>
                <a:cubicBezTo>
                  <a:pt x="5486409" y="843344"/>
                  <a:pt x="5489420" y="845233"/>
                  <a:pt x="5492216" y="848582"/>
                </a:cubicBezTo>
                <a:cubicBezTo>
                  <a:pt x="5477689" y="857793"/>
                  <a:pt x="5465092" y="854085"/>
                  <a:pt x="5453580" y="842873"/>
                </a:cubicBezTo>
                <a:cubicBezTo>
                  <a:pt x="5463186" y="844591"/>
                  <a:pt x="5473827" y="839406"/>
                  <a:pt x="5483264" y="842359"/>
                </a:cubicBezTo>
                <a:close/>
                <a:moveTo>
                  <a:pt x="4009296" y="586436"/>
                </a:moveTo>
                <a:cubicBezTo>
                  <a:pt x="3992849" y="607732"/>
                  <a:pt x="3970127" y="605338"/>
                  <a:pt x="3957679" y="629203"/>
                </a:cubicBezTo>
                <a:cubicBezTo>
                  <a:pt x="3958536" y="589731"/>
                  <a:pt x="3982787" y="592446"/>
                  <a:pt x="4009296" y="586436"/>
                </a:cubicBezTo>
                <a:close/>
                <a:moveTo>
                  <a:pt x="5906198" y="903433"/>
                </a:moveTo>
                <a:cubicBezTo>
                  <a:pt x="5908396" y="904876"/>
                  <a:pt x="5909895" y="907372"/>
                  <a:pt x="5910408" y="911093"/>
                </a:cubicBezTo>
                <a:cubicBezTo>
                  <a:pt x="5908822" y="912542"/>
                  <a:pt x="5907713" y="914294"/>
                  <a:pt x="5907054" y="916346"/>
                </a:cubicBezTo>
                <a:cubicBezTo>
                  <a:pt x="5900597" y="916565"/>
                  <a:pt x="5894875" y="915076"/>
                  <a:pt x="5893552" y="907828"/>
                </a:cubicBezTo>
                <a:cubicBezTo>
                  <a:pt x="5893254" y="906133"/>
                  <a:pt x="5896038" y="902349"/>
                  <a:pt x="5897795" y="902094"/>
                </a:cubicBezTo>
                <a:cubicBezTo>
                  <a:pt x="5901103" y="901601"/>
                  <a:pt x="5904000" y="901991"/>
                  <a:pt x="5906198" y="903433"/>
                </a:cubicBezTo>
                <a:close/>
                <a:moveTo>
                  <a:pt x="4579518" y="672514"/>
                </a:moveTo>
                <a:cubicBezTo>
                  <a:pt x="4580879" y="672975"/>
                  <a:pt x="4582543" y="674895"/>
                  <a:pt x="4584704" y="679218"/>
                </a:cubicBezTo>
                <a:cubicBezTo>
                  <a:pt x="4577096" y="705434"/>
                  <a:pt x="4558496" y="718605"/>
                  <a:pt x="4532594" y="723086"/>
                </a:cubicBezTo>
                <a:cubicBezTo>
                  <a:pt x="4513247" y="726429"/>
                  <a:pt x="4493889" y="729745"/>
                  <a:pt x="4467005" y="734369"/>
                </a:cubicBezTo>
                <a:cubicBezTo>
                  <a:pt x="4498251" y="699527"/>
                  <a:pt x="4530008" y="682764"/>
                  <a:pt x="4570132" y="682243"/>
                </a:cubicBezTo>
                <a:cubicBezTo>
                  <a:pt x="4574063" y="682871"/>
                  <a:pt x="4575432" y="671129"/>
                  <a:pt x="4579518" y="672514"/>
                </a:cubicBezTo>
                <a:close/>
                <a:moveTo>
                  <a:pt x="4090607" y="561876"/>
                </a:moveTo>
                <a:cubicBezTo>
                  <a:pt x="4096283" y="566461"/>
                  <a:pt x="4098966" y="571458"/>
                  <a:pt x="4096892" y="576303"/>
                </a:cubicBezTo>
                <a:cubicBezTo>
                  <a:pt x="4095233" y="580201"/>
                  <a:pt x="4092069" y="586462"/>
                  <a:pt x="4086057" y="583460"/>
                </a:cubicBezTo>
                <a:cubicBezTo>
                  <a:pt x="4083647" y="582256"/>
                  <a:pt x="4081648" y="576289"/>
                  <a:pt x="4082492" y="573383"/>
                </a:cubicBezTo>
                <a:cubicBezTo>
                  <a:pt x="4083729" y="569154"/>
                  <a:pt x="4087722" y="565730"/>
                  <a:pt x="4090607" y="561876"/>
                </a:cubicBezTo>
                <a:close/>
                <a:moveTo>
                  <a:pt x="5501895" y="742467"/>
                </a:moveTo>
                <a:cubicBezTo>
                  <a:pt x="5504305" y="741934"/>
                  <a:pt x="5507736" y="746098"/>
                  <a:pt x="5512989" y="749779"/>
                </a:cubicBezTo>
                <a:cubicBezTo>
                  <a:pt x="5507465" y="752452"/>
                  <a:pt x="5504388" y="754801"/>
                  <a:pt x="5501072" y="755195"/>
                </a:cubicBezTo>
                <a:cubicBezTo>
                  <a:pt x="5499259" y="755415"/>
                  <a:pt x="5495097" y="751326"/>
                  <a:pt x="5495312" y="750948"/>
                </a:cubicBezTo>
                <a:cubicBezTo>
                  <a:pt x="5497033" y="747709"/>
                  <a:pt x="5499122" y="743073"/>
                  <a:pt x="5501895" y="742467"/>
                </a:cubicBezTo>
                <a:close/>
                <a:moveTo>
                  <a:pt x="4185769" y="513939"/>
                </a:moveTo>
                <a:cubicBezTo>
                  <a:pt x="4185870" y="517564"/>
                  <a:pt x="4185947" y="521183"/>
                  <a:pt x="4186049" y="524802"/>
                </a:cubicBezTo>
                <a:cubicBezTo>
                  <a:pt x="4180319" y="530473"/>
                  <a:pt x="4171198" y="533050"/>
                  <a:pt x="4169226" y="525048"/>
                </a:cubicBezTo>
                <a:cubicBezTo>
                  <a:pt x="4166395" y="513575"/>
                  <a:pt x="4179158" y="516417"/>
                  <a:pt x="4185769" y="513939"/>
                </a:cubicBezTo>
                <a:close/>
                <a:moveTo>
                  <a:pt x="5479481" y="725530"/>
                </a:moveTo>
                <a:cubicBezTo>
                  <a:pt x="5497814" y="728544"/>
                  <a:pt x="5474072" y="739878"/>
                  <a:pt x="5482122" y="749039"/>
                </a:cubicBezTo>
                <a:cubicBezTo>
                  <a:pt x="5489196" y="757083"/>
                  <a:pt x="5473597" y="760748"/>
                  <a:pt x="5471263" y="768248"/>
                </a:cubicBezTo>
                <a:cubicBezTo>
                  <a:pt x="5452835" y="781953"/>
                  <a:pt x="5434608" y="795966"/>
                  <a:pt x="5415903" y="809288"/>
                </a:cubicBezTo>
                <a:cubicBezTo>
                  <a:pt x="5395517" y="823794"/>
                  <a:pt x="5386559" y="802857"/>
                  <a:pt x="5373471" y="794857"/>
                </a:cubicBezTo>
                <a:cubicBezTo>
                  <a:pt x="5365083" y="791048"/>
                  <a:pt x="5356216" y="787871"/>
                  <a:pt x="5349253" y="775557"/>
                </a:cubicBezTo>
                <a:cubicBezTo>
                  <a:pt x="5364923" y="775116"/>
                  <a:pt x="5379648" y="773905"/>
                  <a:pt x="5379396" y="754195"/>
                </a:cubicBezTo>
                <a:cubicBezTo>
                  <a:pt x="5379329" y="749334"/>
                  <a:pt x="5381927" y="749309"/>
                  <a:pt x="5390088" y="761356"/>
                </a:cubicBezTo>
                <a:cubicBezTo>
                  <a:pt x="5394931" y="767532"/>
                  <a:pt x="5393872" y="778131"/>
                  <a:pt x="5406497" y="781048"/>
                </a:cubicBezTo>
                <a:cubicBezTo>
                  <a:pt x="5406489" y="765766"/>
                  <a:pt x="5410909" y="752617"/>
                  <a:pt x="5424196" y="744229"/>
                </a:cubicBezTo>
                <a:cubicBezTo>
                  <a:pt x="5431766" y="739448"/>
                  <a:pt x="5433638" y="723341"/>
                  <a:pt x="5443452" y="727126"/>
                </a:cubicBezTo>
                <a:cubicBezTo>
                  <a:pt x="5456979" y="732334"/>
                  <a:pt x="5450959" y="746691"/>
                  <a:pt x="5449608" y="757809"/>
                </a:cubicBezTo>
                <a:cubicBezTo>
                  <a:pt x="5462862" y="763275"/>
                  <a:pt x="5462189" y="753071"/>
                  <a:pt x="5463922" y="745258"/>
                </a:cubicBezTo>
                <a:cubicBezTo>
                  <a:pt x="5465933" y="736064"/>
                  <a:pt x="5468735" y="723770"/>
                  <a:pt x="5479481" y="725530"/>
                </a:cubicBezTo>
                <a:close/>
                <a:moveTo>
                  <a:pt x="4822991" y="586936"/>
                </a:moveTo>
                <a:cubicBezTo>
                  <a:pt x="4829770" y="589609"/>
                  <a:pt x="4835763" y="593701"/>
                  <a:pt x="4840233" y="599239"/>
                </a:cubicBezTo>
                <a:cubicBezTo>
                  <a:pt x="4845198" y="605396"/>
                  <a:pt x="4852052" y="613767"/>
                  <a:pt x="4838245" y="618630"/>
                </a:cubicBezTo>
                <a:cubicBezTo>
                  <a:pt x="4809416" y="628777"/>
                  <a:pt x="4781974" y="645541"/>
                  <a:pt x="4749112" y="637375"/>
                </a:cubicBezTo>
                <a:cubicBezTo>
                  <a:pt x="4737617" y="642255"/>
                  <a:pt x="4733336" y="632682"/>
                  <a:pt x="4731642" y="625636"/>
                </a:cubicBezTo>
                <a:cubicBezTo>
                  <a:pt x="4729046" y="614905"/>
                  <a:pt x="4741924" y="621954"/>
                  <a:pt x="4745709" y="616292"/>
                </a:cubicBezTo>
                <a:cubicBezTo>
                  <a:pt x="4749694" y="610331"/>
                  <a:pt x="4755964" y="605949"/>
                  <a:pt x="4760734" y="600446"/>
                </a:cubicBezTo>
                <a:cubicBezTo>
                  <a:pt x="4775255" y="583672"/>
                  <a:pt x="4802655" y="578918"/>
                  <a:pt x="4822991" y="586936"/>
                </a:cubicBezTo>
                <a:close/>
                <a:moveTo>
                  <a:pt x="4219766" y="481169"/>
                </a:moveTo>
                <a:cubicBezTo>
                  <a:pt x="4221812" y="483740"/>
                  <a:pt x="4224001" y="485491"/>
                  <a:pt x="4223688" y="486274"/>
                </a:cubicBezTo>
                <a:cubicBezTo>
                  <a:pt x="4221823" y="491073"/>
                  <a:pt x="4219586" y="495840"/>
                  <a:pt x="4213729" y="497096"/>
                </a:cubicBezTo>
                <a:cubicBezTo>
                  <a:pt x="4213369" y="495114"/>
                  <a:pt x="4212092" y="492683"/>
                  <a:pt x="4212807" y="491246"/>
                </a:cubicBezTo>
                <a:cubicBezTo>
                  <a:pt x="4214544" y="487765"/>
                  <a:pt x="4217207" y="484747"/>
                  <a:pt x="4219766" y="481169"/>
                </a:cubicBezTo>
                <a:close/>
                <a:moveTo>
                  <a:pt x="3542866" y="312449"/>
                </a:moveTo>
                <a:cubicBezTo>
                  <a:pt x="3548739" y="315564"/>
                  <a:pt x="3552600" y="322479"/>
                  <a:pt x="3556402" y="326724"/>
                </a:cubicBezTo>
                <a:cubicBezTo>
                  <a:pt x="3555409" y="335126"/>
                  <a:pt x="3551288" y="337658"/>
                  <a:pt x="3545572" y="337082"/>
                </a:cubicBezTo>
                <a:cubicBezTo>
                  <a:pt x="3536150" y="336133"/>
                  <a:pt x="3534772" y="328335"/>
                  <a:pt x="3533794" y="321134"/>
                </a:cubicBezTo>
                <a:cubicBezTo>
                  <a:pt x="3532915" y="314662"/>
                  <a:pt x="3538221" y="309988"/>
                  <a:pt x="3542866" y="312449"/>
                </a:cubicBezTo>
                <a:close/>
                <a:moveTo>
                  <a:pt x="5384922" y="632028"/>
                </a:moveTo>
                <a:cubicBezTo>
                  <a:pt x="5396160" y="632039"/>
                  <a:pt x="5392356" y="641555"/>
                  <a:pt x="5393576" y="648309"/>
                </a:cubicBezTo>
                <a:cubicBezTo>
                  <a:pt x="5395055" y="656319"/>
                  <a:pt x="5403370" y="653884"/>
                  <a:pt x="5408423" y="656457"/>
                </a:cubicBezTo>
                <a:cubicBezTo>
                  <a:pt x="5412747" y="649454"/>
                  <a:pt x="5417444" y="648573"/>
                  <a:pt x="5422187" y="655695"/>
                </a:cubicBezTo>
                <a:cubicBezTo>
                  <a:pt x="5426547" y="662267"/>
                  <a:pt x="5423902" y="667865"/>
                  <a:pt x="5417103" y="669835"/>
                </a:cubicBezTo>
                <a:cubicBezTo>
                  <a:pt x="5409293" y="672114"/>
                  <a:pt x="5401115" y="672391"/>
                  <a:pt x="5393046" y="673414"/>
                </a:cubicBezTo>
                <a:cubicBezTo>
                  <a:pt x="5392237" y="690476"/>
                  <a:pt x="5380107" y="681829"/>
                  <a:pt x="5372078" y="682616"/>
                </a:cubicBezTo>
                <a:cubicBezTo>
                  <a:pt x="5375757" y="691735"/>
                  <a:pt x="5371048" y="694067"/>
                  <a:pt x="5362856" y="695796"/>
                </a:cubicBezTo>
                <a:cubicBezTo>
                  <a:pt x="5336261" y="701598"/>
                  <a:pt x="5314891" y="721392"/>
                  <a:pt x="5286818" y="723305"/>
                </a:cubicBezTo>
                <a:cubicBezTo>
                  <a:pt x="5277772" y="734093"/>
                  <a:pt x="5266756" y="739692"/>
                  <a:pt x="5252434" y="742294"/>
                </a:cubicBezTo>
                <a:cubicBezTo>
                  <a:pt x="5228446" y="746854"/>
                  <a:pt x="5207343" y="758214"/>
                  <a:pt x="5193512" y="780043"/>
                </a:cubicBezTo>
                <a:cubicBezTo>
                  <a:pt x="5246803" y="796800"/>
                  <a:pt x="5300053" y="813793"/>
                  <a:pt x="5357068" y="803577"/>
                </a:cubicBezTo>
                <a:cubicBezTo>
                  <a:pt x="5365160" y="795532"/>
                  <a:pt x="5371676" y="799327"/>
                  <a:pt x="5377852" y="806456"/>
                </a:cubicBezTo>
                <a:cubicBezTo>
                  <a:pt x="5374266" y="813345"/>
                  <a:pt x="5368875" y="818224"/>
                  <a:pt x="5361722" y="820859"/>
                </a:cubicBezTo>
                <a:cubicBezTo>
                  <a:pt x="5354390" y="821768"/>
                  <a:pt x="5351694" y="833172"/>
                  <a:pt x="5340136" y="825352"/>
                </a:cubicBezTo>
                <a:cubicBezTo>
                  <a:pt x="5323921" y="814059"/>
                  <a:pt x="5300777" y="793082"/>
                  <a:pt x="5297487" y="836850"/>
                </a:cubicBezTo>
                <a:cubicBezTo>
                  <a:pt x="5297352" y="839007"/>
                  <a:pt x="5288969" y="840460"/>
                  <a:pt x="5284614" y="842127"/>
                </a:cubicBezTo>
                <a:cubicBezTo>
                  <a:pt x="5273997" y="850945"/>
                  <a:pt x="5262280" y="870232"/>
                  <a:pt x="5256279" y="838664"/>
                </a:cubicBezTo>
                <a:cubicBezTo>
                  <a:pt x="5255799" y="835915"/>
                  <a:pt x="5247127" y="834895"/>
                  <a:pt x="5242416" y="833109"/>
                </a:cubicBezTo>
                <a:cubicBezTo>
                  <a:pt x="5234513" y="837309"/>
                  <a:pt x="5236062" y="846301"/>
                  <a:pt x="5233021" y="852799"/>
                </a:cubicBezTo>
                <a:cubicBezTo>
                  <a:pt x="5234416" y="857160"/>
                  <a:pt x="5235812" y="861521"/>
                  <a:pt x="5237208" y="865882"/>
                </a:cubicBezTo>
                <a:cubicBezTo>
                  <a:pt x="5244504" y="873447"/>
                  <a:pt x="5255203" y="864159"/>
                  <a:pt x="5263086" y="871100"/>
                </a:cubicBezTo>
                <a:cubicBezTo>
                  <a:pt x="5258846" y="881751"/>
                  <a:pt x="5248193" y="876995"/>
                  <a:pt x="5240999" y="879866"/>
                </a:cubicBezTo>
                <a:cubicBezTo>
                  <a:pt x="5233710" y="884658"/>
                  <a:pt x="5226463" y="889215"/>
                  <a:pt x="5219406" y="894048"/>
                </a:cubicBezTo>
                <a:cubicBezTo>
                  <a:pt x="5214531" y="893202"/>
                  <a:pt x="5209888" y="892396"/>
                  <a:pt x="5205245" y="891591"/>
                </a:cubicBezTo>
                <a:cubicBezTo>
                  <a:pt x="5206954" y="895522"/>
                  <a:pt x="5208432" y="899412"/>
                  <a:pt x="5210100" y="903578"/>
                </a:cubicBezTo>
                <a:cubicBezTo>
                  <a:pt x="5207386" y="908195"/>
                  <a:pt x="5204439" y="912772"/>
                  <a:pt x="5201725" y="917389"/>
                </a:cubicBezTo>
                <a:cubicBezTo>
                  <a:pt x="5204325" y="925836"/>
                  <a:pt x="5222251" y="923132"/>
                  <a:pt x="5216581" y="937895"/>
                </a:cubicBezTo>
                <a:cubicBezTo>
                  <a:pt x="5209246" y="934685"/>
                  <a:pt x="5201639" y="931668"/>
                  <a:pt x="5194071" y="928418"/>
                </a:cubicBezTo>
                <a:cubicBezTo>
                  <a:pt x="5196261" y="935096"/>
                  <a:pt x="5194968" y="941172"/>
                  <a:pt x="5191544" y="947119"/>
                </a:cubicBezTo>
                <a:cubicBezTo>
                  <a:pt x="5186508" y="951333"/>
                  <a:pt x="5190162" y="963355"/>
                  <a:pt x="5182187" y="962456"/>
                </a:cubicBezTo>
                <a:cubicBezTo>
                  <a:pt x="5172587" y="961274"/>
                  <a:pt x="5177128" y="951644"/>
                  <a:pt x="5177069" y="945092"/>
                </a:cubicBezTo>
                <a:cubicBezTo>
                  <a:pt x="5175676" y="944851"/>
                  <a:pt x="5174516" y="944649"/>
                  <a:pt x="5173355" y="944448"/>
                </a:cubicBezTo>
                <a:cubicBezTo>
                  <a:pt x="5173737" y="944999"/>
                  <a:pt x="5174161" y="945315"/>
                  <a:pt x="5174312" y="945825"/>
                </a:cubicBezTo>
                <a:cubicBezTo>
                  <a:pt x="5174146" y="964694"/>
                  <a:pt x="5188280" y="987984"/>
                  <a:pt x="5158396" y="997578"/>
                </a:cubicBezTo>
                <a:cubicBezTo>
                  <a:pt x="5155338" y="997289"/>
                  <a:pt x="5152947" y="995906"/>
                  <a:pt x="5150365" y="994246"/>
                </a:cubicBezTo>
                <a:cubicBezTo>
                  <a:pt x="5150014" y="995578"/>
                  <a:pt x="5151260" y="997444"/>
                  <a:pt x="5152895" y="999432"/>
                </a:cubicBezTo>
                <a:lnTo>
                  <a:pt x="5157238" y="1004702"/>
                </a:lnTo>
                <a:lnTo>
                  <a:pt x="5172193" y="1011606"/>
                </a:lnTo>
                <a:lnTo>
                  <a:pt x="5175285" y="1007232"/>
                </a:lnTo>
                <a:cubicBezTo>
                  <a:pt x="5178097" y="1003601"/>
                  <a:pt x="5181591" y="1001723"/>
                  <a:pt x="5187499" y="1006261"/>
                </a:cubicBezTo>
                <a:lnTo>
                  <a:pt x="5197991" y="1023518"/>
                </a:lnTo>
                <a:lnTo>
                  <a:pt x="5292622" y="1067212"/>
                </a:lnTo>
                <a:cubicBezTo>
                  <a:pt x="5406252" y="1123902"/>
                  <a:pt x="5504146" y="1181629"/>
                  <a:pt x="5587809" y="1240201"/>
                </a:cubicBezTo>
                <a:lnTo>
                  <a:pt x="5650661" y="1288547"/>
                </a:lnTo>
                <a:lnTo>
                  <a:pt x="5648095" y="1281847"/>
                </a:lnTo>
                <a:cubicBezTo>
                  <a:pt x="5648738" y="1277991"/>
                  <a:pt x="5651847" y="1274913"/>
                  <a:pt x="5657853" y="1273384"/>
                </a:cubicBezTo>
                <a:cubicBezTo>
                  <a:pt x="5676606" y="1268607"/>
                  <a:pt x="5650746" y="1295904"/>
                  <a:pt x="5670339" y="1292386"/>
                </a:cubicBezTo>
                <a:cubicBezTo>
                  <a:pt x="5682112" y="1292227"/>
                  <a:pt x="5681661" y="1297951"/>
                  <a:pt x="5677515" y="1306319"/>
                </a:cubicBezTo>
                <a:lnTo>
                  <a:pt x="5676439" y="1308376"/>
                </a:lnTo>
                <a:lnTo>
                  <a:pt x="5702820" y="1328669"/>
                </a:lnTo>
                <a:lnTo>
                  <a:pt x="5712135" y="1337473"/>
                </a:lnTo>
                <a:lnTo>
                  <a:pt x="5727420" y="1336353"/>
                </a:lnTo>
                <a:cubicBezTo>
                  <a:pt x="5735353" y="1339482"/>
                  <a:pt x="5741645" y="1345800"/>
                  <a:pt x="5742223" y="1353675"/>
                </a:cubicBezTo>
                <a:cubicBezTo>
                  <a:pt x="5742233" y="1353838"/>
                  <a:pt x="5740407" y="1354137"/>
                  <a:pt x="5738092" y="1354472"/>
                </a:cubicBezTo>
                <a:lnTo>
                  <a:pt x="5731173" y="1355466"/>
                </a:lnTo>
                <a:lnTo>
                  <a:pt x="5797614" y="1418261"/>
                </a:lnTo>
                <a:cubicBezTo>
                  <a:pt x="6109509" y="1748649"/>
                  <a:pt x="6036476" y="2098809"/>
                  <a:pt x="5829010" y="2436895"/>
                </a:cubicBezTo>
                <a:lnTo>
                  <a:pt x="5712070" y="2608129"/>
                </a:lnTo>
                <a:lnTo>
                  <a:pt x="5715290" y="2608438"/>
                </a:lnTo>
                <a:cubicBezTo>
                  <a:pt x="5718167" y="2609513"/>
                  <a:pt x="5722009" y="2611406"/>
                  <a:pt x="5727131" y="2613930"/>
                </a:cubicBezTo>
                <a:cubicBezTo>
                  <a:pt x="5732649" y="2616584"/>
                  <a:pt x="5737713" y="2613586"/>
                  <a:pt x="5741193" y="2610072"/>
                </a:cubicBezTo>
                <a:cubicBezTo>
                  <a:pt x="5764323" y="2588403"/>
                  <a:pt x="5762096" y="2608126"/>
                  <a:pt x="5760808" y="2622439"/>
                </a:cubicBezTo>
                <a:cubicBezTo>
                  <a:pt x="5780702" y="2620803"/>
                  <a:pt x="5749791" y="2583943"/>
                  <a:pt x="5784044" y="2593278"/>
                </a:cubicBezTo>
                <a:cubicBezTo>
                  <a:pt x="5795271" y="2576812"/>
                  <a:pt x="5804421" y="2558534"/>
                  <a:pt x="5823450" y="2549478"/>
                </a:cubicBezTo>
                <a:cubicBezTo>
                  <a:pt x="5830378" y="2537113"/>
                  <a:pt x="5817645" y="2526424"/>
                  <a:pt x="5819971" y="2513017"/>
                </a:cubicBezTo>
                <a:cubicBezTo>
                  <a:pt x="5833722" y="2513707"/>
                  <a:pt x="5835955" y="2524270"/>
                  <a:pt x="5839947" y="2532959"/>
                </a:cubicBezTo>
                <a:cubicBezTo>
                  <a:pt x="5841996" y="2533556"/>
                  <a:pt x="5844085" y="2533918"/>
                  <a:pt x="5846134" y="2534516"/>
                </a:cubicBezTo>
                <a:cubicBezTo>
                  <a:pt x="5868627" y="2519279"/>
                  <a:pt x="5899705" y="2519342"/>
                  <a:pt x="5917126" y="2494744"/>
                </a:cubicBezTo>
                <a:cubicBezTo>
                  <a:pt x="5952454" y="2478584"/>
                  <a:pt x="5961767" y="2459363"/>
                  <a:pt x="5951939" y="2422285"/>
                </a:cubicBezTo>
                <a:cubicBezTo>
                  <a:pt x="5966290" y="2420898"/>
                  <a:pt x="5965810" y="2440198"/>
                  <a:pt x="5978087" y="2441116"/>
                </a:cubicBezTo>
                <a:cubicBezTo>
                  <a:pt x="6000564" y="2445259"/>
                  <a:pt x="6015322" y="2419472"/>
                  <a:pt x="6038170" y="2425617"/>
                </a:cubicBezTo>
                <a:cubicBezTo>
                  <a:pt x="6051028" y="2417672"/>
                  <a:pt x="6067056" y="2414881"/>
                  <a:pt x="6075090" y="2400284"/>
                </a:cubicBezTo>
                <a:cubicBezTo>
                  <a:pt x="6072596" y="2366416"/>
                  <a:pt x="6069534" y="2362009"/>
                  <a:pt x="6048516" y="2377017"/>
                </a:cubicBezTo>
                <a:cubicBezTo>
                  <a:pt x="6019855" y="2397484"/>
                  <a:pt x="6026859" y="2376409"/>
                  <a:pt x="6026208" y="2362244"/>
                </a:cubicBezTo>
                <a:cubicBezTo>
                  <a:pt x="6025767" y="2355141"/>
                  <a:pt x="6027073" y="2347615"/>
                  <a:pt x="6027601" y="2340438"/>
                </a:cubicBezTo>
                <a:cubicBezTo>
                  <a:pt x="6017195" y="2338390"/>
                  <a:pt x="6007689" y="2335287"/>
                  <a:pt x="6004500" y="2323346"/>
                </a:cubicBezTo>
                <a:cubicBezTo>
                  <a:pt x="6017206" y="2292842"/>
                  <a:pt x="5981784" y="2288876"/>
                  <a:pt x="5973878" y="2266910"/>
                </a:cubicBezTo>
                <a:cubicBezTo>
                  <a:pt x="6000573" y="2267423"/>
                  <a:pt x="6027310" y="2249773"/>
                  <a:pt x="6051985" y="2272952"/>
                </a:cubicBezTo>
                <a:cubicBezTo>
                  <a:pt x="6051238" y="2256590"/>
                  <a:pt x="6071208" y="2246244"/>
                  <a:pt x="6064477" y="2227148"/>
                </a:cubicBezTo>
                <a:cubicBezTo>
                  <a:pt x="6062699" y="2222235"/>
                  <a:pt x="6073972" y="2213774"/>
                  <a:pt x="6080692" y="2216393"/>
                </a:cubicBezTo>
                <a:cubicBezTo>
                  <a:pt x="6091427" y="2220679"/>
                  <a:pt x="6079758" y="2230042"/>
                  <a:pt x="6080593" y="2232125"/>
                </a:cubicBezTo>
                <a:cubicBezTo>
                  <a:pt x="6087486" y="2250281"/>
                  <a:pt x="6066415" y="2266976"/>
                  <a:pt x="6067782" y="2270121"/>
                </a:cubicBezTo>
                <a:cubicBezTo>
                  <a:pt x="6082426" y="2301494"/>
                  <a:pt x="6075991" y="2337204"/>
                  <a:pt x="6090798" y="2367637"/>
                </a:cubicBezTo>
                <a:cubicBezTo>
                  <a:pt x="6093314" y="2372435"/>
                  <a:pt x="6100539" y="2374899"/>
                  <a:pt x="6105429" y="2378413"/>
                </a:cubicBezTo>
                <a:cubicBezTo>
                  <a:pt x="6122206" y="2391985"/>
                  <a:pt x="6113846" y="2408463"/>
                  <a:pt x="6103926" y="2417402"/>
                </a:cubicBezTo>
                <a:cubicBezTo>
                  <a:pt x="6092094" y="2427706"/>
                  <a:pt x="6082943" y="2445985"/>
                  <a:pt x="6062158" y="2443106"/>
                </a:cubicBezTo>
                <a:cubicBezTo>
                  <a:pt x="6074043" y="2471091"/>
                  <a:pt x="6030992" y="2453204"/>
                  <a:pt x="6033151" y="2476596"/>
                </a:cubicBezTo>
                <a:cubicBezTo>
                  <a:pt x="6033317" y="2479774"/>
                  <a:pt x="6027199" y="2457149"/>
                  <a:pt x="6013601" y="2461089"/>
                </a:cubicBezTo>
                <a:cubicBezTo>
                  <a:pt x="6010858" y="2464489"/>
                  <a:pt x="6008076" y="2468126"/>
                  <a:pt x="6005333" y="2471526"/>
                </a:cubicBezTo>
                <a:cubicBezTo>
                  <a:pt x="5987886" y="2476979"/>
                  <a:pt x="5979955" y="2502011"/>
                  <a:pt x="5956493" y="2495275"/>
                </a:cubicBezTo>
                <a:cubicBezTo>
                  <a:pt x="5951041" y="2511531"/>
                  <a:pt x="5942149" y="2526948"/>
                  <a:pt x="5946911" y="2544977"/>
                </a:cubicBezTo>
                <a:cubicBezTo>
                  <a:pt x="5940473" y="2554520"/>
                  <a:pt x="5933225" y="2559077"/>
                  <a:pt x="5924684" y="2547662"/>
                </a:cubicBezTo>
                <a:cubicBezTo>
                  <a:pt x="5916524" y="2536797"/>
                  <a:pt x="5906777" y="2539224"/>
                  <a:pt x="5896321" y="2542982"/>
                </a:cubicBezTo>
                <a:cubicBezTo>
                  <a:pt x="5905859" y="2555541"/>
                  <a:pt x="5903979" y="2562241"/>
                  <a:pt x="5886978" y="2560987"/>
                </a:cubicBezTo>
                <a:cubicBezTo>
                  <a:pt x="5860243" y="2582757"/>
                  <a:pt x="5822723" y="2588118"/>
                  <a:pt x="5800349" y="2616459"/>
                </a:cubicBezTo>
                <a:cubicBezTo>
                  <a:pt x="5785463" y="2634713"/>
                  <a:pt x="5767570" y="2646872"/>
                  <a:pt x="5742936" y="2645505"/>
                </a:cubicBezTo>
                <a:cubicBezTo>
                  <a:pt x="5737929" y="2650935"/>
                  <a:pt x="5732688" y="2656326"/>
                  <a:pt x="5727681" y="2661756"/>
                </a:cubicBezTo>
                <a:cubicBezTo>
                  <a:pt x="5724625" y="2665586"/>
                  <a:pt x="5721609" y="2669183"/>
                  <a:pt x="5718594" y="2672778"/>
                </a:cubicBezTo>
                <a:cubicBezTo>
                  <a:pt x="5715264" y="2676803"/>
                  <a:pt x="5707441" y="2676415"/>
                  <a:pt x="5701420" y="2678036"/>
                </a:cubicBezTo>
                <a:cubicBezTo>
                  <a:pt x="5704374" y="2685817"/>
                  <a:pt x="5701073" y="2691059"/>
                  <a:pt x="5695027" y="2695582"/>
                </a:cubicBezTo>
                <a:cubicBezTo>
                  <a:pt x="5695178" y="2696093"/>
                  <a:pt x="5695328" y="2696603"/>
                  <a:pt x="5695479" y="2697115"/>
                </a:cubicBezTo>
                <a:cubicBezTo>
                  <a:pt x="5696505" y="2699473"/>
                  <a:pt x="5693050" y="2700085"/>
                  <a:pt x="5689295" y="2699675"/>
                </a:cubicBezTo>
                <a:cubicBezTo>
                  <a:pt x="5685787" y="2701974"/>
                  <a:pt x="5681583" y="2704153"/>
                  <a:pt x="5677843" y="2706410"/>
                </a:cubicBezTo>
                <a:cubicBezTo>
                  <a:pt x="5683907" y="2708675"/>
                  <a:pt x="5695158" y="2707235"/>
                  <a:pt x="5694071" y="2716253"/>
                </a:cubicBezTo>
                <a:cubicBezTo>
                  <a:pt x="5692304" y="2727818"/>
                  <a:pt x="5682999" y="2719419"/>
                  <a:pt x="5676800" y="2719313"/>
                </a:cubicBezTo>
                <a:cubicBezTo>
                  <a:pt x="5672157" y="2718507"/>
                  <a:pt x="5667472" y="2717937"/>
                  <a:pt x="5662789" y="2717366"/>
                </a:cubicBezTo>
                <a:cubicBezTo>
                  <a:pt x="5662845" y="2719800"/>
                  <a:pt x="5661973" y="2722071"/>
                  <a:pt x="5660049" y="2724886"/>
                </a:cubicBezTo>
                <a:cubicBezTo>
                  <a:pt x="5660241" y="2725162"/>
                  <a:pt x="5660241" y="2725162"/>
                  <a:pt x="5660200" y="2725398"/>
                </a:cubicBezTo>
                <a:cubicBezTo>
                  <a:pt x="5664231" y="2729731"/>
                  <a:pt x="5665817" y="2734367"/>
                  <a:pt x="5665575" y="2739898"/>
                </a:cubicBezTo>
                <a:cubicBezTo>
                  <a:pt x="5665836" y="2741154"/>
                  <a:pt x="5665823" y="2742606"/>
                  <a:pt x="5665387" y="2743742"/>
                </a:cubicBezTo>
                <a:cubicBezTo>
                  <a:pt x="5666371" y="2746335"/>
                  <a:pt x="5667124" y="2748888"/>
                  <a:pt x="5667918" y="2751207"/>
                </a:cubicBezTo>
                <a:cubicBezTo>
                  <a:pt x="5675211" y="2754653"/>
                  <a:pt x="5678451" y="2760788"/>
                  <a:pt x="5675097" y="2767717"/>
                </a:cubicBezTo>
                <a:cubicBezTo>
                  <a:pt x="5674033" y="2769713"/>
                  <a:pt x="5666331" y="2768618"/>
                  <a:pt x="5661716" y="2769029"/>
                </a:cubicBezTo>
                <a:cubicBezTo>
                  <a:pt x="5654303" y="2770408"/>
                  <a:pt x="5656068" y="2776772"/>
                  <a:pt x="5655020" y="2781435"/>
                </a:cubicBezTo>
                <a:cubicBezTo>
                  <a:pt x="5614577" y="2762303"/>
                  <a:pt x="5606824" y="2811111"/>
                  <a:pt x="5578906" y="2817654"/>
                </a:cubicBezTo>
                <a:cubicBezTo>
                  <a:pt x="5576897" y="2816821"/>
                  <a:pt x="5575382" y="2817285"/>
                  <a:pt x="5574551" y="2819321"/>
                </a:cubicBezTo>
                <a:cubicBezTo>
                  <a:pt x="5537413" y="2803186"/>
                  <a:pt x="5553701" y="2841628"/>
                  <a:pt x="5542142" y="2851736"/>
                </a:cubicBezTo>
                <a:cubicBezTo>
                  <a:pt x="5538703" y="2855016"/>
                  <a:pt x="5539214" y="2863100"/>
                  <a:pt x="5537961" y="2868940"/>
                </a:cubicBezTo>
                <a:cubicBezTo>
                  <a:pt x="5536028" y="2877327"/>
                  <a:pt x="5543518" y="2889286"/>
                  <a:pt x="5528992" y="2893066"/>
                </a:cubicBezTo>
                <a:cubicBezTo>
                  <a:pt x="5522004" y="2898880"/>
                  <a:pt x="5516091" y="2897127"/>
                  <a:pt x="5510529" y="2890588"/>
                </a:cubicBezTo>
                <a:cubicBezTo>
                  <a:pt x="5506820" y="2898183"/>
                  <a:pt x="5514703" y="2905123"/>
                  <a:pt x="5513178" y="2911158"/>
                </a:cubicBezTo>
                <a:cubicBezTo>
                  <a:pt x="5510821" y="2919229"/>
                  <a:pt x="5505734" y="2929249"/>
                  <a:pt x="5499132" y="2917685"/>
                </a:cubicBezTo>
                <a:cubicBezTo>
                  <a:pt x="5490084" y="2968448"/>
                  <a:pt x="5481268" y="3019252"/>
                  <a:pt x="5472453" y="3070056"/>
                </a:cubicBezTo>
                <a:cubicBezTo>
                  <a:pt x="5472004" y="3072643"/>
                  <a:pt x="5471555" y="3075231"/>
                  <a:pt x="5471147" y="3077583"/>
                </a:cubicBezTo>
                <a:cubicBezTo>
                  <a:pt x="5474082" y="3074457"/>
                  <a:pt x="5478313" y="3073496"/>
                  <a:pt x="5485500" y="3080315"/>
                </a:cubicBezTo>
                <a:cubicBezTo>
                  <a:pt x="5491457" y="3085952"/>
                  <a:pt x="5497230" y="3081623"/>
                  <a:pt x="5497690" y="3073466"/>
                </a:cubicBezTo>
                <a:cubicBezTo>
                  <a:pt x="5498459" y="3060758"/>
                  <a:pt x="5511263" y="3054500"/>
                  <a:pt x="5513878" y="3043566"/>
                </a:cubicBezTo>
                <a:cubicBezTo>
                  <a:pt x="5518099" y="3026127"/>
                  <a:pt x="5524916" y="3030944"/>
                  <a:pt x="5535476" y="3037622"/>
                </a:cubicBezTo>
                <a:cubicBezTo>
                  <a:pt x="5540448" y="3040666"/>
                  <a:pt x="5544375" y="3052492"/>
                  <a:pt x="5553013" y="3044058"/>
                </a:cubicBezTo>
                <a:cubicBezTo>
                  <a:pt x="5559344" y="3037888"/>
                  <a:pt x="5566400" y="3033055"/>
                  <a:pt x="5560739" y="3020201"/>
                </a:cubicBezTo>
                <a:cubicBezTo>
                  <a:pt x="5552534" y="3001332"/>
                  <a:pt x="5566428" y="3012223"/>
                  <a:pt x="5572655" y="3013546"/>
                </a:cubicBezTo>
                <a:cubicBezTo>
                  <a:pt x="5574369" y="3003668"/>
                  <a:pt x="5570320" y="2992547"/>
                  <a:pt x="5578494" y="2984032"/>
                </a:cubicBezTo>
                <a:cubicBezTo>
                  <a:pt x="5588547" y="2968816"/>
                  <a:pt x="5605546" y="2987999"/>
                  <a:pt x="5616190" y="2976277"/>
                </a:cubicBezTo>
                <a:cubicBezTo>
                  <a:pt x="5604125" y="2964493"/>
                  <a:pt x="5611747" y="2948128"/>
                  <a:pt x="5619365" y="2945574"/>
                </a:cubicBezTo>
                <a:cubicBezTo>
                  <a:pt x="5633085" y="2940928"/>
                  <a:pt x="5648471" y="2936330"/>
                  <a:pt x="5661718" y="2941294"/>
                </a:cubicBezTo>
                <a:cubicBezTo>
                  <a:pt x="5663274" y="2940595"/>
                  <a:pt x="5664831" y="2939895"/>
                  <a:pt x="5666265" y="2939902"/>
                </a:cubicBezTo>
                <a:cubicBezTo>
                  <a:pt x="5667698" y="2939908"/>
                  <a:pt x="5669653" y="2942428"/>
                  <a:pt x="5670063" y="2944195"/>
                </a:cubicBezTo>
                <a:cubicBezTo>
                  <a:pt x="5670173" y="2944941"/>
                  <a:pt x="5670132" y="2945176"/>
                  <a:pt x="5670051" y="2945646"/>
                </a:cubicBezTo>
                <a:cubicBezTo>
                  <a:pt x="5673671" y="2948213"/>
                  <a:pt x="5676896" y="2951681"/>
                  <a:pt x="5680148" y="2956363"/>
                </a:cubicBezTo>
                <a:cubicBezTo>
                  <a:pt x="5684352" y="2954185"/>
                  <a:pt x="5688789" y="2952048"/>
                  <a:pt x="5693225" y="2949910"/>
                </a:cubicBezTo>
                <a:cubicBezTo>
                  <a:pt x="5696100" y="2940233"/>
                  <a:pt x="5682882" y="2918556"/>
                  <a:pt x="5710210" y="2926449"/>
                </a:cubicBezTo>
                <a:cubicBezTo>
                  <a:pt x="5720223" y="2933517"/>
                  <a:pt x="5721964" y="2942782"/>
                  <a:pt x="5717915" y="2953709"/>
                </a:cubicBezTo>
                <a:cubicBezTo>
                  <a:pt x="5713051" y="2969341"/>
                  <a:pt x="5734755" y="2960024"/>
                  <a:pt x="5734230" y="2971320"/>
                </a:cubicBezTo>
                <a:cubicBezTo>
                  <a:pt x="5743348" y="2987682"/>
                  <a:pt x="5761058" y="2965556"/>
                  <a:pt x="5770584" y="2979566"/>
                </a:cubicBezTo>
                <a:cubicBezTo>
                  <a:pt x="5771816" y="2984868"/>
                  <a:pt x="5773049" y="2990170"/>
                  <a:pt x="5774281" y="2995471"/>
                </a:cubicBezTo>
                <a:cubicBezTo>
                  <a:pt x="5774513" y="2995512"/>
                  <a:pt x="5774513" y="2995512"/>
                  <a:pt x="5774513" y="2995512"/>
                </a:cubicBezTo>
                <a:cubicBezTo>
                  <a:pt x="5772018" y="3001620"/>
                  <a:pt x="5775534" y="3011680"/>
                  <a:pt x="5774118" y="3018460"/>
                </a:cubicBezTo>
                <a:cubicBezTo>
                  <a:pt x="5775019" y="3017406"/>
                  <a:pt x="5776233" y="3015920"/>
                  <a:pt x="5776506" y="3015725"/>
                </a:cubicBezTo>
                <a:cubicBezTo>
                  <a:pt x="5783157" y="3017363"/>
                  <a:pt x="5787964" y="3017228"/>
                  <a:pt x="5787802" y="3022289"/>
                </a:cubicBezTo>
                <a:cubicBezTo>
                  <a:pt x="5787749" y="3023976"/>
                  <a:pt x="5783382" y="3027094"/>
                  <a:pt x="5782029" y="3026617"/>
                </a:cubicBezTo>
                <a:cubicBezTo>
                  <a:pt x="5778902" y="3025347"/>
                  <a:pt x="5776019" y="3022667"/>
                  <a:pt x="5773641" y="3019832"/>
                </a:cubicBezTo>
                <a:cubicBezTo>
                  <a:pt x="5772129" y="3024415"/>
                  <a:pt x="5767611" y="3027023"/>
                  <a:pt x="5756003" y="3025008"/>
                </a:cubicBezTo>
                <a:cubicBezTo>
                  <a:pt x="5736599" y="3023822"/>
                  <a:pt x="5750133" y="3005092"/>
                  <a:pt x="5741785" y="2998070"/>
                </a:cubicBezTo>
                <a:cubicBezTo>
                  <a:pt x="5715708" y="3002268"/>
                  <a:pt x="5733964" y="3023850"/>
                  <a:pt x="5736150" y="3026409"/>
                </a:cubicBezTo>
                <a:cubicBezTo>
                  <a:pt x="5749009" y="3040512"/>
                  <a:pt x="5741664" y="3042872"/>
                  <a:pt x="5729283" y="3049446"/>
                </a:cubicBezTo>
                <a:cubicBezTo>
                  <a:pt x="5705260" y="3062480"/>
                  <a:pt x="5684915" y="3084632"/>
                  <a:pt x="5653283" y="3072602"/>
                </a:cubicBezTo>
                <a:cubicBezTo>
                  <a:pt x="5651870" y="3083501"/>
                  <a:pt x="5645426" y="3084806"/>
                  <a:pt x="5636303" y="3082254"/>
                </a:cubicBezTo>
                <a:cubicBezTo>
                  <a:pt x="5628067" y="3080098"/>
                  <a:pt x="5619202" y="3074683"/>
                  <a:pt x="5611602" y="3084025"/>
                </a:cubicBezTo>
                <a:cubicBezTo>
                  <a:pt x="5617450" y="3088917"/>
                  <a:pt x="5623025" y="3094002"/>
                  <a:pt x="5628872" y="3098894"/>
                </a:cubicBezTo>
                <a:cubicBezTo>
                  <a:pt x="5633680" y="3102877"/>
                  <a:pt x="5644998" y="3098300"/>
                  <a:pt x="5644594" y="3108890"/>
                </a:cubicBezTo>
                <a:cubicBezTo>
                  <a:pt x="5644421" y="3115402"/>
                  <a:pt x="5636459" y="3113051"/>
                  <a:pt x="5632447" y="3115504"/>
                </a:cubicBezTo>
                <a:cubicBezTo>
                  <a:pt x="5626510" y="3120774"/>
                  <a:pt x="5620132" y="3118940"/>
                  <a:pt x="5613714" y="3117342"/>
                </a:cubicBezTo>
                <a:cubicBezTo>
                  <a:pt x="5585865" y="3106938"/>
                  <a:pt x="5576554" y="3130277"/>
                  <a:pt x="5563400" y="3145439"/>
                </a:cubicBezTo>
                <a:cubicBezTo>
                  <a:pt x="5559253" y="3150050"/>
                  <a:pt x="5562618" y="3159599"/>
                  <a:pt x="5550107" y="3154520"/>
                </a:cubicBezTo>
                <a:cubicBezTo>
                  <a:pt x="5523078" y="3143530"/>
                  <a:pt x="5510125" y="3153397"/>
                  <a:pt x="5515716" y="3183198"/>
                </a:cubicBezTo>
                <a:cubicBezTo>
                  <a:pt x="5489673" y="3178922"/>
                  <a:pt x="5463943" y="3170096"/>
                  <a:pt x="5454449" y="3205518"/>
                </a:cubicBezTo>
                <a:cubicBezTo>
                  <a:pt x="5452650" y="3211748"/>
                  <a:pt x="5447543" y="3210861"/>
                  <a:pt x="5443760" y="3209236"/>
                </a:cubicBezTo>
                <a:cubicBezTo>
                  <a:pt x="5444324" y="3215633"/>
                  <a:pt x="5445079" y="3222306"/>
                  <a:pt x="5439183" y="3227340"/>
                </a:cubicBezTo>
                <a:cubicBezTo>
                  <a:pt x="5438900" y="3233107"/>
                  <a:pt x="5438385" y="3238832"/>
                  <a:pt x="5438143" y="3244362"/>
                </a:cubicBezTo>
                <a:cubicBezTo>
                  <a:pt x="5458722" y="3226369"/>
                  <a:pt x="5481833" y="3215842"/>
                  <a:pt x="5510194" y="3216403"/>
                </a:cubicBezTo>
                <a:cubicBezTo>
                  <a:pt x="5512092" y="3216490"/>
                  <a:pt x="5514158" y="3201826"/>
                  <a:pt x="5516882" y="3191639"/>
                </a:cubicBezTo>
                <a:cubicBezTo>
                  <a:pt x="5533304" y="3205876"/>
                  <a:pt x="5546042" y="3202756"/>
                  <a:pt x="5557159" y="3185544"/>
                </a:cubicBezTo>
                <a:cubicBezTo>
                  <a:pt x="5563639" y="3175766"/>
                  <a:pt x="5562986" y="3179529"/>
                  <a:pt x="5572987" y="3188048"/>
                </a:cubicBezTo>
                <a:cubicBezTo>
                  <a:pt x="5580679" y="3194713"/>
                  <a:pt x="5596008" y="3209730"/>
                  <a:pt x="5604208" y="3198312"/>
                </a:cubicBezTo>
                <a:cubicBezTo>
                  <a:pt x="5614521" y="3184352"/>
                  <a:pt x="5617451" y="3195037"/>
                  <a:pt x="5622764" y="3198866"/>
                </a:cubicBezTo>
                <a:cubicBezTo>
                  <a:pt x="5634089" y="3206646"/>
                  <a:pt x="5624864" y="3215706"/>
                  <a:pt x="5620333" y="3219766"/>
                </a:cubicBezTo>
                <a:cubicBezTo>
                  <a:pt x="5603193" y="3234477"/>
                  <a:pt x="5600842" y="3250788"/>
                  <a:pt x="5613307" y="3269911"/>
                </a:cubicBezTo>
                <a:cubicBezTo>
                  <a:pt x="5600704" y="3270873"/>
                  <a:pt x="5578986" y="3259594"/>
                  <a:pt x="5586484" y="3283912"/>
                </a:cubicBezTo>
                <a:cubicBezTo>
                  <a:pt x="5592397" y="3303593"/>
                  <a:pt x="5592269" y="3318108"/>
                  <a:pt x="5578228" y="3332874"/>
                </a:cubicBezTo>
                <a:cubicBezTo>
                  <a:pt x="5576782" y="3334319"/>
                  <a:pt x="5577835" y="3337894"/>
                  <a:pt x="5578424" y="3341388"/>
                </a:cubicBezTo>
                <a:cubicBezTo>
                  <a:pt x="5578970" y="3340999"/>
                  <a:pt x="5579243" y="3340803"/>
                  <a:pt x="5579981" y="3340690"/>
                </a:cubicBezTo>
                <a:cubicBezTo>
                  <a:pt x="5598739" y="3335949"/>
                  <a:pt x="5572963" y="3363216"/>
                  <a:pt x="5592446" y="3359813"/>
                </a:cubicBezTo>
                <a:cubicBezTo>
                  <a:pt x="5604189" y="3359669"/>
                  <a:pt x="5603715" y="3365160"/>
                  <a:pt x="5599610" y="3373654"/>
                </a:cubicBezTo>
                <a:cubicBezTo>
                  <a:pt x="5596692" y="3379448"/>
                  <a:pt x="5594103" y="3387478"/>
                  <a:pt x="5587301" y="3385328"/>
                </a:cubicBezTo>
                <a:cubicBezTo>
                  <a:pt x="5577291" y="3382380"/>
                  <a:pt x="5574198" y="3372636"/>
                  <a:pt x="5575256" y="3362402"/>
                </a:cubicBezTo>
                <a:cubicBezTo>
                  <a:pt x="5572687" y="3359291"/>
                  <a:pt x="5571279" y="3356381"/>
                  <a:pt x="5570567" y="3353593"/>
                </a:cubicBezTo>
                <a:cubicBezTo>
                  <a:pt x="5569598" y="3353667"/>
                  <a:pt x="5568587" y="3353977"/>
                  <a:pt x="5567891" y="3353856"/>
                </a:cubicBezTo>
                <a:cubicBezTo>
                  <a:pt x="5562115" y="3354065"/>
                  <a:pt x="5556832" y="3355570"/>
                  <a:pt x="5552123" y="3357904"/>
                </a:cubicBezTo>
                <a:cubicBezTo>
                  <a:pt x="5560470" y="3364924"/>
                  <a:pt x="5562060" y="3373680"/>
                  <a:pt x="5558366" y="3383942"/>
                </a:cubicBezTo>
                <a:cubicBezTo>
                  <a:pt x="5553543" y="3399339"/>
                  <a:pt x="5575247" y="3390021"/>
                  <a:pt x="5574682" y="3401552"/>
                </a:cubicBezTo>
                <a:cubicBezTo>
                  <a:pt x="5583608" y="3417638"/>
                  <a:pt x="5601317" y="3395514"/>
                  <a:pt x="5611076" y="3409563"/>
                </a:cubicBezTo>
                <a:cubicBezTo>
                  <a:pt x="5612308" y="3414865"/>
                  <a:pt x="5613540" y="3420166"/>
                  <a:pt x="5614773" y="3425469"/>
                </a:cubicBezTo>
                <a:cubicBezTo>
                  <a:pt x="5614773" y="3425469"/>
                  <a:pt x="5615005" y="3425510"/>
                  <a:pt x="5615005" y="3425510"/>
                </a:cubicBezTo>
                <a:cubicBezTo>
                  <a:pt x="5613819" y="3428211"/>
                  <a:pt x="5613885" y="3431705"/>
                  <a:pt x="5614198" y="3435352"/>
                </a:cubicBezTo>
                <a:lnTo>
                  <a:pt x="5614672" y="3442953"/>
                </a:lnTo>
                <a:lnTo>
                  <a:pt x="5615092" y="3443266"/>
                </a:lnTo>
                <a:cubicBezTo>
                  <a:pt x="5617368" y="3446175"/>
                  <a:pt x="5618863" y="3449459"/>
                  <a:pt x="5618057" y="3451195"/>
                </a:cubicBezTo>
                <a:lnTo>
                  <a:pt x="5612045" y="3451797"/>
                </a:lnTo>
                <a:lnTo>
                  <a:pt x="5610980" y="3453942"/>
                </a:lnTo>
                <a:lnTo>
                  <a:pt x="5604347" y="3454429"/>
                </a:lnTo>
                <a:lnTo>
                  <a:pt x="5603815" y="3455686"/>
                </a:lnTo>
                <a:cubicBezTo>
                  <a:pt x="5609592" y="3452964"/>
                  <a:pt x="5611003" y="3457388"/>
                  <a:pt x="5612884" y="3461199"/>
                </a:cubicBezTo>
                <a:cubicBezTo>
                  <a:pt x="5613421" y="3461335"/>
                  <a:pt x="5613892" y="3461539"/>
                  <a:pt x="5614496" y="3461675"/>
                </a:cubicBezTo>
                <a:cubicBezTo>
                  <a:pt x="5616512" y="3459361"/>
                  <a:pt x="5619467" y="3460043"/>
                  <a:pt x="5622020" y="3459429"/>
                </a:cubicBezTo>
                <a:cubicBezTo>
                  <a:pt x="5621214" y="3458340"/>
                  <a:pt x="5620340" y="3457183"/>
                  <a:pt x="5619534" y="3456027"/>
                </a:cubicBezTo>
                <a:cubicBezTo>
                  <a:pt x="5625983" y="3455142"/>
                  <a:pt x="5626789" y="3444865"/>
                  <a:pt x="5634917" y="3446839"/>
                </a:cubicBezTo>
                <a:cubicBezTo>
                  <a:pt x="5643046" y="3445137"/>
                  <a:pt x="5648285" y="3437855"/>
                  <a:pt x="5656413" y="3435881"/>
                </a:cubicBezTo>
                <a:cubicBezTo>
                  <a:pt x="5660645" y="3434861"/>
                  <a:pt x="5666087" y="3437175"/>
                  <a:pt x="5669042" y="3431934"/>
                </a:cubicBezTo>
                <a:cubicBezTo>
                  <a:pt x="5674752" y="3428430"/>
                  <a:pt x="5680462" y="3424806"/>
                  <a:pt x="5686533" y="3422271"/>
                </a:cubicBezTo>
                <a:lnTo>
                  <a:pt x="5691089" y="3421545"/>
                </a:lnTo>
                <a:lnTo>
                  <a:pt x="5693036" y="3412264"/>
                </a:lnTo>
                <a:cubicBezTo>
                  <a:pt x="5695810" y="3409852"/>
                  <a:pt x="5700011" y="3408252"/>
                  <a:pt x="5703760" y="3406851"/>
                </a:cubicBezTo>
                <a:cubicBezTo>
                  <a:pt x="5708452" y="3408433"/>
                  <a:pt x="5709926" y="3410621"/>
                  <a:pt x="5709831" y="3413105"/>
                </a:cubicBezTo>
                <a:lnTo>
                  <a:pt x="5707368" y="3419006"/>
                </a:lnTo>
                <a:lnTo>
                  <a:pt x="5719986" y="3417574"/>
                </a:lnTo>
                <a:cubicBezTo>
                  <a:pt x="5724562" y="3416366"/>
                  <a:pt x="5729264" y="3414920"/>
                  <a:pt x="5734538" y="3414580"/>
                </a:cubicBezTo>
                <a:cubicBezTo>
                  <a:pt x="5725603" y="3412061"/>
                  <a:pt x="5727753" y="3408659"/>
                  <a:pt x="5732052" y="3405052"/>
                </a:cubicBezTo>
                <a:cubicBezTo>
                  <a:pt x="5732523" y="3403759"/>
                  <a:pt x="5732052" y="3401989"/>
                  <a:pt x="5734000" y="3401513"/>
                </a:cubicBezTo>
                <a:cubicBezTo>
                  <a:pt x="5738635" y="3400832"/>
                  <a:pt x="5742062" y="3402261"/>
                  <a:pt x="5745688" y="3405801"/>
                </a:cubicBezTo>
                <a:cubicBezTo>
                  <a:pt x="5748913" y="3408931"/>
                  <a:pt x="5751130" y="3410156"/>
                  <a:pt x="5745823" y="3413014"/>
                </a:cubicBezTo>
                <a:cubicBezTo>
                  <a:pt x="5742935" y="3414512"/>
                  <a:pt x="5743942" y="3416077"/>
                  <a:pt x="5746025" y="3418459"/>
                </a:cubicBezTo>
                <a:cubicBezTo>
                  <a:pt x="5750794" y="3423904"/>
                  <a:pt x="5758116" y="3423564"/>
                  <a:pt x="5763624" y="3426966"/>
                </a:cubicBezTo>
                <a:cubicBezTo>
                  <a:pt x="5765169" y="3425674"/>
                  <a:pt x="5766580" y="3424176"/>
                  <a:pt x="5768192" y="3423019"/>
                </a:cubicBezTo>
                <a:cubicBezTo>
                  <a:pt x="5769939" y="3421658"/>
                  <a:pt x="5772357" y="3420978"/>
                  <a:pt x="5773499" y="3423155"/>
                </a:cubicBezTo>
                <a:cubicBezTo>
                  <a:pt x="5774909" y="3425741"/>
                  <a:pt x="5771215" y="3425605"/>
                  <a:pt x="5770409" y="3427239"/>
                </a:cubicBezTo>
                <a:cubicBezTo>
                  <a:pt x="5771148" y="3432751"/>
                  <a:pt x="5768461" y="3434656"/>
                  <a:pt x="5763288" y="3434113"/>
                </a:cubicBezTo>
                <a:lnTo>
                  <a:pt x="5763221" y="3434180"/>
                </a:lnTo>
                <a:cubicBezTo>
                  <a:pt x="5765102" y="3439692"/>
                  <a:pt x="5762885" y="3441803"/>
                  <a:pt x="5757377" y="3441122"/>
                </a:cubicBezTo>
                <a:cubicBezTo>
                  <a:pt x="5756840" y="3441735"/>
                  <a:pt x="5756369" y="3442347"/>
                  <a:pt x="5755832" y="3442891"/>
                </a:cubicBezTo>
                <a:cubicBezTo>
                  <a:pt x="5756974" y="3445954"/>
                  <a:pt x="5751802" y="3451466"/>
                  <a:pt x="5759325" y="3452079"/>
                </a:cubicBezTo>
                <a:lnTo>
                  <a:pt x="5759460" y="3451875"/>
                </a:lnTo>
                <a:cubicBezTo>
                  <a:pt x="5761475" y="3449834"/>
                  <a:pt x="5764027" y="3448472"/>
                  <a:pt x="5765640" y="3445751"/>
                </a:cubicBezTo>
                <a:cubicBezTo>
                  <a:pt x="5767722" y="3442211"/>
                  <a:pt x="5769267" y="3444525"/>
                  <a:pt x="5770208" y="3447112"/>
                </a:cubicBezTo>
                <a:lnTo>
                  <a:pt x="5770201" y="3448796"/>
                </a:lnTo>
                <a:lnTo>
                  <a:pt x="5781555" y="3442711"/>
                </a:lnTo>
                <a:lnTo>
                  <a:pt x="5818269" y="3428765"/>
                </a:lnTo>
                <a:lnTo>
                  <a:pt x="5817474" y="3428851"/>
                </a:lnTo>
                <a:lnTo>
                  <a:pt x="5819360" y="3428351"/>
                </a:lnTo>
                <a:lnTo>
                  <a:pt x="5915484" y="3391838"/>
                </a:lnTo>
                <a:lnTo>
                  <a:pt x="5951325" y="3383238"/>
                </a:lnTo>
                <a:lnTo>
                  <a:pt x="5952431" y="3381505"/>
                </a:lnTo>
                <a:cubicBezTo>
                  <a:pt x="5955033" y="3380418"/>
                  <a:pt x="5958331" y="3380261"/>
                  <a:pt x="5961215" y="3379882"/>
                </a:cubicBezTo>
                <a:lnTo>
                  <a:pt x="5965064" y="3379940"/>
                </a:lnTo>
                <a:lnTo>
                  <a:pt x="6050238" y="3359501"/>
                </a:lnTo>
                <a:lnTo>
                  <a:pt x="6171103" y="3347383"/>
                </a:lnTo>
                <a:lnTo>
                  <a:pt x="6173592" y="3345570"/>
                </a:lnTo>
                <a:lnTo>
                  <a:pt x="6173987" y="3347094"/>
                </a:lnTo>
                <a:lnTo>
                  <a:pt x="6180934" y="3346398"/>
                </a:lnTo>
                <a:lnTo>
                  <a:pt x="6189766" y="3346893"/>
                </a:lnTo>
                <a:lnTo>
                  <a:pt x="6190588" y="3346455"/>
                </a:lnTo>
                <a:cubicBezTo>
                  <a:pt x="6192738" y="3345434"/>
                  <a:pt x="6192334" y="3343733"/>
                  <a:pt x="6191864" y="3341963"/>
                </a:cubicBezTo>
                <a:cubicBezTo>
                  <a:pt x="6191327" y="3341623"/>
                  <a:pt x="6190789" y="3341282"/>
                  <a:pt x="6190252" y="3340942"/>
                </a:cubicBezTo>
                <a:cubicBezTo>
                  <a:pt x="6189110" y="3340466"/>
                  <a:pt x="6187968" y="3339990"/>
                  <a:pt x="6186893" y="3339513"/>
                </a:cubicBezTo>
                <a:cubicBezTo>
                  <a:pt x="6176212" y="3339581"/>
                  <a:pt x="6165531" y="3339649"/>
                  <a:pt x="6154851" y="3339717"/>
                </a:cubicBezTo>
                <a:cubicBezTo>
                  <a:pt x="6151626" y="3339785"/>
                  <a:pt x="6148268" y="3339105"/>
                  <a:pt x="6145514" y="3341487"/>
                </a:cubicBezTo>
                <a:cubicBezTo>
                  <a:pt x="6141282" y="3347816"/>
                  <a:pt x="6142088" y="3339785"/>
                  <a:pt x="6140139" y="3339581"/>
                </a:cubicBezTo>
                <a:cubicBezTo>
                  <a:pt x="6140005" y="3338492"/>
                  <a:pt x="6139938" y="3337404"/>
                  <a:pt x="6139871" y="3336383"/>
                </a:cubicBezTo>
                <a:cubicBezTo>
                  <a:pt x="6141012" y="3336383"/>
                  <a:pt x="6142088" y="3336451"/>
                  <a:pt x="6143229" y="3336518"/>
                </a:cubicBezTo>
                <a:cubicBezTo>
                  <a:pt x="6143498" y="3335634"/>
                  <a:pt x="6144035" y="3334137"/>
                  <a:pt x="6144035" y="3334137"/>
                </a:cubicBezTo>
                <a:cubicBezTo>
                  <a:pt x="6153843" y="3337063"/>
                  <a:pt x="6164322" y="3327739"/>
                  <a:pt x="6173929" y="3335771"/>
                </a:cubicBezTo>
                <a:cubicBezTo>
                  <a:pt x="6175473" y="3337063"/>
                  <a:pt x="6177959" y="3336110"/>
                  <a:pt x="6179571" y="3334409"/>
                </a:cubicBezTo>
                <a:cubicBezTo>
                  <a:pt x="6181989" y="3331959"/>
                  <a:pt x="6185818" y="3331687"/>
                  <a:pt x="6187834" y="3333116"/>
                </a:cubicBezTo>
                <a:cubicBezTo>
                  <a:pt x="6192872" y="3336791"/>
                  <a:pt x="6195156" y="3333728"/>
                  <a:pt x="6197775" y="3330462"/>
                </a:cubicBezTo>
                <a:cubicBezTo>
                  <a:pt x="6198179" y="3328284"/>
                  <a:pt x="6196768" y="3324881"/>
                  <a:pt x="6201201" y="3325426"/>
                </a:cubicBezTo>
                <a:cubicBezTo>
                  <a:pt x="6204359" y="3325698"/>
                  <a:pt x="6205366" y="3321410"/>
                  <a:pt x="6208590" y="3321819"/>
                </a:cubicBezTo>
                <a:cubicBezTo>
                  <a:pt x="6211479" y="3321614"/>
                  <a:pt x="6215375" y="3320185"/>
                  <a:pt x="6217055" y="3321478"/>
                </a:cubicBezTo>
                <a:cubicBezTo>
                  <a:pt x="6220078" y="3323928"/>
                  <a:pt x="6221757" y="3322499"/>
                  <a:pt x="6223906" y="3321070"/>
                </a:cubicBezTo>
                <a:cubicBezTo>
                  <a:pt x="6227736" y="3318552"/>
                  <a:pt x="6222026" y="3316646"/>
                  <a:pt x="6223772" y="3313719"/>
                </a:cubicBezTo>
                <a:cubicBezTo>
                  <a:pt x="6229952" y="3316578"/>
                  <a:pt x="6235192" y="3312426"/>
                  <a:pt x="6240834" y="3310657"/>
                </a:cubicBezTo>
                <a:cubicBezTo>
                  <a:pt x="6240902" y="3310725"/>
                  <a:pt x="6240902" y="3310725"/>
                  <a:pt x="6240902" y="3310725"/>
                </a:cubicBezTo>
                <a:cubicBezTo>
                  <a:pt x="6245066" y="3307662"/>
                  <a:pt x="6243857" y="3299087"/>
                  <a:pt x="6251919" y="3300040"/>
                </a:cubicBezTo>
                <a:cubicBezTo>
                  <a:pt x="6252523" y="3298271"/>
                  <a:pt x="6253195" y="3296569"/>
                  <a:pt x="6253799" y="3294868"/>
                </a:cubicBezTo>
                <a:cubicBezTo>
                  <a:pt x="6261256" y="3294324"/>
                  <a:pt x="6264682" y="3287654"/>
                  <a:pt x="6270123" y="3284115"/>
                </a:cubicBezTo>
                <a:cubicBezTo>
                  <a:pt x="6270660" y="3282209"/>
                  <a:pt x="6272138" y="3282005"/>
                  <a:pt x="6273817" y="3281937"/>
                </a:cubicBezTo>
                <a:cubicBezTo>
                  <a:pt x="6276437" y="3279963"/>
                  <a:pt x="6278990" y="3277241"/>
                  <a:pt x="6282684" y="3280099"/>
                </a:cubicBezTo>
                <a:cubicBezTo>
                  <a:pt x="6287857" y="3273293"/>
                  <a:pt x="6294574" y="3276696"/>
                  <a:pt x="6300553" y="3277990"/>
                </a:cubicBezTo>
                <a:cubicBezTo>
                  <a:pt x="6306934" y="3279283"/>
                  <a:pt x="6310831" y="3278330"/>
                  <a:pt x="6311301" y="3271184"/>
                </a:cubicBezTo>
                <a:cubicBezTo>
                  <a:pt x="6308345" y="3267917"/>
                  <a:pt x="6312376" y="3267442"/>
                  <a:pt x="6313517" y="3265740"/>
                </a:cubicBezTo>
                <a:cubicBezTo>
                  <a:pt x="6313854" y="3263358"/>
                  <a:pt x="6315399" y="3263630"/>
                  <a:pt x="6317078" y="3264106"/>
                </a:cubicBezTo>
                <a:cubicBezTo>
                  <a:pt x="6318825" y="3259478"/>
                  <a:pt x="6325005" y="3259070"/>
                  <a:pt x="6326617" y="3253966"/>
                </a:cubicBezTo>
                <a:cubicBezTo>
                  <a:pt x="6327289" y="3251720"/>
                  <a:pt x="6330043" y="3252672"/>
                  <a:pt x="6330849" y="3254170"/>
                </a:cubicBezTo>
                <a:cubicBezTo>
                  <a:pt x="6332259" y="3256824"/>
                  <a:pt x="6334207" y="3258049"/>
                  <a:pt x="6336357" y="3256075"/>
                </a:cubicBezTo>
                <a:cubicBezTo>
                  <a:pt x="6338910" y="3253762"/>
                  <a:pt x="6338037" y="3250835"/>
                  <a:pt x="6335014" y="3248113"/>
                </a:cubicBezTo>
                <a:cubicBezTo>
                  <a:pt x="6338507" y="3247977"/>
                  <a:pt x="6340388" y="3249746"/>
                  <a:pt x="6342403" y="3251243"/>
                </a:cubicBezTo>
                <a:cubicBezTo>
                  <a:pt x="6345829" y="3251788"/>
                  <a:pt x="6346030" y="3249542"/>
                  <a:pt x="6346433" y="3247024"/>
                </a:cubicBezTo>
                <a:cubicBezTo>
                  <a:pt x="6346769" y="3245186"/>
                  <a:pt x="6346635" y="3242396"/>
                  <a:pt x="6349120" y="3241988"/>
                </a:cubicBezTo>
                <a:cubicBezTo>
                  <a:pt x="6352277" y="3241443"/>
                  <a:pt x="6351673" y="3244301"/>
                  <a:pt x="6352345" y="3246139"/>
                </a:cubicBezTo>
                <a:cubicBezTo>
                  <a:pt x="6353151" y="3248317"/>
                  <a:pt x="6355368" y="3247228"/>
                  <a:pt x="6356913" y="3247704"/>
                </a:cubicBezTo>
                <a:cubicBezTo>
                  <a:pt x="6357786" y="3245527"/>
                  <a:pt x="6359062" y="3245050"/>
                  <a:pt x="6360742" y="3246820"/>
                </a:cubicBezTo>
                <a:cubicBezTo>
                  <a:pt x="6362287" y="3248453"/>
                  <a:pt x="6361817" y="3250155"/>
                  <a:pt x="6360003" y="3251040"/>
                </a:cubicBezTo>
                <a:cubicBezTo>
                  <a:pt x="6357920" y="3252060"/>
                  <a:pt x="6355636" y="3252536"/>
                  <a:pt x="6353420" y="3253217"/>
                </a:cubicBezTo>
                <a:cubicBezTo>
                  <a:pt x="6354024" y="3258049"/>
                  <a:pt x="6350195" y="3256212"/>
                  <a:pt x="6347979" y="3256824"/>
                </a:cubicBezTo>
                <a:cubicBezTo>
                  <a:pt x="6349456" y="3259206"/>
                  <a:pt x="6348247" y="3260090"/>
                  <a:pt x="6346030" y="3260976"/>
                </a:cubicBezTo>
                <a:cubicBezTo>
                  <a:pt x="6338843" y="3263902"/>
                  <a:pt x="6333805" y="3270503"/>
                  <a:pt x="6326012" y="3272409"/>
                </a:cubicBezTo>
                <a:cubicBezTo>
                  <a:pt x="6323997" y="3275880"/>
                  <a:pt x="6321175" y="3277990"/>
                  <a:pt x="6317279" y="3279419"/>
                </a:cubicBezTo>
                <a:cubicBezTo>
                  <a:pt x="6310763" y="3281869"/>
                  <a:pt x="6305389" y="3286089"/>
                  <a:pt x="6302568" y="3292894"/>
                </a:cubicBezTo>
                <a:cubicBezTo>
                  <a:pt x="6318354" y="3295004"/>
                  <a:pt x="6334140" y="3297181"/>
                  <a:pt x="6349658" y="3291533"/>
                </a:cubicBezTo>
                <a:cubicBezTo>
                  <a:pt x="6351539" y="3288879"/>
                  <a:pt x="6353554" y="3289627"/>
                  <a:pt x="6355636" y="3291329"/>
                </a:cubicBezTo>
                <a:cubicBezTo>
                  <a:pt x="6354965" y="3293438"/>
                  <a:pt x="6353688" y="3295072"/>
                  <a:pt x="6351807" y="3296161"/>
                </a:cubicBezTo>
                <a:cubicBezTo>
                  <a:pt x="6349792" y="3296773"/>
                  <a:pt x="6349590" y="3300108"/>
                  <a:pt x="6345963" y="3298475"/>
                </a:cubicBezTo>
                <a:cubicBezTo>
                  <a:pt x="6340858" y="3296093"/>
                  <a:pt x="6333334" y="3291330"/>
                  <a:pt x="6334543" y="3303784"/>
                </a:cubicBezTo>
                <a:cubicBezTo>
                  <a:pt x="6334611" y="3304396"/>
                  <a:pt x="6332327" y="3305214"/>
                  <a:pt x="6331185" y="3305894"/>
                </a:cubicBezTo>
                <a:cubicBezTo>
                  <a:pt x="6328632" y="3308888"/>
                  <a:pt x="6326281" y="3314876"/>
                  <a:pt x="6323056" y="3306302"/>
                </a:cubicBezTo>
                <a:cubicBezTo>
                  <a:pt x="6322787" y="3305553"/>
                  <a:pt x="6320302" y="3305689"/>
                  <a:pt x="6318892" y="3305416"/>
                </a:cubicBezTo>
                <a:cubicBezTo>
                  <a:pt x="6316877" y="3306982"/>
                  <a:pt x="6317750" y="3309432"/>
                  <a:pt x="6317212" y="3311406"/>
                </a:cubicBezTo>
                <a:cubicBezTo>
                  <a:pt x="6317817" y="3312563"/>
                  <a:pt x="6318421" y="3313720"/>
                  <a:pt x="6319026" y="3314876"/>
                </a:cubicBezTo>
                <a:cubicBezTo>
                  <a:pt x="6321445" y="3316646"/>
                  <a:pt x="6323997" y="3313515"/>
                  <a:pt x="6326549" y="3315081"/>
                </a:cubicBezTo>
                <a:cubicBezTo>
                  <a:pt x="6325878" y="3318279"/>
                  <a:pt x="6322653" y="3317463"/>
                  <a:pt x="6320773" y="3318619"/>
                </a:cubicBezTo>
                <a:cubicBezTo>
                  <a:pt x="6318959" y="3320321"/>
                  <a:pt x="6317145" y="3321955"/>
                  <a:pt x="6315399" y="3323656"/>
                </a:cubicBezTo>
                <a:cubicBezTo>
                  <a:pt x="6313988" y="3323656"/>
                  <a:pt x="6312644" y="3323656"/>
                  <a:pt x="6311301" y="3323656"/>
                </a:cubicBezTo>
                <a:cubicBezTo>
                  <a:pt x="6311973" y="3324677"/>
                  <a:pt x="6312577" y="3325697"/>
                  <a:pt x="6313249" y="3326786"/>
                </a:cubicBezTo>
                <a:cubicBezTo>
                  <a:pt x="6312712" y="3328216"/>
                  <a:pt x="6312107" y="3329645"/>
                  <a:pt x="6311570" y="3331074"/>
                </a:cubicBezTo>
                <a:cubicBezTo>
                  <a:pt x="6312712" y="3333320"/>
                  <a:pt x="6317615" y="3331686"/>
                  <a:pt x="6316742" y="3336110"/>
                </a:cubicBezTo>
                <a:cubicBezTo>
                  <a:pt x="6314526" y="3335566"/>
                  <a:pt x="6312242" y="3335089"/>
                  <a:pt x="6309957" y="3334545"/>
                </a:cubicBezTo>
                <a:cubicBezTo>
                  <a:pt x="6310898" y="3336314"/>
                  <a:pt x="6310831" y="3338084"/>
                  <a:pt x="6310159" y="3339922"/>
                </a:cubicBezTo>
                <a:cubicBezTo>
                  <a:pt x="6308950" y="3341350"/>
                  <a:pt x="6310562" y="3344549"/>
                  <a:pt x="6308278" y="3344685"/>
                </a:cubicBezTo>
                <a:cubicBezTo>
                  <a:pt x="6305524" y="3344822"/>
                  <a:pt x="6306330" y="3341895"/>
                  <a:pt x="6305994" y="3340058"/>
                </a:cubicBezTo>
                <a:cubicBezTo>
                  <a:pt x="6305591" y="3340058"/>
                  <a:pt x="6305255" y="3340057"/>
                  <a:pt x="6304919" y="3340057"/>
                </a:cubicBezTo>
                <a:cubicBezTo>
                  <a:pt x="6305055" y="3340194"/>
                  <a:pt x="6305188" y="3340262"/>
                  <a:pt x="6305255" y="3340398"/>
                </a:cubicBezTo>
                <a:cubicBezTo>
                  <a:pt x="6305692" y="3343052"/>
                  <a:pt x="6307186" y="3345842"/>
                  <a:pt x="6307581" y="3348488"/>
                </a:cubicBezTo>
                <a:lnTo>
                  <a:pt x="6304490" y="3353711"/>
                </a:lnTo>
                <a:lnTo>
                  <a:pt x="6424630" y="3386318"/>
                </a:lnTo>
                <a:lnTo>
                  <a:pt x="6478689" y="3413251"/>
                </a:lnTo>
                <a:lnTo>
                  <a:pt x="6480754" y="3408558"/>
                </a:lnTo>
                <a:cubicBezTo>
                  <a:pt x="6482540" y="3408179"/>
                  <a:pt x="6483685" y="3409069"/>
                  <a:pt x="6483855" y="3410866"/>
                </a:cubicBezTo>
                <a:lnTo>
                  <a:pt x="6481174" y="3414488"/>
                </a:lnTo>
                <a:lnTo>
                  <a:pt x="6516569" y="3432122"/>
                </a:lnTo>
                <a:cubicBezTo>
                  <a:pt x="6595992" y="3478740"/>
                  <a:pt x="6639085" y="3527637"/>
                  <a:pt x="6656802" y="3577423"/>
                </a:cubicBezTo>
                <a:lnTo>
                  <a:pt x="6665847" y="3624253"/>
                </a:lnTo>
                <a:lnTo>
                  <a:pt x="6667583" y="3622410"/>
                </a:lnTo>
                <a:cubicBezTo>
                  <a:pt x="6669648" y="3621336"/>
                  <a:pt x="6672958" y="3623868"/>
                  <a:pt x="6674047" y="3619486"/>
                </a:cubicBezTo>
                <a:cubicBezTo>
                  <a:pt x="6675072" y="3615360"/>
                  <a:pt x="6678851" y="3614310"/>
                  <a:pt x="6682745" y="3615090"/>
                </a:cubicBezTo>
                <a:cubicBezTo>
                  <a:pt x="6687409" y="3616024"/>
                  <a:pt x="6683544" y="3620380"/>
                  <a:pt x="6685429" y="3622654"/>
                </a:cubicBezTo>
                <a:cubicBezTo>
                  <a:pt x="6686019" y="3623366"/>
                  <a:pt x="6685525" y="3624976"/>
                  <a:pt x="6685525" y="3626177"/>
                </a:cubicBezTo>
                <a:cubicBezTo>
                  <a:pt x="6685534" y="3627743"/>
                  <a:pt x="6685546" y="3629309"/>
                  <a:pt x="6685556" y="3630874"/>
                </a:cubicBezTo>
                <a:cubicBezTo>
                  <a:pt x="6685329" y="3633844"/>
                  <a:pt x="6684891" y="3636819"/>
                  <a:pt x="6684955" y="3639783"/>
                </a:cubicBezTo>
                <a:cubicBezTo>
                  <a:pt x="6684997" y="3641759"/>
                  <a:pt x="6685174" y="3643466"/>
                  <a:pt x="6682685" y="3643723"/>
                </a:cubicBezTo>
                <a:cubicBezTo>
                  <a:pt x="6680857" y="3643911"/>
                  <a:pt x="6678487" y="3643833"/>
                  <a:pt x="6678170" y="3641865"/>
                </a:cubicBezTo>
                <a:cubicBezTo>
                  <a:pt x="6677982" y="3640680"/>
                  <a:pt x="6679892" y="3639158"/>
                  <a:pt x="6680935" y="3637674"/>
                </a:cubicBezTo>
                <a:cubicBezTo>
                  <a:pt x="6675957" y="3636024"/>
                  <a:pt x="6675291" y="3642119"/>
                  <a:pt x="6670921" y="3643166"/>
                </a:cubicBezTo>
                <a:cubicBezTo>
                  <a:pt x="6670963" y="3639687"/>
                  <a:pt x="6671996" y="3635947"/>
                  <a:pt x="6666544" y="3635641"/>
                </a:cubicBezTo>
                <a:lnTo>
                  <a:pt x="6665768" y="3634732"/>
                </a:lnTo>
                <a:lnTo>
                  <a:pt x="6661644" y="3677768"/>
                </a:lnTo>
                <a:cubicBezTo>
                  <a:pt x="6654143" y="3711336"/>
                  <a:pt x="6638608" y="3744887"/>
                  <a:pt x="6618283" y="3778007"/>
                </a:cubicBezTo>
                <a:lnTo>
                  <a:pt x="6548539" y="3872482"/>
                </a:lnTo>
                <a:lnTo>
                  <a:pt x="6552325" y="3870629"/>
                </a:lnTo>
                <a:cubicBezTo>
                  <a:pt x="6555482" y="3872127"/>
                  <a:pt x="6556422" y="3874645"/>
                  <a:pt x="6555818" y="3877911"/>
                </a:cubicBezTo>
                <a:cubicBezTo>
                  <a:pt x="6555213" y="3882539"/>
                  <a:pt x="6560856" y="3878864"/>
                  <a:pt x="6561259" y="3882063"/>
                </a:cubicBezTo>
                <a:cubicBezTo>
                  <a:pt x="6564618" y="3886214"/>
                  <a:pt x="6568514" y="3879136"/>
                  <a:pt x="6571872" y="3882607"/>
                </a:cubicBezTo>
                <a:cubicBezTo>
                  <a:pt x="6572477" y="3884036"/>
                  <a:pt x="6573082" y="3885466"/>
                  <a:pt x="6573686" y="3886895"/>
                </a:cubicBezTo>
                <a:cubicBezTo>
                  <a:pt x="6573753" y="3886895"/>
                  <a:pt x="6573753" y="3886895"/>
                  <a:pt x="6573753" y="3886895"/>
                </a:cubicBezTo>
                <a:cubicBezTo>
                  <a:pt x="6573350" y="3888733"/>
                  <a:pt x="6574828" y="3891387"/>
                  <a:pt x="6574761" y="3893360"/>
                </a:cubicBezTo>
                <a:cubicBezTo>
                  <a:pt x="6574962" y="3893020"/>
                  <a:pt x="6575231" y="3892544"/>
                  <a:pt x="6575298" y="3892476"/>
                </a:cubicBezTo>
                <a:cubicBezTo>
                  <a:pt x="6577246" y="3892612"/>
                  <a:pt x="6578590" y="3892339"/>
                  <a:pt x="6578791" y="3893769"/>
                </a:cubicBezTo>
                <a:cubicBezTo>
                  <a:pt x="6578858" y="3894245"/>
                  <a:pt x="6577784" y="3895334"/>
                  <a:pt x="6577381" y="3895266"/>
                </a:cubicBezTo>
                <a:cubicBezTo>
                  <a:pt x="6576440" y="3895062"/>
                  <a:pt x="6575500" y="3894449"/>
                  <a:pt x="6574693" y="3893769"/>
                </a:cubicBezTo>
                <a:cubicBezTo>
                  <a:pt x="6574492" y="3895130"/>
                  <a:pt x="6573350" y="3896083"/>
                  <a:pt x="6569992" y="3896083"/>
                </a:cubicBezTo>
                <a:cubicBezTo>
                  <a:pt x="6564483" y="3896695"/>
                  <a:pt x="6567372" y="3890774"/>
                  <a:pt x="6564685" y="3889209"/>
                </a:cubicBezTo>
                <a:cubicBezTo>
                  <a:pt x="6557564" y="3891659"/>
                  <a:pt x="6563744" y="3896831"/>
                  <a:pt x="6564483" y="3897444"/>
                </a:cubicBezTo>
                <a:cubicBezTo>
                  <a:pt x="6568783" y="3900778"/>
                  <a:pt x="6566834" y="3901799"/>
                  <a:pt x="6563677" y="3904250"/>
                </a:cubicBezTo>
                <a:cubicBezTo>
                  <a:pt x="6557564" y="3909081"/>
                  <a:pt x="6552929" y="3916295"/>
                  <a:pt x="6543457" y="3914458"/>
                </a:cubicBezTo>
                <a:cubicBezTo>
                  <a:pt x="6543592" y="3917588"/>
                  <a:pt x="6541845" y="3918269"/>
                  <a:pt x="6539158" y="3917997"/>
                </a:cubicBezTo>
                <a:cubicBezTo>
                  <a:pt x="6536740" y="3917793"/>
                  <a:pt x="6533986" y="3916704"/>
                  <a:pt x="6532306" y="3919699"/>
                </a:cubicBezTo>
                <a:cubicBezTo>
                  <a:pt x="6534187" y="3920787"/>
                  <a:pt x="6536001" y="3921944"/>
                  <a:pt x="6537882" y="3923033"/>
                </a:cubicBezTo>
                <a:cubicBezTo>
                  <a:pt x="6539427" y="3923918"/>
                  <a:pt x="6542383" y="3922080"/>
                  <a:pt x="6542785" y="3925075"/>
                </a:cubicBezTo>
                <a:cubicBezTo>
                  <a:pt x="6543054" y="3926913"/>
                  <a:pt x="6540703" y="3926640"/>
                  <a:pt x="6539696" y="3927525"/>
                </a:cubicBezTo>
                <a:cubicBezTo>
                  <a:pt x="6538285" y="3929295"/>
                  <a:pt x="6536404" y="3929091"/>
                  <a:pt x="6534523" y="3928954"/>
                </a:cubicBezTo>
                <a:cubicBezTo>
                  <a:pt x="6526194" y="3927389"/>
                  <a:pt x="6524715" y="3934399"/>
                  <a:pt x="6521760" y="3939299"/>
                </a:cubicBezTo>
                <a:cubicBezTo>
                  <a:pt x="6520819" y="3940796"/>
                  <a:pt x="6522230" y="3943314"/>
                  <a:pt x="6518468" y="3942498"/>
                </a:cubicBezTo>
                <a:cubicBezTo>
                  <a:pt x="6510340" y="3940728"/>
                  <a:pt x="6507183" y="3944131"/>
                  <a:pt x="6510206" y="3952230"/>
                </a:cubicBezTo>
                <a:cubicBezTo>
                  <a:pt x="6502682" y="3952298"/>
                  <a:pt x="6495024" y="3951072"/>
                  <a:pt x="6494084" y="3961485"/>
                </a:cubicBezTo>
                <a:cubicBezTo>
                  <a:pt x="6493883" y="3963323"/>
                  <a:pt x="6492404" y="3963323"/>
                  <a:pt x="6491262" y="3963051"/>
                </a:cubicBezTo>
                <a:cubicBezTo>
                  <a:pt x="6491733" y="3964820"/>
                  <a:pt x="6492270" y="3966657"/>
                  <a:pt x="6490859" y="3968359"/>
                </a:cubicBezTo>
                <a:cubicBezTo>
                  <a:pt x="6491061" y="3969993"/>
                  <a:pt x="6491195" y="3971626"/>
                  <a:pt x="6491397" y="3973191"/>
                </a:cubicBezTo>
                <a:cubicBezTo>
                  <a:pt x="6496301" y="3967134"/>
                  <a:pt x="6502279" y="3963050"/>
                  <a:pt x="6510273" y="3961826"/>
                </a:cubicBezTo>
                <a:cubicBezTo>
                  <a:pt x="6510810" y="3961758"/>
                  <a:pt x="6510676" y="3957538"/>
                  <a:pt x="6510945" y="3954543"/>
                </a:cubicBezTo>
                <a:cubicBezTo>
                  <a:pt x="6516251" y="3957742"/>
                  <a:pt x="6519677" y="3956245"/>
                  <a:pt x="6521961" y="3950868"/>
                </a:cubicBezTo>
                <a:cubicBezTo>
                  <a:pt x="6523305" y="3947806"/>
                  <a:pt x="6523305" y="3948895"/>
                  <a:pt x="6526530" y="3950800"/>
                </a:cubicBezTo>
                <a:cubicBezTo>
                  <a:pt x="6529015" y="3952298"/>
                  <a:pt x="6534053" y="3955769"/>
                  <a:pt x="6535800" y="3952161"/>
                </a:cubicBezTo>
                <a:cubicBezTo>
                  <a:pt x="6538016" y="3947738"/>
                  <a:pt x="6539360" y="3950596"/>
                  <a:pt x="6541039" y="3951414"/>
                </a:cubicBezTo>
                <a:cubicBezTo>
                  <a:pt x="6544599" y="3953046"/>
                  <a:pt x="6542449" y="3956041"/>
                  <a:pt x="6541375" y="3957402"/>
                </a:cubicBezTo>
                <a:cubicBezTo>
                  <a:pt x="6537277" y="3962370"/>
                  <a:pt x="6537412" y="3967066"/>
                  <a:pt x="6541845" y="3971830"/>
                </a:cubicBezTo>
                <a:cubicBezTo>
                  <a:pt x="6538352" y="3972715"/>
                  <a:pt x="6531702" y="3970605"/>
                  <a:pt x="6534993" y="3977070"/>
                </a:cubicBezTo>
                <a:cubicBezTo>
                  <a:pt x="6537613" y="3982311"/>
                  <a:pt x="6538285" y="3986394"/>
                  <a:pt x="6535060" y="3991226"/>
                </a:cubicBezTo>
                <a:cubicBezTo>
                  <a:pt x="6534724" y="3991702"/>
                  <a:pt x="6535195" y="3992655"/>
                  <a:pt x="6535531" y="3993608"/>
                </a:cubicBezTo>
                <a:cubicBezTo>
                  <a:pt x="6535665" y="3993472"/>
                  <a:pt x="6535732" y="3993404"/>
                  <a:pt x="6535934" y="3993336"/>
                </a:cubicBezTo>
                <a:cubicBezTo>
                  <a:pt x="6540972" y="3991090"/>
                  <a:pt x="6535060" y="4000006"/>
                  <a:pt x="6540367" y="3998100"/>
                </a:cubicBezTo>
                <a:cubicBezTo>
                  <a:pt x="6543659" y="3997487"/>
                  <a:pt x="6543793" y="3999053"/>
                  <a:pt x="6543054" y="4001639"/>
                </a:cubicBezTo>
                <a:cubicBezTo>
                  <a:pt x="6542517" y="4003408"/>
                  <a:pt x="6542181" y="4005791"/>
                  <a:pt x="6540166" y="4005518"/>
                </a:cubicBezTo>
                <a:cubicBezTo>
                  <a:pt x="6537210" y="4005178"/>
                  <a:pt x="6535867" y="4002592"/>
                  <a:pt x="6535665" y="3999665"/>
                </a:cubicBezTo>
                <a:cubicBezTo>
                  <a:pt x="6534792" y="3998916"/>
                  <a:pt x="6534254" y="3998168"/>
                  <a:pt x="6533919" y="3997419"/>
                </a:cubicBezTo>
                <a:cubicBezTo>
                  <a:pt x="6533650" y="3997487"/>
                  <a:pt x="6533381" y="3997623"/>
                  <a:pt x="6533179" y="3997624"/>
                </a:cubicBezTo>
                <a:cubicBezTo>
                  <a:pt x="6531567" y="3997964"/>
                  <a:pt x="6530157" y="3998644"/>
                  <a:pt x="6528948" y="3999529"/>
                </a:cubicBezTo>
                <a:cubicBezTo>
                  <a:pt x="6531635" y="4001094"/>
                  <a:pt x="6532508" y="4003476"/>
                  <a:pt x="6531970" y="4006539"/>
                </a:cubicBezTo>
                <a:cubicBezTo>
                  <a:pt x="6531366" y="4011099"/>
                  <a:pt x="6537009" y="4007424"/>
                  <a:pt x="6537412" y="4010690"/>
                </a:cubicBezTo>
                <a:cubicBezTo>
                  <a:pt x="6540703" y="4014774"/>
                  <a:pt x="6544599" y="4007696"/>
                  <a:pt x="6548025" y="4011167"/>
                </a:cubicBezTo>
                <a:cubicBezTo>
                  <a:pt x="6548630" y="4012596"/>
                  <a:pt x="6549234" y="4014025"/>
                  <a:pt x="6549839" y="4015455"/>
                </a:cubicBezTo>
                <a:cubicBezTo>
                  <a:pt x="6549839" y="4015455"/>
                  <a:pt x="6549906" y="4015455"/>
                  <a:pt x="6549906" y="4015455"/>
                </a:cubicBezTo>
                <a:cubicBezTo>
                  <a:pt x="6549100" y="4018721"/>
                  <a:pt x="6554541" y="4024574"/>
                  <a:pt x="6546145" y="4024642"/>
                </a:cubicBezTo>
                <a:cubicBezTo>
                  <a:pt x="6540569" y="4025255"/>
                  <a:pt x="6543525" y="4019334"/>
                  <a:pt x="6540838" y="4017768"/>
                </a:cubicBezTo>
                <a:cubicBezTo>
                  <a:pt x="6533717" y="4020287"/>
                  <a:pt x="6539830" y="4025391"/>
                  <a:pt x="6540636" y="4026003"/>
                </a:cubicBezTo>
                <a:cubicBezTo>
                  <a:pt x="6544935" y="4029338"/>
                  <a:pt x="6542987" y="4030359"/>
                  <a:pt x="6539830" y="4032809"/>
                </a:cubicBezTo>
                <a:cubicBezTo>
                  <a:pt x="6533717" y="4037641"/>
                  <a:pt x="6529015" y="4044855"/>
                  <a:pt x="6519610" y="4043086"/>
                </a:cubicBezTo>
                <a:cubicBezTo>
                  <a:pt x="6519745" y="4046148"/>
                  <a:pt x="6517998" y="4046829"/>
                  <a:pt x="6515244" y="4046625"/>
                </a:cubicBezTo>
                <a:cubicBezTo>
                  <a:pt x="6512826" y="4046352"/>
                  <a:pt x="6510139" y="4045263"/>
                  <a:pt x="6508459" y="4048258"/>
                </a:cubicBezTo>
                <a:cubicBezTo>
                  <a:pt x="6510004" y="4049210"/>
                  <a:pt x="6511549" y="4050095"/>
                  <a:pt x="6513095" y="4051048"/>
                </a:cubicBezTo>
                <a:cubicBezTo>
                  <a:pt x="6514035" y="4050027"/>
                  <a:pt x="6515110" y="4049483"/>
                  <a:pt x="6516722" y="4050027"/>
                </a:cubicBezTo>
                <a:cubicBezTo>
                  <a:pt x="6521155" y="4051592"/>
                  <a:pt x="6519073" y="4056220"/>
                  <a:pt x="6519678" y="4059828"/>
                </a:cubicBezTo>
                <a:cubicBezTo>
                  <a:pt x="6518132" y="4069083"/>
                  <a:pt x="6520484" y="4079088"/>
                  <a:pt x="6515848" y="4088139"/>
                </a:cubicBezTo>
                <a:cubicBezTo>
                  <a:pt x="6514237" y="4091406"/>
                  <a:pt x="6514707" y="4094196"/>
                  <a:pt x="6517528" y="4097055"/>
                </a:cubicBezTo>
                <a:cubicBezTo>
                  <a:pt x="6520551" y="4100117"/>
                  <a:pt x="6520954" y="4104677"/>
                  <a:pt x="6518133" y="4107672"/>
                </a:cubicBezTo>
                <a:cubicBezTo>
                  <a:pt x="6515848" y="4110054"/>
                  <a:pt x="6512893" y="4108965"/>
                  <a:pt x="6509937" y="4105834"/>
                </a:cubicBezTo>
                <a:cubicBezTo>
                  <a:pt x="6507989" y="4103724"/>
                  <a:pt x="6502481" y="4103044"/>
                  <a:pt x="6499390" y="4106855"/>
                </a:cubicBezTo>
                <a:cubicBezTo>
                  <a:pt x="6497241" y="4109441"/>
                  <a:pt x="6494688" y="4109373"/>
                  <a:pt x="6492538" y="4108148"/>
                </a:cubicBezTo>
                <a:cubicBezTo>
                  <a:pt x="6492472" y="4111483"/>
                  <a:pt x="6492472" y="4114817"/>
                  <a:pt x="6492472" y="4118085"/>
                </a:cubicBezTo>
                <a:cubicBezTo>
                  <a:pt x="6491330" y="4118220"/>
                  <a:pt x="6490255" y="4118357"/>
                  <a:pt x="6489180" y="4118493"/>
                </a:cubicBezTo>
                <a:cubicBezTo>
                  <a:pt x="6488441" y="4125911"/>
                  <a:pt x="6484679" y="4130947"/>
                  <a:pt x="6477626" y="4133738"/>
                </a:cubicBezTo>
                <a:cubicBezTo>
                  <a:pt x="6469700" y="4136936"/>
                  <a:pt x="6469229" y="4147145"/>
                  <a:pt x="6461974" y="4151024"/>
                </a:cubicBezTo>
                <a:cubicBezTo>
                  <a:pt x="6457003" y="4155992"/>
                  <a:pt x="6451226" y="4160280"/>
                  <a:pt x="6449480" y="4167697"/>
                </a:cubicBezTo>
                <a:cubicBezTo>
                  <a:pt x="6449077" y="4169467"/>
                  <a:pt x="6447062" y="4168991"/>
                  <a:pt x="6445718" y="4169195"/>
                </a:cubicBezTo>
                <a:cubicBezTo>
                  <a:pt x="6445584" y="4169739"/>
                  <a:pt x="6445516" y="4170284"/>
                  <a:pt x="6445584" y="4170828"/>
                </a:cubicBezTo>
                <a:cubicBezTo>
                  <a:pt x="6447868" y="4172666"/>
                  <a:pt x="6448136" y="4174503"/>
                  <a:pt x="6445382" y="4176205"/>
                </a:cubicBezTo>
                <a:cubicBezTo>
                  <a:pt x="6438127" y="4174164"/>
                  <a:pt x="6434097" y="4179540"/>
                  <a:pt x="6429327" y="4183147"/>
                </a:cubicBezTo>
                <a:cubicBezTo>
                  <a:pt x="6422005" y="4187230"/>
                  <a:pt x="6414079" y="4190769"/>
                  <a:pt x="6413272" y="4200774"/>
                </a:cubicBezTo>
                <a:cubicBezTo>
                  <a:pt x="6413138" y="4201998"/>
                  <a:pt x="6413071" y="4202883"/>
                  <a:pt x="6411526" y="4203360"/>
                </a:cubicBezTo>
                <a:cubicBezTo>
                  <a:pt x="6401047" y="4206558"/>
                  <a:pt x="6397352" y="4217107"/>
                  <a:pt x="6389694" y="4223368"/>
                </a:cubicBezTo>
                <a:cubicBezTo>
                  <a:pt x="6386738" y="4224389"/>
                  <a:pt x="6387276" y="4230514"/>
                  <a:pt x="6382238" y="4228473"/>
                </a:cubicBezTo>
                <a:cubicBezTo>
                  <a:pt x="6380424" y="4227928"/>
                  <a:pt x="6378610" y="4227384"/>
                  <a:pt x="6376797" y="4226840"/>
                </a:cubicBezTo>
                <a:cubicBezTo>
                  <a:pt x="6372161" y="4227316"/>
                  <a:pt x="6374176" y="4235959"/>
                  <a:pt x="6367728" y="4234257"/>
                </a:cubicBezTo>
                <a:lnTo>
                  <a:pt x="6367056" y="4234461"/>
                </a:lnTo>
                <a:lnTo>
                  <a:pt x="6366317" y="4234394"/>
                </a:lnTo>
                <a:cubicBezTo>
                  <a:pt x="6365578" y="4235550"/>
                  <a:pt x="6364840" y="4236639"/>
                  <a:pt x="6364168" y="4237796"/>
                </a:cubicBezTo>
                <a:cubicBezTo>
                  <a:pt x="6363832" y="4241539"/>
                  <a:pt x="6360473" y="4242696"/>
                  <a:pt x="6358256" y="4244875"/>
                </a:cubicBezTo>
                <a:cubicBezTo>
                  <a:pt x="6358055" y="4247052"/>
                  <a:pt x="6356375" y="4247733"/>
                  <a:pt x="6354763" y="4248618"/>
                </a:cubicBezTo>
                <a:cubicBezTo>
                  <a:pt x="6352479" y="4251612"/>
                  <a:pt x="6353218" y="4256920"/>
                  <a:pt x="6347911" y="4257601"/>
                </a:cubicBezTo>
                <a:lnTo>
                  <a:pt x="6347240" y="4258010"/>
                </a:lnTo>
                <a:lnTo>
                  <a:pt x="6346501" y="4258010"/>
                </a:lnTo>
                <a:cubicBezTo>
                  <a:pt x="6345560" y="4262433"/>
                  <a:pt x="6335820" y="4265904"/>
                  <a:pt x="6347038" y="4271621"/>
                </a:cubicBezTo>
                <a:cubicBezTo>
                  <a:pt x="6342403" y="4271893"/>
                  <a:pt x="6339447" y="4269239"/>
                  <a:pt x="6337096" y="4272301"/>
                </a:cubicBezTo>
                <a:cubicBezTo>
                  <a:pt x="6337230" y="4275772"/>
                  <a:pt x="6336223" y="4278903"/>
                  <a:pt x="6334006" y="4281625"/>
                </a:cubicBezTo>
                <a:lnTo>
                  <a:pt x="6330005" y="4285074"/>
                </a:lnTo>
                <a:lnTo>
                  <a:pt x="6330804" y="4308857"/>
                </a:lnTo>
                <a:cubicBezTo>
                  <a:pt x="6339317" y="4391101"/>
                  <a:pt x="6372790" y="4453069"/>
                  <a:pt x="6386032" y="4543446"/>
                </a:cubicBezTo>
                <a:cubicBezTo>
                  <a:pt x="6452704" y="4952297"/>
                  <a:pt x="5924027" y="5062304"/>
                  <a:pt x="5672585" y="4934926"/>
                </a:cubicBezTo>
                <a:cubicBezTo>
                  <a:pt x="5453083" y="4825709"/>
                  <a:pt x="5338453" y="4667744"/>
                  <a:pt x="5285367" y="4505019"/>
                </a:cubicBezTo>
                <a:lnTo>
                  <a:pt x="5273611" y="4460664"/>
                </a:lnTo>
                <a:lnTo>
                  <a:pt x="5273255" y="4466718"/>
                </a:lnTo>
                <a:cubicBezTo>
                  <a:pt x="5267986" y="4460997"/>
                  <a:pt x="5262718" y="4455276"/>
                  <a:pt x="5257453" y="4449558"/>
                </a:cubicBezTo>
                <a:cubicBezTo>
                  <a:pt x="5258969" y="4445982"/>
                  <a:pt x="5259013" y="4438236"/>
                  <a:pt x="5264603" y="4441836"/>
                </a:cubicBezTo>
                <a:lnTo>
                  <a:pt x="5270225" y="4447891"/>
                </a:lnTo>
                <a:lnTo>
                  <a:pt x="5263751" y="4423464"/>
                </a:lnTo>
                <a:lnTo>
                  <a:pt x="5261596" y="4409543"/>
                </a:lnTo>
                <a:lnTo>
                  <a:pt x="5256101" y="4398574"/>
                </a:lnTo>
                <a:lnTo>
                  <a:pt x="5259951" y="4398919"/>
                </a:lnTo>
                <a:lnTo>
                  <a:pt x="5253576" y="4357747"/>
                </a:lnTo>
                <a:lnTo>
                  <a:pt x="5253188" y="4357535"/>
                </a:lnTo>
                <a:cubicBezTo>
                  <a:pt x="5249468" y="4355341"/>
                  <a:pt x="5244984" y="4352644"/>
                  <a:pt x="5241810" y="4350809"/>
                </a:cubicBezTo>
                <a:lnTo>
                  <a:pt x="5237646" y="4351160"/>
                </a:lnTo>
                <a:lnTo>
                  <a:pt x="5232861" y="4355263"/>
                </a:lnTo>
                <a:cubicBezTo>
                  <a:pt x="5231047" y="4357016"/>
                  <a:pt x="5229653" y="4359142"/>
                  <a:pt x="5229586" y="4362477"/>
                </a:cubicBezTo>
                <a:cubicBezTo>
                  <a:pt x="5229519" y="4365471"/>
                  <a:pt x="5226698" y="4364246"/>
                  <a:pt x="5224951" y="4362613"/>
                </a:cubicBezTo>
                <a:cubicBezTo>
                  <a:pt x="5223406" y="4361115"/>
                  <a:pt x="5229049" y="4356487"/>
                  <a:pt x="5222802" y="4357440"/>
                </a:cubicBezTo>
                <a:cubicBezTo>
                  <a:pt x="5218771" y="4358121"/>
                  <a:pt x="5218570" y="4361932"/>
                  <a:pt x="5218435" y="4365267"/>
                </a:cubicBezTo>
                <a:cubicBezTo>
                  <a:pt x="5218368" y="4366152"/>
                  <a:pt x="5218636" y="4367037"/>
                  <a:pt x="5218704" y="4367921"/>
                </a:cubicBezTo>
                <a:cubicBezTo>
                  <a:pt x="5221861" y="4371664"/>
                  <a:pt x="5217427" y="4372957"/>
                  <a:pt x="5216420" y="4375408"/>
                </a:cubicBezTo>
                <a:cubicBezTo>
                  <a:pt x="5216286" y="4377245"/>
                  <a:pt x="5216151" y="4379082"/>
                  <a:pt x="5216017" y="4380920"/>
                </a:cubicBezTo>
                <a:cubicBezTo>
                  <a:pt x="5208628" y="4375884"/>
                  <a:pt x="5208493" y="4375612"/>
                  <a:pt x="5212725" y="4371528"/>
                </a:cubicBezTo>
                <a:cubicBezTo>
                  <a:pt x="5212725" y="4370371"/>
                  <a:pt x="5212792" y="4369282"/>
                  <a:pt x="5212792" y="4368125"/>
                </a:cubicBezTo>
                <a:cubicBezTo>
                  <a:pt x="5212725" y="4367649"/>
                  <a:pt x="5212658" y="4367172"/>
                  <a:pt x="5212591" y="4366696"/>
                </a:cubicBezTo>
                <a:cubicBezTo>
                  <a:pt x="5209635" y="4367921"/>
                  <a:pt x="5206612" y="4372617"/>
                  <a:pt x="5203657" y="4366560"/>
                </a:cubicBezTo>
                <a:cubicBezTo>
                  <a:pt x="5201507" y="4365131"/>
                  <a:pt x="5199156" y="4363702"/>
                  <a:pt x="5198753" y="4360299"/>
                </a:cubicBezTo>
                <a:cubicBezTo>
                  <a:pt x="5201104" y="4360571"/>
                  <a:pt x="5203253" y="4360775"/>
                  <a:pt x="5205470" y="4361047"/>
                </a:cubicBezTo>
                <a:cubicBezTo>
                  <a:pt x="5207889" y="4356828"/>
                  <a:pt x="5212860" y="4357645"/>
                  <a:pt x="5216285" y="4355399"/>
                </a:cubicBezTo>
                <a:cubicBezTo>
                  <a:pt x="5216353" y="4354786"/>
                  <a:pt x="5216487" y="4354106"/>
                  <a:pt x="5216554" y="4353493"/>
                </a:cubicBezTo>
                <a:lnTo>
                  <a:pt x="5217753" y="4352835"/>
                </a:lnTo>
                <a:lnTo>
                  <a:pt x="5213449" y="4353197"/>
                </a:lnTo>
                <a:cubicBezTo>
                  <a:pt x="5193189" y="4360411"/>
                  <a:pt x="5172806" y="4348773"/>
                  <a:pt x="5152482" y="4353407"/>
                </a:cubicBezTo>
                <a:cubicBezTo>
                  <a:pt x="5141241" y="4360976"/>
                  <a:pt x="5129594" y="4365741"/>
                  <a:pt x="5116491" y="4358640"/>
                </a:cubicBezTo>
                <a:cubicBezTo>
                  <a:pt x="5086209" y="4342263"/>
                  <a:pt x="5059128" y="4355641"/>
                  <a:pt x="5027914" y="4367313"/>
                </a:cubicBezTo>
                <a:cubicBezTo>
                  <a:pt x="5042821" y="4375856"/>
                  <a:pt x="5062971" y="4371107"/>
                  <a:pt x="5067164" y="4390606"/>
                </a:cubicBezTo>
                <a:cubicBezTo>
                  <a:pt x="5086965" y="4394759"/>
                  <a:pt x="5106765" y="4398910"/>
                  <a:pt x="5126565" y="4403063"/>
                </a:cubicBezTo>
                <a:cubicBezTo>
                  <a:pt x="5128895" y="4398762"/>
                  <a:pt x="5131398" y="4394576"/>
                  <a:pt x="5134019" y="4390213"/>
                </a:cubicBezTo>
                <a:cubicBezTo>
                  <a:pt x="5136640" y="4393459"/>
                  <a:pt x="5139085" y="4396590"/>
                  <a:pt x="5141706" y="4399837"/>
                </a:cubicBezTo>
                <a:cubicBezTo>
                  <a:pt x="5143278" y="4400872"/>
                  <a:pt x="5145142" y="4401845"/>
                  <a:pt x="5146714" y="4402880"/>
                </a:cubicBezTo>
                <a:cubicBezTo>
                  <a:pt x="5155392" y="4401487"/>
                  <a:pt x="5164069" y="4397813"/>
                  <a:pt x="5171581" y="4405800"/>
                </a:cubicBezTo>
                <a:cubicBezTo>
                  <a:pt x="5175767" y="4413121"/>
                  <a:pt x="5182407" y="4419772"/>
                  <a:pt x="5176699" y="4429206"/>
                </a:cubicBezTo>
                <a:cubicBezTo>
                  <a:pt x="5180310" y="4432090"/>
                  <a:pt x="5183454" y="4434919"/>
                  <a:pt x="5182813" y="4440079"/>
                </a:cubicBezTo>
                <a:cubicBezTo>
                  <a:pt x="5176407" y="4446770"/>
                  <a:pt x="5169652" y="4455514"/>
                  <a:pt x="5159344" y="4450252"/>
                </a:cubicBezTo>
                <a:cubicBezTo>
                  <a:pt x="5151250" y="4446194"/>
                  <a:pt x="5156206" y="4436774"/>
                  <a:pt x="5155857" y="4429695"/>
                </a:cubicBezTo>
                <a:cubicBezTo>
                  <a:pt x="5154401" y="4428483"/>
                  <a:pt x="5153003" y="4427563"/>
                  <a:pt x="5151314" y="4426706"/>
                </a:cubicBezTo>
                <a:cubicBezTo>
                  <a:pt x="5148286" y="4431307"/>
                  <a:pt x="5145258" y="4435910"/>
                  <a:pt x="5142229" y="4440512"/>
                </a:cubicBezTo>
                <a:cubicBezTo>
                  <a:pt x="5133842" y="4450973"/>
                  <a:pt x="5149851" y="4455167"/>
                  <a:pt x="5148862" y="4463900"/>
                </a:cubicBezTo>
                <a:cubicBezTo>
                  <a:pt x="5138669" y="4467593"/>
                  <a:pt x="5129184" y="4462618"/>
                  <a:pt x="5129532" y="4454478"/>
                </a:cubicBezTo>
                <a:cubicBezTo>
                  <a:pt x="5130582" y="4427774"/>
                  <a:pt x="5113985" y="4426744"/>
                  <a:pt x="5094709" y="4425220"/>
                </a:cubicBezTo>
                <a:cubicBezTo>
                  <a:pt x="5086089" y="4424621"/>
                  <a:pt x="5077821" y="4418926"/>
                  <a:pt x="5067454" y="4414894"/>
                </a:cubicBezTo>
                <a:cubicBezTo>
                  <a:pt x="5066231" y="4425504"/>
                  <a:pt x="5064425" y="4434715"/>
                  <a:pt x="5073801" y="4442154"/>
                </a:cubicBezTo>
                <a:cubicBezTo>
                  <a:pt x="5097912" y="4431386"/>
                  <a:pt x="5101230" y="4453354"/>
                  <a:pt x="5105715" y="4465944"/>
                </a:cubicBezTo>
                <a:cubicBezTo>
                  <a:pt x="5109324" y="4476436"/>
                  <a:pt x="5100007" y="4473856"/>
                  <a:pt x="5091854" y="4471788"/>
                </a:cubicBezTo>
                <a:cubicBezTo>
                  <a:pt x="5073626" y="4467149"/>
                  <a:pt x="5067628" y="4475123"/>
                  <a:pt x="5074907" y="4492596"/>
                </a:cubicBezTo>
                <a:cubicBezTo>
                  <a:pt x="5074615" y="4501789"/>
                  <a:pt x="5068383" y="4505552"/>
                  <a:pt x="5060580" y="4505996"/>
                </a:cubicBezTo>
                <a:cubicBezTo>
                  <a:pt x="5050330" y="4506354"/>
                  <a:pt x="5053125" y="4497540"/>
                  <a:pt x="5052718" y="4491691"/>
                </a:cubicBezTo>
                <a:cubicBezTo>
                  <a:pt x="5052311" y="4486604"/>
                  <a:pt x="5049749" y="4482128"/>
                  <a:pt x="5045555" y="4480891"/>
                </a:cubicBezTo>
                <a:cubicBezTo>
                  <a:pt x="5027677" y="4475720"/>
                  <a:pt x="5012594" y="4466302"/>
                  <a:pt x="4998793" y="4454175"/>
                </a:cubicBezTo>
                <a:cubicBezTo>
                  <a:pt x="4995357" y="4451408"/>
                  <a:pt x="4990174" y="4455859"/>
                  <a:pt x="4985923" y="4457374"/>
                </a:cubicBezTo>
                <a:cubicBezTo>
                  <a:pt x="4984408" y="4458153"/>
                  <a:pt x="4982836" y="4457879"/>
                  <a:pt x="4981671" y="4457366"/>
                </a:cubicBezTo>
                <a:cubicBezTo>
                  <a:pt x="4981205" y="4458074"/>
                  <a:pt x="4980739" y="4458782"/>
                  <a:pt x="4980273" y="4459491"/>
                </a:cubicBezTo>
                <a:cubicBezTo>
                  <a:pt x="4981321" y="4460941"/>
                  <a:pt x="4982428" y="4462684"/>
                  <a:pt x="4982952" y="4464550"/>
                </a:cubicBezTo>
                <a:cubicBezTo>
                  <a:pt x="4983243" y="4469054"/>
                  <a:pt x="4982486" y="4472868"/>
                  <a:pt x="4979865" y="4475709"/>
                </a:cubicBezTo>
                <a:cubicBezTo>
                  <a:pt x="4981437" y="4476743"/>
                  <a:pt x="4982835" y="4477663"/>
                  <a:pt x="4984233" y="4478583"/>
                </a:cubicBezTo>
                <a:cubicBezTo>
                  <a:pt x="4994075" y="4471616"/>
                  <a:pt x="4998850" y="4481861"/>
                  <a:pt x="5005721" y="4485115"/>
                </a:cubicBezTo>
                <a:cubicBezTo>
                  <a:pt x="5018999" y="4491570"/>
                  <a:pt x="5031695" y="4500431"/>
                  <a:pt x="5047827" y="4487712"/>
                </a:cubicBezTo>
                <a:cubicBezTo>
                  <a:pt x="5049748" y="4504195"/>
                  <a:pt x="5038916" y="4513047"/>
                  <a:pt x="5033034" y="4523887"/>
                </a:cubicBezTo>
                <a:cubicBezTo>
                  <a:pt x="5033034" y="4523887"/>
                  <a:pt x="5033790" y="4524639"/>
                  <a:pt x="5033790" y="4524639"/>
                </a:cubicBezTo>
                <a:cubicBezTo>
                  <a:pt x="5027094" y="4529870"/>
                  <a:pt x="5025170" y="4544586"/>
                  <a:pt x="5011485" y="4536087"/>
                </a:cubicBezTo>
                <a:cubicBezTo>
                  <a:pt x="5008399" y="4534310"/>
                  <a:pt x="5005313" y="4532532"/>
                  <a:pt x="5002343" y="4530578"/>
                </a:cubicBezTo>
                <a:cubicBezTo>
                  <a:pt x="4994539" y="4534827"/>
                  <a:pt x="4986735" y="4539077"/>
                  <a:pt x="4978931" y="4543326"/>
                </a:cubicBezTo>
                <a:cubicBezTo>
                  <a:pt x="4972584" y="4554114"/>
                  <a:pt x="4981610" y="4557518"/>
                  <a:pt x="4987841" y="4562126"/>
                </a:cubicBezTo>
                <a:cubicBezTo>
                  <a:pt x="4993141" y="4560540"/>
                  <a:pt x="4998265" y="4558840"/>
                  <a:pt x="5003564" y="4557254"/>
                </a:cubicBezTo>
                <a:cubicBezTo>
                  <a:pt x="5015212" y="4557056"/>
                  <a:pt x="5027617" y="4564458"/>
                  <a:pt x="5039905" y="4548447"/>
                </a:cubicBezTo>
                <a:cubicBezTo>
                  <a:pt x="5035886" y="4564066"/>
                  <a:pt x="5043049" y="4575628"/>
                  <a:pt x="5033498" y="4584816"/>
                </a:cubicBezTo>
                <a:cubicBezTo>
                  <a:pt x="5029596" y="4589603"/>
                  <a:pt x="5014863" y="4581936"/>
                  <a:pt x="5019812" y="4596862"/>
                </a:cubicBezTo>
                <a:cubicBezTo>
                  <a:pt x="5019346" y="4600614"/>
                  <a:pt x="5018764" y="4604542"/>
                  <a:pt x="5018355" y="4608586"/>
                </a:cubicBezTo>
                <a:cubicBezTo>
                  <a:pt x="5024237" y="4613725"/>
                  <a:pt x="5033788" y="4615190"/>
                  <a:pt x="5034597" y="4625361"/>
                </a:cubicBezTo>
                <a:cubicBezTo>
                  <a:pt x="5042517" y="4627022"/>
                  <a:pt x="5049738" y="4619092"/>
                  <a:pt x="5057832" y="4633804"/>
                </a:cubicBezTo>
                <a:cubicBezTo>
                  <a:pt x="5072217" y="4660264"/>
                  <a:pt x="5104305" y="4668951"/>
                  <a:pt x="5127774" y="4686932"/>
                </a:cubicBezTo>
                <a:cubicBezTo>
                  <a:pt x="5149380" y="4678829"/>
                  <a:pt x="5142972" y="4699978"/>
                  <a:pt x="5149378" y="4707744"/>
                </a:cubicBezTo>
                <a:lnTo>
                  <a:pt x="5151417" y="4708832"/>
                </a:lnTo>
                <a:lnTo>
                  <a:pt x="5152931" y="4710335"/>
                </a:lnTo>
                <a:cubicBezTo>
                  <a:pt x="5150718" y="4714459"/>
                  <a:pt x="5147689" y="4717540"/>
                  <a:pt x="5142506" y="4717427"/>
                </a:cubicBezTo>
                <a:cubicBezTo>
                  <a:pt x="5138896" y="4734327"/>
                  <a:pt x="5131091" y="4749230"/>
                  <a:pt x="5149377" y="4766336"/>
                </a:cubicBezTo>
                <a:lnTo>
                  <a:pt x="5150997" y="4770084"/>
                </a:lnTo>
                <a:lnTo>
                  <a:pt x="5153086" y="4763387"/>
                </a:lnTo>
                <a:cubicBezTo>
                  <a:pt x="5156178" y="4779746"/>
                  <a:pt x="5155547" y="4788557"/>
                  <a:pt x="5147084" y="4802017"/>
                </a:cubicBezTo>
                <a:cubicBezTo>
                  <a:pt x="5146355" y="4794697"/>
                  <a:pt x="5146149" y="4788875"/>
                  <a:pt x="5146978" y="4782965"/>
                </a:cubicBezTo>
                <a:lnTo>
                  <a:pt x="5147882" y="4780067"/>
                </a:lnTo>
                <a:lnTo>
                  <a:pt x="5131148" y="4789852"/>
                </a:lnTo>
                <a:cubicBezTo>
                  <a:pt x="5123228" y="4794278"/>
                  <a:pt x="5112396" y="4782584"/>
                  <a:pt x="5105582" y="4794080"/>
                </a:cubicBezTo>
                <a:cubicBezTo>
                  <a:pt x="5110532" y="4802918"/>
                  <a:pt x="5096439" y="4810638"/>
                  <a:pt x="5104359" y="4819909"/>
                </a:cubicBezTo>
                <a:cubicBezTo>
                  <a:pt x="5108667" y="4824773"/>
                  <a:pt x="5114201" y="4833488"/>
                  <a:pt x="5107561" y="4835966"/>
                </a:cubicBezTo>
                <a:cubicBezTo>
                  <a:pt x="5099408" y="4839225"/>
                  <a:pt x="5088459" y="4834558"/>
                  <a:pt x="5080190" y="4841797"/>
                </a:cubicBezTo>
                <a:cubicBezTo>
                  <a:pt x="5079899" y="4835773"/>
                  <a:pt x="5079433" y="4829632"/>
                  <a:pt x="5079142" y="4823606"/>
                </a:cubicBezTo>
                <a:cubicBezTo>
                  <a:pt x="5077453" y="4822749"/>
                  <a:pt x="5075881" y="4821714"/>
                  <a:pt x="5074309" y="4820679"/>
                </a:cubicBezTo>
                <a:cubicBezTo>
                  <a:pt x="5067495" y="4820761"/>
                  <a:pt x="5060681" y="4820843"/>
                  <a:pt x="5053809" y="4820633"/>
                </a:cubicBezTo>
                <a:cubicBezTo>
                  <a:pt x="5045540" y="4820264"/>
                  <a:pt x="5036630" y="4816682"/>
                  <a:pt x="5030223" y="4825657"/>
                </a:cubicBezTo>
                <a:cubicBezTo>
                  <a:pt x="5040356" y="4841457"/>
                  <a:pt x="5033251" y="4857580"/>
                  <a:pt x="5026553" y="4870421"/>
                </a:cubicBezTo>
                <a:cubicBezTo>
                  <a:pt x="5020147" y="4883199"/>
                  <a:pt x="5014148" y="4895740"/>
                  <a:pt x="5010537" y="4909597"/>
                </a:cubicBezTo>
                <a:cubicBezTo>
                  <a:pt x="5009081" y="4914472"/>
                  <a:pt x="5006868" y="4918597"/>
                  <a:pt x="5001219" y="4917669"/>
                </a:cubicBezTo>
                <a:cubicBezTo>
                  <a:pt x="4994639" y="4916636"/>
                  <a:pt x="4995280" y="4911477"/>
                  <a:pt x="4997434" y="4907062"/>
                </a:cubicBezTo>
                <a:cubicBezTo>
                  <a:pt x="5000404" y="4899885"/>
                  <a:pt x="5004947" y="4892221"/>
                  <a:pt x="4996328" y="4887056"/>
                </a:cubicBezTo>
                <a:cubicBezTo>
                  <a:pt x="4986835" y="4881317"/>
                  <a:pt x="4981536" y="4891273"/>
                  <a:pt x="4975188" y="4895973"/>
                </a:cubicBezTo>
                <a:cubicBezTo>
                  <a:pt x="4968433" y="4900912"/>
                  <a:pt x="4960745" y="4919443"/>
                  <a:pt x="4958649" y="4893713"/>
                </a:cubicBezTo>
                <a:cubicBezTo>
                  <a:pt x="4955620" y="4891467"/>
                  <a:pt x="4952650" y="4889513"/>
                  <a:pt x="4949506" y="4887443"/>
                </a:cubicBezTo>
                <a:cubicBezTo>
                  <a:pt x="4938558" y="4890384"/>
                  <a:pt x="4923707" y="4901918"/>
                  <a:pt x="4917593" y="4888001"/>
                </a:cubicBezTo>
                <a:cubicBezTo>
                  <a:pt x="4912468" y="4876766"/>
                  <a:pt x="4912992" y="4858849"/>
                  <a:pt x="4936054" y="4855762"/>
                </a:cubicBezTo>
                <a:cubicBezTo>
                  <a:pt x="4942868" y="4854920"/>
                  <a:pt x="4947062" y="4837134"/>
                  <a:pt x="4959058" y="4850861"/>
                </a:cubicBezTo>
                <a:cubicBezTo>
                  <a:pt x="4968259" y="4839923"/>
                  <a:pt x="4967911" y="4825996"/>
                  <a:pt x="4967387" y="4813476"/>
                </a:cubicBezTo>
                <a:cubicBezTo>
                  <a:pt x="4966921" y="4802770"/>
                  <a:pt x="4962961" y="4792048"/>
                  <a:pt x="4947354" y="4791416"/>
                </a:cubicBezTo>
                <a:cubicBezTo>
                  <a:pt x="4930174" y="4790509"/>
                  <a:pt x="4915913" y="4782139"/>
                  <a:pt x="4907876" y="4765436"/>
                </a:cubicBezTo>
                <a:cubicBezTo>
                  <a:pt x="4904848" y="4763190"/>
                  <a:pt x="4901704" y="4761121"/>
                  <a:pt x="4898675" y="4758874"/>
                </a:cubicBezTo>
                <a:cubicBezTo>
                  <a:pt x="4894133" y="4755885"/>
                  <a:pt x="4889474" y="4753073"/>
                  <a:pt x="4884932" y="4750084"/>
                </a:cubicBezTo>
                <a:cubicBezTo>
                  <a:pt x="4878293" y="4754846"/>
                  <a:pt x="4871945" y="4759546"/>
                  <a:pt x="4864665" y="4764902"/>
                </a:cubicBezTo>
                <a:cubicBezTo>
                  <a:pt x="4863966" y="4755311"/>
                  <a:pt x="4872470" y="4750760"/>
                  <a:pt x="4874799" y="4743416"/>
                </a:cubicBezTo>
                <a:cubicBezTo>
                  <a:pt x="4855231" y="4742714"/>
                  <a:pt x="4848826" y="4730382"/>
                  <a:pt x="4848069" y="4712889"/>
                </a:cubicBezTo>
                <a:cubicBezTo>
                  <a:pt x="4843469" y="4705803"/>
                  <a:pt x="4844051" y="4695788"/>
                  <a:pt x="4836015" y="4690499"/>
                </a:cubicBezTo>
                <a:cubicBezTo>
                  <a:pt x="4824194" y="4676885"/>
                  <a:pt x="4823553" y="4660738"/>
                  <a:pt x="4825825" y="4643970"/>
                </a:cubicBezTo>
                <a:cubicBezTo>
                  <a:pt x="4821982" y="4639919"/>
                  <a:pt x="4814702" y="4638426"/>
                  <a:pt x="4815867" y="4630568"/>
                </a:cubicBezTo>
                <a:cubicBezTo>
                  <a:pt x="4820002" y="4619339"/>
                  <a:pt x="4828679" y="4614142"/>
                  <a:pt x="4839977" y="4612192"/>
                </a:cubicBezTo>
                <a:cubicBezTo>
                  <a:pt x="4839570" y="4604822"/>
                  <a:pt x="4839338" y="4597567"/>
                  <a:pt x="4838988" y="4587444"/>
                </a:cubicBezTo>
                <a:cubicBezTo>
                  <a:pt x="4832640" y="4594428"/>
                  <a:pt x="4828389" y="4598985"/>
                  <a:pt x="4823672" y="4604252"/>
                </a:cubicBezTo>
                <a:cubicBezTo>
                  <a:pt x="4814762" y="4599149"/>
                  <a:pt x="4822799" y="4578566"/>
                  <a:pt x="4803231" y="4582430"/>
                </a:cubicBezTo>
                <a:cubicBezTo>
                  <a:pt x="4798864" y="4583361"/>
                  <a:pt x="4793797" y="4573178"/>
                  <a:pt x="4795487" y="4564144"/>
                </a:cubicBezTo>
                <a:cubicBezTo>
                  <a:pt x="4798107" y="4549128"/>
                  <a:pt x="4808066" y="4561768"/>
                  <a:pt x="4810162" y="4560104"/>
                </a:cubicBezTo>
                <a:cubicBezTo>
                  <a:pt x="4827982" y="4544437"/>
                  <a:pt x="4853432" y="4542669"/>
                  <a:pt x="4870495" y="4526250"/>
                </a:cubicBezTo>
                <a:cubicBezTo>
                  <a:pt x="4864498" y="4520527"/>
                  <a:pt x="4858383" y="4514981"/>
                  <a:pt x="4852560" y="4509373"/>
                </a:cubicBezTo>
                <a:cubicBezTo>
                  <a:pt x="4846561" y="4505934"/>
                  <a:pt x="4840738" y="4502608"/>
                  <a:pt x="4834740" y="4499168"/>
                </a:cubicBezTo>
                <a:cubicBezTo>
                  <a:pt x="4829207" y="4496542"/>
                  <a:pt x="4823675" y="4493916"/>
                  <a:pt x="4818143" y="4491290"/>
                </a:cubicBezTo>
                <a:cubicBezTo>
                  <a:pt x="4813250" y="4500245"/>
                  <a:pt x="4807310" y="4508512"/>
                  <a:pt x="4816977" y="4518932"/>
                </a:cubicBezTo>
                <a:cubicBezTo>
                  <a:pt x="4821519" y="4523443"/>
                  <a:pt x="4828042" y="4531033"/>
                  <a:pt x="4820412" y="4538441"/>
                </a:cubicBezTo>
                <a:cubicBezTo>
                  <a:pt x="4814938" y="4543716"/>
                  <a:pt x="4807949" y="4544443"/>
                  <a:pt x="4800030" y="4542022"/>
                </a:cubicBezTo>
                <a:lnTo>
                  <a:pt x="4783988" y="4545417"/>
                </a:lnTo>
                <a:lnTo>
                  <a:pt x="4800363" y="4625033"/>
                </a:lnTo>
                <a:cubicBezTo>
                  <a:pt x="4810479" y="4666875"/>
                  <a:pt x="4821736" y="4708040"/>
                  <a:pt x="4833568" y="4749138"/>
                </a:cubicBezTo>
                <a:lnTo>
                  <a:pt x="4855640" y="4824557"/>
                </a:lnTo>
                <a:lnTo>
                  <a:pt x="4874098" y="4817527"/>
                </a:lnTo>
                <a:cubicBezTo>
                  <a:pt x="4887842" y="4798924"/>
                  <a:pt x="4912644" y="4820572"/>
                  <a:pt x="4926563" y="4802845"/>
                </a:cubicBezTo>
                <a:cubicBezTo>
                  <a:pt x="4928368" y="4805808"/>
                  <a:pt x="4931047" y="4808586"/>
                  <a:pt x="4931688" y="4811798"/>
                </a:cubicBezTo>
                <a:cubicBezTo>
                  <a:pt x="4933085" y="4818044"/>
                  <a:pt x="4931279" y="4823451"/>
                  <a:pt x="4923535" y="4822666"/>
                </a:cubicBezTo>
                <a:cubicBezTo>
                  <a:pt x="4906821" y="4821051"/>
                  <a:pt x="4893606" y="4832395"/>
                  <a:pt x="4877766" y="4833639"/>
                </a:cubicBezTo>
                <a:cubicBezTo>
                  <a:pt x="4874242" y="4835759"/>
                  <a:pt x="4869846" y="4836353"/>
                  <a:pt x="4865857" y="4837659"/>
                </a:cubicBezTo>
                <a:lnTo>
                  <a:pt x="4860777" y="4842111"/>
                </a:lnTo>
                <a:lnTo>
                  <a:pt x="4868535" y="4868620"/>
                </a:lnTo>
                <a:lnTo>
                  <a:pt x="4872343" y="4869640"/>
                </a:lnTo>
                <a:cubicBezTo>
                  <a:pt x="4872518" y="4869755"/>
                  <a:pt x="4872518" y="4869755"/>
                  <a:pt x="4872518" y="4869755"/>
                </a:cubicBezTo>
                <a:cubicBezTo>
                  <a:pt x="4894706" y="4872940"/>
                  <a:pt x="4888940" y="4891975"/>
                  <a:pt x="4894937" y="4906829"/>
                </a:cubicBezTo>
                <a:lnTo>
                  <a:pt x="4879059" y="4904577"/>
                </a:lnTo>
                <a:lnTo>
                  <a:pt x="4906928" y="4999803"/>
                </a:lnTo>
                <a:cubicBezTo>
                  <a:pt x="4918795" y="5043072"/>
                  <a:pt x="4930105" y="5087495"/>
                  <a:pt x="4940291" y="5133680"/>
                </a:cubicBezTo>
                <a:lnTo>
                  <a:pt x="4950560" y="5189401"/>
                </a:lnTo>
                <a:lnTo>
                  <a:pt x="4952489" y="5187713"/>
                </a:lnTo>
                <a:cubicBezTo>
                  <a:pt x="4957560" y="5193304"/>
                  <a:pt x="4962179" y="5213875"/>
                  <a:pt x="4975917" y="5193315"/>
                </a:cubicBezTo>
                <a:cubicBezTo>
                  <a:pt x="4979817" y="5187493"/>
                  <a:pt x="4985338" y="5194608"/>
                  <a:pt x="4988439" y="5199301"/>
                </a:cubicBezTo>
                <a:cubicBezTo>
                  <a:pt x="4997653" y="5192186"/>
                  <a:pt x="5020016" y="5198671"/>
                  <a:pt x="5013505" y="5174720"/>
                </a:cubicBezTo>
                <a:cubicBezTo>
                  <a:pt x="5012875" y="5172366"/>
                  <a:pt x="5019086" y="5165293"/>
                  <a:pt x="5021913" y="5165413"/>
                </a:cubicBezTo>
                <a:cubicBezTo>
                  <a:pt x="5031740" y="5165824"/>
                  <a:pt x="5028759" y="5177239"/>
                  <a:pt x="5033915" y="5182175"/>
                </a:cubicBezTo>
                <a:cubicBezTo>
                  <a:pt x="5036578" y="5181910"/>
                  <a:pt x="5039237" y="5181601"/>
                  <a:pt x="5041896" y="5181293"/>
                </a:cubicBezTo>
                <a:cubicBezTo>
                  <a:pt x="5044583" y="5181835"/>
                  <a:pt x="5047270" y="5182376"/>
                  <a:pt x="5049957" y="5182918"/>
                </a:cubicBezTo>
                <a:cubicBezTo>
                  <a:pt x="5048453" y="5162499"/>
                  <a:pt x="5068344" y="5166645"/>
                  <a:pt x="5077872" y="5158945"/>
                </a:cubicBezTo>
                <a:cubicBezTo>
                  <a:pt x="5091912" y="5147647"/>
                  <a:pt x="5085443" y="5174296"/>
                  <a:pt x="5096482" y="5169608"/>
                </a:cubicBezTo>
                <a:cubicBezTo>
                  <a:pt x="5101911" y="5160202"/>
                  <a:pt x="5115595" y="5155910"/>
                  <a:pt x="5119082" y="5161173"/>
                </a:cubicBezTo>
                <a:cubicBezTo>
                  <a:pt x="5124812" y="5169811"/>
                  <a:pt x="5125774" y="5181960"/>
                  <a:pt x="5135068" y="5189382"/>
                </a:cubicBezTo>
                <a:cubicBezTo>
                  <a:pt x="5129483" y="5194927"/>
                  <a:pt x="5123561" y="5193048"/>
                  <a:pt x="5117629" y="5190134"/>
                </a:cubicBezTo>
                <a:cubicBezTo>
                  <a:pt x="5112855" y="5197281"/>
                  <a:pt x="5111810" y="5207910"/>
                  <a:pt x="5099228" y="5207269"/>
                </a:cubicBezTo>
                <a:cubicBezTo>
                  <a:pt x="5082207" y="5206436"/>
                  <a:pt x="5090890" y="5188406"/>
                  <a:pt x="5073362" y="5176991"/>
                </a:cubicBezTo>
                <a:cubicBezTo>
                  <a:pt x="5084649" y="5196052"/>
                  <a:pt x="5064967" y="5209930"/>
                  <a:pt x="5083002" y="5224095"/>
                </a:cubicBezTo>
                <a:cubicBezTo>
                  <a:pt x="5086296" y="5226657"/>
                  <a:pt x="5082663" y="5235070"/>
                  <a:pt x="5074495" y="5231871"/>
                </a:cubicBezTo>
                <a:cubicBezTo>
                  <a:pt x="5067651" y="5229187"/>
                  <a:pt x="5061084" y="5225816"/>
                  <a:pt x="5054403" y="5222725"/>
                </a:cubicBezTo>
                <a:cubicBezTo>
                  <a:pt x="5045263" y="5226208"/>
                  <a:pt x="5037837" y="5224565"/>
                  <a:pt x="5032827" y="5215570"/>
                </a:cubicBezTo>
                <a:cubicBezTo>
                  <a:pt x="5031492" y="5218965"/>
                  <a:pt x="5029680" y="5222245"/>
                  <a:pt x="5028955" y="5225764"/>
                </a:cubicBezTo>
                <a:cubicBezTo>
                  <a:pt x="5027480" y="5232946"/>
                  <a:pt x="5022838" y="5234481"/>
                  <a:pt x="5016733" y="5233036"/>
                </a:cubicBezTo>
                <a:cubicBezTo>
                  <a:pt x="5014330" y="5232484"/>
                  <a:pt x="5010751" y="5230881"/>
                  <a:pt x="5010314" y="5229128"/>
                </a:cubicBezTo>
                <a:cubicBezTo>
                  <a:pt x="5007896" y="5219346"/>
                  <a:pt x="5018156" y="5224831"/>
                  <a:pt x="5020863" y="5220875"/>
                </a:cubicBezTo>
                <a:cubicBezTo>
                  <a:pt x="5022953" y="5217858"/>
                  <a:pt x="5025066" y="5214856"/>
                  <a:pt x="5027180" y="5211854"/>
                </a:cubicBezTo>
                <a:cubicBezTo>
                  <a:pt x="5025858" y="5211024"/>
                  <a:pt x="5024579" y="5210182"/>
                  <a:pt x="5023277" y="5209325"/>
                </a:cubicBezTo>
                <a:cubicBezTo>
                  <a:pt x="5023252" y="5209309"/>
                  <a:pt x="5023252" y="5209309"/>
                  <a:pt x="5023252" y="5209309"/>
                </a:cubicBezTo>
                <a:cubicBezTo>
                  <a:pt x="5014075" y="5213480"/>
                  <a:pt x="5004898" y="5217017"/>
                  <a:pt x="4995130" y="5210945"/>
                </a:cubicBezTo>
                <a:cubicBezTo>
                  <a:pt x="4989922" y="5218282"/>
                  <a:pt x="4979558" y="5220524"/>
                  <a:pt x="4977231" y="5231260"/>
                </a:cubicBezTo>
                <a:cubicBezTo>
                  <a:pt x="4975766" y="5238111"/>
                  <a:pt x="4970728" y="5241681"/>
                  <a:pt x="4965596" y="5243008"/>
                </a:cubicBezTo>
                <a:lnTo>
                  <a:pt x="4960303" y="5242267"/>
                </a:lnTo>
                <a:lnTo>
                  <a:pt x="4966913" y="5278134"/>
                </a:lnTo>
                <a:cubicBezTo>
                  <a:pt x="4974647" y="5325560"/>
                  <a:pt x="4980223" y="5371902"/>
                  <a:pt x="4983739" y="5417168"/>
                </a:cubicBezTo>
                <a:lnTo>
                  <a:pt x="4987822" y="5538243"/>
                </a:lnTo>
                <a:lnTo>
                  <a:pt x="4988797" y="5538040"/>
                </a:lnTo>
                <a:lnTo>
                  <a:pt x="4987891" y="5540288"/>
                </a:lnTo>
                <a:lnTo>
                  <a:pt x="4988210" y="5549743"/>
                </a:lnTo>
                <a:lnTo>
                  <a:pt x="4987123" y="5568550"/>
                </a:lnTo>
                <a:lnTo>
                  <a:pt x="4997480" y="5578441"/>
                </a:lnTo>
                <a:cubicBezTo>
                  <a:pt x="5002584" y="5584906"/>
                  <a:pt x="5005015" y="5592721"/>
                  <a:pt x="5000035" y="5604282"/>
                </a:cubicBezTo>
                <a:cubicBezTo>
                  <a:pt x="4998696" y="5607458"/>
                  <a:pt x="5004345" y="5609147"/>
                  <a:pt x="5008070" y="5607288"/>
                </a:cubicBezTo>
                <a:cubicBezTo>
                  <a:pt x="5007489" y="5586105"/>
                  <a:pt x="5034686" y="5587008"/>
                  <a:pt x="5038122" y="5569231"/>
                </a:cubicBezTo>
                <a:cubicBezTo>
                  <a:pt x="5038239" y="5569054"/>
                  <a:pt x="5040044" y="5568974"/>
                  <a:pt x="5040859" y="5569256"/>
                </a:cubicBezTo>
                <a:cubicBezTo>
                  <a:pt x="5050876" y="5575341"/>
                  <a:pt x="5058213" y="5593105"/>
                  <a:pt x="5074112" y="5575413"/>
                </a:cubicBezTo>
                <a:cubicBezTo>
                  <a:pt x="5077082" y="5572041"/>
                  <a:pt x="5082498" y="5580170"/>
                  <a:pt x="5083488" y="5585895"/>
                </a:cubicBezTo>
                <a:cubicBezTo>
                  <a:pt x="5084944" y="5592434"/>
                  <a:pt x="5087041" y="5598378"/>
                  <a:pt x="5092980" y="5602286"/>
                </a:cubicBezTo>
                <a:cubicBezTo>
                  <a:pt x="5102472" y="5597373"/>
                  <a:pt x="5112140" y="5592574"/>
                  <a:pt x="5121807" y="5587775"/>
                </a:cubicBezTo>
                <a:cubicBezTo>
                  <a:pt x="5128679" y="5600921"/>
                  <a:pt x="5140793" y="5596211"/>
                  <a:pt x="5148363" y="5592315"/>
                </a:cubicBezTo>
                <a:cubicBezTo>
                  <a:pt x="5170086" y="5580992"/>
                  <a:pt x="5194428" y="5582044"/>
                  <a:pt x="5216849" y="5574985"/>
                </a:cubicBezTo>
                <a:cubicBezTo>
                  <a:pt x="5232224" y="5571406"/>
                  <a:pt x="5249520" y="5575941"/>
                  <a:pt x="5261285" y="5558824"/>
                </a:cubicBezTo>
                <a:cubicBezTo>
                  <a:pt x="5266584" y="5551151"/>
                  <a:pt x="5271825" y="5559165"/>
                  <a:pt x="5273573" y="5566403"/>
                </a:cubicBezTo>
                <a:cubicBezTo>
                  <a:pt x="5275027" y="5572941"/>
                  <a:pt x="5252431" y="5575320"/>
                  <a:pt x="5270310" y="5583534"/>
                </a:cubicBezTo>
                <a:cubicBezTo>
                  <a:pt x="5281958" y="5588661"/>
                  <a:pt x="5289004" y="5579094"/>
                  <a:pt x="5295061" y="5570651"/>
                </a:cubicBezTo>
                <a:cubicBezTo>
                  <a:pt x="5296750" y="5568466"/>
                  <a:pt x="5297566" y="5565704"/>
                  <a:pt x="5298905" y="5563288"/>
                </a:cubicBezTo>
                <a:cubicBezTo>
                  <a:pt x="5297100" y="5548150"/>
                  <a:pt x="5310845" y="5552375"/>
                  <a:pt x="5317658" y="5547728"/>
                </a:cubicBezTo>
                <a:cubicBezTo>
                  <a:pt x="5321152" y="5543179"/>
                  <a:pt x="5324646" y="5538630"/>
                  <a:pt x="5328141" y="5534080"/>
                </a:cubicBezTo>
                <a:cubicBezTo>
                  <a:pt x="5338738" y="5559824"/>
                  <a:pt x="5338622" y="5560763"/>
                  <a:pt x="5320627" y="5564140"/>
                </a:cubicBezTo>
                <a:cubicBezTo>
                  <a:pt x="5318647" y="5567149"/>
                  <a:pt x="5316608" y="5569866"/>
                  <a:pt x="5314628" y="5572874"/>
                </a:cubicBezTo>
                <a:cubicBezTo>
                  <a:pt x="5313988" y="5574229"/>
                  <a:pt x="5313347" y="5575583"/>
                  <a:pt x="5312707" y="5576937"/>
                </a:cubicBezTo>
                <a:cubicBezTo>
                  <a:pt x="5322491" y="5578810"/>
                  <a:pt x="5338388" y="5571770"/>
                  <a:pt x="5335710" y="5592581"/>
                </a:cubicBezTo>
                <a:cubicBezTo>
                  <a:pt x="5338854" y="5599978"/>
                  <a:pt x="5342522" y="5607718"/>
                  <a:pt x="5337747" y="5617258"/>
                </a:cubicBezTo>
                <a:cubicBezTo>
                  <a:pt x="5332097" y="5612526"/>
                  <a:pt x="5326858" y="5608317"/>
                  <a:pt x="5321558" y="5603815"/>
                </a:cubicBezTo>
                <a:cubicBezTo>
                  <a:pt x="5308047" y="5610649"/>
                  <a:pt x="5296516" y="5600018"/>
                  <a:pt x="5283763" y="5599995"/>
                </a:cubicBezTo>
                <a:cubicBezTo>
                  <a:pt x="5282539" y="5601474"/>
                  <a:pt x="5281025" y="5603014"/>
                  <a:pt x="5279803" y="5604492"/>
                </a:cubicBezTo>
                <a:cubicBezTo>
                  <a:pt x="5268447" y="5592453"/>
                  <a:pt x="5255343" y="5601332"/>
                  <a:pt x="5242938" y="5601539"/>
                </a:cubicBezTo>
                <a:cubicBezTo>
                  <a:pt x="5237756" y="5606753"/>
                  <a:pt x="5233330" y="5611197"/>
                  <a:pt x="5223953" y="5609084"/>
                </a:cubicBezTo>
                <a:cubicBezTo>
                  <a:pt x="5208171" y="5605293"/>
                  <a:pt x="5191865" y="5603441"/>
                  <a:pt x="5177946" y="5615841"/>
                </a:cubicBezTo>
                <a:cubicBezTo>
                  <a:pt x="5176491" y="5616912"/>
                  <a:pt x="5173230" y="5618064"/>
                  <a:pt x="5172996" y="5617657"/>
                </a:cubicBezTo>
                <a:cubicBezTo>
                  <a:pt x="5153430" y="5588040"/>
                  <a:pt x="5128562" y="5614796"/>
                  <a:pt x="5106665" y="5611546"/>
                </a:cubicBezTo>
                <a:lnTo>
                  <a:pt x="5044161" y="5705662"/>
                </a:lnTo>
                <a:lnTo>
                  <a:pt x="5049011" y="5707443"/>
                </a:lnTo>
                <a:cubicBezTo>
                  <a:pt x="5062541" y="5716149"/>
                  <a:pt x="5074419" y="5696318"/>
                  <a:pt x="5092057" y="5705870"/>
                </a:cubicBezTo>
                <a:cubicBezTo>
                  <a:pt x="5079881" y="5719680"/>
                  <a:pt x="5064124" y="5724968"/>
                  <a:pt x="5053877" y="5737266"/>
                </a:cubicBezTo>
                <a:cubicBezTo>
                  <a:pt x="5048654" y="5743540"/>
                  <a:pt x="5037924" y="5743597"/>
                  <a:pt x="5030856" y="5737405"/>
                </a:cubicBezTo>
                <a:lnTo>
                  <a:pt x="5028063" y="5729901"/>
                </a:lnTo>
                <a:lnTo>
                  <a:pt x="4969396" y="5818239"/>
                </a:lnTo>
                <a:cubicBezTo>
                  <a:pt x="4973995" y="5826846"/>
                  <a:pt x="4959262" y="5837442"/>
                  <a:pt x="4972365" y="5845304"/>
                </a:cubicBezTo>
                <a:cubicBezTo>
                  <a:pt x="4980519" y="5836719"/>
                  <a:pt x="4984013" y="5822277"/>
                  <a:pt x="5000261" y="5824599"/>
                </a:cubicBezTo>
                <a:cubicBezTo>
                  <a:pt x="5012259" y="5820825"/>
                  <a:pt x="5025594" y="5814637"/>
                  <a:pt x="5019887" y="5837767"/>
                </a:cubicBezTo>
                <a:cubicBezTo>
                  <a:pt x="5020469" y="5839926"/>
                  <a:pt x="5020935" y="5842262"/>
                  <a:pt x="5021400" y="5844598"/>
                </a:cubicBezTo>
                <a:cubicBezTo>
                  <a:pt x="5016392" y="5852209"/>
                  <a:pt x="5008996" y="5856219"/>
                  <a:pt x="4999969" y="5857382"/>
                </a:cubicBezTo>
                <a:cubicBezTo>
                  <a:pt x="4993563" y="5860268"/>
                  <a:pt x="4987331" y="5863270"/>
                  <a:pt x="4980925" y="5866156"/>
                </a:cubicBezTo>
                <a:cubicBezTo>
                  <a:pt x="4977199" y="5868015"/>
                  <a:pt x="4973297" y="5869759"/>
                  <a:pt x="4969570" y="5871619"/>
                </a:cubicBezTo>
                <a:cubicBezTo>
                  <a:pt x="4963047" y="5867073"/>
                  <a:pt x="4957092" y="5867847"/>
                  <a:pt x="4951275" y="5869885"/>
                </a:cubicBezTo>
                <a:lnTo>
                  <a:pt x="4942735" y="5872746"/>
                </a:lnTo>
                <a:lnTo>
                  <a:pt x="4936680" y="5896401"/>
                </a:lnTo>
                <a:lnTo>
                  <a:pt x="4941387" y="5898984"/>
                </a:lnTo>
                <a:cubicBezTo>
                  <a:pt x="4950465" y="5907989"/>
                  <a:pt x="4942145" y="5912713"/>
                  <a:pt x="4935388" y="5917691"/>
                </a:cubicBezTo>
                <a:lnTo>
                  <a:pt x="4933172" y="5909821"/>
                </a:lnTo>
                <a:lnTo>
                  <a:pt x="4924710" y="5933059"/>
                </a:lnTo>
                <a:lnTo>
                  <a:pt x="4939613" y="5939582"/>
                </a:lnTo>
                <a:cubicBezTo>
                  <a:pt x="4945727" y="5942249"/>
                  <a:pt x="4951443" y="5945253"/>
                  <a:pt x="4956387" y="5949998"/>
                </a:cubicBezTo>
                <a:cubicBezTo>
                  <a:pt x="4962513" y="5953735"/>
                  <a:pt x="4967453" y="5952243"/>
                  <a:pt x="4971443" y="5946567"/>
                </a:cubicBezTo>
                <a:cubicBezTo>
                  <a:pt x="4962291" y="5945079"/>
                  <a:pt x="4955970" y="5941287"/>
                  <a:pt x="4958194" y="5929885"/>
                </a:cubicBezTo>
                <a:cubicBezTo>
                  <a:pt x="4970943" y="5928026"/>
                  <a:pt x="4977492" y="5939005"/>
                  <a:pt x="4987029" y="5943356"/>
                </a:cubicBezTo>
                <a:lnTo>
                  <a:pt x="4987024" y="5943364"/>
                </a:lnTo>
                <a:cubicBezTo>
                  <a:pt x="4995074" y="5951665"/>
                  <a:pt x="5003034" y="5960003"/>
                  <a:pt x="5012973" y="5945350"/>
                </a:cubicBezTo>
                <a:cubicBezTo>
                  <a:pt x="5016765" y="5939753"/>
                  <a:pt x="5022069" y="5940137"/>
                  <a:pt x="5027547" y="5942794"/>
                </a:cubicBezTo>
                <a:cubicBezTo>
                  <a:pt x="5031470" y="5939813"/>
                  <a:pt x="5039124" y="5933674"/>
                  <a:pt x="5038069" y="5942941"/>
                </a:cubicBezTo>
                <a:cubicBezTo>
                  <a:pt x="5036970" y="5952654"/>
                  <a:pt x="5032969" y="5967906"/>
                  <a:pt x="5015301" y="5961841"/>
                </a:cubicBezTo>
                <a:cubicBezTo>
                  <a:pt x="5004551" y="5974312"/>
                  <a:pt x="5004432" y="5984867"/>
                  <a:pt x="5020837" y="5992432"/>
                </a:cubicBezTo>
                <a:cubicBezTo>
                  <a:pt x="5015662" y="5998374"/>
                  <a:pt x="5018497" y="6008975"/>
                  <a:pt x="5009175" y="6012497"/>
                </a:cubicBezTo>
                <a:cubicBezTo>
                  <a:pt x="4992744" y="5996298"/>
                  <a:pt x="4990333" y="5964678"/>
                  <a:pt x="4957972" y="5966033"/>
                </a:cubicBezTo>
                <a:cubicBezTo>
                  <a:pt x="4951474" y="5978112"/>
                  <a:pt x="4932963" y="5985792"/>
                  <a:pt x="4929171" y="5980874"/>
                </a:cubicBezTo>
                <a:cubicBezTo>
                  <a:pt x="4924460" y="5974755"/>
                  <a:pt x="4921912" y="5967238"/>
                  <a:pt x="4920726" y="5958801"/>
                </a:cubicBezTo>
                <a:lnTo>
                  <a:pt x="4920583" y="5944394"/>
                </a:lnTo>
                <a:lnTo>
                  <a:pt x="4894399" y="6016303"/>
                </a:lnTo>
                <a:cubicBezTo>
                  <a:pt x="4879794" y="6050979"/>
                  <a:pt x="4863625" y="6084615"/>
                  <a:pt x="4845988" y="6117215"/>
                </a:cubicBezTo>
                <a:lnTo>
                  <a:pt x="4820735" y="6159023"/>
                </a:lnTo>
                <a:lnTo>
                  <a:pt x="4821052" y="6160835"/>
                </a:lnTo>
                <a:cubicBezTo>
                  <a:pt x="4824385" y="6165811"/>
                  <a:pt x="4831919" y="6158785"/>
                  <a:pt x="4836898" y="6156924"/>
                </a:cubicBezTo>
                <a:cubicBezTo>
                  <a:pt x="4864677" y="6147049"/>
                  <a:pt x="4869394" y="6150153"/>
                  <a:pt x="4869277" y="6180769"/>
                </a:cubicBezTo>
                <a:cubicBezTo>
                  <a:pt x="4869160" y="6183228"/>
                  <a:pt x="4869684" y="6187378"/>
                  <a:pt x="4870558" y="6186430"/>
                </a:cubicBezTo>
                <a:cubicBezTo>
                  <a:pt x="4879526" y="6176606"/>
                  <a:pt x="4893154" y="6194705"/>
                  <a:pt x="4901133" y="6180678"/>
                </a:cubicBezTo>
                <a:cubicBezTo>
                  <a:pt x="4905326" y="6173545"/>
                  <a:pt x="4910684" y="6166926"/>
                  <a:pt x="4915576" y="6160252"/>
                </a:cubicBezTo>
                <a:cubicBezTo>
                  <a:pt x="4924310" y="6166762"/>
                  <a:pt x="4941491" y="6169950"/>
                  <a:pt x="4923728" y="6185909"/>
                </a:cubicBezTo>
                <a:cubicBezTo>
                  <a:pt x="4921573" y="6188042"/>
                  <a:pt x="4926930" y="6199684"/>
                  <a:pt x="4930075" y="6206320"/>
                </a:cubicBezTo>
                <a:cubicBezTo>
                  <a:pt x="4936015" y="6219360"/>
                  <a:pt x="4929725" y="6226635"/>
                  <a:pt x="4920058" y="6234478"/>
                </a:cubicBezTo>
                <a:cubicBezTo>
                  <a:pt x="4908293" y="6243984"/>
                  <a:pt x="4904974" y="6235712"/>
                  <a:pt x="4898568" y="6227945"/>
                </a:cubicBezTo>
                <a:cubicBezTo>
                  <a:pt x="4888202" y="6215544"/>
                  <a:pt x="4876090" y="6219494"/>
                  <a:pt x="4864326" y="6226718"/>
                </a:cubicBezTo>
                <a:cubicBezTo>
                  <a:pt x="4864268" y="6229470"/>
                  <a:pt x="4864209" y="6232222"/>
                  <a:pt x="4864209" y="6235265"/>
                </a:cubicBezTo>
                <a:cubicBezTo>
                  <a:pt x="4858560" y="6231295"/>
                  <a:pt x="4850116" y="6231571"/>
                  <a:pt x="4846913" y="6223883"/>
                </a:cubicBezTo>
                <a:cubicBezTo>
                  <a:pt x="4843826" y="6225911"/>
                  <a:pt x="4839051" y="6230124"/>
                  <a:pt x="4838351" y="6229664"/>
                </a:cubicBezTo>
                <a:cubicBezTo>
                  <a:pt x="4823734" y="6217255"/>
                  <a:pt x="4809642" y="6229541"/>
                  <a:pt x="4795315" y="6230006"/>
                </a:cubicBezTo>
                <a:cubicBezTo>
                  <a:pt x="4792637" y="6239403"/>
                  <a:pt x="4804342" y="6247867"/>
                  <a:pt x="4796538" y="6257443"/>
                </a:cubicBezTo>
                <a:cubicBezTo>
                  <a:pt x="4790888" y="6261842"/>
                  <a:pt x="4785356" y="6266065"/>
                  <a:pt x="4778426" y="6271650"/>
                </a:cubicBezTo>
                <a:cubicBezTo>
                  <a:pt x="4790539" y="6278352"/>
                  <a:pt x="4805913" y="6280861"/>
                  <a:pt x="4807369" y="6301857"/>
                </a:cubicBezTo>
                <a:cubicBezTo>
                  <a:pt x="4796653" y="6293029"/>
                  <a:pt x="4780404" y="6304405"/>
                  <a:pt x="4775164" y="6283454"/>
                </a:cubicBezTo>
                <a:cubicBezTo>
                  <a:pt x="4773534" y="6276801"/>
                  <a:pt x="4764506" y="6288616"/>
                  <a:pt x="4759090" y="6292662"/>
                </a:cubicBezTo>
                <a:cubicBezTo>
                  <a:pt x="4748739" y="6300118"/>
                  <a:pt x="4739271" y="6305159"/>
                  <a:pt x="4735381" y="6296321"/>
                </a:cubicBezTo>
                <a:lnTo>
                  <a:pt x="4734009" y="6286059"/>
                </a:lnTo>
                <a:lnTo>
                  <a:pt x="4723369" y="6300461"/>
                </a:lnTo>
                <a:cubicBezTo>
                  <a:pt x="4677158" y="6357442"/>
                  <a:pt x="4625874" y="6410340"/>
                  <a:pt x="4570306" y="6459211"/>
                </a:cubicBezTo>
                <a:lnTo>
                  <a:pt x="4545796" y="6479138"/>
                </a:lnTo>
                <a:lnTo>
                  <a:pt x="4554173" y="6487025"/>
                </a:lnTo>
                <a:cubicBezTo>
                  <a:pt x="4558560" y="6489361"/>
                  <a:pt x="4561897" y="6491728"/>
                  <a:pt x="4558041" y="6496796"/>
                </a:cubicBezTo>
                <a:cubicBezTo>
                  <a:pt x="4554046" y="6502047"/>
                  <a:pt x="4549980" y="6500840"/>
                  <a:pt x="4545840" y="6497991"/>
                </a:cubicBezTo>
                <a:lnTo>
                  <a:pt x="4533232" y="6489352"/>
                </a:lnTo>
                <a:lnTo>
                  <a:pt x="4524902" y="6496123"/>
                </a:lnTo>
                <a:lnTo>
                  <a:pt x="4520256" y="6503792"/>
                </a:lnTo>
                <a:cubicBezTo>
                  <a:pt x="4521480" y="6505358"/>
                  <a:pt x="4522295" y="6507163"/>
                  <a:pt x="4522702" y="6509207"/>
                </a:cubicBezTo>
                <a:cubicBezTo>
                  <a:pt x="4521946" y="6510738"/>
                  <a:pt x="4521189" y="6512268"/>
                  <a:pt x="4520431" y="6513799"/>
                </a:cubicBezTo>
                <a:cubicBezTo>
                  <a:pt x="4525032" y="6517842"/>
                  <a:pt x="4530390" y="6521114"/>
                  <a:pt x="4531438" y="6527891"/>
                </a:cubicBezTo>
                <a:lnTo>
                  <a:pt x="4531787" y="6528121"/>
                </a:lnTo>
                <a:cubicBezTo>
                  <a:pt x="4543784" y="6518260"/>
                  <a:pt x="4555140" y="6519646"/>
                  <a:pt x="4565623" y="6531110"/>
                </a:cubicBezTo>
                <a:cubicBezTo>
                  <a:pt x="4568069" y="6532720"/>
                  <a:pt x="4570573" y="6533098"/>
                  <a:pt x="4573019" y="6533187"/>
                </a:cubicBezTo>
                <a:cubicBezTo>
                  <a:pt x="4583094" y="6528910"/>
                  <a:pt x="4592353" y="6519023"/>
                  <a:pt x="4604349" y="6528186"/>
                </a:cubicBezTo>
                <a:cubicBezTo>
                  <a:pt x="4615822" y="6527872"/>
                  <a:pt x="4627412" y="6526621"/>
                  <a:pt x="4636787" y="6534821"/>
                </a:cubicBezTo>
                <a:cubicBezTo>
                  <a:pt x="4637194" y="6534581"/>
                  <a:pt x="4637543" y="6534049"/>
                  <a:pt x="4637776" y="6533696"/>
                </a:cubicBezTo>
                <a:cubicBezTo>
                  <a:pt x="4639698" y="6532678"/>
                  <a:pt x="4641271" y="6532190"/>
                  <a:pt x="4643193" y="6531934"/>
                </a:cubicBezTo>
                <a:cubicBezTo>
                  <a:pt x="4645231" y="6526173"/>
                  <a:pt x="4647329" y="6517661"/>
                  <a:pt x="4650007" y="6517394"/>
                </a:cubicBezTo>
                <a:cubicBezTo>
                  <a:pt x="4659383" y="6516462"/>
                  <a:pt x="4660374" y="6525230"/>
                  <a:pt x="4663924" y="6531626"/>
                </a:cubicBezTo>
                <a:cubicBezTo>
                  <a:pt x="4667769" y="6530351"/>
                  <a:pt x="4671788" y="6529190"/>
                  <a:pt x="4675980" y="6530428"/>
                </a:cubicBezTo>
                <a:cubicBezTo>
                  <a:pt x="4684425" y="6526346"/>
                  <a:pt x="4692753" y="6522441"/>
                  <a:pt x="4702827" y="6517403"/>
                </a:cubicBezTo>
                <a:cubicBezTo>
                  <a:pt x="4705447" y="6533586"/>
                  <a:pt x="4699799" y="6556248"/>
                  <a:pt x="4729616" y="6547461"/>
                </a:cubicBezTo>
                <a:cubicBezTo>
                  <a:pt x="4735613" y="6545574"/>
                  <a:pt x="4737010" y="6562473"/>
                  <a:pt x="4737185" y="6571719"/>
                </a:cubicBezTo>
                <a:lnTo>
                  <a:pt x="4736719" y="6572427"/>
                </a:lnTo>
                <a:cubicBezTo>
                  <a:pt x="4722975" y="6594074"/>
                  <a:pt x="4709055" y="6615606"/>
                  <a:pt x="4695136" y="6637138"/>
                </a:cubicBezTo>
                <a:cubicBezTo>
                  <a:pt x="4690769" y="6644157"/>
                  <a:pt x="4685936" y="6648839"/>
                  <a:pt x="4677084" y="6644789"/>
                </a:cubicBezTo>
                <a:cubicBezTo>
                  <a:pt x="4677084" y="6644789"/>
                  <a:pt x="4676617" y="6643213"/>
                  <a:pt x="4676617" y="6643213"/>
                </a:cubicBezTo>
                <a:cubicBezTo>
                  <a:pt x="4672134" y="6643561"/>
                  <a:pt x="4664504" y="6642598"/>
                  <a:pt x="4663398" y="6644661"/>
                </a:cubicBezTo>
                <a:cubicBezTo>
                  <a:pt x="4647149" y="6676581"/>
                  <a:pt x="4612149" y="6657861"/>
                  <a:pt x="4589670" y="6672238"/>
                </a:cubicBezTo>
                <a:cubicBezTo>
                  <a:pt x="4588214" y="6673309"/>
                  <a:pt x="4584603" y="6671187"/>
                  <a:pt x="4581866" y="6670400"/>
                </a:cubicBezTo>
                <a:cubicBezTo>
                  <a:pt x="4578255" y="6674365"/>
                  <a:pt x="4574471" y="6678215"/>
                  <a:pt x="4570801" y="6681889"/>
                </a:cubicBezTo>
                <a:cubicBezTo>
                  <a:pt x="4557348" y="6653251"/>
                  <a:pt x="4529977" y="6671257"/>
                  <a:pt x="4510293" y="6663883"/>
                </a:cubicBezTo>
                <a:cubicBezTo>
                  <a:pt x="4510293" y="6663883"/>
                  <a:pt x="4510352" y="6663416"/>
                  <a:pt x="4510352" y="6663416"/>
                </a:cubicBezTo>
                <a:cubicBezTo>
                  <a:pt x="4502897" y="6670938"/>
                  <a:pt x="4497481" y="6685637"/>
                  <a:pt x="4483156" y="6672406"/>
                </a:cubicBezTo>
                <a:cubicBezTo>
                  <a:pt x="4477973" y="6673053"/>
                  <a:pt x="4472673" y="6673877"/>
                  <a:pt x="4467374" y="6674703"/>
                </a:cubicBezTo>
                <a:cubicBezTo>
                  <a:pt x="4464753" y="6682109"/>
                  <a:pt x="4462132" y="6689515"/>
                  <a:pt x="4459686" y="6697037"/>
                </a:cubicBezTo>
                <a:cubicBezTo>
                  <a:pt x="4459860" y="6713892"/>
                  <a:pt x="4445941" y="6712597"/>
                  <a:pt x="4435634" y="6715706"/>
                </a:cubicBezTo>
                <a:cubicBezTo>
                  <a:pt x="4431906" y="6717565"/>
                  <a:pt x="4428354" y="6719539"/>
                  <a:pt x="4424627" y="6721398"/>
                </a:cubicBezTo>
                <a:cubicBezTo>
                  <a:pt x="4414726" y="6731116"/>
                  <a:pt x="4412222" y="6744434"/>
                  <a:pt x="4407912" y="6757070"/>
                </a:cubicBezTo>
                <a:cubicBezTo>
                  <a:pt x="4411989" y="6755441"/>
                  <a:pt x="4416065" y="6753812"/>
                  <a:pt x="4420142" y="6752182"/>
                </a:cubicBezTo>
                <a:cubicBezTo>
                  <a:pt x="4390731" y="6786601"/>
                  <a:pt x="4343559" y="6789042"/>
                  <a:pt x="4308966" y="6814217"/>
                </a:cubicBezTo>
                <a:cubicBezTo>
                  <a:pt x="4289982" y="6814913"/>
                  <a:pt x="4270880" y="6815786"/>
                  <a:pt x="4251895" y="6816483"/>
                </a:cubicBezTo>
                <a:cubicBezTo>
                  <a:pt x="4241761" y="6823511"/>
                  <a:pt x="4232035" y="6831823"/>
                  <a:pt x="4218291" y="6830642"/>
                </a:cubicBezTo>
                <a:cubicBezTo>
                  <a:pt x="4216079" y="6830961"/>
                  <a:pt x="4213807" y="6830988"/>
                  <a:pt x="4211420" y="6831192"/>
                </a:cubicBezTo>
                <a:cubicBezTo>
                  <a:pt x="4161976" y="6852683"/>
                  <a:pt x="4109039" y="6861220"/>
                  <a:pt x="4056161" y="6870051"/>
                </a:cubicBezTo>
                <a:cubicBezTo>
                  <a:pt x="4040553" y="6877028"/>
                  <a:pt x="4024654" y="6884068"/>
                  <a:pt x="4008756" y="6891107"/>
                </a:cubicBezTo>
                <a:cubicBezTo>
                  <a:pt x="4005262" y="6897939"/>
                  <a:pt x="3998506" y="6900595"/>
                  <a:pt x="3992100" y="6903482"/>
                </a:cubicBezTo>
                <a:cubicBezTo>
                  <a:pt x="3960070" y="6894326"/>
                  <a:pt x="3927749" y="6898928"/>
                  <a:pt x="3895544" y="6899550"/>
                </a:cubicBezTo>
                <a:cubicBezTo>
                  <a:pt x="3891118" y="6918450"/>
                  <a:pt x="3881392" y="6910782"/>
                  <a:pt x="3871900" y="6904282"/>
                </a:cubicBezTo>
                <a:cubicBezTo>
                  <a:pt x="3868230" y="6923935"/>
                  <a:pt x="3858738" y="6925043"/>
                  <a:pt x="3844994" y="6913209"/>
                </a:cubicBezTo>
                <a:cubicBezTo>
                  <a:pt x="3839461" y="6914388"/>
                  <a:pt x="3834104" y="6915682"/>
                  <a:pt x="3828687" y="6916683"/>
                </a:cubicBezTo>
                <a:cubicBezTo>
                  <a:pt x="3827756" y="6918099"/>
                  <a:pt x="3826999" y="6919630"/>
                  <a:pt x="3826533" y="6921099"/>
                </a:cubicBezTo>
                <a:cubicBezTo>
                  <a:pt x="3829561" y="6925628"/>
                  <a:pt x="3829270" y="6931778"/>
                  <a:pt x="3824844" y="6933177"/>
                </a:cubicBezTo>
                <a:cubicBezTo>
                  <a:pt x="3814362" y="6936171"/>
                  <a:pt x="3818962" y="6924233"/>
                  <a:pt x="3814595" y="6920599"/>
                </a:cubicBezTo>
                <a:cubicBezTo>
                  <a:pt x="3811857" y="6920573"/>
                  <a:pt x="3809295" y="6920663"/>
                  <a:pt x="3806557" y="6920636"/>
                </a:cubicBezTo>
                <a:cubicBezTo>
                  <a:pt x="3801316" y="6922514"/>
                  <a:pt x="3795900" y="6924276"/>
                  <a:pt x="3790776" y="6925977"/>
                </a:cubicBezTo>
                <a:cubicBezTo>
                  <a:pt x="3786058" y="6929721"/>
                  <a:pt x="3780992" y="6930953"/>
                  <a:pt x="3775284" y="6928212"/>
                </a:cubicBezTo>
                <a:cubicBezTo>
                  <a:pt x="3770044" y="6929328"/>
                  <a:pt x="3764744" y="6930153"/>
                  <a:pt x="3759444" y="6930978"/>
                </a:cubicBezTo>
                <a:cubicBezTo>
                  <a:pt x="3752805" y="6938783"/>
                  <a:pt x="3746224" y="6937751"/>
                  <a:pt x="3739935" y="6930568"/>
                </a:cubicBezTo>
                <a:cubicBezTo>
                  <a:pt x="3736791" y="6928499"/>
                  <a:pt x="3733645" y="6926429"/>
                  <a:pt x="3730501" y="6924360"/>
                </a:cubicBezTo>
                <a:cubicBezTo>
                  <a:pt x="3727123" y="6922644"/>
                  <a:pt x="3723746" y="6920929"/>
                  <a:pt x="3720368" y="6919213"/>
                </a:cubicBezTo>
                <a:cubicBezTo>
                  <a:pt x="3716408" y="6920666"/>
                  <a:pt x="3712331" y="6922295"/>
                  <a:pt x="3708430" y="6924039"/>
                </a:cubicBezTo>
                <a:cubicBezTo>
                  <a:pt x="3695733" y="6934962"/>
                  <a:pt x="3678437" y="6918254"/>
                  <a:pt x="3665974" y="6931105"/>
                </a:cubicBezTo>
                <a:cubicBezTo>
                  <a:pt x="3663354" y="6931664"/>
                  <a:pt x="3660733" y="6932222"/>
                  <a:pt x="3657938" y="6932665"/>
                </a:cubicBezTo>
                <a:cubicBezTo>
                  <a:pt x="3653162" y="6935356"/>
                  <a:pt x="3648096" y="6937349"/>
                  <a:pt x="3642156" y="6935722"/>
                </a:cubicBezTo>
                <a:cubicBezTo>
                  <a:pt x="3634411" y="6937221"/>
                  <a:pt x="3626549" y="6938895"/>
                  <a:pt x="3618686" y="6940570"/>
                </a:cubicBezTo>
                <a:cubicBezTo>
                  <a:pt x="3611465" y="6956870"/>
                  <a:pt x="3600866" y="6956998"/>
                  <a:pt x="3588228" y="6946906"/>
                </a:cubicBezTo>
                <a:cubicBezTo>
                  <a:pt x="3589044" y="6965452"/>
                  <a:pt x="3581589" y="6965366"/>
                  <a:pt x="3569418" y="6955327"/>
                </a:cubicBezTo>
                <a:cubicBezTo>
                  <a:pt x="3568486" y="6956743"/>
                  <a:pt x="3567205" y="6957929"/>
                  <a:pt x="3565516" y="6958593"/>
                </a:cubicBezTo>
                <a:cubicBezTo>
                  <a:pt x="3564817" y="6960416"/>
                  <a:pt x="3564292" y="6962354"/>
                  <a:pt x="3563594" y="6964177"/>
                </a:cubicBezTo>
                <a:cubicBezTo>
                  <a:pt x="3567088" y="6969520"/>
                  <a:pt x="3569009" y="6975351"/>
                  <a:pt x="3566622" y="6982403"/>
                </a:cubicBezTo>
                <a:cubicBezTo>
                  <a:pt x="3557944" y="6982273"/>
                  <a:pt x="3558527" y="6971496"/>
                  <a:pt x="3551772" y="6969588"/>
                </a:cubicBezTo>
                <a:cubicBezTo>
                  <a:pt x="3550432" y="6969721"/>
                  <a:pt x="3549151" y="6969385"/>
                  <a:pt x="3547812" y="6968757"/>
                </a:cubicBezTo>
                <a:cubicBezTo>
                  <a:pt x="3542920" y="6971625"/>
                  <a:pt x="3537911" y="6974671"/>
                  <a:pt x="3533078" y="6977831"/>
                </a:cubicBezTo>
                <a:cubicBezTo>
                  <a:pt x="3529525" y="6985132"/>
                  <a:pt x="3522187" y="6992478"/>
                  <a:pt x="3516189" y="6990560"/>
                </a:cubicBezTo>
                <a:cubicBezTo>
                  <a:pt x="3484682" y="6980987"/>
                  <a:pt x="3464474" y="7010556"/>
                  <a:pt x="3434837" y="7012613"/>
                </a:cubicBezTo>
                <a:cubicBezTo>
                  <a:pt x="3421793" y="7013413"/>
                  <a:pt x="3402808" y="7023241"/>
                  <a:pt x="3385686" y="7025671"/>
                </a:cubicBezTo>
                <a:cubicBezTo>
                  <a:pt x="3380969" y="7026372"/>
                  <a:pt x="3375670" y="7022631"/>
                  <a:pt x="3370603" y="7020818"/>
                </a:cubicBezTo>
                <a:cubicBezTo>
                  <a:pt x="3367866" y="7024597"/>
                  <a:pt x="3365070" y="7028085"/>
                  <a:pt x="3359655" y="7026804"/>
                </a:cubicBezTo>
                <a:cubicBezTo>
                  <a:pt x="3357441" y="7029405"/>
                  <a:pt x="3354937" y="7032069"/>
                  <a:pt x="3352724" y="7034672"/>
                </a:cubicBezTo>
                <a:cubicBezTo>
                  <a:pt x="3339911" y="7063273"/>
                  <a:pt x="3305784" y="7063390"/>
                  <a:pt x="3285925" y="7084057"/>
                </a:cubicBezTo>
                <a:cubicBezTo>
                  <a:pt x="3277889" y="7092465"/>
                  <a:pt x="3272939" y="7077540"/>
                  <a:pt x="3270610" y="7068905"/>
                </a:cubicBezTo>
                <a:cubicBezTo>
                  <a:pt x="3257856" y="7083341"/>
                  <a:pt x="3238754" y="7078888"/>
                  <a:pt x="3223030" y="7084520"/>
                </a:cubicBezTo>
                <a:cubicBezTo>
                  <a:pt x="3221865" y="7085529"/>
                  <a:pt x="3220351" y="7086308"/>
                  <a:pt x="3218255" y="7086450"/>
                </a:cubicBezTo>
                <a:cubicBezTo>
                  <a:pt x="3204103" y="7093879"/>
                  <a:pt x="3197290" y="7077980"/>
                  <a:pt x="3186050" y="7076418"/>
                </a:cubicBezTo>
                <a:cubicBezTo>
                  <a:pt x="3172830" y="7097650"/>
                  <a:pt x="3158038" y="7091213"/>
                  <a:pt x="3142839" y="7078927"/>
                </a:cubicBezTo>
                <a:cubicBezTo>
                  <a:pt x="3136142" y="7078832"/>
                  <a:pt x="3129328" y="7078914"/>
                  <a:pt x="3122689" y="7079111"/>
                </a:cubicBezTo>
                <a:cubicBezTo>
                  <a:pt x="3102306" y="7089541"/>
                  <a:pt x="3081516" y="7080425"/>
                  <a:pt x="3060958" y="7080086"/>
                </a:cubicBezTo>
                <a:cubicBezTo>
                  <a:pt x="3056067" y="7079911"/>
                  <a:pt x="3050651" y="7075586"/>
                  <a:pt x="3046691" y="7082365"/>
                </a:cubicBezTo>
                <a:cubicBezTo>
                  <a:pt x="3051174" y="7085823"/>
                  <a:pt x="3056125" y="7091617"/>
                  <a:pt x="3052397" y="7095759"/>
                </a:cubicBezTo>
                <a:cubicBezTo>
                  <a:pt x="3048088" y="7100786"/>
                  <a:pt x="3043953" y="7092992"/>
                  <a:pt x="3039702" y="7090702"/>
                </a:cubicBezTo>
                <a:cubicBezTo>
                  <a:pt x="3025783" y="7091689"/>
                  <a:pt x="3015301" y="7104575"/>
                  <a:pt x="3000566" y="7102235"/>
                </a:cubicBezTo>
                <a:cubicBezTo>
                  <a:pt x="3001265" y="7103456"/>
                  <a:pt x="3001324" y="7104509"/>
                  <a:pt x="3000333" y="7105633"/>
                </a:cubicBezTo>
                <a:cubicBezTo>
                  <a:pt x="3012679" y="7121113"/>
                  <a:pt x="3029044" y="7120214"/>
                  <a:pt x="3051174" y="7113217"/>
                </a:cubicBezTo>
                <a:cubicBezTo>
                  <a:pt x="3026306" y="7147582"/>
                  <a:pt x="2993402" y="7159918"/>
                  <a:pt x="2963410" y="7176200"/>
                </a:cubicBezTo>
                <a:cubicBezTo>
                  <a:pt x="2967254" y="7181012"/>
                  <a:pt x="2971155" y="7186116"/>
                  <a:pt x="2974998" y="7190928"/>
                </a:cubicBezTo>
                <a:cubicBezTo>
                  <a:pt x="2990082" y="7188171"/>
                  <a:pt x="3005981" y="7173522"/>
                  <a:pt x="3019258" y="7194435"/>
                </a:cubicBezTo>
                <a:cubicBezTo>
                  <a:pt x="3031546" y="7195166"/>
                  <a:pt x="3031837" y="7179884"/>
                  <a:pt x="3042378" y="7177182"/>
                </a:cubicBezTo>
                <a:cubicBezTo>
                  <a:pt x="3051288" y="7180763"/>
                  <a:pt x="3046862" y="7195099"/>
                  <a:pt x="3058043" y="7197130"/>
                </a:cubicBezTo>
                <a:cubicBezTo>
                  <a:pt x="3062936" y="7170673"/>
                  <a:pt x="3089376" y="7173106"/>
                  <a:pt x="3106206" y="7163129"/>
                </a:cubicBezTo>
                <a:cubicBezTo>
                  <a:pt x="3122862" y="7153036"/>
                  <a:pt x="3117620" y="7173937"/>
                  <a:pt x="3122802" y="7180899"/>
                </a:cubicBezTo>
                <a:cubicBezTo>
                  <a:pt x="3124433" y="7180704"/>
                  <a:pt x="3125889" y="7181155"/>
                  <a:pt x="3127287" y="7182075"/>
                </a:cubicBezTo>
                <a:cubicBezTo>
                  <a:pt x="3139226" y="7157464"/>
                  <a:pt x="3172071" y="7163859"/>
                  <a:pt x="3186514" y="7142672"/>
                </a:cubicBezTo>
                <a:cubicBezTo>
                  <a:pt x="3186747" y="7142318"/>
                  <a:pt x="3194143" y="7146678"/>
                  <a:pt x="3198220" y="7148854"/>
                </a:cubicBezTo>
                <a:cubicBezTo>
                  <a:pt x="3214584" y="7148715"/>
                  <a:pt x="3229958" y="7150463"/>
                  <a:pt x="3242189" y="7133399"/>
                </a:cubicBezTo>
                <a:cubicBezTo>
                  <a:pt x="3249527" y="7123009"/>
                  <a:pt x="3249468" y="7136415"/>
                  <a:pt x="3250982" y="7140962"/>
                </a:cubicBezTo>
                <a:cubicBezTo>
                  <a:pt x="3262396" y="7137312"/>
                  <a:pt x="3273345" y="7132089"/>
                  <a:pt x="3284992" y="7130368"/>
                </a:cubicBezTo>
                <a:cubicBezTo>
                  <a:pt x="3294484" y="7129260"/>
                  <a:pt x="3308054" y="7124999"/>
                  <a:pt x="3310674" y="7141942"/>
                </a:cubicBezTo>
                <a:cubicBezTo>
                  <a:pt x="3323428" y="7151095"/>
                  <a:pt x="3326981" y="7129336"/>
                  <a:pt x="3338278" y="7133474"/>
                </a:cubicBezTo>
                <a:cubicBezTo>
                  <a:pt x="3353652" y="7145113"/>
                  <a:pt x="3351206" y="7154918"/>
                  <a:pt x="3336181" y="7164814"/>
                </a:cubicBezTo>
                <a:cubicBezTo>
                  <a:pt x="3306597" y="7183901"/>
                  <a:pt x="3279225" y="7207233"/>
                  <a:pt x="3240730" y="7205999"/>
                </a:cubicBezTo>
                <a:cubicBezTo>
                  <a:pt x="3233393" y="7205735"/>
                  <a:pt x="3231704" y="7200311"/>
                  <a:pt x="3227336" y="7197437"/>
                </a:cubicBezTo>
                <a:cubicBezTo>
                  <a:pt x="3190821" y="7236567"/>
                  <a:pt x="3142601" y="7245165"/>
                  <a:pt x="3092284" y="7248579"/>
                </a:cubicBezTo>
                <a:cubicBezTo>
                  <a:pt x="3082908" y="7263969"/>
                  <a:pt x="3063865" y="7256764"/>
                  <a:pt x="3050936" y="7268041"/>
                </a:cubicBezTo>
                <a:cubicBezTo>
                  <a:pt x="3017799" y="7296711"/>
                  <a:pt x="2977674" y="7310889"/>
                  <a:pt x="2933181" y="7310019"/>
                </a:cubicBezTo>
                <a:cubicBezTo>
                  <a:pt x="2927066" y="7309799"/>
                  <a:pt x="2918972" y="7312589"/>
                  <a:pt x="2916526" y="7304132"/>
                </a:cubicBezTo>
                <a:cubicBezTo>
                  <a:pt x="2915186" y="7298938"/>
                  <a:pt x="2920602" y="7296415"/>
                  <a:pt x="2925203" y="7295130"/>
                </a:cubicBezTo>
                <a:cubicBezTo>
                  <a:pt x="2920719" y="7290911"/>
                  <a:pt x="2917109" y="7282701"/>
                  <a:pt x="2909713" y="7290516"/>
                </a:cubicBezTo>
                <a:cubicBezTo>
                  <a:pt x="2902666" y="7297801"/>
                  <a:pt x="2894513" y="7297255"/>
                  <a:pt x="2886476" y="7294249"/>
                </a:cubicBezTo>
                <a:cubicBezTo>
                  <a:pt x="2873199" y="7289316"/>
                  <a:pt x="2866152" y="7292035"/>
                  <a:pt x="2856019" y="7304390"/>
                </a:cubicBezTo>
                <a:cubicBezTo>
                  <a:pt x="2832665" y="7332650"/>
                  <a:pt x="2801217" y="7332501"/>
                  <a:pt x="2769303" y="7318602"/>
                </a:cubicBezTo>
                <a:cubicBezTo>
                  <a:pt x="2762607" y="7323072"/>
                  <a:pt x="2783513" y="7347991"/>
                  <a:pt x="2755676" y="7337028"/>
                </a:cubicBezTo>
                <a:cubicBezTo>
                  <a:pt x="2738788" y="7335300"/>
                  <a:pt x="2728073" y="7316579"/>
                  <a:pt x="2709263" y="7319674"/>
                </a:cubicBezTo>
                <a:cubicBezTo>
                  <a:pt x="2704371" y="7321781"/>
                  <a:pt x="2699828" y="7320314"/>
                  <a:pt x="2695635" y="7317555"/>
                </a:cubicBezTo>
                <a:cubicBezTo>
                  <a:pt x="2684395" y="7308384"/>
                  <a:pt x="2681194" y="7270258"/>
                  <a:pt x="2691328" y="7263990"/>
                </a:cubicBezTo>
                <a:cubicBezTo>
                  <a:pt x="2701169" y="7257785"/>
                  <a:pt x="2707517" y="7269825"/>
                  <a:pt x="2708273" y="7272859"/>
                </a:cubicBezTo>
                <a:cubicBezTo>
                  <a:pt x="2715378" y="7297065"/>
                  <a:pt x="2725628" y="7284534"/>
                  <a:pt x="2736052" y="7276682"/>
                </a:cubicBezTo>
                <a:cubicBezTo>
                  <a:pt x="2716369" y="7273874"/>
                  <a:pt x="2720271" y="7259955"/>
                  <a:pt x="2721902" y="7246824"/>
                </a:cubicBezTo>
                <a:cubicBezTo>
                  <a:pt x="2720737" y="7245551"/>
                  <a:pt x="2719863" y="7244214"/>
                  <a:pt x="2718524" y="7242826"/>
                </a:cubicBezTo>
                <a:cubicBezTo>
                  <a:pt x="2709323" y="7245394"/>
                  <a:pt x="2702801" y="7238566"/>
                  <a:pt x="2695113" y="7235791"/>
                </a:cubicBezTo>
                <a:cubicBezTo>
                  <a:pt x="2695346" y="7240001"/>
                  <a:pt x="2695638" y="7244506"/>
                  <a:pt x="2695754" y="7248894"/>
                </a:cubicBezTo>
                <a:cubicBezTo>
                  <a:pt x="2677467" y="7240158"/>
                  <a:pt x="2657783" y="7265506"/>
                  <a:pt x="2640021" y="7246461"/>
                </a:cubicBezTo>
                <a:cubicBezTo>
                  <a:pt x="2615970" y="7236975"/>
                  <a:pt x="2589880" y="7246946"/>
                  <a:pt x="2565363" y="7238169"/>
                </a:cubicBezTo>
                <a:cubicBezTo>
                  <a:pt x="2552609" y="7233580"/>
                  <a:pt x="2542418" y="7218250"/>
                  <a:pt x="2525763" y="7226820"/>
                </a:cubicBezTo>
                <a:cubicBezTo>
                  <a:pt x="2484065" y="7225507"/>
                  <a:pt x="2441552" y="7225432"/>
                  <a:pt x="2407252" y="7196518"/>
                </a:cubicBezTo>
                <a:cubicBezTo>
                  <a:pt x="2384541" y="7177007"/>
                  <a:pt x="2354316" y="7176141"/>
                  <a:pt x="2325722" y="7159861"/>
                </a:cubicBezTo>
                <a:cubicBezTo>
                  <a:pt x="2344648" y="7181701"/>
                  <a:pt x="2333234" y="7186871"/>
                  <a:pt x="2315879" y="7188895"/>
                </a:cubicBezTo>
                <a:cubicBezTo>
                  <a:pt x="2312444" y="7191453"/>
                  <a:pt x="2310638" y="7196860"/>
                  <a:pt x="2304756" y="7194764"/>
                </a:cubicBezTo>
                <a:cubicBezTo>
                  <a:pt x="2291537" y="7188602"/>
                  <a:pt x="2285072" y="7179022"/>
                  <a:pt x="2281695" y="7163610"/>
                </a:cubicBezTo>
                <a:cubicBezTo>
                  <a:pt x="2278668" y="7149949"/>
                  <a:pt x="2274999" y="7142969"/>
                  <a:pt x="2293693" y="7144618"/>
                </a:cubicBezTo>
                <a:cubicBezTo>
                  <a:pt x="2303767" y="7145667"/>
                  <a:pt x="2303826" y="7139871"/>
                  <a:pt x="2302487" y="7130112"/>
                </a:cubicBezTo>
                <a:cubicBezTo>
                  <a:pt x="2299401" y="7107789"/>
                  <a:pt x="2279776" y="7096143"/>
                  <a:pt x="2271273" y="7077866"/>
                </a:cubicBezTo>
                <a:cubicBezTo>
                  <a:pt x="2265042" y="7078584"/>
                  <a:pt x="2258811" y="7080064"/>
                  <a:pt x="2252638" y="7080314"/>
                </a:cubicBezTo>
                <a:cubicBezTo>
                  <a:pt x="2245766" y="7080865"/>
                  <a:pt x="2238312" y="7078495"/>
                  <a:pt x="2239070" y="7070877"/>
                </a:cubicBezTo>
                <a:cubicBezTo>
                  <a:pt x="2239827" y="7061738"/>
                  <a:pt x="2249202" y="7068415"/>
                  <a:pt x="2254095" y="7065545"/>
                </a:cubicBezTo>
                <a:cubicBezTo>
                  <a:pt x="2261608" y="7049945"/>
                  <a:pt x="2271857" y="7049588"/>
                  <a:pt x="2284378" y="7059856"/>
                </a:cubicBezTo>
                <a:lnTo>
                  <a:pt x="2284668" y="7059794"/>
                </a:lnTo>
                <a:cubicBezTo>
                  <a:pt x="2289211" y="7042238"/>
                  <a:pt x="2298588" y="7040544"/>
                  <a:pt x="2311748" y="7051742"/>
                </a:cubicBezTo>
                <a:cubicBezTo>
                  <a:pt x="2314195" y="7051069"/>
                  <a:pt x="2316466" y="7050281"/>
                  <a:pt x="2318796" y="7049784"/>
                </a:cubicBezTo>
                <a:cubicBezTo>
                  <a:pt x="2321067" y="7039865"/>
                  <a:pt x="2343954" y="7034381"/>
                  <a:pt x="2325435" y="7019911"/>
                </a:cubicBezTo>
                <a:lnTo>
                  <a:pt x="2324736" y="7020212"/>
                </a:lnTo>
                <a:cubicBezTo>
                  <a:pt x="2316001" y="7022072"/>
                  <a:pt x="2307033" y="7021244"/>
                  <a:pt x="2298181" y="7025564"/>
                </a:cubicBezTo>
                <a:cubicBezTo>
                  <a:pt x="2286707" y="7031205"/>
                  <a:pt x="2286650" y="7022543"/>
                  <a:pt x="2288630" y="7014207"/>
                </a:cubicBezTo>
                <a:cubicBezTo>
                  <a:pt x="2296085" y="6995270"/>
                  <a:pt x="2304996" y="6982870"/>
                  <a:pt x="2326542" y="7000348"/>
                </a:cubicBezTo>
                <a:cubicBezTo>
                  <a:pt x="2339412" y="7010846"/>
                  <a:pt x="2349080" y="6990829"/>
                  <a:pt x="2361892" y="6994187"/>
                </a:cubicBezTo>
                <a:cubicBezTo>
                  <a:pt x="2372899" y="6996103"/>
                  <a:pt x="2385537" y="6984889"/>
                  <a:pt x="2394679" y="6998767"/>
                </a:cubicBezTo>
                <a:cubicBezTo>
                  <a:pt x="2411801" y="6996338"/>
                  <a:pt x="2428922" y="6993908"/>
                  <a:pt x="2446044" y="6991478"/>
                </a:cubicBezTo>
                <a:cubicBezTo>
                  <a:pt x="2469980" y="6971465"/>
                  <a:pt x="2494788" y="6992356"/>
                  <a:pt x="2519071" y="6990074"/>
                </a:cubicBezTo>
                <a:cubicBezTo>
                  <a:pt x="2547841" y="6985924"/>
                  <a:pt x="2569855" y="6969212"/>
                  <a:pt x="2591403" y="6951685"/>
                </a:cubicBezTo>
                <a:cubicBezTo>
                  <a:pt x="2605729" y="6939807"/>
                  <a:pt x="2611087" y="6926338"/>
                  <a:pt x="2598392" y="6909866"/>
                </a:cubicBezTo>
                <a:cubicBezTo>
                  <a:pt x="2587095" y="6898121"/>
                  <a:pt x="2588551" y="6890962"/>
                  <a:pt x="2605556" y="6889469"/>
                </a:cubicBezTo>
                <a:cubicBezTo>
                  <a:pt x="2616737" y="6888458"/>
                  <a:pt x="2626230" y="6886588"/>
                  <a:pt x="2623785" y="6872042"/>
                </a:cubicBezTo>
                <a:cubicBezTo>
                  <a:pt x="2623435" y="6869530"/>
                  <a:pt x="2623086" y="6867016"/>
                  <a:pt x="2622737" y="6864504"/>
                </a:cubicBezTo>
                <a:cubicBezTo>
                  <a:pt x="2613419" y="6853553"/>
                  <a:pt x="2597695" y="6871361"/>
                  <a:pt x="2589367" y="6857002"/>
                </a:cubicBezTo>
                <a:cubicBezTo>
                  <a:pt x="2571314" y="6873785"/>
                  <a:pt x="2561939" y="6842757"/>
                  <a:pt x="2545749" y="6849098"/>
                </a:cubicBezTo>
                <a:cubicBezTo>
                  <a:pt x="2527171" y="6863252"/>
                  <a:pt x="2527171" y="6863252"/>
                  <a:pt x="2522455" y="6852538"/>
                </a:cubicBezTo>
                <a:cubicBezTo>
                  <a:pt x="2508419" y="6846853"/>
                  <a:pt x="2488910" y="6852532"/>
                  <a:pt x="2481631" y="6832777"/>
                </a:cubicBezTo>
                <a:cubicBezTo>
                  <a:pt x="2477029" y="6834822"/>
                  <a:pt x="2474642" y="6847961"/>
                  <a:pt x="2470391" y="6841106"/>
                </a:cubicBezTo>
                <a:cubicBezTo>
                  <a:pt x="2457638" y="6819777"/>
                  <a:pt x="2435624" y="6824315"/>
                  <a:pt x="2417571" y="6817508"/>
                </a:cubicBezTo>
                <a:cubicBezTo>
                  <a:pt x="2415184" y="6818473"/>
                  <a:pt x="2410874" y="6820456"/>
                  <a:pt x="2410641" y="6820049"/>
                </a:cubicBezTo>
                <a:cubicBezTo>
                  <a:pt x="2403070" y="6807965"/>
                  <a:pt x="2399810" y="6788572"/>
                  <a:pt x="2377912" y="6802824"/>
                </a:cubicBezTo>
                <a:cubicBezTo>
                  <a:pt x="2376864" y="6803656"/>
                  <a:pt x="2372031" y="6799207"/>
                  <a:pt x="2373429" y="6794799"/>
                </a:cubicBezTo>
                <a:cubicBezTo>
                  <a:pt x="2365625" y="6784592"/>
                  <a:pt x="2357472" y="6793938"/>
                  <a:pt x="2352056" y="6796462"/>
                </a:cubicBezTo>
                <a:cubicBezTo>
                  <a:pt x="2339069" y="6802881"/>
                  <a:pt x="2342272" y="6793828"/>
                  <a:pt x="2341223" y="6787812"/>
                </a:cubicBezTo>
                <a:cubicBezTo>
                  <a:pt x="2332781" y="6784284"/>
                  <a:pt x="2324510" y="6780871"/>
                  <a:pt x="2316183" y="6777166"/>
                </a:cubicBezTo>
                <a:cubicBezTo>
                  <a:pt x="2319502" y="6773263"/>
                  <a:pt x="2322939" y="6769945"/>
                  <a:pt x="2328529" y="6769058"/>
                </a:cubicBezTo>
                <a:cubicBezTo>
                  <a:pt x="2334644" y="6767755"/>
                  <a:pt x="2333712" y="6763084"/>
                  <a:pt x="2332198" y="6758537"/>
                </a:cubicBezTo>
                <a:cubicBezTo>
                  <a:pt x="2329287" y="6750026"/>
                  <a:pt x="2326375" y="6753690"/>
                  <a:pt x="2320842" y="6757151"/>
                </a:cubicBezTo>
                <a:cubicBezTo>
                  <a:pt x="2307914" y="6765384"/>
                  <a:pt x="2315426" y="6752066"/>
                  <a:pt x="2313097" y="6748757"/>
                </a:cubicBezTo>
                <a:cubicBezTo>
                  <a:pt x="2309078" y="6746873"/>
                  <a:pt x="2305992" y="6744334"/>
                  <a:pt x="2307390" y="6739167"/>
                </a:cubicBezTo>
                <a:cubicBezTo>
                  <a:pt x="2301159" y="6733418"/>
                  <a:pt x="2295889" y="6727540"/>
                  <a:pt x="2293873" y="6721046"/>
                </a:cubicBezTo>
                <a:lnTo>
                  <a:pt x="2293775" y="6717663"/>
                </a:lnTo>
                <a:lnTo>
                  <a:pt x="2204214" y="6668691"/>
                </a:lnTo>
                <a:lnTo>
                  <a:pt x="2200718" y="6672045"/>
                </a:lnTo>
                <a:cubicBezTo>
                  <a:pt x="2198563" y="6674083"/>
                  <a:pt x="2196190" y="6674360"/>
                  <a:pt x="2192958" y="6667668"/>
                </a:cubicBezTo>
                <a:cubicBezTo>
                  <a:pt x="2181427" y="6676059"/>
                  <a:pt x="2176593" y="6673893"/>
                  <a:pt x="2179156" y="6659346"/>
                </a:cubicBezTo>
                <a:cubicBezTo>
                  <a:pt x="2178865" y="6646472"/>
                  <a:pt x="2165704" y="6659625"/>
                  <a:pt x="2163142" y="6651344"/>
                </a:cubicBezTo>
                <a:cubicBezTo>
                  <a:pt x="2161336" y="6658272"/>
                  <a:pt x="2168499" y="6669073"/>
                  <a:pt x="2156327" y="6671210"/>
                </a:cubicBezTo>
                <a:cubicBezTo>
                  <a:pt x="2149688" y="6672168"/>
                  <a:pt x="2139322" y="6673463"/>
                  <a:pt x="2136469" y="6666004"/>
                </a:cubicBezTo>
                <a:cubicBezTo>
                  <a:pt x="2132975" y="6657618"/>
                  <a:pt x="2119464" y="6648473"/>
                  <a:pt x="2133383" y="6637594"/>
                </a:cubicBezTo>
                <a:cubicBezTo>
                  <a:pt x="2131170" y="6635631"/>
                  <a:pt x="2129016" y="6633959"/>
                  <a:pt x="2126977" y="6632111"/>
                </a:cubicBezTo>
                <a:cubicBezTo>
                  <a:pt x="2093491" y="6626308"/>
                  <a:pt x="2060180" y="6615294"/>
                  <a:pt x="2026287" y="6628755"/>
                </a:cubicBezTo>
                <a:cubicBezTo>
                  <a:pt x="2018541" y="6631775"/>
                  <a:pt x="2017318" y="6627165"/>
                  <a:pt x="2015281" y="6621512"/>
                </a:cubicBezTo>
                <a:cubicBezTo>
                  <a:pt x="2010447" y="6608693"/>
                  <a:pt x="2000139" y="6606475"/>
                  <a:pt x="1988142" y="6608726"/>
                </a:cubicBezTo>
                <a:cubicBezTo>
                  <a:pt x="1981794" y="6614187"/>
                  <a:pt x="1976611" y="6631575"/>
                  <a:pt x="1967585" y="6610670"/>
                </a:cubicBezTo>
                <a:cubicBezTo>
                  <a:pt x="1961528" y="6616831"/>
                  <a:pt x="1958208" y="6619973"/>
                  <a:pt x="1952968" y="6608154"/>
                </a:cubicBezTo>
                <a:cubicBezTo>
                  <a:pt x="1947727" y="6596334"/>
                  <a:pt x="1933751" y="6587137"/>
                  <a:pt x="1921928" y="6593308"/>
                </a:cubicBezTo>
                <a:cubicBezTo>
                  <a:pt x="1903875" y="6602480"/>
                  <a:pt x="1908243" y="6590136"/>
                  <a:pt x="1906904" y="6581898"/>
                </a:cubicBezTo>
                <a:cubicBezTo>
                  <a:pt x="1906904" y="6580377"/>
                  <a:pt x="1906904" y="6578855"/>
                  <a:pt x="1906904" y="6577333"/>
                </a:cubicBezTo>
                <a:cubicBezTo>
                  <a:pt x="1906205" y="6558611"/>
                  <a:pt x="1885706" y="6569217"/>
                  <a:pt x="1877029" y="6562239"/>
                </a:cubicBezTo>
                <a:cubicBezTo>
                  <a:pt x="1873011" y="6553507"/>
                  <a:pt x="1855830" y="6567821"/>
                  <a:pt x="1856647" y="6550601"/>
                </a:cubicBezTo>
                <a:cubicBezTo>
                  <a:pt x="1853153" y="6546019"/>
                  <a:pt x="1849658" y="6541437"/>
                  <a:pt x="1846164" y="6536855"/>
                </a:cubicBezTo>
                <a:cubicBezTo>
                  <a:pt x="1835624" y="6534991"/>
                  <a:pt x="1824267" y="6545020"/>
                  <a:pt x="1814135" y="6535308"/>
                </a:cubicBezTo>
                <a:cubicBezTo>
                  <a:pt x="1801671" y="6551964"/>
                  <a:pt x="1785074" y="6551696"/>
                  <a:pt x="1767486" y="6547224"/>
                </a:cubicBezTo>
                <a:cubicBezTo>
                  <a:pt x="1754500" y="6543750"/>
                  <a:pt x="1757121" y="6537105"/>
                  <a:pt x="1763818" y="6529591"/>
                </a:cubicBezTo>
                <a:cubicBezTo>
                  <a:pt x="1765159" y="6527175"/>
                  <a:pt x="1766207" y="6524822"/>
                  <a:pt x="1767255" y="6522467"/>
                </a:cubicBezTo>
                <a:cubicBezTo>
                  <a:pt x="1760616" y="6515816"/>
                  <a:pt x="1739534" y="6519698"/>
                  <a:pt x="1753569" y="6497989"/>
                </a:cubicBezTo>
                <a:cubicBezTo>
                  <a:pt x="1758404" y="6490263"/>
                  <a:pt x="1738487" y="6492374"/>
                  <a:pt x="1731498" y="6487016"/>
                </a:cubicBezTo>
                <a:cubicBezTo>
                  <a:pt x="1729461" y="6483646"/>
                  <a:pt x="1727422" y="6480275"/>
                  <a:pt x="1725559" y="6477019"/>
                </a:cubicBezTo>
                <a:cubicBezTo>
                  <a:pt x="1703604" y="6471957"/>
                  <a:pt x="1682698" y="6478997"/>
                  <a:pt x="1661324" y="6482181"/>
                </a:cubicBezTo>
                <a:cubicBezTo>
                  <a:pt x="1657247" y="6483810"/>
                  <a:pt x="1652996" y="6485325"/>
                  <a:pt x="1648745" y="6486839"/>
                </a:cubicBezTo>
                <a:cubicBezTo>
                  <a:pt x="1643736" y="6497493"/>
                  <a:pt x="1651423" y="6516249"/>
                  <a:pt x="1661963" y="6517352"/>
                </a:cubicBezTo>
                <a:cubicBezTo>
                  <a:pt x="1668485" y="6518093"/>
                  <a:pt x="1671049" y="6524091"/>
                  <a:pt x="1668660" y="6525817"/>
                </a:cubicBezTo>
                <a:cubicBezTo>
                  <a:pt x="1654975" y="6536342"/>
                  <a:pt x="1673843" y="6538866"/>
                  <a:pt x="1672446" y="6547839"/>
                </a:cubicBezTo>
                <a:cubicBezTo>
                  <a:pt x="1653751" y="6538581"/>
                  <a:pt x="1635407" y="6553903"/>
                  <a:pt x="1616422" y="6547751"/>
                </a:cubicBezTo>
                <a:lnTo>
                  <a:pt x="1618111" y="6546326"/>
                </a:lnTo>
                <a:cubicBezTo>
                  <a:pt x="1617353" y="6546335"/>
                  <a:pt x="1616596" y="6546344"/>
                  <a:pt x="1615665" y="6546238"/>
                </a:cubicBezTo>
                <a:cubicBezTo>
                  <a:pt x="1615897" y="6546645"/>
                  <a:pt x="1616305" y="6547167"/>
                  <a:pt x="1616422" y="6547751"/>
                </a:cubicBezTo>
                <a:cubicBezTo>
                  <a:pt x="1617819" y="6556281"/>
                  <a:pt x="1621895" y="6566065"/>
                  <a:pt x="1614324" y="6573004"/>
                </a:cubicBezTo>
                <a:cubicBezTo>
                  <a:pt x="1604482" y="6582253"/>
                  <a:pt x="1597028" y="6571515"/>
                  <a:pt x="1591613" y="6566428"/>
                </a:cubicBezTo>
                <a:cubicBezTo>
                  <a:pt x="1581072" y="6556956"/>
                  <a:pt x="1567736" y="6558579"/>
                  <a:pt x="1560573" y="6563758"/>
                </a:cubicBezTo>
                <a:cubicBezTo>
                  <a:pt x="1540947" y="6577983"/>
                  <a:pt x="1519167" y="6553251"/>
                  <a:pt x="1501114" y="6570032"/>
                </a:cubicBezTo>
                <a:cubicBezTo>
                  <a:pt x="1500589" y="6570449"/>
                  <a:pt x="1497969" y="6568724"/>
                  <a:pt x="1496513" y="6567512"/>
                </a:cubicBezTo>
                <a:cubicBezTo>
                  <a:pt x="1475548" y="6552194"/>
                  <a:pt x="1475548" y="6552194"/>
                  <a:pt x="1468675" y="6576334"/>
                </a:cubicBezTo>
                <a:cubicBezTo>
                  <a:pt x="1468034" y="6578449"/>
                  <a:pt x="1465006" y="6580007"/>
                  <a:pt x="1462968" y="6581963"/>
                </a:cubicBezTo>
                <a:cubicBezTo>
                  <a:pt x="1447361" y="6560786"/>
                  <a:pt x="1411081" y="6553144"/>
                  <a:pt x="1389940" y="6568148"/>
                </a:cubicBezTo>
                <a:cubicBezTo>
                  <a:pt x="1376138" y="6578090"/>
                  <a:pt x="1374042" y="6554643"/>
                  <a:pt x="1361871" y="6560584"/>
                </a:cubicBezTo>
                <a:cubicBezTo>
                  <a:pt x="1358959" y="6561965"/>
                  <a:pt x="1353309" y="6557994"/>
                  <a:pt x="1349000" y="6556173"/>
                </a:cubicBezTo>
                <a:cubicBezTo>
                  <a:pt x="1339216" y="6552017"/>
                  <a:pt x="1340614" y="6562068"/>
                  <a:pt x="1339449" y="6565360"/>
                </a:cubicBezTo>
                <a:cubicBezTo>
                  <a:pt x="1336363" y="6574996"/>
                  <a:pt x="1343875" y="6570048"/>
                  <a:pt x="1347311" y="6569773"/>
                </a:cubicBezTo>
                <a:cubicBezTo>
                  <a:pt x="1357328" y="6569009"/>
                  <a:pt x="1367461" y="6568068"/>
                  <a:pt x="1362859" y="6583810"/>
                </a:cubicBezTo>
                <a:cubicBezTo>
                  <a:pt x="1361811" y="6585402"/>
                  <a:pt x="1361811" y="6586925"/>
                  <a:pt x="1362743" y="6588553"/>
                </a:cubicBezTo>
                <a:cubicBezTo>
                  <a:pt x="1371828" y="6588443"/>
                  <a:pt x="1374100" y="6593743"/>
                  <a:pt x="1371187" y="6601212"/>
                </a:cubicBezTo>
                <a:cubicBezTo>
                  <a:pt x="1368799" y="6607503"/>
                  <a:pt x="1364606" y="6614635"/>
                  <a:pt x="1357035" y="6610922"/>
                </a:cubicBezTo>
                <a:cubicBezTo>
                  <a:pt x="1331353" y="6598587"/>
                  <a:pt x="1299614" y="6606871"/>
                  <a:pt x="1276787" y="6586014"/>
                </a:cubicBezTo>
                <a:cubicBezTo>
                  <a:pt x="1267760" y="6591742"/>
                  <a:pt x="1252734" y="6586420"/>
                  <a:pt x="1249240" y="6601623"/>
                </a:cubicBezTo>
                <a:cubicBezTo>
                  <a:pt x="1243882" y="6599872"/>
                  <a:pt x="1232002" y="6604229"/>
                  <a:pt x="1233575" y="6599177"/>
                </a:cubicBezTo>
                <a:cubicBezTo>
                  <a:pt x="1244291" y="6562347"/>
                  <a:pt x="1215871" y="6572815"/>
                  <a:pt x="1198924" y="6569272"/>
                </a:cubicBezTo>
                <a:cubicBezTo>
                  <a:pt x="1203699" y="6601584"/>
                  <a:pt x="1202418" y="6602770"/>
                  <a:pt x="1158100" y="6606580"/>
                </a:cubicBezTo>
                <a:cubicBezTo>
                  <a:pt x="1151403" y="6609529"/>
                  <a:pt x="1145463" y="6607903"/>
                  <a:pt x="1140163" y="6603401"/>
                </a:cubicBezTo>
                <a:cubicBezTo>
                  <a:pt x="1127759" y="6602087"/>
                  <a:pt x="1117102" y="6596596"/>
                  <a:pt x="1106911" y="6590396"/>
                </a:cubicBezTo>
                <a:cubicBezTo>
                  <a:pt x="1101786" y="6587532"/>
                  <a:pt x="1098525" y="6580313"/>
                  <a:pt x="1090546" y="6586730"/>
                </a:cubicBezTo>
                <a:cubicBezTo>
                  <a:pt x="1083092" y="6592732"/>
                  <a:pt x="1072377" y="6596840"/>
                  <a:pt x="1065738" y="6587906"/>
                </a:cubicBezTo>
                <a:cubicBezTo>
                  <a:pt x="1059099" y="6578971"/>
                  <a:pt x="1077851" y="6577868"/>
                  <a:pt x="1075464" y="6568179"/>
                </a:cubicBezTo>
                <a:cubicBezTo>
                  <a:pt x="1072203" y="6558679"/>
                  <a:pt x="1081114" y="6558454"/>
                  <a:pt x="1085714" y="6554887"/>
                </a:cubicBezTo>
                <a:cubicBezTo>
                  <a:pt x="1086878" y="6550834"/>
                  <a:pt x="1083618" y="6545137"/>
                  <a:pt x="1082104" y="6546677"/>
                </a:cubicBezTo>
                <a:cubicBezTo>
                  <a:pt x="1064632" y="6564096"/>
                  <a:pt x="1043900" y="6559837"/>
                  <a:pt x="1023051" y="6556518"/>
                </a:cubicBezTo>
                <a:cubicBezTo>
                  <a:pt x="1015713" y="6555494"/>
                  <a:pt x="1013850" y="6560609"/>
                  <a:pt x="1012044" y="6566015"/>
                </a:cubicBezTo>
                <a:cubicBezTo>
                  <a:pt x="1012860" y="6567820"/>
                  <a:pt x="1013675" y="6569625"/>
                  <a:pt x="1014490" y="6571430"/>
                </a:cubicBezTo>
                <a:cubicBezTo>
                  <a:pt x="1016645" y="6574623"/>
                  <a:pt x="1018799" y="6577816"/>
                  <a:pt x="1020779" y="6580895"/>
                </a:cubicBezTo>
                <a:cubicBezTo>
                  <a:pt x="1048674" y="6598998"/>
                  <a:pt x="1076568" y="6617101"/>
                  <a:pt x="1104463" y="6635204"/>
                </a:cubicBezTo>
                <a:cubicBezTo>
                  <a:pt x="1112966" y="6640545"/>
                  <a:pt x="1120536" y="6648063"/>
                  <a:pt x="1131776" y="6646582"/>
                </a:cubicBezTo>
                <a:cubicBezTo>
                  <a:pt x="1153615" y="6637364"/>
                  <a:pt x="1137774" y="6656871"/>
                  <a:pt x="1142491" y="6660736"/>
                </a:cubicBezTo>
                <a:cubicBezTo>
                  <a:pt x="1140977" y="6663798"/>
                  <a:pt x="1139288" y="6666745"/>
                  <a:pt x="1137715" y="6669515"/>
                </a:cubicBezTo>
                <a:cubicBezTo>
                  <a:pt x="1134746" y="6667561"/>
                  <a:pt x="1132067" y="6665544"/>
                  <a:pt x="1129213" y="6663413"/>
                </a:cubicBezTo>
                <a:cubicBezTo>
                  <a:pt x="1127000" y="6665254"/>
                  <a:pt x="1123040" y="6668228"/>
                  <a:pt x="1123040" y="6668228"/>
                </a:cubicBezTo>
                <a:cubicBezTo>
                  <a:pt x="1102541" y="6643832"/>
                  <a:pt x="1059330" y="6650145"/>
                  <a:pt x="1048091" y="6612819"/>
                </a:cubicBezTo>
                <a:cubicBezTo>
                  <a:pt x="1046286" y="6606811"/>
                  <a:pt x="1038191" y="6605036"/>
                  <a:pt x="1031086" y="6606702"/>
                </a:cubicBezTo>
                <a:cubicBezTo>
                  <a:pt x="1020604" y="6608935"/>
                  <a:pt x="1010180" y="6603089"/>
                  <a:pt x="1007385" y="6595923"/>
                </a:cubicBezTo>
                <a:cubicBezTo>
                  <a:pt x="1000572" y="6577743"/>
                  <a:pt x="989390" y="6581799"/>
                  <a:pt x="976986" y="6585810"/>
                </a:cubicBezTo>
                <a:cubicBezTo>
                  <a:pt x="972210" y="6590785"/>
                  <a:pt x="970055" y="6602050"/>
                  <a:pt x="959456" y="6593045"/>
                </a:cubicBezTo>
                <a:cubicBezTo>
                  <a:pt x="951711" y="6586934"/>
                  <a:pt x="941752" y="6596361"/>
                  <a:pt x="934066" y="6589780"/>
                </a:cubicBezTo>
                <a:cubicBezTo>
                  <a:pt x="926203" y="6585368"/>
                  <a:pt x="913625" y="6582416"/>
                  <a:pt x="911470" y="6576179"/>
                </a:cubicBezTo>
                <a:cubicBezTo>
                  <a:pt x="907801" y="6564633"/>
                  <a:pt x="900988" y="6565476"/>
                  <a:pt x="892951" y="6565514"/>
                </a:cubicBezTo>
                <a:cubicBezTo>
                  <a:pt x="878683" y="6565510"/>
                  <a:pt x="890272" y="6580239"/>
                  <a:pt x="880721" y="6584860"/>
                </a:cubicBezTo>
                <a:cubicBezTo>
                  <a:pt x="869540" y="6566850"/>
                  <a:pt x="848808" y="6568678"/>
                  <a:pt x="831104" y="6563624"/>
                </a:cubicBezTo>
                <a:cubicBezTo>
                  <a:pt x="831046" y="6563331"/>
                  <a:pt x="831046" y="6563331"/>
                  <a:pt x="831046" y="6563331"/>
                </a:cubicBezTo>
                <a:cubicBezTo>
                  <a:pt x="814973" y="6564169"/>
                  <a:pt x="803441" y="6588540"/>
                  <a:pt x="784107" y="6572265"/>
                </a:cubicBezTo>
                <a:cubicBezTo>
                  <a:pt x="779506" y="6575832"/>
                  <a:pt x="774847" y="6579108"/>
                  <a:pt x="770364" y="6582498"/>
                </a:cubicBezTo>
                <a:cubicBezTo>
                  <a:pt x="750039" y="6571153"/>
                  <a:pt x="729715" y="6582635"/>
                  <a:pt x="709506" y="6582527"/>
                </a:cubicBezTo>
                <a:cubicBezTo>
                  <a:pt x="704847" y="6586562"/>
                  <a:pt x="700654" y="6584565"/>
                  <a:pt x="696170" y="6581868"/>
                </a:cubicBezTo>
                <a:cubicBezTo>
                  <a:pt x="685979" y="6582517"/>
                  <a:pt x="674681" y="6585228"/>
                  <a:pt x="669964" y="6571471"/>
                </a:cubicBezTo>
                <a:cubicBezTo>
                  <a:pt x="644864" y="6580319"/>
                  <a:pt x="633217" y="6559971"/>
                  <a:pt x="619882" y="6546376"/>
                </a:cubicBezTo>
                <a:cubicBezTo>
                  <a:pt x="605498" y="6532091"/>
                  <a:pt x="593733" y="6527901"/>
                  <a:pt x="580281" y="6545681"/>
                </a:cubicBezTo>
                <a:cubicBezTo>
                  <a:pt x="582377" y="6559236"/>
                  <a:pt x="571079" y="6553576"/>
                  <a:pt x="565198" y="6556047"/>
                </a:cubicBezTo>
                <a:cubicBezTo>
                  <a:pt x="560247" y="6561667"/>
                  <a:pt x="556695" y="6558315"/>
                  <a:pt x="553143" y="6554202"/>
                </a:cubicBezTo>
                <a:cubicBezTo>
                  <a:pt x="540679" y="6563249"/>
                  <a:pt x="523908" y="6553733"/>
                  <a:pt x="510979" y="6564249"/>
                </a:cubicBezTo>
                <a:cubicBezTo>
                  <a:pt x="505388" y="6568941"/>
                  <a:pt x="499856" y="6561749"/>
                  <a:pt x="500322" y="6556475"/>
                </a:cubicBezTo>
                <a:cubicBezTo>
                  <a:pt x="501196" y="6547158"/>
                  <a:pt x="498226" y="6540638"/>
                  <a:pt x="489258" y="6542092"/>
                </a:cubicBezTo>
                <a:cubicBezTo>
                  <a:pt x="478659" y="6543741"/>
                  <a:pt x="475921" y="6552847"/>
                  <a:pt x="479123" y="6565100"/>
                </a:cubicBezTo>
                <a:cubicBezTo>
                  <a:pt x="469806" y="6559476"/>
                  <a:pt x="467942" y="6551655"/>
                  <a:pt x="465264" y="6544312"/>
                </a:cubicBezTo>
                <a:cubicBezTo>
                  <a:pt x="457286" y="6537032"/>
                  <a:pt x="452918" y="6542529"/>
                  <a:pt x="447560" y="6548387"/>
                </a:cubicBezTo>
                <a:cubicBezTo>
                  <a:pt x="443542" y="6552591"/>
                  <a:pt x="439115" y="6560078"/>
                  <a:pt x="431952" y="6556887"/>
                </a:cubicBezTo>
                <a:cubicBezTo>
                  <a:pt x="422810" y="6552899"/>
                  <a:pt x="429274" y="6546500"/>
                  <a:pt x="430672" y="6540570"/>
                </a:cubicBezTo>
                <a:cubicBezTo>
                  <a:pt x="432303" y="6533527"/>
                  <a:pt x="424673" y="6532566"/>
                  <a:pt x="421471" y="6528682"/>
                </a:cubicBezTo>
                <a:cubicBezTo>
                  <a:pt x="415473" y="6532852"/>
                  <a:pt x="411337" y="6531906"/>
                  <a:pt x="409998" y="6524430"/>
                </a:cubicBezTo>
                <a:cubicBezTo>
                  <a:pt x="408776" y="6517538"/>
                  <a:pt x="412910" y="6513917"/>
                  <a:pt x="419142" y="6514721"/>
                </a:cubicBezTo>
                <a:cubicBezTo>
                  <a:pt x="426305" y="6515630"/>
                  <a:pt x="433060" y="6518300"/>
                  <a:pt x="439990" y="6520323"/>
                </a:cubicBezTo>
                <a:cubicBezTo>
                  <a:pt x="446688" y="6506722"/>
                  <a:pt x="453501" y="6518055"/>
                  <a:pt x="460315" y="6520255"/>
                </a:cubicBezTo>
                <a:cubicBezTo>
                  <a:pt x="460548" y="6511531"/>
                  <a:pt x="465206" y="6511300"/>
                  <a:pt x="472487" y="6512792"/>
                </a:cubicBezTo>
                <a:cubicBezTo>
                  <a:pt x="496188" y="6517483"/>
                  <a:pt x="520589" y="6508937"/>
                  <a:pt x="544117" y="6517317"/>
                </a:cubicBezTo>
                <a:cubicBezTo>
                  <a:pt x="555298" y="6511739"/>
                  <a:pt x="566247" y="6511081"/>
                  <a:pt x="578826" y="6514032"/>
                </a:cubicBezTo>
                <a:cubicBezTo>
                  <a:pt x="599966" y="6518812"/>
                  <a:pt x="621163" y="6517035"/>
                  <a:pt x="640149" y="6504164"/>
                </a:cubicBezTo>
                <a:cubicBezTo>
                  <a:pt x="602704" y="6471660"/>
                  <a:pt x="565375" y="6438978"/>
                  <a:pt x="515351" y="6427111"/>
                </a:cubicBezTo>
                <a:cubicBezTo>
                  <a:pt x="505917" y="6430795"/>
                  <a:pt x="501956" y="6425399"/>
                  <a:pt x="499452" y="6417411"/>
                </a:cubicBezTo>
                <a:cubicBezTo>
                  <a:pt x="504811" y="6413073"/>
                  <a:pt x="510925" y="6411009"/>
                  <a:pt x="517680" y="6411396"/>
                </a:cubicBezTo>
                <a:cubicBezTo>
                  <a:pt x="523970" y="6413252"/>
                  <a:pt x="530202" y="6404924"/>
                  <a:pt x="536841" y="6415381"/>
                </a:cubicBezTo>
                <a:cubicBezTo>
                  <a:pt x="546041" y="6430313"/>
                  <a:pt x="557455" y="6455580"/>
                  <a:pt x="575626" y="6421119"/>
                </a:cubicBezTo>
                <a:cubicBezTo>
                  <a:pt x="576499" y="6419411"/>
                  <a:pt x="583837" y="6421196"/>
                  <a:pt x="587972" y="6421381"/>
                </a:cubicBezTo>
                <a:cubicBezTo>
                  <a:pt x="599736" y="6417961"/>
                  <a:pt x="616100" y="6406410"/>
                  <a:pt x="609810" y="6434230"/>
                </a:cubicBezTo>
                <a:cubicBezTo>
                  <a:pt x="609228" y="6436637"/>
                  <a:pt x="615925" y="6440537"/>
                  <a:pt x="619128" y="6443659"/>
                </a:cubicBezTo>
                <a:cubicBezTo>
                  <a:pt x="627047" y="6443037"/>
                  <a:pt x="628969" y="6435170"/>
                  <a:pt x="633745" y="6430957"/>
                </a:cubicBezTo>
                <a:cubicBezTo>
                  <a:pt x="634153" y="6426914"/>
                  <a:pt x="634561" y="6422870"/>
                  <a:pt x="634968" y="6418826"/>
                </a:cubicBezTo>
                <a:cubicBezTo>
                  <a:pt x="631707" y="6410085"/>
                  <a:pt x="619710" y="6413859"/>
                  <a:pt x="615751" y="6405418"/>
                </a:cubicBezTo>
                <a:cubicBezTo>
                  <a:pt x="622972" y="6398249"/>
                  <a:pt x="629961" y="6405892"/>
                  <a:pt x="636832" y="6406102"/>
                </a:cubicBezTo>
                <a:cubicBezTo>
                  <a:pt x="644461" y="6404781"/>
                  <a:pt x="651974" y="6403637"/>
                  <a:pt x="659428" y="6402201"/>
                </a:cubicBezTo>
                <a:cubicBezTo>
                  <a:pt x="663097" y="6404615"/>
                  <a:pt x="666591" y="6406915"/>
                  <a:pt x="670085" y="6409214"/>
                </a:cubicBezTo>
                <a:cubicBezTo>
                  <a:pt x="670086" y="6405409"/>
                  <a:pt x="670260" y="6401720"/>
                  <a:pt x="670377" y="6397738"/>
                </a:cubicBezTo>
                <a:cubicBezTo>
                  <a:pt x="674220" y="6394941"/>
                  <a:pt x="678239" y="6392259"/>
                  <a:pt x="682083" y="6389462"/>
                </a:cubicBezTo>
                <a:cubicBezTo>
                  <a:pt x="682956" y="6381666"/>
                  <a:pt x="667408" y="6377522"/>
                  <a:pt x="677250" y="6367511"/>
                </a:cubicBezTo>
                <a:cubicBezTo>
                  <a:pt x="682083" y="6372721"/>
                  <a:pt x="687207" y="6377869"/>
                  <a:pt x="692216" y="6383194"/>
                </a:cubicBezTo>
                <a:cubicBezTo>
                  <a:pt x="692798" y="6376982"/>
                  <a:pt x="696001" y="6372495"/>
                  <a:pt x="700894" y="6368866"/>
                </a:cubicBezTo>
                <a:cubicBezTo>
                  <a:pt x="706484" y="6367219"/>
                  <a:pt x="707766" y="6356140"/>
                  <a:pt x="713939" y="6359695"/>
                </a:cubicBezTo>
                <a:cubicBezTo>
                  <a:pt x="721335" y="6364055"/>
                  <a:pt x="714229" y="6370286"/>
                  <a:pt x="711958" y="6375640"/>
                </a:cubicBezTo>
                <a:cubicBezTo>
                  <a:pt x="713006" y="6376330"/>
                  <a:pt x="713880" y="6376904"/>
                  <a:pt x="714753" y="6377479"/>
                </a:cubicBezTo>
                <a:cubicBezTo>
                  <a:pt x="714637" y="6376896"/>
                  <a:pt x="714404" y="6376489"/>
                  <a:pt x="714462" y="6376020"/>
                </a:cubicBezTo>
                <a:cubicBezTo>
                  <a:pt x="721276" y="6360719"/>
                  <a:pt x="718016" y="6336760"/>
                  <a:pt x="745736" y="6339528"/>
                </a:cubicBezTo>
                <a:cubicBezTo>
                  <a:pt x="748123" y="6340846"/>
                  <a:pt x="749580" y="6342819"/>
                  <a:pt x="751094" y="6345084"/>
                </a:cubicBezTo>
                <a:cubicBezTo>
                  <a:pt x="754122" y="6341243"/>
                  <a:pt x="739389" y="6321401"/>
                  <a:pt x="760354" y="6334437"/>
                </a:cubicBezTo>
                <a:cubicBezTo>
                  <a:pt x="768157" y="6339318"/>
                  <a:pt x="776835" y="6337165"/>
                  <a:pt x="784930" y="6338181"/>
                </a:cubicBezTo>
                <a:cubicBezTo>
                  <a:pt x="782309" y="6318193"/>
                  <a:pt x="770720" y="6312596"/>
                  <a:pt x="746087" y="6319213"/>
                </a:cubicBezTo>
                <a:cubicBezTo>
                  <a:pt x="739157" y="6320994"/>
                  <a:pt x="731527" y="6333729"/>
                  <a:pt x="725121" y="6322158"/>
                </a:cubicBezTo>
                <a:cubicBezTo>
                  <a:pt x="719123" y="6311108"/>
                  <a:pt x="722094" y="6294801"/>
                  <a:pt x="731936" y="6289356"/>
                </a:cubicBezTo>
                <a:cubicBezTo>
                  <a:pt x="745855" y="6281521"/>
                  <a:pt x="747253" y="6273309"/>
                  <a:pt x="747312" y="6259144"/>
                </a:cubicBezTo>
                <a:cubicBezTo>
                  <a:pt x="747544" y="6248137"/>
                  <a:pt x="754824" y="6236694"/>
                  <a:pt x="760765" y="6226145"/>
                </a:cubicBezTo>
                <a:cubicBezTo>
                  <a:pt x="760881" y="6225968"/>
                  <a:pt x="761289" y="6225729"/>
                  <a:pt x="761580" y="6225666"/>
                </a:cubicBezTo>
                <a:cubicBezTo>
                  <a:pt x="758494" y="6218563"/>
                  <a:pt x="754126" y="6212644"/>
                  <a:pt x="746206" y="6210223"/>
                </a:cubicBezTo>
                <a:cubicBezTo>
                  <a:pt x="744284" y="6215046"/>
                  <a:pt x="742187" y="6219753"/>
                  <a:pt x="740149" y="6224753"/>
                </a:cubicBezTo>
                <a:cubicBezTo>
                  <a:pt x="737295" y="6222622"/>
                  <a:pt x="732404" y="6220925"/>
                  <a:pt x="732055" y="6218412"/>
                </a:cubicBezTo>
                <a:cubicBezTo>
                  <a:pt x="730832" y="6209237"/>
                  <a:pt x="733627" y="6201945"/>
                  <a:pt x="744459" y="6200703"/>
                </a:cubicBezTo>
                <a:cubicBezTo>
                  <a:pt x="748827" y="6199773"/>
                  <a:pt x="754651" y="6200053"/>
                  <a:pt x="757446" y="6197328"/>
                </a:cubicBezTo>
                <a:cubicBezTo>
                  <a:pt x="764318" y="6190689"/>
                  <a:pt x="753428" y="6185551"/>
                  <a:pt x="752613" y="6186030"/>
                </a:cubicBezTo>
                <a:cubicBezTo>
                  <a:pt x="730308" y="6199761"/>
                  <a:pt x="735783" y="6146546"/>
                  <a:pt x="712431" y="6168718"/>
                </a:cubicBezTo>
                <a:cubicBezTo>
                  <a:pt x="704044" y="6176897"/>
                  <a:pt x="687796" y="6180663"/>
                  <a:pt x="675974" y="6170853"/>
                </a:cubicBezTo>
                <a:cubicBezTo>
                  <a:pt x="672888" y="6170598"/>
                  <a:pt x="669685" y="6170520"/>
                  <a:pt x="666423" y="6170149"/>
                </a:cubicBezTo>
                <a:cubicBezTo>
                  <a:pt x="665900" y="6170565"/>
                  <a:pt x="665434" y="6170513"/>
                  <a:pt x="664735" y="6170053"/>
                </a:cubicBezTo>
                <a:cubicBezTo>
                  <a:pt x="658037" y="6173001"/>
                  <a:pt x="651398" y="6176241"/>
                  <a:pt x="644468" y="6178783"/>
                </a:cubicBezTo>
                <a:cubicBezTo>
                  <a:pt x="638528" y="6180962"/>
                  <a:pt x="628977" y="6189389"/>
                  <a:pt x="626764" y="6179815"/>
                </a:cubicBezTo>
                <a:cubicBezTo>
                  <a:pt x="624842" y="6170942"/>
                  <a:pt x="611740" y="6161557"/>
                  <a:pt x="625076" y="6150042"/>
                </a:cubicBezTo>
                <a:cubicBezTo>
                  <a:pt x="643595" y="6134074"/>
                  <a:pt x="639345" y="6116565"/>
                  <a:pt x="623564" y="6100599"/>
                </a:cubicBezTo>
                <a:cubicBezTo>
                  <a:pt x="615818" y="6092966"/>
                  <a:pt x="619836" y="6083435"/>
                  <a:pt x="635852" y="6083068"/>
                </a:cubicBezTo>
                <a:cubicBezTo>
                  <a:pt x="671318" y="6082056"/>
                  <a:pt x="673065" y="6067225"/>
                  <a:pt x="664330" y="6037127"/>
                </a:cubicBezTo>
                <a:cubicBezTo>
                  <a:pt x="659498" y="6020504"/>
                  <a:pt x="672950" y="6037727"/>
                  <a:pt x="677551" y="6035681"/>
                </a:cubicBezTo>
                <a:cubicBezTo>
                  <a:pt x="682908" y="6033627"/>
                  <a:pt x="679239" y="6021320"/>
                  <a:pt x="688092" y="6024608"/>
                </a:cubicBezTo>
                <a:cubicBezTo>
                  <a:pt x="693158" y="6026421"/>
                  <a:pt x="691062" y="6033411"/>
                  <a:pt x="689139" y="6038235"/>
                </a:cubicBezTo>
                <a:cubicBezTo>
                  <a:pt x="703464" y="6059076"/>
                  <a:pt x="722043" y="6039595"/>
                  <a:pt x="737825" y="6044908"/>
                </a:cubicBezTo>
                <a:cubicBezTo>
                  <a:pt x="745047" y="6033933"/>
                  <a:pt x="730488" y="6024860"/>
                  <a:pt x="737884" y="6015523"/>
                </a:cubicBezTo>
                <a:cubicBezTo>
                  <a:pt x="733807" y="6013348"/>
                  <a:pt x="725946" y="6010457"/>
                  <a:pt x="726237" y="6009634"/>
                </a:cubicBezTo>
                <a:cubicBezTo>
                  <a:pt x="731130" y="5988503"/>
                  <a:pt x="735614" y="5966850"/>
                  <a:pt x="744350" y="5947488"/>
                </a:cubicBezTo>
                <a:cubicBezTo>
                  <a:pt x="745631" y="5944780"/>
                  <a:pt x="742429" y="5931005"/>
                  <a:pt x="759143" y="5928814"/>
                </a:cubicBezTo>
                <a:cubicBezTo>
                  <a:pt x="793211" y="5924600"/>
                  <a:pt x="774516" y="5954911"/>
                  <a:pt x="789075" y="5963984"/>
                </a:cubicBezTo>
                <a:cubicBezTo>
                  <a:pt x="794783" y="5954551"/>
                  <a:pt x="802878" y="5948716"/>
                  <a:pt x="814408" y="5957827"/>
                </a:cubicBezTo>
                <a:cubicBezTo>
                  <a:pt x="827453" y="5967679"/>
                  <a:pt x="826231" y="5952416"/>
                  <a:pt x="830948" y="5947911"/>
                </a:cubicBezTo>
                <a:cubicBezTo>
                  <a:pt x="831705" y="5946380"/>
                  <a:pt x="832636" y="5944964"/>
                  <a:pt x="833568" y="5943549"/>
                </a:cubicBezTo>
                <a:cubicBezTo>
                  <a:pt x="840558" y="5924558"/>
                  <a:pt x="857736" y="5935356"/>
                  <a:pt x="869850" y="5931406"/>
                </a:cubicBezTo>
                <a:cubicBezTo>
                  <a:pt x="876372" y="5929864"/>
                  <a:pt x="881206" y="5933553"/>
                  <a:pt x="885865" y="5937125"/>
                </a:cubicBezTo>
                <a:cubicBezTo>
                  <a:pt x="893786" y="5936503"/>
                  <a:pt x="896231" y="5929743"/>
                  <a:pt x="899667" y="5924141"/>
                </a:cubicBezTo>
                <a:cubicBezTo>
                  <a:pt x="898328" y="5923514"/>
                  <a:pt x="897047" y="5923177"/>
                  <a:pt x="895824" y="5923134"/>
                </a:cubicBezTo>
                <a:cubicBezTo>
                  <a:pt x="882022" y="5912529"/>
                  <a:pt x="875791" y="5903356"/>
                  <a:pt x="901415" y="5900179"/>
                </a:cubicBezTo>
                <a:cubicBezTo>
                  <a:pt x="894368" y="5888440"/>
                  <a:pt x="869967" y="5884051"/>
                  <a:pt x="885983" y="5863899"/>
                </a:cubicBezTo>
                <a:cubicBezTo>
                  <a:pt x="885576" y="5861094"/>
                  <a:pt x="885052" y="5858466"/>
                  <a:pt x="884645" y="5855661"/>
                </a:cubicBezTo>
                <a:cubicBezTo>
                  <a:pt x="863913" y="5853686"/>
                  <a:pt x="854478" y="5841390"/>
                  <a:pt x="853139" y="5821739"/>
                </a:cubicBezTo>
                <a:cubicBezTo>
                  <a:pt x="857449" y="5815190"/>
                  <a:pt x="862749" y="5815887"/>
                  <a:pt x="868747" y="5818567"/>
                </a:cubicBezTo>
                <a:cubicBezTo>
                  <a:pt x="864031" y="5792634"/>
                  <a:pt x="886684" y="5797396"/>
                  <a:pt x="893789" y="5802579"/>
                </a:cubicBezTo>
                <a:cubicBezTo>
                  <a:pt x="903339" y="5809371"/>
                  <a:pt x="910853" y="5803661"/>
                  <a:pt x="911143" y="5801316"/>
                </a:cubicBezTo>
                <a:cubicBezTo>
                  <a:pt x="913998" y="5772250"/>
                  <a:pt x="934555" y="5787046"/>
                  <a:pt x="948299" y="5785183"/>
                </a:cubicBezTo>
                <a:cubicBezTo>
                  <a:pt x="959714" y="5783817"/>
                  <a:pt x="973049" y="5795891"/>
                  <a:pt x="982251" y="5780385"/>
                </a:cubicBezTo>
                <a:cubicBezTo>
                  <a:pt x="981902" y="5777112"/>
                  <a:pt x="981436" y="5774015"/>
                  <a:pt x="981086" y="5770742"/>
                </a:cubicBezTo>
                <a:cubicBezTo>
                  <a:pt x="971187" y="5764480"/>
                  <a:pt x="971594" y="5754349"/>
                  <a:pt x="971478" y="5744634"/>
                </a:cubicBezTo>
                <a:cubicBezTo>
                  <a:pt x="972527" y="5724017"/>
                  <a:pt x="981554" y="5716007"/>
                  <a:pt x="1000830" y="5727423"/>
                </a:cubicBezTo>
                <a:cubicBezTo>
                  <a:pt x="1012011" y="5734020"/>
                  <a:pt x="1015039" y="5730180"/>
                  <a:pt x="1014515" y="5719182"/>
                </a:cubicBezTo>
                <a:cubicBezTo>
                  <a:pt x="1012710" y="5716979"/>
                  <a:pt x="1010090" y="5715255"/>
                  <a:pt x="1009158" y="5712866"/>
                </a:cubicBezTo>
                <a:cubicBezTo>
                  <a:pt x="1004674" y="5701798"/>
                  <a:pt x="994541" y="5698935"/>
                  <a:pt x="985281" y="5705777"/>
                </a:cubicBezTo>
                <a:cubicBezTo>
                  <a:pt x="983010" y="5707327"/>
                  <a:pt x="978234" y="5705453"/>
                  <a:pt x="974682" y="5705144"/>
                </a:cubicBezTo>
                <a:cubicBezTo>
                  <a:pt x="969849" y="5706783"/>
                  <a:pt x="965014" y="5708421"/>
                  <a:pt x="960065" y="5710236"/>
                </a:cubicBezTo>
                <a:cubicBezTo>
                  <a:pt x="944748" y="5715630"/>
                  <a:pt x="933159" y="5702424"/>
                  <a:pt x="918426" y="5700844"/>
                </a:cubicBezTo>
                <a:cubicBezTo>
                  <a:pt x="903285" y="5699504"/>
                  <a:pt x="891638" y="5673070"/>
                  <a:pt x="874050" y="5703601"/>
                </a:cubicBezTo>
                <a:cubicBezTo>
                  <a:pt x="864440" y="5720107"/>
                  <a:pt x="848659" y="5690444"/>
                  <a:pt x="829907" y="5696873"/>
                </a:cubicBezTo>
                <a:cubicBezTo>
                  <a:pt x="837128" y="5688183"/>
                  <a:pt x="842311" y="5682209"/>
                  <a:pt x="847611" y="5676057"/>
                </a:cubicBezTo>
                <a:cubicBezTo>
                  <a:pt x="845864" y="5672625"/>
                  <a:pt x="844059" y="5668900"/>
                  <a:pt x="842312" y="5665467"/>
                </a:cubicBezTo>
                <a:cubicBezTo>
                  <a:pt x="839459" y="5663336"/>
                  <a:pt x="836488" y="5661381"/>
                  <a:pt x="833634" y="5659250"/>
                </a:cubicBezTo>
                <a:cubicBezTo>
                  <a:pt x="822336" y="5679463"/>
                  <a:pt x="806671" y="5670930"/>
                  <a:pt x="791646" y="5665608"/>
                </a:cubicBezTo>
                <a:cubicBezTo>
                  <a:pt x="782154" y="5668239"/>
                  <a:pt x="780581" y="5657312"/>
                  <a:pt x="773943" y="5655226"/>
                </a:cubicBezTo>
                <a:cubicBezTo>
                  <a:pt x="766197" y="5665095"/>
                  <a:pt x="742378" y="5661342"/>
                  <a:pt x="749948" y="5684079"/>
                </a:cubicBezTo>
                <a:cubicBezTo>
                  <a:pt x="750356" y="5685361"/>
                  <a:pt x="745522" y="5690805"/>
                  <a:pt x="739233" y="5686666"/>
                </a:cubicBezTo>
                <a:cubicBezTo>
                  <a:pt x="710873" y="5666988"/>
                  <a:pt x="710639" y="5667342"/>
                  <a:pt x="707377" y="5698170"/>
                </a:cubicBezTo>
                <a:cubicBezTo>
                  <a:pt x="702311" y="5689509"/>
                  <a:pt x="694566" y="5687202"/>
                  <a:pt x="686937" y="5684719"/>
                </a:cubicBezTo>
                <a:cubicBezTo>
                  <a:pt x="686820" y="5684895"/>
                  <a:pt x="686704" y="5685072"/>
                  <a:pt x="686587" y="5685250"/>
                </a:cubicBezTo>
                <a:cubicBezTo>
                  <a:pt x="686529" y="5684957"/>
                  <a:pt x="686529" y="5684957"/>
                  <a:pt x="686355" y="5684843"/>
                </a:cubicBezTo>
                <a:cubicBezTo>
                  <a:pt x="684258" y="5695637"/>
                  <a:pt x="683384" y="5696585"/>
                  <a:pt x="676337" y="5691694"/>
                </a:cubicBezTo>
                <a:cubicBezTo>
                  <a:pt x="665680" y="5684681"/>
                  <a:pt x="657177" y="5698363"/>
                  <a:pt x="647277" y="5692864"/>
                </a:cubicBezTo>
                <a:cubicBezTo>
                  <a:pt x="652810" y="5677987"/>
                  <a:pt x="639067" y="5675285"/>
                  <a:pt x="624799" y="5663866"/>
                </a:cubicBezTo>
                <a:cubicBezTo>
                  <a:pt x="650073" y="5671874"/>
                  <a:pt x="655315" y="5644886"/>
                  <a:pt x="674359" y="5650569"/>
                </a:cubicBezTo>
                <a:cubicBezTo>
                  <a:pt x="677853" y="5649825"/>
                  <a:pt x="681347" y="5649080"/>
                  <a:pt x="684841" y="5648336"/>
                </a:cubicBezTo>
                <a:cubicBezTo>
                  <a:pt x="687171" y="5645557"/>
                  <a:pt x="698935" y="5646703"/>
                  <a:pt x="688918" y="5639097"/>
                </a:cubicBezTo>
                <a:cubicBezTo>
                  <a:pt x="684842" y="5636161"/>
                  <a:pt x="676222" y="5637084"/>
                  <a:pt x="679950" y="5629138"/>
                </a:cubicBezTo>
                <a:cubicBezTo>
                  <a:pt x="683328" y="5622483"/>
                  <a:pt x="689501" y="5626798"/>
                  <a:pt x="694509" y="5628318"/>
                </a:cubicBezTo>
                <a:cubicBezTo>
                  <a:pt x="706331" y="5632040"/>
                  <a:pt x="718269" y="5635584"/>
                  <a:pt x="730091" y="5639305"/>
                </a:cubicBezTo>
                <a:cubicBezTo>
                  <a:pt x="735449" y="5634968"/>
                  <a:pt x="735624" y="5624430"/>
                  <a:pt x="745874" y="5625594"/>
                </a:cubicBezTo>
                <a:cubicBezTo>
                  <a:pt x="756647" y="5625582"/>
                  <a:pt x="759035" y="5634509"/>
                  <a:pt x="763461" y="5641480"/>
                </a:cubicBezTo>
                <a:cubicBezTo>
                  <a:pt x="766430" y="5643434"/>
                  <a:pt x="769692" y="5645327"/>
                  <a:pt x="772662" y="5647281"/>
                </a:cubicBezTo>
                <a:cubicBezTo>
                  <a:pt x="781805" y="5641376"/>
                  <a:pt x="792521" y="5636507"/>
                  <a:pt x="788794" y="5622386"/>
                </a:cubicBezTo>
                <a:cubicBezTo>
                  <a:pt x="782621" y="5622636"/>
                  <a:pt x="774002" y="5625841"/>
                  <a:pt x="770857" y="5623011"/>
                </a:cubicBezTo>
                <a:cubicBezTo>
                  <a:pt x="766897" y="5619138"/>
                  <a:pt x="773711" y="5613729"/>
                  <a:pt x="777147" y="5609649"/>
                </a:cubicBezTo>
                <a:cubicBezTo>
                  <a:pt x="781282" y="5612877"/>
                  <a:pt x="785416" y="5616106"/>
                  <a:pt x="789551" y="5619333"/>
                </a:cubicBezTo>
                <a:cubicBezTo>
                  <a:pt x="790192" y="5617979"/>
                  <a:pt x="791124" y="5616563"/>
                  <a:pt x="792463" y="5615670"/>
                </a:cubicBezTo>
                <a:cubicBezTo>
                  <a:pt x="804518" y="5611427"/>
                  <a:pt x="816515" y="5606893"/>
                  <a:pt x="823794" y="5622843"/>
                </a:cubicBezTo>
                <a:cubicBezTo>
                  <a:pt x="824143" y="5624595"/>
                  <a:pt x="824493" y="5626348"/>
                  <a:pt x="824668" y="5627984"/>
                </a:cubicBezTo>
                <a:cubicBezTo>
                  <a:pt x="842896" y="5632623"/>
                  <a:pt x="859551" y="5624053"/>
                  <a:pt x="876963" y="5620800"/>
                </a:cubicBezTo>
                <a:cubicBezTo>
                  <a:pt x="880400" y="5620524"/>
                  <a:pt x="886224" y="5621567"/>
                  <a:pt x="886864" y="5620213"/>
                </a:cubicBezTo>
                <a:cubicBezTo>
                  <a:pt x="896357" y="5600081"/>
                  <a:pt x="919127" y="5607709"/>
                  <a:pt x="932988" y="5597299"/>
                </a:cubicBezTo>
                <a:cubicBezTo>
                  <a:pt x="934269" y="5595352"/>
                  <a:pt x="935434" y="5593582"/>
                  <a:pt x="936541" y="5591520"/>
                </a:cubicBezTo>
                <a:cubicBezTo>
                  <a:pt x="932114" y="5584549"/>
                  <a:pt x="932930" y="5577223"/>
                  <a:pt x="937473" y="5571081"/>
                </a:cubicBezTo>
                <a:cubicBezTo>
                  <a:pt x="942073" y="5565230"/>
                  <a:pt x="945044" y="5571751"/>
                  <a:pt x="948479" y="5573758"/>
                </a:cubicBezTo>
                <a:cubicBezTo>
                  <a:pt x="951042" y="5572908"/>
                  <a:pt x="953604" y="5572058"/>
                  <a:pt x="956166" y="5571207"/>
                </a:cubicBezTo>
                <a:cubicBezTo>
                  <a:pt x="957157" y="5570083"/>
                  <a:pt x="958321" y="5569074"/>
                  <a:pt x="959137" y="5567835"/>
                </a:cubicBezTo>
                <a:cubicBezTo>
                  <a:pt x="972764" y="5563105"/>
                  <a:pt x="982024" y="5573765"/>
                  <a:pt x="992972" y="5577673"/>
                </a:cubicBezTo>
                <a:cubicBezTo>
                  <a:pt x="994021" y="5576079"/>
                  <a:pt x="995069" y="5574486"/>
                  <a:pt x="995942" y="5572779"/>
                </a:cubicBezTo>
                <a:cubicBezTo>
                  <a:pt x="1011258" y="5561297"/>
                  <a:pt x="1006017" y="5586003"/>
                  <a:pt x="1015801" y="5584071"/>
                </a:cubicBezTo>
                <a:cubicBezTo>
                  <a:pt x="1023429" y="5575901"/>
                  <a:pt x="1024012" y="5583386"/>
                  <a:pt x="1025933" y="5588456"/>
                </a:cubicBezTo>
                <a:cubicBezTo>
                  <a:pt x="1029369" y="5598834"/>
                  <a:pt x="1035018" y="5595956"/>
                  <a:pt x="1039794" y="5590221"/>
                </a:cubicBezTo>
                <a:cubicBezTo>
                  <a:pt x="1043055" y="5586026"/>
                  <a:pt x="1037348" y="5574915"/>
                  <a:pt x="1049287" y="5577698"/>
                </a:cubicBezTo>
                <a:cubicBezTo>
                  <a:pt x="1057731" y="5579704"/>
                  <a:pt x="1051732" y="5586918"/>
                  <a:pt x="1053421" y="5590819"/>
                </a:cubicBezTo>
                <a:cubicBezTo>
                  <a:pt x="1056915" y="5598825"/>
                  <a:pt x="1061792" y="5599308"/>
                  <a:pt x="1066983" y="5597936"/>
                </a:cubicBezTo>
                <a:lnTo>
                  <a:pt x="1081919" y="5594054"/>
                </a:lnTo>
                <a:lnTo>
                  <a:pt x="1028992" y="5491907"/>
                </a:lnTo>
                <a:lnTo>
                  <a:pt x="1028799" y="5491879"/>
                </a:lnTo>
                <a:cubicBezTo>
                  <a:pt x="1027244" y="5489676"/>
                  <a:pt x="1026055" y="5486348"/>
                  <a:pt x="1024774" y="5484241"/>
                </a:cubicBezTo>
                <a:cubicBezTo>
                  <a:pt x="1020261" y="5482137"/>
                  <a:pt x="1017619" y="5479346"/>
                  <a:pt x="1016608" y="5475603"/>
                </a:cubicBezTo>
                <a:lnTo>
                  <a:pt x="1017310" y="5469361"/>
                </a:lnTo>
                <a:lnTo>
                  <a:pt x="999649" y="5435276"/>
                </a:lnTo>
                <a:lnTo>
                  <a:pt x="966480" y="5356501"/>
                </a:lnTo>
                <a:lnTo>
                  <a:pt x="954608" y="5360572"/>
                </a:lnTo>
                <a:cubicBezTo>
                  <a:pt x="945370" y="5361055"/>
                  <a:pt x="935528" y="5360413"/>
                  <a:pt x="925482" y="5362553"/>
                </a:cubicBezTo>
                <a:cubicBezTo>
                  <a:pt x="932005" y="5351119"/>
                  <a:pt x="946156" y="5349018"/>
                  <a:pt x="948719" y="5337514"/>
                </a:cubicBezTo>
                <a:cubicBezTo>
                  <a:pt x="949127" y="5335754"/>
                  <a:pt x="949535" y="5333992"/>
                  <a:pt x="950117" y="5332346"/>
                </a:cubicBezTo>
                <a:cubicBezTo>
                  <a:pt x="947322" y="5330507"/>
                  <a:pt x="944527" y="5328667"/>
                  <a:pt x="941731" y="5326828"/>
                </a:cubicBezTo>
                <a:cubicBezTo>
                  <a:pt x="934976" y="5328723"/>
                  <a:pt x="929094" y="5338042"/>
                  <a:pt x="921407" y="5326897"/>
                </a:cubicBezTo>
                <a:cubicBezTo>
                  <a:pt x="907547" y="5306869"/>
                  <a:pt x="893629" y="5304051"/>
                  <a:pt x="881981" y="5329360"/>
                </a:cubicBezTo>
                <a:cubicBezTo>
                  <a:pt x="881981" y="5329360"/>
                  <a:pt x="877846" y="5327653"/>
                  <a:pt x="875692" y="5326744"/>
                </a:cubicBezTo>
                <a:cubicBezTo>
                  <a:pt x="873478" y="5329345"/>
                  <a:pt x="871265" y="5331948"/>
                  <a:pt x="869169" y="5334372"/>
                </a:cubicBezTo>
                <a:cubicBezTo>
                  <a:pt x="840284" y="5318154"/>
                  <a:pt x="810234" y="5320447"/>
                  <a:pt x="779601" y="5328191"/>
                </a:cubicBezTo>
                <a:cubicBezTo>
                  <a:pt x="784784" y="5317650"/>
                  <a:pt x="796316" y="5307737"/>
                  <a:pt x="779195" y="5296470"/>
                </a:cubicBezTo>
                <a:cubicBezTo>
                  <a:pt x="775700" y="5294171"/>
                  <a:pt x="778205" y="5286180"/>
                  <a:pt x="782864" y="5282144"/>
                </a:cubicBezTo>
                <a:cubicBezTo>
                  <a:pt x="776458" y="5284269"/>
                  <a:pt x="769877" y="5286280"/>
                  <a:pt x="762714" y="5288415"/>
                </a:cubicBezTo>
                <a:cubicBezTo>
                  <a:pt x="763121" y="5276001"/>
                  <a:pt x="775934" y="5268705"/>
                  <a:pt x="772149" y="5256576"/>
                </a:cubicBezTo>
                <a:cubicBezTo>
                  <a:pt x="766035" y="5249508"/>
                  <a:pt x="770519" y="5245357"/>
                  <a:pt x="776925" y="5242471"/>
                </a:cubicBezTo>
                <a:cubicBezTo>
                  <a:pt x="780244" y="5240851"/>
                  <a:pt x="784205" y="5241681"/>
                  <a:pt x="785835" y="5245291"/>
                </a:cubicBezTo>
                <a:cubicBezTo>
                  <a:pt x="787640" y="5249775"/>
                  <a:pt x="787582" y="5254050"/>
                  <a:pt x="781176" y="5254653"/>
                </a:cubicBezTo>
                <a:cubicBezTo>
                  <a:pt x="783913" y="5272941"/>
                  <a:pt x="793056" y="5252579"/>
                  <a:pt x="798122" y="5257435"/>
                </a:cubicBezTo>
                <a:cubicBezTo>
                  <a:pt x="800860" y="5256700"/>
                  <a:pt x="804179" y="5256602"/>
                  <a:pt x="805810" y="5254885"/>
                </a:cubicBezTo>
                <a:cubicBezTo>
                  <a:pt x="811924" y="5248255"/>
                  <a:pt x="815069" y="5231301"/>
                  <a:pt x="826251" y="5240942"/>
                </a:cubicBezTo>
                <a:cubicBezTo>
                  <a:pt x="833938" y="5247522"/>
                  <a:pt x="834171" y="5263909"/>
                  <a:pt x="818155" y="5271125"/>
                </a:cubicBezTo>
                <a:cubicBezTo>
                  <a:pt x="815943" y="5272206"/>
                  <a:pt x="816233" y="5278992"/>
                  <a:pt x="815301" y="5283452"/>
                </a:cubicBezTo>
                <a:cubicBezTo>
                  <a:pt x="815476" y="5283567"/>
                  <a:pt x="815651" y="5283682"/>
                  <a:pt x="815825" y="5283797"/>
                </a:cubicBezTo>
                <a:cubicBezTo>
                  <a:pt x="815825" y="5283797"/>
                  <a:pt x="815825" y="5283797"/>
                  <a:pt x="816000" y="5283912"/>
                </a:cubicBezTo>
                <a:cubicBezTo>
                  <a:pt x="830559" y="5288419"/>
                  <a:pt x="841334" y="5283841"/>
                  <a:pt x="839761" y="5267588"/>
                </a:cubicBezTo>
                <a:cubicBezTo>
                  <a:pt x="839063" y="5261040"/>
                  <a:pt x="839121" y="5256767"/>
                  <a:pt x="843373" y="5253730"/>
                </a:cubicBezTo>
                <a:cubicBezTo>
                  <a:pt x="849138" y="5249915"/>
                  <a:pt x="855311" y="5254231"/>
                  <a:pt x="857698" y="5258593"/>
                </a:cubicBezTo>
                <a:cubicBezTo>
                  <a:pt x="870918" y="5281496"/>
                  <a:pt x="882739" y="5266955"/>
                  <a:pt x="893747" y="5257457"/>
                </a:cubicBezTo>
                <a:cubicBezTo>
                  <a:pt x="901231" y="5251221"/>
                  <a:pt x="908408" y="5244594"/>
                  <a:pt x="916139" y="5238838"/>
                </a:cubicBezTo>
                <a:lnTo>
                  <a:pt x="917528" y="5238114"/>
                </a:lnTo>
                <a:lnTo>
                  <a:pt x="883175" y="5135470"/>
                </a:lnTo>
                <a:lnTo>
                  <a:pt x="861247" y="5139849"/>
                </a:lnTo>
                <a:cubicBezTo>
                  <a:pt x="853495" y="5140573"/>
                  <a:pt x="845706" y="5140045"/>
                  <a:pt x="837844" y="5136964"/>
                </a:cubicBezTo>
                <a:cubicBezTo>
                  <a:pt x="838600" y="5135433"/>
                  <a:pt x="839241" y="5134079"/>
                  <a:pt x="839999" y="5132549"/>
                </a:cubicBezTo>
                <a:cubicBezTo>
                  <a:pt x="837960" y="5135265"/>
                  <a:pt x="835980" y="5138274"/>
                  <a:pt x="834000" y="5141283"/>
                </a:cubicBezTo>
                <a:cubicBezTo>
                  <a:pt x="832718" y="5140186"/>
                  <a:pt x="831321" y="5139266"/>
                  <a:pt x="830040" y="5138170"/>
                </a:cubicBezTo>
                <a:cubicBezTo>
                  <a:pt x="827245" y="5135569"/>
                  <a:pt x="820489" y="5139748"/>
                  <a:pt x="820547" y="5132431"/>
                </a:cubicBezTo>
                <a:cubicBezTo>
                  <a:pt x="814200" y="5127239"/>
                  <a:pt x="801155" y="5128039"/>
                  <a:pt x="803601" y="5114430"/>
                </a:cubicBezTo>
                <a:cubicBezTo>
                  <a:pt x="800689" y="5112007"/>
                  <a:pt x="797778" y="5109583"/>
                  <a:pt x="794924" y="5107452"/>
                </a:cubicBezTo>
                <a:cubicBezTo>
                  <a:pt x="793701" y="5106647"/>
                  <a:pt x="792537" y="5106134"/>
                  <a:pt x="791139" y="5105976"/>
                </a:cubicBezTo>
                <a:cubicBezTo>
                  <a:pt x="788577" y="5106826"/>
                  <a:pt x="785781" y="5108791"/>
                  <a:pt x="783684" y="5108173"/>
                </a:cubicBezTo>
                <a:cubicBezTo>
                  <a:pt x="773552" y="5105309"/>
                  <a:pt x="785722" y="5129044"/>
                  <a:pt x="770697" y="5119157"/>
                </a:cubicBezTo>
                <a:cubicBezTo>
                  <a:pt x="757886" y="5110472"/>
                  <a:pt x="765631" y="5102126"/>
                  <a:pt x="772038" y="5093913"/>
                </a:cubicBezTo>
                <a:cubicBezTo>
                  <a:pt x="773028" y="5084418"/>
                  <a:pt x="776871" y="5079338"/>
                  <a:pt x="787179" y="5083838"/>
                </a:cubicBezTo>
                <a:cubicBezTo>
                  <a:pt x="791372" y="5082793"/>
                  <a:pt x="795449" y="5081925"/>
                  <a:pt x="799526" y="5081057"/>
                </a:cubicBezTo>
                <a:cubicBezTo>
                  <a:pt x="801098" y="5079047"/>
                  <a:pt x="802554" y="5077215"/>
                  <a:pt x="804010" y="5075383"/>
                </a:cubicBezTo>
                <a:cubicBezTo>
                  <a:pt x="804476" y="5073914"/>
                  <a:pt x="803952" y="5072808"/>
                  <a:pt x="802554" y="5071889"/>
                </a:cubicBezTo>
                <a:cubicBezTo>
                  <a:pt x="784676" y="5061392"/>
                  <a:pt x="763827" y="5067964"/>
                  <a:pt x="745250" y="5062334"/>
                </a:cubicBezTo>
                <a:cubicBezTo>
                  <a:pt x="744493" y="5063864"/>
                  <a:pt x="743270" y="5065343"/>
                  <a:pt x="741989" y="5066529"/>
                </a:cubicBezTo>
                <a:cubicBezTo>
                  <a:pt x="718344" y="5079632"/>
                  <a:pt x="714791" y="5077801"/>
                  <a:pt x="705998" y="5049694"/>
                </a:cubicBezTo>
                <a:cubicBezTo>
                  <a:pt x="702621" y="5049501"/>
                  <a:pt x="699185" y="5049015"/>
                  <a:pt x="695749" y="5048529"/>
                </a:cubicBezTo>
                <a:cubicBezTo>
                  <a:pt x="698486" y="5043989"/>
                  <a:pt x="701107" y="5039627"/>
                  <a:pt x="703844" y="5035087"/>
                </a:cubicBezTo>
                <a:cubicBezTo>
                  <a:pt x="711299" y="5033651"/>
                  <a:pt x="718753" y="5032215"/>
                  <a:pt x="726324" y="5030602"/>
                </a:cubicBezTo>
                <a:cubicBezTo>
                  <a:pt x="737972" y="5025838"/>
                  <a:pt x="739486" y="5008318"/>
                  <a:pt x="754511" y="5007552"/>
                </a:cubicBezTo>
                <a:cubicBezTo>
                  <a:pt x="756841" y="4997164"/>
                  <a:pt x="757074" y="4985396"/>
                  <a:pt x="762257" y="4976378"/>
                </a:cubicBezTo>
                <a:cubicBezTo>
                  <a:pt x="770935" y="4961289"/>
                  <a:pt x="768081" y="4978942"/>
                  <a:pt x="771284" y="4980542"/>
                </a:cubicBezTo>
                <a:cubicBezTo>
                  <a:pt x="785319" y="4983183"/>
                  <a:pt x="790268" y="4995826"/>
                  <a:pt x="789337" y="5005612"/>
                </a:cubicBezTo>
                <a:cubicBezTo>
                  <a:pt x="785608" y="5040952"/>
                  <a:pt x="815541" y="5055578"/>
                  <a:pt x="832546" y="5076913"/>
                </a:cubicBezTo>
                <a:cubicBezTo>
                  <a:pt x="838602" y="5084450"/>
                  <a:pt x="847279" y="5092950"/>
                  <a:pt x="855956" y="5100690"/>
                </a:cubicBezTo>
                <a:lnTo>
                  <a:pt x="866052" y="5084309"/>
                </a:lnTo>
                <a:lnTo>
                  <a:pt x="857887" y="5059912"/>
                </a:lnTo>
                <a:cubicBezTo>
                  <a:pt x="839315" y="4996870"/>
                  <a:pt x="823148" y="4933709"/>
                  <a:pt x="809206" y="4870616"/>
                </a:cubicBezTo>
                <a:lnTo>
                  <a:pt x="799775" y="4820202"/>
                </a:lnTo>
                <a:lnTo>
                  <a:pt x="778946" y="4833363"/>
                </a:lnTo>
                <a:cubicBezTo>
                  <a:pt x="771259" y="4837531"/>
                  <a:pt x="763106" y="4840599"/>
                  <a:pt x="753759" y="4840916"/>
                </a:cubicBezTo>
                <a:cubicBezTo>
                  <a:pt x="743742" y="4848529"/>
                  <a:pt x="750322" y="4861737"/>
                  <a:pt x="743683" y="4871826"/>
                </a:cubicBezTo>
                <a:cubicBezTo>
                  <a:pt x="732735" y="4866397"/>
                  <a:pt x="734657" y="4857009"/>
                  <a:pt x="734483" y="4848523"/>
                </a:cubicBezTo>
                <a:cubicBezTo>
                  <a:pt x="733026" y="4847312"/>
                  <a:pt x="731454" y="4846277"/>
                  <a:pt x="729998" y="4845065"/>
                </a:cubicBezTo>
                <a:cubicBezTo>
                  <a:pt x="706296" y="4849505"/>
                  <a:pt x="681022" y="4838454"/>
                  <a:pt x="658135" y="4852309"/>
                </a:cubicBezTo>
                <a:cubicBezTo>
                  <a:pt x="623658" y="4852957"/>
                  <a:pt x="609274" y="4865305"/>
                  <a:pt x="604148" y="4898964"/>
                </a:cubicBezTo>
                <a:cubicBezTo>
                  <a:pt x="591976" y="4895013"/>
                  <a:pt x="599199" y="4879473"/>
                  <a:pt x="589531" y="4874380"/>
                </a:cubicBezTo>
                <a:cubicBezTo>
                  <a:pt x="572702" y="4863051"/>
                  <a:pt x="551561" y="4878816"/>
                  <a:pt x="535139" y="4865727"/>
                </a:cubicBezTo>
                <a:cubicBezTo>
                  <a:pt x="521861" y="4867643"/>
                  <a:pt x="507827" y="4864241"/>
                  <a:pt x="496120" y="4873278"/>
                </a:cubicBezTo>
                <a:cubicBezTo>
                  <a:pt x="486161" y="4901728"/>
                  <a:pt x="487093" y="4906400"/>
                  <a:pt x="509514" y="4901623"/>
                </a:cubicBezTo>
                <a:cubicBezTo>
                  <a:pt x="540088" y="4895110"/>
                  <a:pt x="526927" y="4909785"/>
                  <a:pt x="522442" y="4921545"/>
                </a:cubicBezTo>
                <a:cubicBezTo>
                  <a:pt x="520287" y="4927482"/>
                  <a:pt x="516559" y="4933147"/>
                  <a:pt x="513589" y="4938801"/>
                </a:cubicBezTo>
                <a:cubicBezTo>
                  <a:pt x="521335" y="4944152"/>
                  <a:pt x="527973" y="4950042"/>
                  <a:pt x="526343" y="4960891"/>
                </a:cubicBezTo>
                <a:cubicBezTo>
                  <a:pt x="505202" y="4981222"/>
                  <a:pt x="532631" y="4996990"/>
                  <a:pt x="531290" y="5017668"/>
                </a:cubicBezTo>
                <a:cubicBezTo>
                  <a:pt x="509743" y="5007800"/>
                  <a:pt x="481732" y="5012703"/>
                  <a:pt x="469852" y="4985100"/>
                </a:cubicBezTo>
                <a:cubicBezTo>
                  <a:pt x="464669" y="4998684"/>
                  <a:pt x="444752" y="5000035"/>
                  <a:pt x="443470" y="5017962"/>
                </a:cubicBezTo>
                <a:cubicBezTo>
                  <a:pt x="443179" y="5022590"/>
                  <a:pt x="431007" y="5025486"/>
                  <a:pt x="426465" y="5020976"/>
                </a:cubicBezTo>
                <a:cubicBezTo>
                  <a:pt x="419244" y="5013687"/>
                  <a:pt x="432057" y="5010197"/>
                  <a:pt x="432115" y="5008206"/>
                </a:cubicBezTo>
                <a:cubicBezTo>
                  <a:pt x="432931" y="4990987"/>
                  <a:pt x="455992" y="4984857"/>
                  <a:pt x="455992" y="4981813"/>
                </a:cubicBezTo>
                <a:cubicBezTo>
                  <a:pt x="455178" y="4951093"/>
                  <a:pt x="473057" y="4924304"/>
                  <a:pt x="471777" y="4894292"/>
                </a:cubicBezTo>
                <a:cubicBezTo>
                  <a:pt x="471428" y="4889495"/>
                  <a:pt x="466419" y="4884932"/>
                  <a:pt x="463682" y="4880341"/>
                </a:cubicBezTo>
                <a:cubicBezTo>
                  <a:pt x="454831" y="4863355"/>
                  <a:pt x="467469" y="4852902"/>
                  <a:pt x="478708" y="4849137"/>
                </a:cubicBezTo>
                <a:cubicBezTo>
                  <a:pt x="491986" y="4844938"/>
                  <a:pt x="505906" y="4833299"/>
                  <a:pt x="521804" y="4843001"/>
                </a:cubicBezTo>
                <a:cubicBezTo>
                  <a:pt x="522037" y="4816014"/>
                  <a:pt x="550747" y="4845813"/>
                  <a:pt x="557270" y="4826009"/>
                </a:cubicBezTo>
                <a:cubicBezTo>
                  <a:pt x="558260" y="4823364"/>
                  <a:pt x="555231" y="4843945"/>
                  <a:pt x="567694" y="4845552"/>
                </a:cubicBezTo>
                <a:cubicBezTo>
                  <a:pt x="571130" y="4843755"/>
                  <a:pt x="574682" y="4841779"/>
                  <a:pt x="578118" y="4839983"/>
                </a:cubicBezTo>
                <a:cubicBezTo>
                  <a:pt x="594250" y="4841721"/>
                  <a:pt x="609566" y="4824152"/>
                  <a:pt x="626279" y="4837941"/>
                </a:cubicBezTo>
                <a:cubicBezTo>
                  <a:pt x="636471" y="4826639"/>
                  <a:pt x="649167" y="4817238"/>
                  <a:pt x="651672" y="4800877"/>
                </a:cubicBezTo>
                <a:cubicBezTo>
                  <a:pt x="660291" y="4795388"/>
                  <a:pt x="667804" y="4794244"/>
                  <a:pt x="670715" y="4806559"/>
                </a:cubicBezTo>
                <a:cubicBezTo>
                  <a:pt x="673511" y="4818292"/>
                  <a:pt x="682304" y="4819767"/>
                  <a:pt x="692145" y="4820409"/>
                </a:cubicBezTo>
                <a:cubicBezTo>
                  <a:pt x="688827" y="4806811"/>
                  <a:pt x="692729" y="4802022"/>
                  <a:pt x="706123" y="4809061"/>
                </a:cubicBezTo>
                <a:cubicBezTo>
                  <a:pt x="720857" y="4804933"/>
                  <a:pt x="736333" y="4805098"/>
                  <a:pt x="751656" y="4804402"/>
                </a:cubicBezTo>
                <a:lnTo>
                  <a:pt x="795033" y="4794847"/>
                </a:lnTo>
                <a:lnTo>
                  <a:pt x="773870" y="4681719"/>
                </a:lnTo>
                <a:cubicBezTo>
                  <a:pt x="735168" y="4430615"/>
                  <a:pt x="729145" y="4183530"/>
                  <a:pt x="744167" y="3952276"/>
                </a:cubicBezTo>
                <a:lnTo>
                  <a:pt x="755737" y="3838553"/>
                </a:lnTo>
                <a:lnTo>
                  <a:pt x="751862" y="3831612"/>
                </a:lnTo>
                <a:cubicBezTo>
                  <a:pt x="745290" y="3825382"/>
                  <a:pt x="738022" y="3819033"/>
                  <a:pt x="738669" y="3807032"/>
                </a:cubicBezTo>
                <a:lnTo>
                  <a:pt x="758362" y="3812754"/>
                </a:lnTo>
                <a:lnTo>
                  <a:pt x="770319" y="3695227"/>
                </a:lnTo>
                <a:lnTo>
                  <a:pt x="769817" y="3693111"/>
                </a:lnTo>
                <a:cubicBezTo>
                  <a:pt x="768569" y="3687346"/>
                  <a:pt x="766270" y="3682054"/>
                  <a:pt x="759444" y="3678818"/>
                </a:cubicBezTo>
                <a:cubicBezTo>
                  <a:pt x="765201" y="3678483"/>
                  <a:pt x="768518" y="3674951"/>
                  <a:pt x="771579" y="3671112"/>
                </a:cubicBezTo>
                <a:lnTo>
                  <a:pt x="774005" y="3668925"/>
                </a:lnTo>
                <a:lnTo>
                  <a:pt x="809553" y="3463300"/>
                </a:lnTo>
                <a:lnTo>
                  <a:pt x="806179" y="3460417"/>
                </a:lnTo>
                <a:cubicBezTo>
                  <a:pt x="805457" y="3456615"/>
                  <a:pt x="806357" y="3451909"/>
                  <a:pt x="807339" y="3447673"/>
                </a:cubicBezTo>
                <a:cubicBezTo>
                  <a:pt x="799716" y="3446603"/>
                  <a:pt x="791950" y="3443266"/>
                  <a:pt x="787024" y="3453615"/>
                </a:cubicBezTo>
                <a:cubicBezTo>
                  <a:pt x="783568" y="3460894"/>
                  <a:pt x="777986" y="3465227"/>
                  <a:pt x="772613" y="3454375"/>
                </a:cubicBezTo>
                <a:cubicBezTo>
                  <a:pt x="773465" y="3450217"/>
                  <a:pt x="774325" y="3446062"/>
                  <a:pt x="775179" y="3441903"/>
                </a:cubicBezTo>
                <a:cubicBezTo>
                  <a:pt x="788985" y="3435148"/>
                  <a:pt x="795886" y="3431769"/>
                  <a:pt x="799955" y="3432457"/>
                </a:cubicBezTo>
                <a:cubicBezTo>
                  <a:pt x="804025" y="3433144"/>
                  <a:pt x="805260" y="3437896"/>
                  <a:pt x="807730" y="3447401"/>
                </a:cubicBezTo>
                <a:lnTo>
                  <a:pt x="812391" y="3446883"/>
                </a:lnTo>
                <a:lnTo>
                  <a:pt x="814669" y="3433708"/>
                </a:lnTo>
                <a:lnTo>
                  <a:pt x="824984" y="3391005"/>
                </a:lnTo>
                <a:lnTo>
                  <a:pt x="819539" y="3390843"/>
                </a:lnTo>
                <a:cubicBezTo>
                  <a:pt x="810466" y="3383579"/>
                  <a:pt x="810566" y="3373753"/>
                  <a:pt x="816754" y="3358035"/>
                </a:cubicBezTo>
                <a:cubicBezTo>
                  <a:pt x="820413" y="3364082"/>
                  <a:pt x="824927" y="3368560"/>
                  <a:pt x="828003" y="3373103"/>
                </a:cubicBezTo>
                <a:lnTo>
                  <a:pt x="828541" y="3376278"/>
                </a:lnTo>
                <a:lnTo>
                  <a:pt x="869055" y="3208558"/>
                </a:lnTo>
                <a:lnTo>
                  <a:pt x="917238" y="3053941"/>
                </a:lnTo>
                <a:lnTo>
                  <a:pt x="912215" y="3053054"/>
                </a:lnTo>
                <a:cubicBezTo>
                  <a:pt x="907323" y="3050752"/>
                  <a:pt x="905323" y="3045740"/>
                  <a:pt x="910913" y="3033505"/>
                </a:cubicBezTo>
                <a:cubicBezTo>
                  <a:pt x="912181" y="3030333"/>
                  <a:pt x="901416" y="3020712"/>
                  <a:pt x="895185" y="3015270"/>
                </a:cubicBezTo>
                <a:cubicBezTo>
                  <a:pt x="883190" y="3004466"/>
                  <a:pt x="886419" y="2994124"/>
                  <a:pt x="892883" y="2981678"/>
                </a:cubicBezTo>
                <a:cubicBezTo>
                  <a:pt x="900766" y="2966570"/>
                  <a:pt x="907912" y="2973625"/>
                  <a:pt x="918021" y="2978771"/>
                </a:cubicBezTo>
                <a:cubicBezTo>
                  <a:pt x="926161" y="2982848"/>
                  <a:pt x="932916" y="2982506"/>
                  <a:pt x="938750" y="2979551"/>
                </a:cubicBezTo>
                <a:lnTo>
                  <a:pt x="944322" y="2974090"/>
                </a:lnTo>
                <a:lnTo>
                  <a:pt x="950686" y="2956859"/>
                </a:lnTo>
                <a:lnTo>
                  <a:pt x="950230" y="2955771"/>
                </a:lnTo>
                <a:lnTo>
                  <a:pt x="951084" y="2955781"/>
                </a:lnTo>
                <a:lnTo>
                  <a:pt x="961989" y="2926257"/>
                </a:lnTo>
                <a:lnTo>
                  <a:pt x="985428" y="2869411"/>
                </a:lnTo>
                <a:lnTo>
                  <a:pt x="979034" y="2861432"/>
                </a:lnTo>
                <a:lnTo>
                  <a:pt x="989405" y="2859767"/>
                </a:lnTo>
                <a:lnTo>
                  <a:pt x="993760" y="2849203"/>
                </a:lnTo>
                <a:cubicBezTo>
                  <a:pt x="1014826" y="2800928"/>
                  <a:pt x="1035535" y="2758965"/>
                  <a:pt x="1055144" y="2724070"/>
                </a:cubicBezTo>
                <a:cubicBezTo>
                  <a:pt x="1077897" y="2676589"/>
                  <a:pt x="1102087" y="2629907"/>
                  <a:pt x="1127636" y="2584036"/>
                </a:cubicBezTo>
                <a:lnTo>
                  <a:pt x="1149324" y="2549298"/>
                </a:lnTo>
                <a:lnTo>
                  <a:pt x="1149040" y="2548005"/>
                </a:lnTo>
                <a:cubicBezTo>
                  <a:pt x="1149924" y="2544395"/>
                  <a:pt x="1151552" y="2542444"/>
                  <a:pt x="1153653" y="2541532"/>
                </a:cubicBezTo>
                <a:lnTo>
                  <a:pt x="1154184" y="2541515"/>
                </a:lnTo>
                <a:lnTo>
                  <a:pt x="1173093" y="2511230"/>
                </a:lnTo>
                <a:lnTo>
                  <a:pt x="1170489" y="2510390"/>
                </a:lnTo>
                <a:cubicBezTo>
                  <a:pt x="1167401" y="2509067"/>
                  <a:pt x="1164618" y="2507191"/>
                  <a:pt x="1162554" y="2503926"/>
                </a:cubicBezTo>
                <a:lnTo>
                  <a:pt x="1162089" y="2503845"/>
                </a:lnTo>
                <a:cubicBezTo>
                  <a:pt x="1154125" y="2519423"/>
                  <a:pt x="1141770" y="2523094"/>
                  <a:pt x="1125789" y="2515959"/>
                </a:cubicBezTo>
                <a:cubicBezTo>
                  <a:pt x="1122539" y="2515395"/>
                  <a:pt x="1119782" y="2516129"/>
                  <a:pt x="1117214" y="2517137"/>
                </a:cubicBezTo>
                <a:cubicBezTo>
                  <a:pt x="1108727" y="2526083"/>
                  <a:pt x="1103603" y="2540457"/>
                  <a:pt x="1087092" y="2536381"/>
                </a:cubicBezTo>
                <a:cubicBezTo>
                  <a:pt x="1075381" y="2541860"/>
                  <a:pt x="1063969" y="2548360"/>
                  <a:pt x="1050598" y="2544101"/>
                </a:cubicBezTo>
                <a:cubicBezTo>
                  <a:pt x="1050286" y="2544531"/>
                  <a:pt x="1050163" y="2545237"/>
                  <a:pt x="1050082" y="2545708"/>
                </a:cubicBezTo>
                <a:cubicBezTo>
                  <a:pt x="1048553" y="2547622"/>
                  <a:pt x="1047147" y="2548833"/>
                  <a:pt x="1045276" y="2549962"/>
                </a:cubicBezTo>
                <a:cubicBezTo>
                  <a:pt x="1045759" y="2556829"/>
                  <a:pt x="1047417" y="2566566"/>
                  <a:pt x="1044769" y="2568045"/>
                </a:cubicBezTo>
                <a:cubicBezTo>
                  <a:pt x="1035502" y="2573221"/>
                  <a:pt x="1030539" y="2564607"/>
                  <a:pt x="1023996" y="2559594"/>
                </a:cubicBezTo>
                <a:cubicBezTo>
                  <a:pt x="1020597" y="2562639"/>
                  <a:pt x="1016967" y="2565644"/>
                  <a:pt x="1012079" y="2566249"/>
                </a:cubicBezTo>
                <a:cubicBezTo>
                  <a:pt x="1005188" y="2574261"/>
                  <a:pt x="998339" y="2582036"/>
                  <a:pt x="990194" y="2591768"/>
                </a:cubicBezTo>
                <a:cubicBezTo>
                  <a:pt x="980216" y="2576226"/>
                  <a:pt x="975870" y="2550275"/>
                  <a:pt x="949012" y="2572751"/>
                </a:cubicBezTo>
                <a:cubicBezTo>
                  <a:pt x="943665" y="2577394"/>
                  <a:pt x="934628" y="2560563"/>
                  <a:pt x="930293" y="2551088"/>
                </a:cubicBezTo>
                <a:lnTo>
                  <a:pt x="930456" y="2550148"/>
                </a:lnTo>
                <a:cubicBezTo>
                  <a:pt x="934930" y="2521608"/>
                  <a:pt x="939636" y="2493108"/>
                  <a:pt x="944342" y="2464608"/>
                </a:cubicBezTo>
                <a:cubicBezTo>
                  <a:pt x="945701" y="2455394"/>
                  <a:pt x="948591" y="2448386"/>
                  <a:pt x="959556" y="2448592"/>
                </a:cubicBezTo>
                <a:cubicBezTo>
                  <a:pt x="959556" y="2448592"/>
                  <a:pt x="960746" y="2450010"/>
                  <a:pt x="960746" y="2450010"/>
                </a:cubicBezTo>
                <a:cubicBezTo>
                  <a:pt x="965222" y="2447637"/>
                  <a:pt x="973536" y="2445203"/>
                  <a:pt x="973753" y="2442576"/>
                </a:cubicBezTo>
                <a:cubicBezTo>
                  <a:pt x="976199" y="2402297"/>
                  <a:pt x="1020770" y="2405911"/>
                  <a:pt x="1037534" y="2380958"/>
                </a:cubicBezTo>
                <a:cubicBezTo>
                  <a:pt x="1038557" y="2379197"/>
                  <a:pt x="1043242" y="2379767"/>
                  <a:pt x="1046423" y="2379351"/>
                </a:cubicBezTo>
                <a:cubicBezTo>
                  <a:pt x="1048372" y="2373632"/>
                  <a:pt x="1050552" y="2367953"/>
                  <a:pt x="1052692" y="2362508"/>
                </a:cubicBezTo>
                <a:cubicBezTo>
                  <a:pt x="1079458" y="2386051"/>
                  <a:pt x="1099647" y="2355151"/>
                  <a:pt x="1123296" y="2353924"/>
                </a:cubicBezTo>
                <a:cubicBezTo>
                  <a:pt x="1123296" y="2353924"/>
                  <a:pt x="1123445" y="2354434"/>
                  <a:pt x="1123445" y="2354434"/>
                </a:cubicBezTo>
                <a:cubicBezTo>
                  <a:pt x="1127767" y="2343312"/>
                  <a:pt x="1126759" y="2325693"/>
                  <a:pt x="1147504" y="2332926"/>
                </a:cubicBezTo>
                <a:cubicBezTo>
                  <a:pt x="1152568" y="2329930"/>
                  <a:pt x="1157673" y="2326696"/>
                  <a:pt x="1162777" y="2323462"/>
                </a:cubicBezTo>
                <a:cubicBezTo>
                  <a:pt x="1162158" y="2314633"/>
                  <a:pt x="1161537" y="2305803"/>
                  <a:pt x="1160685" y="2296933"/>
                </a:cubicBezTo>
                <a:cubicBezTo>
                  <a:pt x="1152932" y="2279597"/>
                  <a:pt x="1167894" y="2274682"/>
                  <a:pt x="1177147" y="2266838"/>
                </a:cubicBezTo>
                <a:cubicBezTo>
                  <a:pt x="1180163" y="2263243"/>
                  <a:pt x="1182945" y="2259607"/>
                  <a:pt x="1185960" y="2256011"/>
                </a:cubicBezTo>
                <a:cubicBezTo>
                  <a:pt x="1191824" y="2241523"/>
                  <a:pt x="1188426" y="2226639"/>
                  <a:pt x="1187202" y="2211647"/>
                </a:cubicBezTo>
                <a:cubicBezTo>
                  <a:pt x="1183722" y="2215162"/>
                  <a:pt x="1180243" y="2218676"/>
                  <a:pt x="1176763" y="2222192"/>
                </a:cubicBezTo>
                <a:cubicBezTo>
                  <a:pt x="1191683" y="2173417"/>
                  <a:pt x="1239323" y="2149701"/>
                  <a:pt x="1263752" y="2108148"/>
                </a:cubicBezTo>
                <a:cubicBezTo>
                  <a:pt x="1283052" y="2098899"/>
                  <a:pt x="1302396" y="2089414"/>
                  <a:pt x="1321697" y="2080165"/>
                </a:cubicBezTo>
                <a:cubicBezTo>
                  <a:pt x="1329009" y="2068350"/>
                  <a:pt x="1335323" y="2055393"/>
                  <a:pt x="1350053" y="2050438"/>
                </a:cubicBezTo>
                <a:cubicBezTo>
                  <a:pt x="1352195" y="2049113"/>
                  <a:pt x="1354530" y="2048065"/>
                  <a:pt x="1356905" y="2046781"/>
                </a:cubicBezTo>
                <a:cubicBezTo>
                  <a:pt x="1398332" y="2002363"/>
                  <a:pt x="1449188" y="1969757"/>
                  <a:pt x="1499851" y="1936875"/>
                </a:cubicBezTo>
                <a:cubicBezTo>
                  <a:pt x="1512842" y="1922654"/>
                  <a:pt x="1526105" y="1908238"/>
                  <a:pt x="1539367" y="1893822"/>
                </a:cubicBezTo>
                <a:cubicBezTo>
                  <a:pt x="1539908" y="1885193"/>
                  <a:pt x="1545694" y="1879413"/>
                  <a:pt x="1551015" y="1873553"/>
                </a:cubicBezTo>
                <a:cubicBezTo>
                  <a:pt x="1588221" y="1868621"/>
                  <a:pt x="1619546" y="1849343"/>
                  <a:pt x="1652539" y="1834232"/>
                </a:cubicBezTo>
                <a:cubicBezTo>
                  <a:pt x="1648620" y="1812716"/>
                  <a:pt x="1662113" y="1816268"/>
                  <a:pt x="1674841" y="1818719"/>
                </a:cubicBezTo>
                <a:cubicBezTo>
                  <a:pt x="1669802" y="1796765"/>
                  <a:pt x="1679111" y="1791355"/>
                  <a:pt x="1698628" y="1797407"/>
                </a:cubicBezTo>
                <a:cubicBezTo>
                  <a:pt x="1703814" y="1793703"/>
                  <a:pt x="1708768" y="1789959"/>
                  <a:pt x="1713914" y="1786491"/>
                </a:cubicBezTo>
                <a:cubicBezTo>
                  <a:pt x="1714240" y="1784610"/>
                  <a:pt x="1714334" y="1782687"/>
                  <a:pt x="1714156" y="1780961"/>
                </a:cubicBezTo>
                <a:cubicBezTo>
                  <a:pt x="1708992" y="1777642"/>
                  <a:pt x="1706531" y="1771158"/>
                  <a:pt x="1710474" y="1767723"/>
                </a:cubicBezTo>
                <a:cubicBezTo>
                  <a:pt x="1719959" y="1759920"/>
                  <a:pt x="1720570" y="1774320"/>
                  <a:pt x="1726715" y="1776113"/>
                </a:cubicBezTo>
                <a:cubicBezTo>
                  <a:pt x="1729554" y="1774910"/>
                  <a:pt x="1732161" y="1773666"/>
                  <a:pt x="1735001" y="1772463"/>
                </a:cubicBezTo>
                <a:cubicBezTo>
                  <a:pt x="1739573" y="1768169"/>
                  <a:pt x="1744376" y="1763914"/>
                  <a:pt x="1748907" y="1759855"/>
                </a:cubicBezTo>
                <a:cubicBezTo>
                  <a:pt x="1752099" y="1753866"/>
                  <a:pt x="1756779" y="1750317"/>
                  <a:pt x="1763907" y="1750585"/>
                </a:cubicBezTo>
                <a:cubicBezTo>
                  <a:pt x="1768820" y="1747077"/>
                  <a:pt x="1773926" y="1743843"/>
                  <a:pt x="1779030" y="1740611"/>
                </a:cubicBezTo>
                <a:cubicBezTo>
                  <a:pt x="1782382" y="1729563"/>
                  <a:pt x="1789646" y="1727673"/>
                  <a:pt x="1799370" y="1732268"/>
                </a:cubicBezTo>
                <a:cubicBezTo>
                  <a:pt x="1803549" y="1732993"/>
                  <a:pt x="1807728" y="1733718"/>
                  <a:pt x="1811907" y="1734443"/>
                </a:cubicBezTo>
                <a:cubicBezTo>
                  <a:pt x="1816167" y="1734699"/>
                  <a:pt x="1820427" y="1734953"/>
                  <a:pt x="1824688" y="1735208"/>
                </a:cubicBezTo>
                <a:cubicBezTo>
                  <a:pt x="1828127" y="1731927"/>
                  <a:pt x="1831606" y="1728412"/>
                  <a:pt x="1834853" y="1724857"/>
                </a:cubicBezTo>
                <a:cubicBezTo>
                  <a:pt x="1843063" y="1707868"/>
                  <a:pt x="1868440" y="1717359"/>
                  <a:pt x="1875542" y="1698482"/>
                </a:cubicBezTo>
                <a:cubicBezTo>
                  <a:pt x="1877998" y="1696727"/>
                  <a:pt x="1880455" y="1694973"/>
                  <a:pt x="1883143" y="1693260"/>
                </a:cubicBezTo>
                <a:cubicBezTo>
                  <a:pt x="1886869" y="1688333"/>
                  <a:pt x="1891208" y="1683998"/>
                  <a:pt x="1898076" y="1683010"/>
                </a:cubicBezTo>
                <a:cubicBezTo>
                  <a:pt x="1905404" y="1677982"/>
                  <a:pt x="1912774" y="1672719"/>
                  <a:pt x="1920145" y="1667456"/>
                </a:cubicBezTo>
                <a:cubicBezTo>
                  <a:pt x="1920282" y="1647371"/>
                  <a:pt x="1931175" y="1642477"/>
                  <a:pt x="1948766" y="1647225"/>
                </a:cubicBezTo>
                <a:cubicBezTo>
                  <a:pt x="1939591" y="1628431"/>
                  <a:pt x="1947331" y="1625170"/>
                  <a:pt x="1964417" y="1630073"/>
                </a:cubicBezTo>
                <a:cubicBezTo>
                  <a:pt x="1964743" y="1628192"/>
                  <a:pt x="1965534" y="1626390"/>
                  <a:pt x="1966980" y="1624945"/>
                </a:cubicBezTo>
                <a:cubicBezTo>
                  <a:pt x="1966883" y="1622748"/>
                  <a:pt x="1966554" y="1620510"/>
                  <a:pt x="1966457" y="1618313"/>
                </a:cubicBezTo>
                <a:cubicBezTo>
                  <a:pt x="1960446" y="1614362"/>
                  <a:pt x="1955841" y="1609202"/>
                  <a:pt x="1955139" y="1600843"/>
                </a:cubicBezTo>
                <a:cubicBezTo>
                  <a:pt x="1964163" y="1597078"/>
                  <a:pt x="1968403" y="1608475"/>
                  <a:pt x="1976240" y="1607411"/>
                </a:cubicBezTo>
                <a:cubicBezTo>
                  <a:pt x="1977564" y="1606672"/>
                  <a:pt x="1979039" y="1606443"/>
                  <a:pt x="1980704" y="1606490"/>
                </a:cubicBezTo>
                <a:cubicBezTo>
                  <a:pt x="1984470" y="1601329"/>
                  <a:pt x="1988276" y="1595932"/>
                  <a:pt x="1991850" y="1590495"/>
                </a:cubicBezTo>
                <a:cubicBezTo>
                  <a:pt x="1992240" y="1581356"/>
                  <a:pt x="1996520" y="1570469"/>
                  <a:pt x="2003579" y="1569756"/>
                </a:cubicBezTo>
                <a:cubicBezTo>
                  <a:pt x="2040431" y="1565489"/>
                  <a:pt x="2048024" y="1525861"/>
                  <a:pt x="2077719" y="1510419"/>
                </a:cubicBezTo>
                <a:cubicBezTo>
                  <a:pt x="2090837" y="1503731"/>
                  <a:pt x="2106036" y="1485048"/>
                  <a:pt x="2122633" y="1474844"/>
                </a:cubicBezTo>
                <a:cubicBezTo>
                  <a:pt x="2127192" y="1472001"/>
                  <a:pt x="2134347" y="1473485"/>
                  <a:pt x="2140396" y="1473081"/>
                </a:cubicBezTo>
                <a:cubicBezTo>
                  <a:pt x="2141527" y="1467947"/>
                  <a:pt x="2142848" y="1463088"/>
                  <a:pt x="2149018" y="1461978"/>
                </a:cubicBezTo>
                <a:cubicBezTo>
                  <a:pt x="2150136" y="1458296"/>
                  <a:pt x="2151527" y="1454418"/>
                  <a:pt x="2152644" y="1450735"/>
                </a:cubicBezTo>
                <a:cubicBezTo>
                  <a:pt x="2153031" y="1415428"/>
                  <a:pt x="2188236" y="1399974"/>
                  <a:pt x="2199467" y="1369699"/>
                </a:cubicBezTo>
                <a:cubicBezTo>
                  <a:pt x="2203992" y="1357402"/>
                  <a:pt x="2215812" y="1370598"/>
                  <a:pt x="2222099" y="1378472"/>
                </a:cubicBezTo>
                <a:cubicBezTo>
                  <a:pt x="2228790" y="1357827"/>
                  <a:pt x="2250525" y="1353846"/>
                  <a:pt x="2264240" y="1340962"/>
                </a:cubicBezTo>
                <a:cubicBezTo>
                  <a:pt x="2264990" y="1339396"/>
                  <a:pt x="2266205" y="1337911"/>
                  <a:pt x="2268307" y="1336822"/>
                </a:cubicBezTo>
                <a:cubicBezTo>
                  <a:pt x="2279590" y="1322788"/>
                  <a:pt x="2293772" y="1336153"/>
                  <a:pt x="2306086" y="1332716"/>
                </a:cubicBezTo>
                <a:cubicBezTo>
                  <a:pt x="2310205" y="1304841"/>
                  <a:pt x="2328380" y="1304845"/>
                  <a:pt x="2349603" y="1310709"/>
                </a:cubicBezTo>
                <a:cubicBezTo>
                  <a:pt x="2356564" y="1307798"/>
                  <a:pt x="2363567" y="1304652"/>
                  <a:pt x="2370338" y="1301466"/>
                </a:cubicBezTo>
                <a:cubicBezTo>
                  <a:pt x="2386711" y="1281532"/>
                  <a:pt x="2412286" y="1281608"/>
                  <a:pt x="2433677" y="1272721"/>
                </a:cubicBezTo>
                <a:cubicBezTo>
                  <a:pt x="2438809" y="1270705"/>
                  <a:pt x="2446349" y="1272740"/>
                  <a:pt x="2447394" y="1263956"/>
                </a:cubicBezTo>
                <a:cubicBezTo>
                  <a:pt x="2441208" y="1262399"/>
                  <a:pt x="2433490" y="1258637"/>
                  <a:pt x="2435480" y="1252683"/>
                </a:cubicBezTo>
                <a:cubicBezTo>
                  <a:pt x="2437674" y="1245553"/>
                  <a:pt x="2445447" y="1251747"/>
                  <a:pt x="2450868" y="1252202"/>
                </a:cubicBezTo>
                <a:cubicBezTo>
                  <a:pt x="2464805" y="1244930"/>
                  <a:pt x="2469845" y="1226906"/>
                  <a:pt x="2486119" y="1222704"/>
                </a:cubicBezTo>
                <a:cubicBezTo>
                  <a:pt x="2484849" y="1221757"/>
                  <a:pt x="2484315" y="1220695"/>
                  <a:pt x="2484834" y="1219089"/>
                </a:cubicBezTo>
                <a:cubicBezTo>
                  <a:pt x="2465123" y="1208642"/>
                  <a:pt x="2448619" y="1216924"/>
                  <a:pt x="2428900" y="1234096"/>
                </a:cubicBezTo>
                <a:cubicBezTo>
                  <a:pt x="2439151" y="1187418"/>
                  <a:pt x="2467604" y="1159889"/>
                  <a:pt x="2491275" y="1129592"/>
                </a:cubicBezTo>
                <a:cubicBezTo>
                  <a:pt x="2485142" y="1126347"/>
                  <a:pt x="2478817" y="1122827"/>
                  <a:pt x="2472685" y="1119583"/>
                </a:cubicBezTo>
                <a:cubicBezTo>
                  <a:pt x="2458340" y="1129208"/>
                  <a:pt x="2448495" y="1151486"/>
                  <a:pt x="2425382" y="1135845"/>
                </a:cubicBezTo>
                <a:cubicBezTo>
                  <a:pt x="2412358" y="1140612"/>
                  <a:pt x="2418923" y="1156530"/>
                  <a:pt x="2409247" y="1164058"/>
                </a:cubicBezTo>
                <a:cubicBezTo>
                  <a:pt x="2398433" y="1164362"/>
                  <a:pt x="2396564" y="1147563"/>
                  <a:pt x="2384100" y="1150488"/>
                </a:cubicBezTo>
                <a:cubicBezTo>
                  <a:pt x="2390932" y="1180021"/>
                  <a:pt x="2362523" y="1189386"/>
                  <a:pt x="2349618" y="1207257"/>
                </a:cubicBezTo>
                <a:cubicBezTo>
                  <a:pt x="2336944" y="1225167"/>
                  <a:pt x="2332969" y="1201217"/>
                  <a:pt x="2324487" y="1196354"/>
                </a:cubicBezTo>
                <a:cubicBezTo>
                  <a:pt x="2322889" y="1197288"/>
                  <a:pt x="2321182" y="1197476"/>
                  <a:pt x="2319325" y="1197154"/>
                </a:cubicBezTo>
                <a:cubicBezTo>
                  <a:pt x="2318048" y="1227945"/>
                  <a:pt x="2281241" y="1236095"/>
                  <a:pt x="2275838" y="1264474"/>
                </a:cubicBezTo>
                <a:cubicBezTo>
                  <a:pt x="2275757" y="1264944"/>
                  <a:pt x="2266156" y="1263764"/>
                  <a:pt x="2260967" y="1263347"/>
                </a:cubicBezTo>
                <a:cubicBezTo>
                  <a:pt x="2244122" y="1270843"/>
                  <a:pt x="2227454" y="1275945"/>
                  <a:pt x="2222484" y="1299070"/>
                </a:cubicBezTo>
                <a:cubicBezTo>
                  <a:pt x="2219571" y="1313102"/>
                  <a:pt x="2213609" y="1299225"/>
                  <a:pt x="2210002" y="1295207"/>
                </a:cubicBezTo>
                <a:cubicBezTo>
                  <a:pt x="2199849" y="1304107"/>
                  <a:pt x="2190884" y="1314423"/>
                  <a:pt x="2179624" y="1321434"/>
                </a:cubicBezTo>
                <a:cubicBezTo>
                  <a:pt x="2170315" y="1326844"/>
                  <a:pt x="2158210" y="1337343"/>
                  <a:pt x="2147890" y="1321015"/>
                </a:cubicBezTo>
                <a:cubicBezTo>
                  <a:pt x="2130601" y="1317289"/>
                  <a:pt x="2136707" y="1341365"/>
                  <a:pt x="2123175" y="1342167"/>
                </a:cubicBezTo>
                <a:cubicBezTo>
                  <a:pt x="2102062" y="1337050"/>
                  <a:pt x="2100184" y="1325820"/>
                  <a:pt x="2111261" y="1308845"/>
                </a:cubicBezTo>
                <a:cubicBezTo>
                  <a:pt x="2133250" y="1275833"/>
                  <a:pt x="2151046" y="1239429"/>
                  <a:pt x="2191371" y="1223408"/>
                </a:cubicBezTo>
                <a:cubicBezTo>
                  <a:pt x="2199071" y="1220384"/>
                  <a:pt x="2203252" y="1225228"/>
                  <a:pt x="2209056" y="1226235"/>
                </a:cubicBezTo>
                <a:cubicBezTo>
                  <a:pt x="2229201" y="1169401"/>
                  <a:pt x="2275156" y="1138852"/>
                  <a:pt x="2325607" y="1112718"/>
                </a:cubicBezTo>
                <a:cubicBezTo>
                  <a:pt x="2328379" y="1092605"/>
                  <a:pt x="2351291" y="1091492"/>
                  <a:pt x="2359582" y="1074033"/>
                </a:cubicBezTo>
                <a:cubicBezTo>
                  <a:pt x="2380936" y="1029523"/>
                  <a:pt x="2416021" y="996846"/>
                  <a:pt x="2462379" y="977754"/>
                </a:cubicBezTo>
                <a:cubicBezTo>
                  <a:pt x="2468796" y="975234"/>
                  <a:pt x="2475905" y="968714"/>
                  <a:pt x="2482232" y="976353"/>
                </a:cubicBezTo>
                <a:cubicBezTo>
                  <a:pt x="2485949" y="981117"/>
                  <a:pt x="2481488" y="986157"/>
                  <a:pt x="2477311" y="989552"/>
                </a:cubicBezTo>
                <a:cubicBezTo>
                  <a:pt x="2483839" y="991896"/>
                  <a:pt x="2491259" y="998756"/>
                  <a:pt x="2495388" y="987359"/>
                </a:cubicBezTo>
                <a:cubicBezTo>
                  <a:pt x="2499396" y="976666"/>
                  <a:pt x="2508065" y="973568"/>
                  <a:pt x="2517718" y="973062"/>
                </a:cubicBezTo>
                <a:cubicBezTo>
                  <a:pt x="2533652" y="972193"/>
                  <a:pt x="2539711" y="966218"/>
                  <a:pt x="2544629" y="948900"/>
                </a:cubicBezTo>
                <a:cubicBezTo>
                  <a:pt x="2556060" y="909210"/>
                  <a:pt x="2588618" y="895234"/>
                  <a:pt x="2627834" y="895255"/>
                </a:cubicBezTo>
                <a:cubicBezTo>
                  <a:pt x="2632744" y="887627"/>
                  <a:pt x="2599948" y="871276"/>
                  <a:pt x="2633634" y="870095"/>
                </a:cubicBezTo>
                <a:cubicBezTo>
                  <a:pt x="2651859" y="864292"/>
                  <a:pt x="2671340" y="878819"/>
                  <a:pt x="2689383" y="867170"/>
                </a:cubicBezTo>
                <a:cubicBezTo>
                  <a:pt x="2693491" y="862795"/>
                  <a:pt x="2698843" y="862270"/>
                  <a:pt x="2704415" y="863237"/>
                </a:cubicBezTo>
                <a:cubicBezTo>
                  <a:pt x="2720148" y="867662"/>
                  <a:pt x="2740586" y="905613"/>
                  <a:pt x="2732932" y="916642"/>
                </a:cubicBezTo>
                <a:cubicBezTo>
                  <a:pt x="2725553" y="927474"/>
                  <a:pt x="2713585" y="917887"/>
                  <a:pt x="2711440" y="915092"/>
                </a:cubicBezTo>
                <a:cubicBezTo>
                  <a:pt x="2693224" y="893276"/>
                  <a:pt x="2688265" y="910828"/>
                  <a:pt x="2681022" y="923625"/>
                </a:cubicBezTo>
                <a:cubicBezTo>
                  <a:pt x="2702620" y="917682"/>
                  <a:pt x="2704843" y="933815"/>
                  <a:pt x="2709057" y="948114"/>
                </a:cubicBezTo>
                <a:cubicBezTo>
                  <a:pt x="2710833" y="948906"/>
                  <a:pt x="2712336" y="949895"/>
                  <a:pt x="2714343" y="950727"/>
                </a:cubicBezTo>
                <a:cubicBezTo>
                  <a:pt x="2722696" y="943939"/>
                  <a:pt x="2732502" y="948064"/>
                  <a:pt x="2741692" y="947477"/>
                </a:cubicBezTo>
                <a:cubicBezTo>
                  <a:pt x="2739559" y="943231"/>
                  <a:pt x="2737234" y="938709"/>
                  <a:pt x="2735143" y="934227"/>
                </a:cubicBezTo>
                <a:cubicBezTo>
                  <a:pt x="2757960" y="935036"/>
                  <a:pt x="2766908" y="900004"/>
                  <a:pt x="2793816" y="911700"/>
                </a:cubicBezTo>
                <a:cubicBezTo>
                  <a:pt x="2822926" y="910694"/>
                  <a:pt x="2845402" y="888669"/>
                  <a:pt x="2874675" y="886722"/>
                </a:cubicBezTo>
                <a:cubicBezTo>
                  <a:pt x="2889913" y="885732"/>
                  <a:pt x="2907330" y="896992"/>
                  <a:pt x="2920687" y="880654"/>
                </a:cubicBezTo>
                <a:cubicBezTo>
                  <a:pt x="2964357" y="863276"/>
                  <a:pt x="3008313" y="844252"/>
                  <a:pt x="3056742" y="858712"/>
                </a:cubicBezTo>
                <a:cubicBezTo>
                  <a:pt x="3088972" y="868666"/>
                  <a:pt x="3120589" y="855980"/>
                  <a:pt x="3157445" y="859953"/>
                </a:cubicBezTo>
                <a:cubicBezTo>
                  <a:pt x="3128078" y="845892"/>
                  <a:pt x="3137548" y="835422"/>
                  <a:pt x="3154569" y="825534"/>
                </a:cubicBezTo>
                <a:cubicBezTo>
                  <a:pt x="3156969" y="821347"/>
                  <a:pt x="3156406" y="814950"/>
                  <a:pt x="3163424" y="814472"/>
                </a:cubicBezTo>
                <a:cubicBezTo>
                  <a:pt x="3179850" y="814899"/>
                  <a:pt x="3190833" y="821893"/>
                  <a:pt x="3201247" y="836298"/>
                </a:cubicBezTo>
                <a:cubicBezTo>
                  <a:pt x="3210513" y="849051"/>
                  <a:pt x="3217440" y="854614"/>
                  <a:pt x="3197385" y="861310"/>
                </a:cubicBezTo>
                <a:cubicBezTo>
                  <a:pt x="3186505" y="864753"/>
                  <a:pt x="3189049" y="870767"/>
                  <a:pt x="3194817" y="880248"/>
                </a:cubicBezTo>
                <a:cubicBezTo>
                  <a:pt x="3208035" y="901924"/>
                  <a:pt x="3233543" y="905139"/>
                  <a:pt x="3250540" y="920202"/>
                </a:cubicBezTo>
                <a:cubicBezTo>
                  <a:pt x="3256655" y="916660"/>
                  <a:pt x="3262428" y="912331"/>
                  <a:pt x="3268693" y="909300"/>
                </a:cubicBezTo>
                <a:cubicBezTo>
                  <a:pt x="3275546" y="905642"/>
                  <a:pt x="3284312" y="904742"/>
                  <a:pt x="3286952" y="912953"/>
                </a:cubicBezTo>
                <a:cubicBezTo>
                  <a:pt x="3290276" y="922735"/>
                  <a:pt x="3277589" y="920050"/>
                  <a:pt x="3273824" y="925212"/>
                </a:cubicBezTo>
                <a:cubicBezTo>
                  <a:pt x="3273072" y="944706"/>
                  <a:pt x="3262643" y="949680"/>
                  <a:pt x="3245093" y="944697"/>
                </a:cubicBezTo>
                <a:lnTo>
                  <a:pt x="3244821" y="944892"/>
                </a:lnTo>
                <a:cubicBezTo>
                  <a:pt x="3248015" y="965071"/>
                  <a:pt x="3239089" y="971034"/>
                  <a:pt x="3220461" y="965377"/>
                </a:cubicBezTo>
                <a:cubicBezTo>
                  <a:pt x="3218236" y="967173"/>
                  <a:pt x="3216243" y="969007"/>
                  <a:pt x="3214060" y="970566"/>
                </a:cubicBezTo>
                <a:cubicBezTo>
                  <a:pt x="3215643" y="979018"/>
                  <a:pt x="3204124" y="990103"/>
                  <a:pt x="3209080" y="997913"/>
                </a:cubicBezTo>
                <a:lnTo>
                  <a:pt x="3219452" y="1003755"/>
                </a:lnTo>
                <a:lnTo>
                  <a:pt x="3220281" y="1003469"/>
                </a:lnTo>
                <a:lnTo>
                  <a:pt x="3222565" y="1002843"/>
                </a:lnTo>
                <a:lnTo>
                  <a:pt x="3246240" y="986327"/>
                </a:lnTo>
                <a:cubicBezTo>
                  <a:pt x="3250900" y="980836"/>
                  <a:pt x="3254218" y="980321"/>
                  <a:pt x="3256583" y="982367"/>
                </a:cubicBezTo>
                <a:lnTo>
                  <a:pt x="3260655" y="992400"/>
                </a:lnTo>
                <a:lnTo>
                  <a:pt x="3471128" y="934692"/>
                </a:lnTo>
                <a:cubicBezTo>
                  <a:pt x="3805093" y="854599"/>
                  <a:pt x="4135058" y="821239"/>
                  <a:pt x="4436860" y="838056"/>
                </a:cubicBezTo>
                <a:lnTo>
                  <a:pt x="4608163" y="855191"/>
                </a:lnTo>
                <a:lnTo>
                  <a:pt x="4607087" y="849030"/>
                </a:lnTo>
                <a:cubicBezTo>
                  <a:pt x="4606583" y="846512"/>
                  <a:pt x="4605818" y="844456"/>
                  <a:pt x="4604166" y="843988"/>
                </a:cubicBezTo>
                <a:cubicBezTo>
                  <a:pt x="4604355" y="840143"/>
                  <a:pt x="4604775" y="836340"/>
                  <a:pt x="4605156" y="832772"/>
                </a:cubicBezTo>
                <a:cubicBezTo>
                  <a:pt x="4609102" y="833456"/>
                  <a:pt x="4612776" y="834336"/>
                  <a:pt x="4616682" y="835256"/>
                </a:cubicBezTo>
                <a:cubicBezTo>
                  <a:pt x="4618141" y="832360"/>
                  <a:pt x="4620896" y="827507"/>
                  <a:pt x="4620896" y="827507"/>
                </a:cubicBezTo>
                <a:cubicBezTo>
                  <a:pt x="4653035" y="843502"/>
                  <a:pt x="4694843" y="817564"/>
                  <a:pt x="4723225" y="851079"/>
                </a:cubicBezTo>
                <a:cubicBezTo>
                  <a:pt x="4727789" y="856474"/>
                  <a:pt x="4736950" y="854671"/>
                  <a:pt x="4743542" y="849758"/>
                </a:cubicBezTo>
                <a:cubicBezTo>
                  <a:pt x="4753369" y="842741"/>
                  <a:pt x="4766765" y="844097"/>
                  <a:pt x="4772873" y="850244"/>
                </a:cubicBezTo>
                <a:cubicBezTo>
                  <a:pt x="4788080" y="865966"/>
                  <a:pt x="4797811" y="856752"/>
                  <a:pt x="4808823" y="847033"/>
                </a:cubicBezTo>
                <a:cubicBezTo>
                  <a:pt x="4811522" y="839749"/>
                  <a:pt x="4808687" y="827142"/>
                  <a:pt x="4823683" y="831683"/>
                </a:cubicBezTo>
                <a:cubicBezTo>
                  <a:pt x="4834431" y="834516"/>
                  <a:pt x="4840484" y="820303"/>
                  <a:pt x="4851383" y="823648"/>
                </a:cubicBezTo>
                <a:cubicBezTo>
                  <a:pt x="4861488" y="824674"/>
                  <a:pt x="4875810" y="822072"/>
                  <a:pt x="4880839" y="827547"/>
                </a:cubicBezTo>
                <a:cubicBezTo>
                  <a:pt x="4889817" y="837828"/>
                  <a:pt x="4896477" y="833895"/>
                  <a:pt x="4904763" y="830245"/>
                </a:cubicBezTo>
                <a:cubicBezTo>
                  <a:pt x="4919506" y="823839"/>
                  <a:pt x="4900916" y="813829"/>
                  <a:pt x="4908707" y="804762"/>
                </a:cubicBezTo>
                <a:cubicBezTo>
                  <a:pt x="4928350" y="818347"/>
                  <a:pt x="4948948" y="807142"/>
                  <a:pt x="4969510" y="804410"/>
                </a:cubicBezTo>
                <a:cubicBezTo>
                  <a:pt x="4969702" y="804686"/>
                  <a:pt x="4969702" y="804686"/>
                  <a:pt x="4969702" y="804686"/>
                </a:cubicBezTo>
                <a:cubicBezTo>
                  <a:pt x="4985931" y="796599"/>
                  <a:pt x="4986895" y="766238"/>
                  <a:pt x="5014182" y="774365"/>
                </a:cubicBezTo>
                <a:cubicBezTo>
                  <a:pt x="5017333" y="768613"/>
                  <a:pt x="5020675" y="763136"/>
                  <a:pt x="5023784" y="757618"/>
                </a:cubicBezTo>
                <a:cubicBezTo>
                  <a:pt x="5049880" y="760208"/>
                  <a:pt x="5065719" y="739213"/>
                  <a:pt x="5086646" y="730244"/>
                </a:cubicBezTo>
                <a:cubicBezTo>
                  <a:pt x="5089646" y="723982"/>
                  <a:pt x="5094876" y="724162"/>
                  <a:pt x="5100720" y="724933"/>
                </a:cubicBezTo>
                <a:cubicBezTo>
                  <a:pt x="5110958" y="719684"/>
                  <a:pt x="5121412" y="711807"/>
                  <a:pt x="5132466" y="723901"/>
                </a:cubicBezTo>
                <a:cubicBezTo>
                  <a:pt x="5154423" y="703482"/>
                  <a:pt x="5175599" y="719270"/>
                  <a:pt x="5195485" y="727325"/>
                </a:cubicBezTo>
                <a:cubicBezTo>
                  <a:pt x="5216764" y="735621"/>
                  <a:pt x="5230801" y="734664"/>
                  <a:pt x="5236711" y="710250"/>
                </a:cubicBezTo>
                <a:cubicBezTo>
                  <a:pt x="5228454" y="697188"/>
                  <a:pt x="5242670" y="697958"/>
                  <a:pt x="5247636" y="692763"/>
                </a:cubicBezTo>
                <a:cubicBezTo>
                  <a:pt x="5250226" y="684732"/>
                  <a:pt x="5255402" y="686600"/>
                  <a:pt x="5260920" y="689253"/>
                </a:cubicBezTo>
                <a:cubicBezTo>
                  <a:pt x="5269732" y="674307"/>
                  <a:pt x="5291335" y="676602"/>
                  <a:pt x="5299967" y="659928"/>
                </a:cubicBezTo>
                <a:cubicBezTo>
                  <a:pt x="5303635" y="652569"/>
                  <a:pt x="5312583" y="657513"/>
                  <a:pt x="5314470" y="663171"/>
                </a:cubicBezTo>
                <a:cubicBezTo>
                  <a:pt x="5317754" y="673190"/>
                  <a:pt x="5323752" y="678592"/>
                  <a:pt x="5332364" y="673060"/>
                </a:cubicBezTo>
                <a:cubicBezTo>
                  <a:pt x="5342574" y="666594"/>
                  <a:pt x="5341311" y="655957"/>
                  <a:pt x="5332497" y="644736"/>
                </a:cubicBezTo>
                <a:cubicBezTo>
                  <a:pt x="5344650" y="646360"/>
                  <a:pt x="5350090" y="653603"/>
                  <a:pt x="5356156" y="659986"/>
                </a:cubicBezTo>
                <a:cubicBezTo>
                  <a:pt x="5367669" y="663922"/>
                  <a:pt x="5369713" y="656281"/>
                  <a:pt x="5372616" y="647821"/>
                </a:cubicBezTo>
                <a:cubicBezTo>
                  <a:pt x="5374878" y="641672"/>
                  <a:pt x="5376088" y="631948"/>
                  <a:pt x="5384922" y="632028"/>
                </a:cubicBezTo>
                <a:close/>
                <a:moveTo>
                  <a:pt x="4783617" y="514558"/>
                </a:moveTo>
                <a:cubicBezTo>
                  <a:pt x="4782960" y="516672"/>
                  <a:pt x="4783604" y="518263"/>
                  <a:pt x="4785544" y="519343"/>
                </a:cubicBezTo>
                <a:cubicBezTo>
                  <a:pt x="4784961" y="524295"/>
                  <a:pt x="4784403" y="529254"/>
                  <a:pt x="4783821" y="534206"/>
                </a:cubicBezTo>
                <a:cubicBezTo>
                  <a:pt x="4781384" y="533009"/>
                  <a:pt x="4777316" y="532296"/>
                  <a:pt x="4776780" y="530523"/>
                </a:cubicBezTo>
                <a:cubicBezTo>
                  <a:pt x="4774711" y="523732"/>
                  <a:pt x="4771363" y="515522"/>
                  <a:pt x="4783617" y="514558"/>
                </a:cubicBezTo>
                <a:close/>
                <a:moveTo>
                  <a:pt x="5485710" y="636383"/>
                </a:moveTo>
                <a:cubicBezTo>
                  <a:pt x="5489729" y="637086"/>
                  <a:pt x="5494490" y="638234"/>
                  <a:pt x="5493497" y="643663"/>
                </a:cubicBezTo>
                <a:cubicBezTo>
                  <a:pt x="5492509" y="649145"/>
                  <a:pt x="5487664" y="648191"/>
                  <a:pt x="5483594" y="647781"/>
                </a:cubicBezTo>
                <a:cubicBezTo>
                  <a:pt x="5479629" y="646765"/>
                  <a:pt x="5474814" y="645929"/>
                  <a:pt x="5475810" y="640475"/>
                </a:cubicBezTo>
                <a:cubicBezTo>
                  <a:pt x="5476807" y="635021"/>
                  <a:pt x="5481702" y="635681"/>
                  <a:pt x="5485710" y="636383"/>
                </a:cubicBezTo>
                <a:close/>
                <a:moveTo>
                  <a:pt x="5527659" y="566520"/>
                </a:moveTo>
                <a:cubicBezTo>
                  <a:pt x="5533909" y="568951"/>
                  <a:pt x="5534296" y="576079"/>
                  <a:pt x="5532892" y="582503"/>
                </a:cubicBezTo>
                <a:cubicBezTo>
                  <a:pt x="5531772" y="587802"/>
                  <a:pt x="5529356" y="593387"/>
                  <a:pt x="5523244" y="590949"/>
                </a:cubicBezTo>
                <a:cubicBezTo>
                  <a:pt x="5516699" y="588334"/>
                  <a:pt x="5510610" y="582659"/>
                  <a:pt x="5513149" y="574551"/>
                </a:cubicBezTo>
                <a:cubicBezTo>
                  <a:pt x="5515053" y="568519"/>
                  <a:pt x="5521576" y="564149"/>
                  <a:pt x="5527659" y="566520"/>
                </a:cubicBezTo>
                <a:close/>
                <a:moveTo>
                  <a:pt x="5035407" y="480913"/>
                </a:moveTo>
                <a:cubicBezTo>
                  <a:pt x="5037656" y="483624"/>
                  <a:pt x="5042848" y="487145"/>
                  <a:pt x="5043360" y="491235"/>
                </a:cubicBezTo>
                <a:cubicBezTo>
                  <a:pt x="5043871" y="495472"/>
                  <a:pt x="5037781" y="497708"/>
                  <a:pt x="5033804" y="495671"/>
                </a:cubicBezTo>
                <a:cubicBezTo>
                  <a:pt x="5030507" y="493990"/>
                  <a:pt x="5027066" y="490247"/>
                  <a:pt x="5026180" y="486781"/>
                </a:cubicBezTo>
                <a:cubicBezTo>
                  <a:pt x="5024942" y="481878"/>
                  <a:pt x="5028585" y="479602"/>
                  <a:pt x="5035407" y="480913"/>
                </a:cubicBezTo>
                <a:close/>
                <a:moveTo>
                  <a:pt x="4975175" y="458177"/>
                </a:moveTo>
                <a:cubicBezTo>
                  <a:pt x="4977414" y="457512"/>
                  <a:pt x="4979585" y="458006"/>
                  <a:pt x="4981211" y="461142"/>
                </a:cubicBezTo>
                <a:cubicBezTo>
                  <a:pt x="4985469" y="469326"/>
                  <a:pt x="4973737" y="468021"/>
                  <a:pt x="4972084" y="473261"/>
                </a:cubicBezTo>
                <a:cubicBezTo>
                  <a:pt x="4974755" y="474857"/>
                  <a:pt x="4977244" y="477333"/>
                  <a:pt x="4980117" y="477896"/>
                </a:cubicBezTo>
                <a:cubicBezTo>
                  <a:pt x="4993532" y="480531"/>
                  <a:pt x="4990753" y="492852"/>
                  <a:pt x="4992856" y="501189"/>
                </a:cubicBezTo>
                <a:cubicBezTo>
                  <a:pt x="4993376" y="503263"/>
                  <a:pt x="4981763" y="506283"/>
                  <a:pt x="4976904" y="500764"/>
                </a:cubicBezTo>
                <a:cubicBezTo>
                  <a:pt x="4969975" y="492896"/>
                  <a:pt x="4954257" y="485758"/>
                  <a:pt x="4972082" y="473273"/>
                </a:cubicBezTo>
                <a:cubicBezTo>
                  <a:pt x="4964683" y="471453"/>
                  <a:pt x="4960904" y="468349"/>
                  <a:pt x="4968736" y="462163"/>
                </a:cubicBezTo>
                <a:cubicBezTo>
                  <a:pt x="4970633" y="460667"/>
                  <a:pt x="4972938" y="458843"/>
                  <a:pt x="4975175" y="458177"/>
                </a:cubicBezTo>
                <a:close/>
                <a:moveTo>
                  <a:pt x="4360206" y="338656"/>
                </a:moveTo>
                <a:cubicBezTo>
                  <a:pt x="4367136" y="340721"/>
                  <a:pt x="4374368" y="346492"/>
                  <a:pt x="4380573" y="345417"/>
                </a:cubicBezTo>
                <a:cubicBezTo>
                  <a:pt x="4407269" y="340779"/>
                  <a:pt x="4415090" y="349048"/>
                  <a:pt x="4403170" y="373191"/>
                </a:cubicBezTo>
                <a:cubicBezTo>
                  <a:pt x="4402602" y="385027"/>
                  <a:pt x="4407249" y="401698"/>
                  <a:pt x="4392127" y="401864"/>
                </a:cubicBezTo>
                <a:cubicBezTo>
                  <a:pt x="4385644" y="401934"/>
                  <a:pt x="4362537" y="395106"/>
                  <a:pt x="4370711" y="372443"/>
                </a:cubicBezTo>
                <a:cubicBezTo>
                  <a:pt x="4372918" y="366308"/>
                  <a:pt x="4359937" y="366691"/>
                  <a:pt x="4353258" y="366307"/>
                </a:cubicBezTo>
                <a:cubicBezTo>
                  <a:pt x="4341938" y="365665"/>
                  <a:pt x="4338353" y="358332"/>
                  <a:pt x="4340562" y="349085"/>
                </a:cubicBezTo>
                <a:cubicBezTo>
                  <a:pt x="4342837" y="339599"/>
                  <a:pt x="4350476" y="335766"/>
                  <a:pt x="4360206" y="338656"/>
                </a:cubicBezTo>
                <a:close/>
                <a:moveTo>
                  <a:pt x="5577859" y="549264"/>
                </a:moveTo>
                <a:cubicBezTo>
                  <a:pt x="5599633" y="552890"/>
                  <a:pt x="5615202" y="557619"/>
                  <a:pt x="5599788" y="579217"/>
                </a:cubicBezTo>
                <a:cubicBezTo>
                  <a:pt x="5602449" y="598628"/>
                  <a:pt x="5588933" y="610221"/>
                  <a:pt x="5593129" y="626504"/>
                </a:cubicBezTo>
                <a:cubicBezTo>
                  <a:pt x="5595776" y="636724"/>
                  <a:pt x="5587900" y="647278"/>
                  <a:pt x="5576900" y="650687"/>
                </a:cubicBezTo>
                <a:cubicBezTo>
                  <a:pt x="5571593" y="652338"/>
                  <a:pt x="5562726" y="651187"/>
                  <a:pt x="5558966" y="647620"/>
                </a:cubicBezTo>
                <a:cubicBezTo>
                  <a:pt x="5547088" y="636352"/>
                  <a:pt x="5562147" y="632769"/>
                  <a:pt x="5566529" y="625865"/>
                </a:cubicBezTo>
                <a:cubicBezTo>
                  <a:pt x="5569630" y="620991"/>
                  <a:pt x="5569173" y="615118"/>
                  <a:pt x="5562698" y="613113"/>
                </a:cubicBezTo>
                <a:cubicBezTo>
                  <a:pt x="5552559" y="609972"/>
                  <a:pt x="5545374" y="615612"/>
                  <a:pt x="5543918" y="624723"/>
                </a:cubicBezTo>
                <a:cubicBezTo>
                  <a:pt x="5540958" y="643379"/>
                  <a:pt x="5530736" y="646724"/>
                  <a:pt x="5514765" y="641693"/>
                </a:cubicBezTo>
                <a:cubicBezTo>
                  <a:pt x="5497843" y="636363"/>
                  <a:pt x="5492116" y="624820"/>
                  <a:pt x="5494445" y="607637"/>
                </a:cubicBezTo>
                <a:cubicBezTo>
                  <a:pt x="5496834" y="590018"/>
                  <a:pt x="5503479" y="588635"/>
                  <a:pt x="5520056" y="594532"/>
                </a:cubicBezTo>
                <a:cubicBezTo>
                  <a:pt x="5535940" y="600188"/>
                  <a:pt x="5538524" y="583431"/>
                  <a:pt x="5538917" y="572446"/>
                </a:cubicBezTo>
                <a:cubicBezTo>
                  <a:pt x="5539971" y="543141"/>
                  <a:pt x="5556989" y="545785"/>
                  <a:pt x="5577859" y="549264"/>
                </a:cubicBezTo>
                <a:close/>
                <a:moveTo>
                  <a:pt x="5577863" y="175502"/>
                </a:moveTo>
                <a:cubicBezTo>
                  <a:pt x="5594406" y="177160"/>
                  <a:pt x="5578677" y="194600"/>
                  <a:pt x="5582700" y="200056"/>
                </a:cubicBezTo>
                <a:cubicBezTo>
                  <a:pt x="5592441" y="213283"/>
                  <a:pt x="5606060" y="223834"/>
                  <a:pt x="5618843" y="234595"/>
                </a:cubicBezTo>
                <a:cubicBezTo>
                  <a:pt x="5623477" y="238500"/>
                  <a:pt x="5632105" y="240054"/>
                  <a:pt x="5629877" y="247518"/>
                </a:cubicBezTo>
                <a:cubicBezTo>
                  <a:pt x="5627219" y="256465"/>
                  <a:pt x="5616539" y="256369"/>
                  <a:pt x="5610814" y="254245"/>
                </a:cubicBezTo>
                <a:cubicBezTo>
                  <a:pt x="5588165" y="245846"/>
                  <a:pt x="5573394" y="257573"/>
                  <a:pt x="5558380" y="273917"/>
                </a:cubicBezTo>
                <a:cubicBezTo>
                  <a:pt x="5567927" y="277659"/>
                  <a:pt x="5582113" y="277507"/>
                  <a:pt x="5584768" y="295886"/>
                </a:cubicBezTo>
                <a:cubicBezTo>
                  <a:pt x="5561906" y="280318"/>
                  <a:pt x="5548661" y="281911"/>
                  <a:pt x="5544263" y="311765"/>
                </a:cubicBezTo>
                <a:cubicBezTo>
                  <a:pt x="5539952" y="340975"/>
                  <a:pt x="5515212" y="338727"/>
                  <a:pt x="5493316" y="335678"/>
                </a:cubicBezTo>
                <a:cubicBezTo>
                  <a:pt x="5480066" y="333840"/>
                  <a:pt x="5469301" y="320131"/>
                  <a:pt x="5453431" y="328163"/>
                </a:cubicBezTo>
                <a:cubicBezTo>
                  <a:pt x="5449535" y="330134"/>
                  <a:pt x="5443639" y="325838"/>
                  <a:pt x="5443662" y="318891"/>
                </a:cubicBezTo>
                <a:cubicBezTo>
                  <a:pt x="5443775" y="289216"/>
                  <a:pt x="5453192" y="261281"/>
                  <a:pt x="5460155" y="232952"/>
                </a:cubicBezTo>
                <a:cubicBezTo>
                  <a:pt x="5461595" y="227050"/>
                  <a:pt x="5469006" y="228814"/>
                  <a:pt x="5474125" y="229629"/>
                </a:cubicBezTo>
                <a:cubicBezTo>
                  <a:pt x="5488518" y="231928"/>
                  <a:pt x="5500625" y="232677"/>
                  <a:pt x="5515684" y="224182"/>
                </a:cubicBezTo>
                <a:cubicBezTo>
                  <a:pt x="5532746" y="214552"/>
                  <a:pt x="5529054" y="235161"/>
                  <a:pt x="5531683" y="244712"/>
                </a:cubicBezTo>
                <a:cubicBezTo>
                  <a:pt x="5536999" y="246838"/>
                  <a:pt x="5542318" y="248908"/>
                  <a:pt x="5546047" y="242142"/>
                </a:cubicBezTo>
                <a:cubicBezTo>
                  <a:pt x="5546597" y="233406"/>
                  <a:pt x="5555121" y="235182"/>
                  <a:pt x="5559711" y="231756"/>
                </a:cubicBezTo>
                <a:cubicBezTo>
                  <a:pt x="5555737" y="224767"/>
                  <a:pt x="5536554" y="217933"/>
                  <a:pt x="5559763" y="210539"/>
                </a:cubicBezTo>
                <a:cubicBezTo>
                  <a:pt x="5562880" y="209555"/>
                  <a:pt x="5564653" y="204132"/>
                  <a:pt x="5566886" y="200669"/>
                </a:cubicBezTo>
                <a:cubicBezTo>
                  <a:pt x="5572129" y="192573"/>
                  <a:pt x="5562882" y="174000"/>
                  <a:pt x="5577863" y="175502"/>
                </a:cubicBezTo>
                <a:close/>
                <a:moveTo>
                  <a:pt x="4896997" y="46711"/>
                </a:moveTo>
                <a:cubicBezTo>
                  <a:pt x="4917759" y="58149"/>
                  <a:pt x="4949657" y="47621"/>
                  <a:pt x="4961303" y="66487"/>
                </a:cubicBezTo>
                <a:cubicBezTo>
                  <a:pt x="4970395" y="81236"/>
                  <a:pt x="4959497" y="107307"/>
                  <a:pt x="4960971" y="128095"/>
                </a:cubicBezTo>
                <a:cubicBezTo>
                  <a:pt x="4962045" y="143533"/>
                  <a:pt x="4983012" y="157718"/>
                  <a:pt x="4958503" y="173158"/>
                </a:cubicBezTo>
                <a:cubicBezTo>
                  <a:pt x="4994708" y="182611"/>
                  <a:pt x="4997661" y="181419"/>
                  <a:pt x="5010834" y="155477"/>
                </a:cubicBezTo>
                <a:cubicBezTo>
                  <a:pt x="5014406" y="148443"/>
                  <a:pt x="5020549" y="148014"/>
                  <a:pt x="5026822" y="150458"/>
                </a:cubicBezTo>
                <a:cubicBezTo>
                  <a:pt x="5038611" y="155046"/>
                  <a:pt x="5050821" y="156173"/>
                  <a:pt x="5063310" y="156929"/>
                </a:cubicBezTo>
                <a:cubicBezTo>
                  <a:pt x="5082662" y="158079"/>
                  <a:pt x="5078883" y="168165"/>
                  <a:pt x="5064397" y="182329"/>
                </a:cubicBezTo>
                <a:cubicBezTo>
                  <a:pt x="5081896" y="178940"/>
                  <a:pt x="5092544" y="176862"/>
                  <a:pt x="5105417" y="174376"/>
                </a:cubicBezTo>
                <a:cubicBezTo>
                  <a:pt x="5099354" y="197417"/>
                  <a:pt x="5090702" y="220275"/>
                  <a:pt x="5109236" y="241146"/>
                </a:cubicBezTo>
                <a:cubicBezTo>
                  <a:pt x="5113799" y="246296"/>
                  <a:pt x="5112488" y="253330"/>
                  <a:pt x="5107678" y="258501"/>
                </a:cubicBezTo>
                <a:cubicBezTo>
                  <a:pt x="5101913" y="264722"/>
                  <a:pt x="5095294" y="263337"/>
                  <a:pt x="5087421" y="261636"/>
                </a:cubicBezTo>
                <a:cubicBezTo>
                  <a:pt x="5071742" y="258257"/>
                  <a:pt x="5055944" y="248422"/>
                  <a:pt x="5039456" y="259122"/>
                </a:cubicBezTo>
                <a:cubicBezTo>
                  <a:pt x="5032311" y="263777"/>
                  <a:pt x="5020819" y="258613"/>
                  <a:pt x="5023587" y="279080"/>
                </a:cubicBezTo>
                <a:cubicBezTo>
                  <a:pt x="5026538" y="300976"/>
                  <a:pt x="5003634" y="289571"/>
                  <a:pt x="4991115" y="285569"/>
                </a:cubicBezTo>
                <a:cubicBezTo>
                  <a:pt x="4984361" y="291590"/>
                  <a:pt x="4990056" y="295706"/>
                  <a:pt x="4992475" y="299353"/>
                </a:cubicBezTo>
                <a:cubicBezTo>
                  <a:pt x="4997958" y="307693"/>
                  <a:pt x="4998645" y="314391"/>
                  <a:pt x="4989718" y="321041"/>
                </a:cubicBezTo>
                <a:cubicBezTo>
                  <a:pt x="4979800" y="328427"/>
                  <a:pt x="4972698" y="326426"/>
                  <a:pt x="4965996" y="316730"/>
                </a:cubicBezTo>
                <a:cubicBezTo>
                  <a:pt x="4952686" y="297422"/>
                  <a:pt x="4936754" y="299741"/>
                  <a:pt x="4919802" y="311759"/>
                </a:cubicBezTo>
                <a:cubicBezTo>
                  <a:pt x="4916586" y="314050"/>
                  <a:pt x="4912792" y="314914"/>
                  <a:pt x="4912574" y="320309"/>
                </a:cubicBezTo>
                <a:cubicBezTo>
                  <a:pt x="4911914" y="336634"/>
                  <a:pt x="4911128" y="338062"/>
                  <a:pt x="4896842" y="332859"/>
                </a:cubicBezTo>
                <a:cubicBezTo>
                  <a:pt x="4847135" y="314723"/>
                  <a:pt x="4791043" y="321793"/>
                  <a:pt x="4743953" y="293746"/>
                </a:cubicBezTo>
                <a:cubicBezTo>
                  <a:pt x="4744496" y="299413"/>
                  <a:pt x="4747348" y="306878"/>
                  <a:pt x="4736744" y="304982"/>
                </a:cubicBezTo>
                <a:cubicBezTo>
                  <a:pt x="4732197" y="304179"/>
                  <a:pt x="4724880" y="303203"/>
                  <a:pt x="4727880" y="296363"/>
                </a:cubicBezTo>
                <a:cubicBezTo>
                  <a:pt x="4730939" y="289393"/>
                  <a:pt x="4738332" y="293553"/>
                  <a:pt x="4743955" y="293732"/>
                </a:cubicBezTo>
                <a:cubicBezTo>
                  <a:pt x="4721308" y="274956"/>
                  <a:pt x="4734731" y="250258"/>
                  <a:pt x="4737982" y="230387"/>
                </a:cubicBezTo>
                <a:cubicBezTo>
                  <a:pt x="4740565" y="214467"/>
                  <a:pt x="4747465" y="198289"/>
                  <a:pt x="4745544" y="181836"/>
                </a:cubicBezTo>
                <a:cubicBezTo>
                  <a:pt x="4742192" y="153042"/>
                  <a:pt x="4763179" y="134419"/>
                  <a:pt x="4772450" y="110998"/>
                </a:cubicBezTo>
                <a:cubicBezTo>
                  <a:pt x="4774778" y="105131"/>
                  <a:pt x="4781539" y="107143"/>
                  <a:pt x="4786649" y="107903"/>
                </a:cubicBezTo>
                <a:cubicBezTo>
                  <a:pt x="4793950" y="108976"/>
                  <a:pt x="4801236" y="110336"/>
                  <a:pt x="4808523" y="111587"/>
                </a:cubicBezTo>
                <a:cubicBezTo>
                  <a:pt x="4864964" y="121339"/>
                  <a:pt x="4864926" y="121347"/>
                  <a:pt x="4868558" y="64724"/>
                </a:cubicBezTo>
                <a:cubicBezTo>
                  <a:pt x="4869773" y="45716"/>
                  <a:pt x="4877512" y="35983"/>
                  <a:pt x="4896997" y="46711"/>
                </a:cubicBezTo>
                <a:close/>
                <a:moveTo>
                  <a:pt x="5237965" y="90694"/>
                </a:moveTo>
                <a:cubicBezTo>
                  <a:pt x="5242989" y="105331"/>
                  <a:pt x="5261918" y="112906"/>
                  <a:pt x="5254700" y="126503"/>
                </a:cubicBezTo>
                <a:cubicBezTo>
                  <a:pt x="5246031" y="142873"/>
                  <a:pt x="5240690" y="169512"/>
                  <a:pt x="5213370" y="164024"/>
                </a:cubicBezTo>
                <a:cubicBezTo>
                  <a:pt x="5196828" y="160693"/>
                  <a:pt x="5185765" y="145085"/>
                  <a:pt x="5191203" y="128114"/>
                </a:cubicBezTo>
                <a:cubicBezTo>
                  <a:pt x="5197670" y="107884"/>
                  <a:pt x="5221037" y="105185"/>
                  <a:pt x="5237965" y="90694"/>
                </a:cubicBezTo>
                <a:close/>
                <a:moveTo>
                  <a:pt x="5317116" y="2170"/>
                </a:moveTo>
                <a:cubicBezTo>
                  <a:pt x="5329469" y="7886"/>
                  <a:pt x="5339783" y="23438"/>
                  <a:pt x="5352414" y="31063"/>
                </a:cubicBezTo>
                <a:cubicBezTo>
                  <a:pt x="5361894" y="36794"/>
                  <a:pt x="5356796" y="50639"/>
                  <a:pt x="5352165" y="60205"/>
                </a:cubicBezTo>
                <a:cubicBezTo>
                  <a:pt x="5348479" y="67815"/>
                  <a:pt x="5342235" y="75379"/>
                  <a:pt x="5345419" y="83719"/>
                </a:cubicBezTo>
                <a:cubicBezTo>
                  <a:pt x="5360768" y="123957"/>
                  <a:pt x="5327709" y="107007"/>
                  <a:pt x="5319487" y="102081"/>
                </a:cubicBezTo>
                <a:cubicBezTo>
                  <a:pt x="5301461" y="91262"/>
                  <a:pt x="5263731" y="89466"/>
                  <a:pt x="5283959" y="55872"/>
                </a:cubicBezTo>
                <a:cubicBezTo>
                  <a:pt x="5285171" y="48887"/>
                  <a:pt x="5285213" y="46697"/>
                  <a:pt x="5285939" y="44762"/>
                </a:cubicBezTo>
                <a:cubicBezTo>
                  <a:pt x="5291740" y="29312"/>
                  <a:pt x="5288383" y="3468"/>
                  <a:pt x="5303922" y="390"/>
                </a:cubicBezTo>
                <a:cubicBezTo>
                  <a:pt x="5308654" y="-548"/>
                  <a:pt x="5312998" y="265"/>
                  <a:pt x="5317116" y="2170"/>
                </a:cubicBezTo>
                <a:close/>
              </a:path>
            </a:pathLst>
          </a:custGeom>
          <a:solidFill>
            <a:srgbClr val="97DAE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99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3" name="Rectangle 92"/>
          <p:cNvSpPr/>
          <p:nvPr/>
        </p:nvSpPr>
        <p:spPr>
          <a:xfrm>
            <a:off x="0" y="0"/>
            <a:ext cx="12192000" cy="686253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18947869">
            <a:off x="1953386" y="3961750"/>
            <a:ext cx="1359606" cy="1359606"/>
          </a:xfrm>
          <a:prstGeom prst="teardrop">
            <a:avLst/>
          </a:prstGeom>
          <a:solidFill>
            <a:srgbClr val="00D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8947869">
            <a:off x="4261926" y="3961751"/>
            <a:ext cx="1359606" cy="1359606"/>
          </a:xfrm>
          <a:prstGeom prst="teardrop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8947869">
            <a:off x="6570465" y="3961751"/>
            <a:ext cx="1359606" cy="1359606"/>
          </a:xfrm>
          <a:prstGeom prst="teardrop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18947869">
            <a:off x="8879005" y="3961752"/>
            <a:ext cx="1359606" cy="1359606"/>
          </a:xfrm>
          <a:prstGeom prst="teardrop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Picture Placeholder 16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8" name="Picture Placeholder 17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" name="Rectangle 1"/>
          <p:cNvSpPr/>
          <p:nvPr/>
        </p:nvSpPr>
        <p:spPr>
          <a:xfrm>
            <a:off x="1285164" y="2832548"/>
            <a:ext cx="9621672" cy="573206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25910" y="2886252"/>
            <a:ext cx="465798" cy="4657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1730953" y="5448958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4039492" y="5448958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6348031" y="5448958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8656570" y="5448958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00464" y="540907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defRPr>
            </a:lvl1pPr>
          </a:lstStyle>
          <a:p>
            <a:pPr algn="ctr"/>
            <a:r>
              <a:rPr lang="en-US" dirty="0"/>
              <a:t>Infographic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29511" y="984081"/>
            <a:ext cx="313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Anonymous Pro" charset="0"/>
                <a:ea typeface="Anonymous Pro" charset="0"/>
                <a:cs typeface="Anonymous Pro" charset="0"/>
              </a:rPr>
              <a:t>WE ACTION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97822" y="1313064"/>
            <a:ext cx="7996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nonymous Pro" charset="0"/>
                <a:ea typeface="Anonymous Pro" charset="0"/>
                <a:cs typeface="Anonymous Pro" charset="0"/>
              </a:rPr>
              <a:t>ITEM INFOGRAPHIC</a:t>
            </a:r>
          </a:p>
        </p:txBody>
      </p:sp>
      <p:sp>
        <p:nvSpPr>
          <p:cNvPr id="38" name="Oval 37"/>
          <p:cNvSpPr/>
          <p:nvPr/>
        </p:nvSpPr>
        <p:spPr>
          <a:xfrm>
            <a:off x="7018411" y="2886252"/>
            <a:ext cx="465798" cy="4657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98576" y="2886252"/>
            <a:ext cx="465798" cy="4657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82199" y="2886252"/>
            <a:ext cx="465798" cy="4657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21452" y="2874748"/>
            <a:ext cx="105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01</a:t>
            </a:r>
            <a:endParaRPr lang="en-US" sz="2400" b="1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1106" y="2874748"/>
            <a:ext cx="105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44084" y="2874748"/>
            <a:ext cx="105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43738" y="2874748"/>
            <a:ext cx="105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04</a:t>
            </a:r>
          </a:p>
        </p:txBody>
      </p:sp>
      <p:grpSp>
        <p:nvGrpSpPr>
          <p:cNvPr id="45" name="Group 44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46" name="Oval 45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riangle 60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493282" y="357010"/>
            <a:ext cx="595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1645276" y="5794007"/>
            <a:ext cx="1976371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wonderfulhas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taken possession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3955228" y="5794007"/>
            <a:ext cx="1976371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6218997" y="5794007"/>
            <a:ext cx="1976371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Iserenity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has taken possession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8555740" y="5794007"/>
            <a:ext cx="1976371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Iserenity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has taken possession</a:t>
            </a:r>
          </a:p>
        </p:txBody>
      </p:sp>
    </p:spTree>
    <p:extLst>
      <p:ext uri="{BB962C8B-B14F-4D97-AF65-F5344CB8AC3E}">
        <p14:creationId xmlns:p14="http://schemas.microsoft.com/office/powerpoint/2010/main" val="8194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Freeform 17"/>
          <p:cNvSpPr/>
          <p:nvPr/>
        </p:nvSpPr>
        <p:spPr>
          <a:xfrm>
            <a:off x="1762077" y="640055"/>
            <a:ext cx="8642667" cy="5577889"/>
          </a:xfrm>
          <a:custGeom>
            <a:avLst/>
            <a:gdLst>
              <a:gd name="connsiteX0" fmla="*/ 2285259 w 8642667"/>
              <a:gd name="connsiteY0" fmla="*/ 424167 h 5577889"/>
              <a:gd name="connsiteX1" fmla="*/ 2467333 w 8642667"/>
              <a:gd name="connsiteY1" fmla="*/ 424167 h 5577889"/>
              <a:gd name="connsiteX2" fmla="*/ 2803580 w 8642667"/>
              <a:gd name="connsiteY2" fmla="*/ 820547 h 5577889"/>
              <a:gd name="connsiteX3" fmla="*/ 2803580 w 8642667"/>
              <a:gd name="connsiteY3" fmla="*/ 5181509 h 5577889"/>
              <a:gd name="connsiteX4" fmla="*/ 2467333 w 8642667"/>
              <a:gd name="connsiteY4" fmla="*/ 5577889 h 5577889"/>
              <a:gd name="connsiteX5" fmla="*/ 2285259 w 8642667"/>
              <a:gd name="connsiteY5" fmla="*/ 5577889 h 5577889"/>
              <a:gd name="connsiteX6" fmla="*/ 1949012 w 8642667"/>
              <a:gd name="connsiteY6" fmla="*/ 5181509 h 5577889"/>
              <a:gd name="connsiteX7" fmla="*/ 1949012 w 8642667"/>
              <a:gd name="connsiteY7" fmla="*/ 820547 h 5577889"/>
              <a:gd name="connsiteX8" fmla="*/ 2285259 w 8642667"/>
              <a:gd name="connsiteY8" fmla="*/ 424167 h 5577889"/>
              <a:gd name="connsiteX9" fmla="*/ 6175334 w 8642667"/>
              <a:gd name="connsiteY9" fmla="*/ 424166 h 5577889"/>
              <a:gd name="connsiteX10" fmla="*/ 6357408 w 8642667"/>
              <a:gd name="connsiteY10" fmla="*/ 424166 h 5577889"/>
              <a:gd name="connsiteX11" fmla="*/ 6693655 w 8642667"/>
              <a:gd name="connsiteY11" fmla="*/ 820546 h 5577889"/>
              <a:gd name="connsiteX12" fmla="*/ 6693655 w 8642667"/>
              <a:gd name="connsiteY12" fmla="*/ 5181508 h 5577889"/>
              <a:gd name="connsiteX13" fmla="*/ 6357408 w 8642667"/>
              <a:gd name="connsiteY13" fmla="*/ 5577888 h 5577889"/>
              <a:gd name="connsiteX14" fmla="*/ 6175334 w 8642667"/>
              <a:gd name="connsiteY14" fmla="*/ 5577888 h 5577889"/>
              <a:gd name="connsiteX15" fmla="*/ 5839087 w 8642667"/>
              <a:gd name="connsiteY15" fmla="*/ 5181508 h 5577889"/>
              <a:gd name="connsiteX16" fmla="*/ 5839087 w 8642667"/>
              <a:gd name="connsiteY16" fmla="*/ 820546 h 5577889"/>
              <a:gd name="connsiteX17" fmla="*/ 6175334 w 8642667"/>
              <a:gd name="connsiteY17" fmla="*/ 424166 h 5577889"/>
              <a:gd name="connsiteX18" fmla="*/ 336246 w 8642667"/>
              <a:gd name="connsiteY18" fmla="*/ 229757 h 5577889"/>
              <a:gd name="connsiteX19" fmla="*/ 518321 w 8642667"/>
              <a:gd name="connsiteY19" fmla="*/ 229757 h 5577889"/>
              <a:gd name="connsiteX20" fmla="*/ 854567 w 8642667"/>
              <a:gd name="connsiteY20" fmla="*/ 626137 h 5577889"/>
              <a:gd name="connsiteX21" fmla="*/ 854567 w 8642667"/>
              <a:gd name="connsiteY21" fmla="*/ 4987099 h 5577889"/>
              <a:gd name="connsiteX22" fmla="*/ 518321 w 8642667"/>
              <a:gd name="connsiteY22" fmla="*/ 5383479 h 5577889"/>
              <a:gd name="connsiteX23" fmla="*/ 336246 w 8642667"/>
              <a:gd name="connsiteY23" fmla="*/ 5383479 h 5577889"/>
              <a:gd name="connsiteX24" fmla="*/ 0 w 8642667"/>
              <a:gd name="connsiteY24" fmla="*/ 4987099 h 5577889"/>
              <a:gd name="connsiteX25" fmla="*/ 0 w 8642667"/>
              <a:gd name="connsiteY25" fmla="*/ 626137 h 5577889"/>
              <a:gd name="connsiteX26" fmla="*/ 336246 w 8642667"/>
              <a:gd name="connsiteY26" fmla="*/ 229757 h 5577889"/>
              <a:gd name="connsiteX27" fmla="*/ 4226322 w 8642667"/>
              <a:gd name="connsiteY27" fmla="*/ 229756 h 5577889"/>
              <a:gd name="connsiteX28" fmla="*/ 4408396 w 8642667"/>
              <a:gd name="connsiteY28" fmla="*/ 229756 h 5577889"/>
              <a:gd name="connsiteX29" fmla="*/ 4408405 w 8642667"/>
              <a:gd name="connsiteY29" fmla="*/ 229757 h 5577889"/>
              <a:gd name="connsiteX30" fmla="*/ 4416346 w 8642667"/>
              <a:gd name="connsiteY30" fmla="*/ 229757 h 5577889"/>
              <a:gd name="connsiteX31" fmla="*/ 4752592 w 8642667"/>
              <a:gd name="connsiteY31" fmla="*/ 626137 h 5577889"/>
              <a:gd name="connsiteX32" fmla="*/ 4752592 w 8642667"/>
              <a:gd name="connsiteY32" fmla="*/ 4987099 h 5577889"/>
              <a:gd name="connsiteX33" fmla="*/ 4416346 w 8642667"/>
              <a:gd name="connsiteY33" fmla="*/ 5383479 h 5577889"/>
              <a:gd name="connsiteX34" fmla="*/ 4234271 w 8642667"/>
              <a:gd name="connsiteY34" fmla="*/ 5383479 h 5577889"/>
              <a:gd name="connsiteX35" fmla="*/ 4234263 w 8642667"/>
              <a:gd name="connsiteY35" fmla="*/ 5383478 h 5577889"/>
              <a:gd name="connsiteX36" fmla="*/ 4226322 w 8642667"/>
              <a:gd name="connsiteY36" fmla="*/ 5383478 h 5577889"/>
              <a:gd name="connsiteX37" fmla="*/ 3890075 w 8642667"/>
              <a:gd name="connsiteY37" fmla="*/ 4987098 h 5577889"/>
              <a:gd name="connsiteX38" fmla="*/ 3890075 w 8642667"/>
              <a:gd name="connsiteY38" fmla="*/ 626136 h 5577889"/>
              <a:gd name="connsiteX39" fmla="*/ 4226322 w 8642667"/>
              <a:gd name="connsiteY39" fmla="*/ 229756 h 5577889"/>
              <a:gd name="connsiteX40" fmla="*/ 8124346 w 8642667"/>
              <a:gd name="connsiteY40" fmla="*/ 229756 h 5577889"/>
              <a:gd name="connsiteX41" fmla="*/ 8306421 w 8642667"/>
              <a:gd name="connsiteY41" fmla="*/ 229756 h 5577889"/>
              <a:gd name="connsiteX42" fmla="*/ 8642667 w 8642667"/>
              <a:gd name="connsiteY42" fmla="*/ 626136 h 5577889"/>
              <a:gd name="connsiteX43" fmla="*/ 8642667 w 8642667"/>
              <a:gd name="connsiteY43" fmla="*/ 4987098 h 5577889"/>
              <a:gd name="connsiteX44" fmla="*/ 8306421 w 8642667"/>
              <a:gd name="connsiteY44" fmla="*/ 5383478 h 5577889"/>
              <a:gd name="connsiteX45" fmla="*/ 8124346 w 8642667"/>
              <a:gd name="connsiteY45" fmla="*/ 5383478 h 5577889"/>
              <a:gd name="connsiteX46" fmla="*/ 7788099 w 8642667"/>
              <a:gd name="connsiteY46" fmla="*/ 4987098 h 5577889"/>
              <a:gd name="connsiteX47" fmla="*/ 7788099 w 8642667"/>
              <a:gd name="connsiteY47" fmla="*/ 626136 h 5577889"/>
              <a:gd name="connsiteX48" fmla="*/ 8124346 w 8642667"/>
              <a:gd name="connsiteY48" fmla="*/ 229756 h 5577889"/>
              <a:gd name="connsiteX49" fmla="*/ 3259765 w 8642667"/>
              <a:gd name="connsiteY49" fmla="*/ 1 h 5577889"/>
              <a:gd name="connsiteX50" fmla="*/ 3441839 w 8642667"/>
              <a:gd name="connsiteY50" fmla="*/ 1 h 5577889"/>
              <a:gd name="connsiteX51" fmla="*/ 3778086 w 8642667"/>
              <a:gd name="connsiteY51" fmla="*/ 396381 h 5577889"/>
              <a:gd name="connsiteX52" fmla="*/ 3778086 w 8642667"/>
              <a:gd name="connsiteY52" fmla="*/ 4757342 h 5577889"/>
              <a:gd name="connsiteX53" fmla="*/ 3441839 w 8642667"/>
              <a:gd name="connsiteY53" fmla="*/ 5153722 h 5577889"/>
              <a:gd name="connsiteX54" fmla="*/ 3259765 w 8642667"/>
              <a:gd name="connsiteY54" fmla="*/ 5153722 h 5577889"/>
              <a:gd name="connsiteX55" fmla="*/ 2923518 w 8642667"/>
              <a:gd name="connsiteY55" fmla="*/ 4757342 h 5577889"/>
              <a:gd name="connsiteX56" fmla="*/ 2923518 w 8642667"/>
              <a:gd name="connsiteY56" fmla="*/ 396381 h 5577889"/>
              <a:gd name="connsiteX57" fmla="*/ 3259765 w 8642667"/>
              <a:gd name="connsiteY57" fmla="*/ 1 h 5577889"/>
              <a:gd name="connsiteX58" fmla="*/ 1310754 w 8642667"/>
              <a:gd name="connsiteY58" fmla="*/ 1 h 5577889"/>
              <a:gd name="connsiteX59" fmla="*/ 1492828 w 8642667"/>
              <a:gd name="connsiteY59" fmla="*/ 1 h 5577889"/>
              <a:gd name="connsiteX60" fmla="*/ 1829075 w 8642667"/>
              <a:gd name="connsiteY60" fmla="*/ 396381 h 5577889"/>
              <a:gd name="connsiteX61" fmla="*/ 1829075 w 8642667"/>
              <a:gd name="connsiteY61" fmla="*/ 4757342 h 5577889"/>
              <a:gd name="connsiteX62" fmla="*/ 1492828 w 8642667"/>
              <a:gd name="connsiteY62" fmla="*/ 5153722 h 5577889"/>
              <a:gd name="connsiteX63" fmla="*/ 1310754 w 8642667"/>
              <a:gd name="connsiteY63" fmla="*/ 5153722 h 5577889"/>
              <a:gd name="connsiteX64" fmla="*/ 974507 w 8642667"/>
              <a:gd name="connsiteY64" fmla="*/ 4757342 h 5577889"/>
              <a:gd name="connsiteX65" fmla="*/ 974507 w 8642667"/>
              <a:gd name="connsiteY65" fmla="*/ 396381 h 5577889"/>
              <a:gd name="connsiteX66" fmla="*/ 1310754 w 8642667"/>
              <a:gd name="connsiteY66" fmla="*/ 1 h 5577889"/>
              <a:gd name="connsiteX67" fmla="*/ 7149840 w 8642667"/>
              <a:gd name="connsiteY67" fmla="*/ 0 h 5577889"/>
              <a:gd name="connsiteX68" fmla="*/ 7331915 w 8642667"/>
              <a:gd name="connsiteY68" fmla="*/ 0 h 5577889"/>
              <a:gd name="connsiteX69" fmla="*/ 7668161 w 8642667"/>
              <a:gd name="connsiteY69" fmla="*/ 396380 h 5577889"/>
              <a:gd name="connsiteX70" fmla="*/ 7668161 w 8642667"/>
              <a:gd name="connsiteY70" fmla="*/ 4757341 h 5577889"/>
              <a:gd name="connsiteX71" fmla="*/ 7331915 w 8642667"/>
              <a:gd name="connsiteY71" fmla="*/ 5153721 h 5577889"/>
              <a:gd name="connsiteX72" fmla="*/ 7149840 w 8642667"/>
              <a:gd name="connsiteY72" fmla="*/ 5153721 h 5577889"/>
              <a:gd name="connsiteX73" fmla="*/ 6813594 w 8642667"/>
              <a:gd name="connsiteY73" fmla="*/ 4757341 h 5577889"/>
              <a:gd name="connsiteX74" fmla="*/ 6813594 w 8642667"/>
              <a:gd name="connsiteY74" fmla="*/ 396380 h 5577889"/>
              <a:gd name="connsiteX75" fmla="*/ 7149840 w 8642667"/>
              <a:gd name="connsiteY75" fmla="*/ 0 h 5577889"/>
              <a:gd name="connsiteX76" fmla="*/ 5200828 w 8642667"/>
              <a:gd name="connsiteY76" fmla="*/ 0 h 5577889"/>
              <a:gd name="connsiteX77" fmla="*/ 5382902 w 8642667"/>
              <a:gd name="connsiteY77" fmla="*/ 0 h 5577889"/>
              <a:gd name="connsiteX78" fmla="*/ 5719149 w 8642667"/>
              <a:gd name="connsiteY78" fmla="*/ 396380 h 5577889"/>
              <a:gd name="connsiteX79" fmla="*/ 5719149 w 8642667"/>
              <a:gd name="connsiteY79" fmla="*/ 4757341 h 5577889"/>
              <a:gd name="connsiteX80" fmla="*/ 5382902 w 8642667"/>
              <a:gd name="connsiteY80" fmla="*/ 5153721 h 5577889"/>
              <a:gd name="connsiteX81" fmla="*/ 5200828 w 8642667"/>
              <a:gd name="connsiteY81" fmla="*/ 5153721 h 5577889"/>
              <a:gd name="connsiteX82" fmla="*/ 4864581 w 8642667"/>
              <a:gd name="connsiteY82" fmla="*/ 4757341 h 5577889"/>
              <a:gd name="connsiteX83" fmla="*/ 4864581 w 8642667"/>
              <a:gd name="connsiteY83" fmla="*/ 396380 h 5577889"/>
              <a:gd name="connsiteX84" fmla="*/ 5200828 w 8642667"/>
              <a:gd name="connsiteY84" fmla="*/ 0 h 557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642667" h="5577889">
                <a:moveTo>
                  <a:pt x="2285259" y="424167"/>
                </a:moveTo>
                <a:lnTo>
                  <a:pt x="2467333" y="424167"/>
                </a:lnTo>
                <a:cubicBezTo>
                  <a:pt x="2653036" y="424167"/>
                  <a:pt x="2803580" y="601633"/>
                  <a:pt x="2803580" y="820547"/>
                </a:cubicBezTo>
                <a:lnTo>
                  <a:pt x="2803580" y="5181509"/>
                </a:lnTo>
                <a:cubicBezTo>
                  <a:pt x="2803580" y="5400424"/>
                  <a:pt x="2653036" y="5577889"/>
                  <a:pt x="2467333" y="5577889"/>
                </a:cubicBezTo>
                <a:lnTo>
                  <a:pt x="2285259" y="5577889"/>
                </a:lnTo>
                <a:cubicBezTo>
                  <a:pt x="2099555" y="5577889"/>
                  <a:pt x="1949012" y="5400424"/>
                  <a:pt x="1949012" y="5181509"/>
                </a:cubicBezTo>
                <a:lnTo>
                  <a:pt x="1949012" y="820547"/>
                </a:lnTo>
                <a:cubicBezTo>
                  <a:pt x="1949012" y="601633"/>
                  <a:pt x="2099555" y="424167"/>
                  <a:pt x="2285259" y="424167"/>
                </a:cubicBezTo>
                <a:close/>
                <a:moveTo>
                  <a:pt x="6175334" y="424166"/>
                </a:moveTo>
                <a:lnTo>
                  <a:pt x="6357408" y="424166"/>
                </a:lnTo>
                <a:cubicBezTo>
                  <a:pt x="6543112" y="424166"/>
                  <a:pt x="6693655" y="601632"/>
                  <a:pt x="6693655" y="820546"/>
                </a:cubicBezTo>
                <a:lnTo>
                  <a:pt x="6693655" y="5181508"/>
                </a:lnTo>
                <a:cubicBezTo>
                  <a:pt x="6693655" y="5400423"/>
                  <a:pt x="6543112" y="5577888"/>
                  <a:pt x="6357408" y="5577888"/>
                </a:cubicBezTo>
                <a:lnTo>
                  <a:pt x="6175334" y="5577888"/>
                </a:lnTo>
                <a:cubicBezTo>
                  <a:pt x="5989631" y="5577888"/>
                  <a:pt x="5839087" y="5400423"/>
                  <a:pt x="5839087" y="5181508"/>
                </a:cubicBezTo>
                <a:lnTo>
                  <a:pt x="5839087" y="820546"/>
                </a:lnTo>
                <a:cubicBezTo>
                  <a:pt x="5839087" y="601632"/>
                  <a:pt x="5989631" y="424166"/>
                  <a:pt x="6175334" y="424166"/>
                </a:cubicBezTo>
                <a:close/>
                <a:moveTo>
                  <a:pt x="336246" y="229757"/>
                </a:moveTo>
                <a:lnTo>
                  <a:pt x="518321" y="229757"/>
                </a:lnTo>
                <a:cubicBezTo>
                  <a:pt x="704024" y="229757"/>
                  <a:pt x="854567" y="407223"/>
                  <a:pt x="854567" y="626137"/>
                </a:cubicBezTo>
                <a:lnTo>
                  <a:pt x="854567" y="4987099"/>
                </a:lnTo>
                <a:cubicBezTo>
                  <a:pt x="854567" y="5206014"/>
                  <a:pt x="704024" y="5383479"/>
                  <a:pt x="518321" y="5383479"/>
                </a:cubicBezTo>
                <a:lnTo>
                  <a:pt x="336246" y="5383479"/>
                </a:lnTo>
                <a:cubicBezTo>
                  <a:pt x="150542" y="5383479"/>
                  <a:pt x="0" y="5206014"/>
                  <a:pt x="0" y="4987099"/>
                </a:cubicBezTo>
                <a:lnTo>
                  <a:pt x="0" y="626137"/>
                </a:lnTo>
                <a:cubicBezTo>
                  <a:pt x="0" y="407223"/>
                  <a:pt x="150542" y="229757"/>
                  <a:pt x="336246" y="229757"/>
                </a:cubicBezTo>
                <a:close/>
                <a:moveTo>
                  <a:pt x="4226322" y="229756"/>
                </a:moveTo>
                <a:lnTo>
                  <a:pt x="4408396" y="229756"/>
                </a:lnTo>
                <a:lnTo>
                  <a:pt x="4408405" y="229757"/>
                </a:lnTo>
                <a:lnTo>
                  <a:pt x="4416346" y="229757"/>
                </a:lnTo>
                <a:cubicBezTo>
                  <a:pt x="4602050" y="229757"/>
                  <a:pt x="4752592" y="407223"/>
                  <a:pt x="4752592" y="626137"/>
                </a:cubicBezTo>
                <a:lnTo>
                  <a:pt x="4752592" y="4987099"/>
                </a:lnTo>
                <a:cubicBezTo>
                  <a:pt x="4752592" y="5206014"/>
                  <a:pt x="4602050" y="5383479"/>
                  <a:pt x="4416346" y="5383479"/>
                </a:cubicBezTo>
                <a:lnTo>
                  <a:pt x="4234271" y="5383479"/>
                </a:lnTo>
                <a:lnTo>
                  <a:pt x="4234263" y="5383478"/>
                </a:lnTo>
                <a:lnTo>
                  <a:pt x="4226322" y="5383478"/>
                </a:lnTo>
                <a:cubicBezTo>
                  <a:pt x="4040618" y="5383478"/>
                  <a:pt x="3890075" y="5206013"/>
                  <a:pt x="3890075" y="4987098"/>
                </a:cubicBezTo>
                <a:lnTo>
                  <a:pt x="3890075" y="626136"/>
                </a:lnTo>
                <a:cubicBezTo>
                  <a:pt x="3890075" y="407222"/>
                  <a:pt x="4040618" y="229756"/>
                  <a:pt x="4226322" y="229756"/>
                </a:cubicBezTo>
                <a:close/>
                <a:moveTo>
                  <a:pt x="8124346" y="229756"/>
                </a:moveTo>
                <a:lnTo>
                  <a:pt x="8306421" y="229756"/>
                </a:lnTo>
                <a:cubicBezTo>
                  <a:pt x="8492125" y="229756"/>
                  <a:pt x="8642667" y="407222"/>
                  <a:pt x="8642667" y="626136"/>
                </a:cubicBezTo>
                <a:lnTo>
                  <a:pt x="8642667" y="4987098"/>
                </a:lnTo>
                <a:cubicBezTo>
                  <a:pt x="8642667" y="5206013"/>
                  <a:pt x="8492125" y="5383478"/>
                  <a:pt x="8306421" y="5383478"/>
                </a:cubicBezTo>
                <a:lnTo>
                  <a:pt x="8124346" y="5383478"/>
                </a:lnTo>
                <a:cubicBezTo>
                  <a:pt x="7938643" y="5383478"/>
                  <a:pt x="7788099" y="5206013"/>
                  <a:pt x="7788099" y="4987098"/>
                </a:cubicBezTo>
                <a:lnTo>
                  <a:pt x="7788099" y="626136"/>
                </a:lnTo>
                <a:cubicBezTo>
                  <a:pt x="7788099" y="407222"/>
                  <a:pt x="7938643" y="229756"/>
                  <a:pt x="8124346" y="229756"/>
                </a:cubicBezTo>
                <a:close/>
                <a:moveTo>
                  <a:pt x="3259765" y="1"/>
                </a:moveTo>
                <a:lnTo>
                  <a:pt x="3441839" y="1"/>
                </a:lnTo>
                <a:cubicBezTo>
                  <a:pt x="3627543" y="1"/>
                  <a:pt x="3778086" y="177467"/>
                  <a:pt x="3778086" y="396381"/>
                </a:cubicBezTo>
                <a:lnTo>
                  <a:pt x="3778086" y="4757342"/>
                </a:lnTo>
                <a:cubicBezTo>
                  <a:pt x="3778086" y="4976257"/>
                  <a:pt x="3627543" y="5153722"/>
                  <a:pt x="3441839" y="5153722"/>
                </a:cubicBezTo>
                <a:lnTo>
                  <a:pt x="3259765" y="5153722"/>
                </a:lnTo>
                <a:cubicBezTo>
                  <a:pt x="3074061" y="5153722"/>
                  <a:pt x="2923518" y="4976257"/>
                  <a:pt x="2923518" y="4757342"/>
                </a:cubicBezTo>
                <a:lnTo>
                  <a:pt x="2923518" y="396381"/>
                </a:lnTo>
                <a:cubicBezTo>
                  <a:pt x="2923518" y="177467"/>
                  <a:pt x="3074061" y="1"/>
                  <a:pt x="3259765" y="1"/>
                </a:cubicBezTo>
                <a:close/>
                <a:moveTo>
                  <a:pt x="1310754" y="1"/>
                </a:moveTo>
                <a:lnTo>
                  <a:pt x="1492828" y="1"/>
                </a:lnTo>
                <a:cubicBezTo>
                  <a:pt x="1678531" y="1"/>
                  <a:pt x="1829075" y="177467"/>
                  <a:pt x="1829075" y="396381"/>
                </a:cubicBezTo>
                <a:lnTo>
                  <a:pt x="1829075" y="4757342"/>
                </a:lnTo>
                <a:cubicBezTo>
                  <a:pt x="1829075" y="4976257"/>
                  <a:pt x="1678531" y="5153722"/>
                  <a:pt x="1492828" y="5153722"/>
                </a:cubicBezTo>
                <a:lnTo>
                  <a:pt x="1310754" y="5153722"/>
                </a:lnTo>
                <a:cubicBezTo>
                  <a:pt x="1125050" y="5153722"/>
                  <a:pt x="974507" y="4976257"/>
                  <a:pt x="974507" y="4757342"/>
                </a:cubicBezTo>
                <a:lnTo>
                  <a:pt x="974507" y="396381"/>
                </a:lnTo>
                <a:cubicBezTo>
                  <a:pt x="974507" y="177467"/>
                  <a:pt x="1125050" y="1"/>
                  <a:pt x="1310754" y="1"/>
                </a:cubicBezTo>
                <a:close/>
                <a:moveTo>
                  <a:pt x="7149840" y="0"/>
                </a:moveTo>
                <a:lnTo>
                  <a:pt x="7331915" y="0"/>
                </a:lnTo>
                <a:cubicBezTo>
                  <a:pt x="7517619" y="0"/>
                  <a:pt x="7668161" y="177466"/>
                  <a:pt x="7668161" y="396380"/>
                </a:cubicBezTo>
                <a:lnTo>
                  <a:pt x="7668161" y="4757341"/>
                </a:lnTo>
                <a:cubicBezTo>
                  <a:pt x="7668161" y="4976256"/>
                  <a:pt x="7517619" y="5153721"/>
                  <a:pt x="7331915" y="5153721"/>
                </a:cubicBezTo>
                <a:lnTo>
                  <a:pt x="7149840" y="5153721"/>
                </a:lnTo>
                <a:cubicBezTo>
                  <a:pt x="6964137" y="5153721"/>
                  <a:pt x="6813594" y="4976256"/>
                  <a:pt x="6813594" y="4757341"/>
                </a:cubicBezTo>
                <a:lnTo>
                  <a:pt x="6813594" y="396380"/>
                </a:lnTo>
                <a:cubicBezTo>
                  <a:pt x="6813594" y="177466"/>
                  <a:pt x="6964137" y="0"/>
                  <a:pt x="7149840" y="0"/>
                </a:cubicBezTo>
                <a:close/>
                <a:moveTo>
                  <a:pt x="5200828" y="0"/>
                </a:moveTo>
                <a:lnTo>
                  <a:pt x="5382902" y="0"/>
                </a:lnTo>
                <a:cubicBezTo>
                  <a:pt x="5568606" y="0"/>
                  <a:pt x="5719149" y="177466"/>
                  <a:pt x="5719149" y="396380"/>
                </a:cubicBezTo>
                <a:lnTo>
                  <a:pt x="5719149" y="4757341"/>
                </a:lnTo>
                <a:cubicBezTo>
                  <a:pt x="5719149" y="4976256"/>
                  <a:pt x="5568606" y="5153721"/>
                  <a:pt x="5382902" y="5153721"/>
                </a:cubicBezTo>
                <a:lnTo>
                  <a:pt x="5200828" y="5153721"/>
                </a:lnTo>
                <a:cubicBezTo>
                  <a:pt x="5015124" y="5153721"/>
                  <a:pt x="4864581" y="4976256"/>
                  <a:pt x="4864581" y="4757341"/>
                </a:cubicBezTo>
                <a:lnTo>
                  <a:pt x="4864581" y="396380"/>
                </a:lnTo>
                <a:cubicBezTo>
                  <a:pt x="4864581" y="177466"/>
                  <a:pt x="5015124" y="0"/>
                  <a:pt x="5200828" y="0"/>
                </a:cubicBezTo>
                <a:close/>
              </a:path>
            </a:pathLst>
          </a:custGeom>
          <a:solidFill>
            <a:srgbClr val="97DAE0">
              <a:alpha val="71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1327" y="3371287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nonymous Pro" charset="0"/>
                <a:ea typeface="Anonymous Pro" charset="0"/>
                <a:cs typeface="Anonymous Pro" charset="0"/>
              </a:rPr>
              <a:t>Section Break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7767" y="3632517"/>
            <a:ext cx="3786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SLIDE</a:t>
            </a:r>
          </a:p>
        </p:txBody>
      </p:sp>
      <p:grpSp>
        <p:nvGrpSpPr>
          <p:cNvPr id="33" name="Group 32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34" name="Oval 33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riangle 48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15357" y="357010"/>
            <a:ext cx="551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23421" y="4840260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14163" y="4840260"/>
            <a:ext cx="682171" cy="667657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41478" y="4840260"/>
            <a:ext cx="682171" cy="667657"/>
          </a:xfrm>
          <a:prstGeom prst="rect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454278" y="4840260"/>
            <a:ext cx="682171" cy="667657"/>
          </a:xfrm>
          <a:prstGeom prst="rect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296106" y="4840260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hape 3547"/>
          <p:cNvSpPr/>
          <p:nvPr/>
        </p:nvSpPr>
        <p:spPr>
          <a:xfrm>
            <a:off x="944759" y="4970888"/>
            <a:ext cx="406877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14400"/>
                </a:moveTo>
                <a:cubicBezTo>
                  <a:pt x="8817" y="14400"/>
                  <a:pt x="7201" y="12783"/>
                  <a:pt x="7201" y="10801"/>
                </a:cubicBezTo>
                <a:cubicBezTo>
                  <a:pt x="7201" y="8818"/>
                  <a:pt x="8817" y="7200"/>
                  <a:pt x="10799" y="7200"/>
                </a:cubicBezTo>
                <a:cubicBezTo>
                  <a:pt x="12783" y="7200"/>
                  <a:pt x="14400" y="8818"/>
                  <a:pt x="14400" y="10801"/>
                </a:cubicBezTo>
                <a:cubicBezTo>
                  <a:pt x="14400" y="12783"/>
                  <a:pt x="12783" y="14400"/>
                  <a:pt x="10799" y="14400"/>
                </a:cubicBezTo>
                <a:close/>
                <a:moveTo>
                  <a:pt x="21206" y="12895"/>
                </a:moveTo>
                <a:cubicBezTo>
                  <a:pt x="21431" y="12852"/>
                  <a:pt x="21600" y="12600"/>
                  <a:pt x="21600" y="12389"/>
                </a:cubicBezTo>
                <a:lnTo>
                  <a:pt x="21600" y="9267"/>
                </a:lnTo>
                <a:cubicBezTo>
                  <a:pt x="21600" y="9028"/>
                  <a:pt x="21431" y="8804"/>
                  <a:pt x="21193" y="8761"/>
                </a:cubicBezTo>
                <a:lnTo>
                  <a:pt x="18618" y="8368"/>
                </a:lnTo>
                <a:cubicBezTo>
                  <a:pt x="18478" y="7904"/>
                  <a:pt x="18281" y="7439"/>
                  <a:pt x="18043" y="6990"/>
                </a:cubicBezTo>
                <a:cubicBezTo>
                  <a:pt x="18520" y="6329"/>
                  <a:pt x="19040" y="5709"/>
                  <a:pt x="19519" y="5063"/>
                </a:cubicBezTo>
                <a:cubicBezTo>
                  <a:pt x="19590" y="4964"/>
                  <a:pt x="19630" y="4867"/>
                  <a:pt x="19630" y="4738"/>
                </a:cubicBezTo>
                <a:cubicBezTo>
                  <a:pt x="19630" y="4627"/>
                  <a:pt x="19602" y="4515"/>
                  <a:pt x="19532" y="4430"/>
                </a:cubicBezTo>
                <a:cubicBezTo>
                  <a:pt x="18941" y="3601"/>
                  <a:pt x="17957" y="2729"/>
                  <a:pt x="17213" y="2040"/>
                </a:cubicBezTo>
                <a:cubicBezTo>
                  <a:pt x="17114" y="1955"/>
                  <a:pt x="16988" y="1899"/>
                  <a:pt x="16862" y="1899"/>
                </a:cubicBezTo>
                <a:cubicBezTo>
                  <a:pt x="16734" y="1899"/>
                  <a:pt x="16608" y="1942"/>
                  <a:pt x="16524" y="2025"/>
                </a:cubicBezTo>
                <a:lnTo>
                  <a:pt x="14527" y="3532"/>
                </a:lnTo>
                <a:cubicBezTo>
                  <a:pt x="14118" y="3319"/>
                  <a:pt x="13697" y="3150"/>
                  <a:pt x="13260" y="3010"/>
                </a:cubicBezTo>
                <a:lnTo>
                  <a:pt x="12866" y="424"/>
                </a:lnTo>
                <a:cubicBezTo>
                  <a:pt x="12839" y="183"/>
                  <a:pt x="12614" y="0"/>
                  <a:pt x="12362" y="0"/>
                </a:cubicBezTo>
                <a:lnTo>
                  <a:pt x="9240" y="0"/>
                </a:lnTo>
                <a:cubicBezTo>
                  <a:pt x="8986" y="0"/>
                  <a:pt x="8788" y="169"/>
                  <a:pt x="8732" y="396"/>
                </a:cubicBezTo>
                <a:cubicBezTo>
                  <a:pt x="8508" y="1238"/>
                  <a:pt x="8423" y="2153"/>
                  <a:pt x="8326" y="3010"/>
                </a:cubicBezTo>
                <a:cubicBezTo>
                  <a:pt x="7890" y="3150"/>
                  <a:pt x="7453" y="3333"/>
                  <a:pt x="7045" y="3545"/>
                </a:cubicBezTo>
                <a:lnTo>
                  <a:pt x="5106" y="2040"/>
                </a:lnTo>
                <a:cubicBezTo>
                  <a:pt x="4992" y="1955"/>
                  <a:pt x="4866" y="1899"/>
                  <a:pt x="4740" y="1899"/>
                </a:cubicBezTo>
                <a:cubicBezTo>
                  <a:pt x="4260" y="1899"/>
                  <a:pt x="2362" y="3952"/>
                  <a:pt x="2024" y="4416"/>
                </a:cubicBezTo>
                <a:cubicBezTo>
                  <a:pt x="1955" y="4515"/>
                  <a:pt x="1898" y="4613"/>
                  <a:pt x="1898" y="4738"/>
                </a:cubicBezTo>
                <a:cubicBezTo>
                  <a:pt x="1898" y="4867"/>
                  <a:pt x="1955" y="4979"/>
                  <a:pt x="2039" y="5077"/>
                </a:cubicBezTo>
                <a:cubicBezTo>
                  <a:pt x="2559" y="5709"/>
                  <a:pt x="3067" y="6344"/>
                  <a:pt x="3543" y="7018"/>
                </a:cubicBezTo>
                <a:cubicBezTo>
                  <a:pt x="3319" y="7439"/>
                  <a:pt x="3136" y="7862"/>
                  <a:pt x="2996" y="8311"/>
                </a:cubicBezTo>
                <a:lnTo>
                  <a:pt x="380" y="8705"/>
                </a:lnTo>
                <a:cubicBezTo>
                  <a:pt x="169" y="8747"/>
                  <a:pt x="0" y="9000"/>
                  <a:pt x="0" y="9212"/>
                </a:cubicBezTo>
                <a:lnTo>
                  <a:pt x="0" y="12333"/>
                </a:lnTo>
                <a:cubicBezTo>
                  <a:pt x="0" y="12573"/>
                  <a:pt x="169" y="12797"/>
                  <a:pt x="409" y="12839"/>
                </a:cubicBezTo>
                <a:lnTo>
                  <a:pt x="2981" y="13219"/>
                </a:lnTo>
                <a:cubicBezTo>
                  <a:pt x="3122" y="13697"/>
                  <a:pt x="3319" y="14161"/>
                  <a:pt x="3559" y="14611"/>
                </a:cubicBezTo>
                <a:cubicBezTo>
                  <a:pt x="3079" y="15274"/>
                  <a:pt x="2559" y="15891"/>
                  <a:pt x="2082" y="16538"/>
                </a:cubicBezTo>
                <a:cubicBezTo>
                  <a:pt x="2012" y="16637"/>
                  <a:pt x="1969" y="16734"/>
                  <a:pt x="1969" y="16862"/>
                </a:cubicBezTo>
                <a:cubicBezTo>
                  <a:pt x="1969" y="16973"/>
                  <a:pt x="1996" y="17085"/>
                  <a:pt x="2067" y="17185"/>
                </a:cubicBezTo>
                <a:cubicBezTo>
                  <a:pt x="2657" y="17999"/>
                  <a:pt x="3642" y="18872"/>
                  <a:pt x="4386" y="19547"/>
                </a:cubicBezTo>
                <a:cubicBezTo>
                  <a:pt x="4486" y="19646"/>
                  <a:pt x="4614" y="19703"/>
                  <a:pt x="4740" y="19703"/>
                </a:cubicBezTo>
                <a:cubicBezTo>
                  <a:pt x="4866" y="19703"/>
                  <a:pt x="4992" y="19659"/>
                  <a:pt x="5091" y="19575"/>
                </a:cubicBezTo>
                <a:lnTo>
                  <a:pt x="7074" y="18071"/>
                </a:lnTo>
                <a:cubicBezTo>
                  <a:pt x="7480" y="18281"/>
                  <a:pt x="7902" y="18451"/>
                  <a:pt x="8339" y="18590"/>
                </a:cubicBezTo>
                <a:lnTo>
                  <a:pt x="8732" y="21177"/>
                </a:lnTo>
                <a:cubicBezTo>
                  <a:pt x="8760" y="21417"/>
                  <a:pt x="8986" y="21600"/>
                  <a:pt x="9240" y="21600"/>
                </a:cubicBezTo>
                <a:lnTo>
                  <a:pt x="12362" y="21600"/>
                </a:lnTo>
                <a:cubicBezTo>
                  <a:pt x="12614" y="21600"/>
                  <a:pt x="12811" y="21431"/>
                  <a:pt x="12866" y="21205"/>
                </a:cubicBezTo>
                <a:cubicBezTo>
                  <a:pt x="13092" y="20363"/>
                  <a:pt x="13177" y="19449"/>
                  <a:pt x="13275" y="18590"/>
                </a:cubicBezTo>
                <a:cubicBezTo>
                  <a:pt x="13712" y="18451"/>
                  <a:pt x="14147" y="18267"/>
                  <a:pt x="14555" y="18057"/>
                </a:cubicBezTo>
                <a:lnTo>
                  <a:pt x="16496" y="19575"/>
                </a:lnTo>
                <a:cubicBezTo>
                  <a:pt x="16608" y="19646"/>
                  <a:pt x="16734" y="19703"/>
                  <a:pt x="16862" y="19703"/>
                </a:cubicBezTo>
                <a:cubicBezTo>
                  <a:pt x="17338" y="19703"/>
                  <a:pt x="19236" y="17635"/>
                  <a:pt x="19575" y="17185"/>
                </a:cubicBezTo>
                <a:cubicBezTo>
                  <a:pt x="19659" y="17085"/>
                  <a:pt x="19701" y="16987"/>
                  <a:pt x="19701" y="16862"/>
                </a:cubicBezTo>
                <a:cubicBezTo>
                  <a:pt x="19701" y="16734"/>
                  <a:pt x="19645" y="16608"/>
                  <a:pt x="19561" y="16509"/>
                </a:cubicBezTo>
                <a:cubicBezTo>
                  <a:pt x="19040" y="15878"/>
                  <a:pt x="18535" y="15257"/>
                  <a:pt x="18055" y="14569"/>
                </a:cubicBezTo>
                <a:cubicBezTo>
                  <a:pt x="18281" y="14161"/>
                  <a:pt x="18449" y="13740"/>
                  <a:pt x="18606" y="13289"/>
                </a:cubicBezTo>
                <a:cubicBezTo>
                  <a:pt x="18606" y="13289"/>
                  <a:pt x="21206" y="12895"/>
                  <a:pt x="21206" y="12895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57" name="Group 56"/>
          <p:cNvGrpSpPr/>
          <p:nvPr/>
        </p:nvGrpSpPr>
        <p:grpSpPr>
          <a:xfrm>
            <a:off x="1799319" y="5011251"/>
            <a:ext cx="371763" cy="321874"/>
            <a:chOff x="3478058" y="3517900"/>
            <a:chExt cx="274840" cy="237958"/>
          </a:xfrm>
          <a:noFill/>
        </p:grpSpPr>
        <p:sp>
          <p:nvSpPr>
            <p:cNvPr id="58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59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60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61" name="Shape 3607"/>
          <p:cNvSpPr/>
          <p:nvPr/>
        </p:nvSpPr>
        <p:spPr>
          <a:xfrm>
            <a:off x="2933434" y="5037223"/>
            <a:ext cx="69211" cy="301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2" name="Shape 3607"/>
          <p:cNvSpPr/>
          <p:nvPr/>
        </p:nvSpPr>
        <p:spPr>
          <a:xfrm>
            <a:off x="2831041" y="5177393"/>
            <a:ext cx="69211" cy="160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3" name="Shape 3607"/>
          <p:cNvSpPr/>
          <p:nvPr/>
        </p:nvSpPr>
        <p:spPr>
          <a:xfrm>
            <a:off x="2726266" y="5075323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4" name="Shape 3607"/>
          <p:cNvSpPr/>
          <p:nvPr/>
        </p:nvSpPr>
        <p:spPr>
          <a:xfrm>
            <a:off x="2623872" y="5075323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5" name="Rounded Rectangle 64"/>
          <p:cNvSpPr/>
          <p:nvPr/>
        </p:nvSpPr>
        <p:spPr>
          <a:xfrm>
            <a:off x="4366083" y="5001858"/>
            <a:ext cx="288132" cy="299816"/>
          </a:xfrm>
          <a:prstGeom prst="roundRect">
            <a:avLst>
              <a:gd name="adj" fmla="val 9229"/>
            </a:avLst>
          </a:prstGeom>
          <a:solidFill>
            <a:srgbClr val="275D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4287102" y="5054377"/>
            <a:ext cx="288132" cy="299816"/>
            <a:chOff x="10098881" y="5091334"/>
            <a:chExt cx="288132" cy="299816"/>
          </a:xfrm>
        </p:grpSpPr>
        <p:sp>
          <p:nvSpPr>
            <p:cNvPr id="67" name="Rounded Rectangle 66"/>
            <p:cNvSpPr/>
            <p:nvPr/>
          </p:nvSpPr>
          <p:spPr>
            <a:xfrm>
              <a:off x="10098881" y="5091334"/>
              <a:ext cx="288132" cy="299816"/>
            </a:xfrm>
            <a:prstGeom prst="roundRect">
              <a:avLst>
                <a:gd name="adj" fmla="val 9229"/>
              </a:avLst>
            </a:prstGeom>
            <a:solidFill>
              <a:srgbClr val="275D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0134767" y="5161197"/>
              <a:ext cx="216360" cy="158075"/>
              <a:chOff x="8356057" y="2292350"/>
              <a:chExt cx="216360" cy="158075"/>
            </a:xfrm>
            <a:solidFill>
              <a:schemeClr val="bg1"/>
            </a:solidFill>
          </p:grpSpPr>
          <p:sp>
            <p:nvSpPr>
              <p:cNvPr id="69" name="Shape 3642"/>
              <p:cNvSpPr/>
              <p:nvPr/>
            </p:nvSpPr>
            <p:spPr>
              <a:xfrm>
                <a:off x="8356057" y="2317750"/>
                <a:ext cx="216360" cy="132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02"/>
                    </a:moveTo>
                    <a:lnTo>
                      <a:pt x="15219" y="0"/>
                    </a:lnTo>
                    <a:lnTo>
                      <a:pt x="7365" y="12800"/>
                    </a:lnTo>
                    <a:lnTo>
                      <a:pt x="4908" y="8801"/>
                    </a:lnTo>
                    <a:lnTo>
                      <a:pt x="0" y="1680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0402"/>
                      <a:pt x="21600" y="1040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  <p:sp>
            <p:nvSpPr>
              <p:cNvPr id="70" name="Shape 3643"/>
              <p:cNvSpPr/>
              <p:nvPr/>
            </p:nvSpPr>
            <p:spPr>
              <a:xfrm>
                <a:off x="8356057" y="2292350"/>
                <a:ext cx="59011" cy="58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21600"/>
                    </a:moveTo>
                    <a:cubicBezTo>
                      <a:pt x="16761" y="21600"/>
                      <a:pt x="21600" y="16765"/>
                      <a:pt x="21600" y="10799"/>
                    </a:cubicBezTo>
                    <a:cubicBezTo>
                      <a:pt x="21600" y="4839"/>
                      <a:pt x="16761" y="0"/>
                      <a:pt x="10793" y="0"/>
                    </a:cubicBezTo>
                    <a:cubicBezTo>
                      <a:pt x="4837" y="0"/>
                      <a:pt x="0" y="4839"/>
                      <a:pt x="0" y="10799"/>
                    </a:cubicBezTo>
                    <a:cubicBezTo>
                      <a:pt x="0" y="16765"/>
                      <a:pt x="4837" y="21600"/>
                      <a:pt x="1079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392086" y="4936442"/>
            <a:ext cx="461230" cy="461230"/>
            <a:chOff x="10236673" y="4026700"/>
            <a:chExt cx="488150" cy="488150"/>
          </a:xfrm>
        </p:grpSpPr>
        <p:sp>
          <p:nvSpPr>
            <p:cNvPr id="72" name="Oval 71"/>
            <p:cNvSpPr/>
            <p:nvPr/>
          </p:nvSpPr>
          <p:spPr>
            <a:xfrm>
              <a:off x="10236673" y="4026700"/>
              <a:ext cx="488150" cy="488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0308161" y="4098188"/>
              <a:ext cx="67418" cy="63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0582275" y="4098188"/>
              <a:ext cx="71060" cy="61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0308161" y="4368800"/>
              <a:ext cx="71387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0582275" y="4368800"/>
              <a:ext cx="71060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10326366" y="4120199"/>
              <a:ext cx="301154" cy="301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6484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1" name="Rectangle 100"/>
          <p:cNvSpPr/>
          <p:nvPr/>
        </p:nvSpPr>
        <p:spPr>
          <a:xfrm>
            <a:off x="0" y="0"/>
            <a:ext cx="12192000" cy="686253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>
            <a:off x="8319300" y="2893726"/>
            <a:ext cx="2122364" cy="2122364"/>
          </a:xfrm>
          <a:prstGeom prst="blockArc">
            <a:avLst>
              <a:gd name="adj1" fmla="val 10800000"/>
              <a:gd name="adj2" fmla="val 7507101"/>
              <a:gd name="adj3" fmla="val 9098"/>
            </a:avLst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>
            <a:off x="5267242" y="2893726"/>
            <a:ext cx="2122364" cy="2122364"/>
          </a:xfrm>
          <a:prstGeom prst="blockArc">
            <a:avLst>
              <a:gd name="adj1" fmla="val 10800000"/>
              <a:gd name="adj2" fmla="val 7507101"/>
              <a:gd name="adj3" fmla="val 9098"/>
            </a:avLst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2331395" y="2893726"/>
            <a:ext cx="2122364" cy="2122364"/>
          </a:xfrm>
          <a:prstGeom prst="blockArc">
            <a:avLst>
              <a:gd name="adj1" fmla="val 10800000"/>
              <a:gd name="adj2" fmla="val 7507101"/>
              <a:gd name="adj3" fmla="val 9098"/>
            </a:avLst>
          </a:prstGeom>
          <a:solidFill>
            <a:srgbClr val="00D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1335" y="5405582"/>
            <a:ext cx="8489331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Lorem Ipsum is simply dummy typesetting industry. Lorem Ipsum has been the industry's standard dummy text ever since the 1500s, when an unknown printer took a galley of type and text of the printing and typesetting industry. Lorem Ipsum has been the industry's text ever</a:t>
            </a:r>
          </a:p>
        </p:txBody>
      </p:sp>
      <p:grpSp>
        <p:nvGrpSpPr>
          <p:cNvPr id="38" name="Group 37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39" name="Oval 38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riangle 53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515357" y="357010"/>
            <a:ext cx="551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</a:p>
        </p:txBody>
      </p:sp>
      <p:sp>
        <p:nvSpPr>
          <p:cNvPr id="56" name="Shape 360"/>
          <p:cNvSpPr/>
          <p:nvPr/>
        </p:nvSpPr>
        <p:spPr>
          <a:xfrm rot="19009296" flipV="1">
            <a:off x="1570477" y="2942708"/>
            <a:ext cx="781543" cy="307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2575" y="0"/>
                </a:moveTo>
                <a:cubicBezTo>
                  <a:pt x="1640" y="0"/>
                  <a:pt x="744" y="1034"/>
                  <a:pt x="129" y="2833"/>
                </a:cubicBezTo>
                <a:cubicBezTo>
                  <a:pt x="-65" y="3399"/>
                  <a:pt x="-35" y="4251"/>
                  <a:pt x="186" y="4747"/>
                </a:cubicBezTo>
                <a:cubicBezTo>
                  <a:pt x="408" y="5242"/>
                  <a:pt x="741" y="5202"/>
                  <a:pt x="935" y="4636"/>
                </a:cubicBezTo>
                <a:cubicBezTo>
                  <a:pt x="1348" y="3428"/>
                  <a:pt x="1947" y="2723"/>
                  <a:pt x="2575" y="2723"/>
                </a:cubicBezTo>
                <a:cubicBezTo>
                  <a:pt x="3203" y="2723"/>
                  <a:pt x="3802" y="3428"/>
                  <a:pt x="4216" y="4636"/>
                </a:cubicBezTo>
                <a:cubicBezTo>
                  <a:pt x="4832" y="6436"/>
                  <a:pt x="5713" y="7470"/>
                  <a:pt x="6648" y="7470"/>
                </a:cubicBezTo>
                <a:cubicBezTo>
                  <a:pt x="7116" y="7470"/>
                  <a:pt x="7570" y="7217"/>
                  <a:pt x="7986" y="6734"/>
                </a:cubicBezTo>
                <a:cubicBezTo>
                  <a:pt x="8403" y="6251"/>
                  <a:pt x="8786" y="5536"/>
                  <a:pt x="9094" y="4636"/>
                </a:cubicBezTo>
                <a:cubicBezTo>
                  <a:pt x="9508" y="3428"/>
                  <a:pt x="10107" y="2723"/>
                  <a:pt x="10735" y="2723"/>
                </a:cubicBezTo>
                <a:cubicBezTo>
                  <a:pt x="11363" y="2723"/>
                  <a:pt x="11962" y="3428"/>
                  <a:pt x="12376" y="4636"/>
                </a:cubicBezTo>
                <a:cubicBezTo>
                  <a:pt x="12992" y="6436"/>
                  <a:pt x="13872" y="7470"/>
                  <a:pt x="14808" y="7470"/>
                </a:cubicBezTo>
                <a:cubicBezTo>
                  <a:pt x="15275" y="7470"/>
                  <a:pt x="15744" y="7217"/>
                  <a:pt x="16160" y="6734"/>
                </a:cubicBezTo>
                <a:cubicBezTo>
                  <a:pt x="16577" y="6251"/>
                  <a:pt x="16946" y="5536"/>
                  <a:pt x="17254" y="4636"/>
                </a:cubicBezTo>
                <a:cubicBezTo>
                  <a:pt x="17668" y="3428"/>
                  <a:pt x="18266" y="2723"/>
                  <a:pt x="18895" y="2723"/>
                </a:cubicBezTo>
                <a:cubicBezTo>
                  <a:pt x="19523" y="2723"/>
                  <a:pt x="20122" y="3428"/>
                  <a:pt x="20535" y="4636"/>
                </a:cubicBezTo>
                <a:cubicBezTo>
                  <a:pt x="20729" y="5202"/>
                  <a:pt x="21062" y="5242"/>
                  <a:pt x="21284" y="4747"/>
                </a:cubicBezTo>
                <a:cubicBezTo>
                  <a:pt x="21505" y="4251"/>
                  <a:pt x="21535" y="3399"/>
                  <a:pt x="21341" y="2833"/>
                </a:cubicBezTo>
                <a:cubicBezTo>
                  <a:pt x="20725" y="1034"/>
                  <a:pt x="19830" y="0"/>
                  <a:pt x="18895" y="0"/>
                </a:cubicBezTo>
                <a:cubicBezTo>
                  <a:pt x="18427" y="0"/>
                  <a:pt x="17973" y="253"/>
                  <a:pt x="17556" y="736"/>
                </a:cubicBezTo>
                <a:cubicBezTo>
                  <a:pt x="17140" y="1219"/>
                  <a:pt x="16756" y="1934"/>
                  <a:pt x="16448" y="2833"/>
                </a:cubicBezTo>
                <a:cubicBezTo>
                  <a:pt x="16241" y="3437"/>
                  <a:pt x="15994" y="3907"/>
                  <a:pt x="15714" y="4232"/>
                </a:cubicBezTo>
                <a:cubicBezTo>
                  <a:pt x="15435" y="4556"/>
                  <a:pt x="15122" y="4747"/>
                  <a:pt x="14808" y="4747"/>
                </a:cubicBezTo>
                <a:cubicBezTo>
                  <a:pt x="14179" y="4747"/>
                  <a:pt x="13581" y="4041"/>
                  <a:pt x="13167" y="2833"/>
                </a:cubicBezTo>
                <a:cubicBezTo>
                  <a:pt x="12551" y="1034"/>
                  <a:pt x="11670" y="0"/>
                  <a:pt x="10735" y="0"/>
                </a:cubicBezTo>
                <a:cubicBezTo>
                  <a:pt x="10267" y="0"/>
                  <a:pt x="9813" y="253"/>
                  <a:pt x="9397" y="736"/>
                </a:cubicBezTo>
                <a:cubicBezTo>
                  <a:pt x="8980" y="1219"/>
                  <a:pt x="8597" y="1934"/>
                  <a:pt x="8289" y="2833"/>
                </a:cubicBezTo>
                <a:cubicBezTo>
                  <a:pt x="8082" y="3437"/>
                  <a:pt x="7834" y="3907"/>
                  <a:pt x="7555" y="4232"/>
                </a:cubicBezTo>
                <a:cubicBezTo>
                  <a:pt x="7275" y="4556"/>
                  <a:pt x="6962" y="4747"/>
                  <a:pt x="6648" y="4747"/>
                </a:cubicBezTo>
                <a:cubicBezTo>
                  <a:pt x="6020" y="4747"/>
                  <a:pt x="5421" y="4041"/>
                  <a:pt x="5007" y="2833"/>
                </a:cubicBezTo>
                <a:cubicBezTo>
                  <a:pt x="4391" y="1033"/>
                  <a:pt x="3510" y="0"/>
                  <a:pt x="2575" y="0"/>
                </a:cubicBezTo>
                <a:close/>
                <a:moveTo>
                  <a:pt x="2575" y="7065"/>
                </a:moveTo>
                <a:cubicBezTo>
                  <a:pt x="1640" y="7065"/>
                  <a:pt x="744" y="8099"/>
                  <a:pt x="129" y="9898"/>
                </a:cubicBezTo>
                <a:cubicBezTo>
                  <a:pt x="-65" y="10464"/>
                  <a:pt x="-35" y="11317"/>
                  <a:pt x="186" y="11812"/>
                </a:cubicBezTo>
                <a:cubicBezTo>
                  <a:pt x="408" y="12308"/>
                  <a:pt x="741" y="12267"/>
                  <a:pt x="935" y="11702"/>
                </a:cubicBezTo>
                <a:cubicBezTo>
                  <a:pt x="1348" y="10493"/>
                  <a:pt x="1947" y="9788"/>
                  <a:pt x="2575" y="9788"/>
                </a:cubicBezTo>
                <a:cubicBezTo>
                  <a:pt x="3203" y="9788"/>
                  <a:pt x="3802" y="10493"/>
                  <a:pt x="4216" y="11702"/>
                </a:cubicBezTo>
                <a:cubicBezTo>
                  <a:pt x="4832" y="13501"/>
                  <a:pt x="5713" y="14535"/>
                  <a:pt x="6648" y="14535"/>
                </a:cubicBezTo>
                <a:cubicBezTo>
                  <a:pt x="7116" y="14535"/>
                  <a:pt x="7570" y="14282"/>
                  <a:pt x="7986" y="13799"/>
                </a:cubicBezTo>
                <a:cubicBezTo>
                  <a:pt x="8403" y="13316"/>
                  <a:pt x="8786" y="12601"/>
                  <a:pt x="9094" y="11702"/>
                </a:cubicBezTo>
                <a:cubicBezTo>
                  <a:pt x="9508" y="10493"/>
                  <a:pt x="10107" y="9788"/>
                  <a:pt x="10735" y="9788"/>
                </a:cubicBezTo>
                <a:cubicBezTo>
                  <a:pt x="11363" y="9788"/>
                  <a:pt x="11962" y="10493"/>
                  <a:pt x="12376" y="11702"/>
                </a:cubicBezTo>
                <a:cubicBezTo>
                  <a:pt x="12992" y="13501"/>
                  <a:pt x="13872" y="14535"/>
                  <a:pt x="14808" y="14535"/>
                </a:cubicBezTo>
                <a:cubicBezTo>
                  <a:pt x="15275" y="14535"/>
                  <a:pt x="15744" y="14282"/>
                  <a:pt x="16160" y="13799"/>
                </a:cubicBezTo>
                <a:cubicBezTo>
                  <a:pt x="16577" y="13316"/>
                  <a:pt x="16946" y="12601"/>
                  <a:pt x="17254" y="11702"/>
                </a:cubicBezTo>
                <a:cubicBezTo>
                  <a:pt x="17668" y="10493"/>
                  <a:pt x="18266" y="9788"/>
                  <a:pt x="18895" y="9788"/>
                </a:cubicBezTo>
                <a:cubicBezTo>
                  <a:pt x="19523" y="9788"/>
                  <a:pt x="20122" y="10493"/>
                  <a:pt x="20535" y="11702"/>
                </a:cubicBezTo>
                <a:cubicBezTo>
                  <a:pt x="20729" y="12268"/>
                  <a:pt x="21062" y="12308"/>
                  <a:pt x="21284" y="11812"/>
                </a:cubicBezTo>
                <a:cubicBezTo>
                  <a:pt x="21505" y="11317"/>
                  <a:pt x="21535" y="10464"/>
                  <a:pt x="21341" y="9898"/>
                </a:cubicBezTo>
                <a:cubicBezTo>
                  <a:pt x="20725" y="8099"/>
                  <a:pt x="19830" y="7065"/>
                  <a:pt x="18895" y="7065"/>
                </a:cubicBezTo>
                <a:cubicBezTo>
                  <a:pt x="18427" y="7065"/>
                  <a:pt x="17973" y="7318"/>
                  <a:pt x="17556" y="7801"/>
                </a:cubicBezTo>
                <a:cubicBezTo>
                  <a:pt x="17140" y="8284"/>
                  <a:pt x="16756" y="8999"/>
                  <a:pt x="16448" y="9898"/>
                </a:cubicBezTo>
                <a:cubicBezTo>
                  <a:pt x="16241" y="10503"/>
                  <a:pt x="15994" y="10972"/>
                  <a:pt x="15714" y="11297"/>
                </a:cubicBezTo>
                <a:cubicBezTo>
                  <a:pt x="15435" y="11621"/>
                  <a:pt x="15122" y="11812"/>
                  <a:pt x="14808" y="11812"/>
                </a:cubicBezTo>
                <a:cubicBezTo>
                  <a:pt x="14179" y="11812"/>
                  <a:pt x="13581" y="11107"/>
                  <a:pt x="13167" y="9898"/>
                </a:cubicBezTo>
                <a:cubicBezTo>
                  <a:pt x="12551" y="8099"/>
                  <a:pt x="11670" y="7065"/>
                  <a:pt x="10735" y="7065"/>
                </a:cubicBezTo>
                <a:cubicBezTo>
                  <a:pt x="10267" y="7065"/>
                  <a:pt x="9813" y="7318"/>
                  <a:pt x="9397" y="7801"/>
                </a:cubicBezTo>
                <a:cubicBezTo>
                  <a:pt x="8980" y="8284"/>
                  <a:pt x="8597" y="8999"/>
                  <a:pt x="8289" y="9898"/>
                </a:cubicBezTo>
                <a:cubicBezTo>
                  <a:pt x="8082" y="10503"/>
                  <a:pt x="7834" y="10972"/>
                  <a:pt x="7555" y="11297"/>
                </a:cubicBezTo>
                <a:cubicBezTo>
                  <a:pt x="7275" y="11621"/>
                  <a:pt x="6962" y="11812"/>
                  <a:pt x="6648" y="11812"/>
                </a:cubicBezTo>
                <a:cubicBezTo>
                  <a:pt x="6020" y="11812"/>
                  <a:pt x="5421" y="11107"/>
                  <a:pt x="5007" y="9898"/>
                </a:cubicBezTo>
                <a:cubicBezTo>
                  <a:pt x="4391" y="8099"/>
                  <a:pt x="3510" y="7065"/>
                  <a:pt x="2575" y="7065"/>
                </a:cubicBezTo>
                <a:close/>
                <a:moveTo>
                  <a:pt x="2575" y="14130"/>
                </a:moveTo>
                <a:cubicBezTo>
                  <a:pt x="1640" y="14130"/>
                  <a:pt x="744" y="15164"/>
                  <a:pt x="129" y="16964"/>
                </a:cubicBezTo>
                <a:cubicBezTo>
                  <a:pt x="-65" y="17530"/>
                  <a:pt x="-35" y="18381"/>
                  <a:pt x="186" y="18877"/>
                </a:cubicBezTo>
                <a:cubicBezTo>
                  <a:pt x="408" y="19373"/>
                  <a:pt x="741" y="19334"/>
                  <a:pt x="935" y="18767"/>
                </a:cubicBezTo>
                <a:cubicBezTo>
                  <a:pt x="1348" y="17559"/>
                  <a:pt x="1947" y="16853"/>
                  <a:pt x="2575" y="16853"/>
                </a:cubicBezTo>
                <a:cubicBezTo>
                  <a:pt x="3203" y="16853"/>
                  <a:pt x="3802" y="17559"/>
                  <a:pt x="4216" y="18767"/>
                </a:cubicBezTo>
                <a:cubicBezTo>
                  <a:pt x="4832" y="20567"/>
                  <a:pt x="5713" y="21600"/>
                  <a:pt x="6648" y="21600"/>
                </a:cubicBezTo>
                <a:cubicBezTo>
                  <a:pt x="7116" y="21600"/>
                  <a:pt x="7570" y="21347"/>
                  <a:pt x="7986" y="20864"/>
                </a:cubicBezTo>
                <a:cubicBezTo>
                  <a:pt x="8403" y="20381"/>
                  <a:pt x="8786" y="19667"/>
                  <a:pt x="9094" y="18767"/>
                </a:cubicBezTo>
                <a:cubicBezTo>
                  <a:pt x="9508" y="17559"/>
                  <a:pt x="10107" y="16853"/>
                  <a:pt x="10735" y="16853"/>
                </a:cubicBezTo>
                <a:cubicBezTo>
                  <a:pt x="11363" y="16853"/>
                  <a:pt x="11962" y="17559"/>
                  <a:pt x="12376" y="18767"/>
                </a:cubicBezTo>
                <a:cubicBezTo>
                  <a:pt x="12684" y="19667"/>
                  <a:pt x="13053" y="20381"/>
                  <a:pt x="13469" y="20864"/>
                </a:cubicBezTo>
                <a:cubicBezTo>
                  <a:pt x="13886" y="21347"/>
                  <a:pt x="14340" y="21600"/>
                  <a:pt x="14808" y="21600"/>
                </a:cubicBezTo>
                <a:cubicBezTo>
                  <a:pt x="15275" y="21600"/>
                  <a:pt x="15744" y="21347"/>
                  <a:pt x="16160" y="20864"/>
                </a:cubicBezTo>
                <a:cubicBezTo>
                  <a:pt x="16577" y="20381"/>
                  <a:pt x="16946" y="19667"/>
                  <a:pt x="17254" y="18767"/>
                </a:cubicBezTo>
                <a:cubicBezTo>
                  <a:pt x="17668" y="17559"/>
                  <a:pt x="18266" y="16853"/>
                  <a:pt x="18895" y="16853"/>
                </a:cubicBezTo>
                <a:cubicBezTo>
                  <a:pt x="19523" y="16853"/>
                  <a:pt x="20122" y="17559"/>
                  <a:pt x="20535" y="18767"/>
                </a:cubicBezTo>
                <a:cubicBezTo>
                  <a:pt x="20729" y="19334"/>
                  <a:pt x="21062" y="19373"/>
                  <a:pt x="21284" y="18877"/>
                </a:cubicBezTo>
                <a:cubicBezTo>
                  <a:pt x="21505" y="18381"/>
                  <a:pt x="21535" y="17530"/>
                  <a:pt x="21341" y="16964"/>
                </a:cubicBezTo>
                <a:cubicBezTo>
                  <a:pt x="20725" y="15164"/>
                  <a:pt x="19830" y="14130"/>
                  <a:pt x="18895" y="14130"/>
                </a:cubicBezTo>
                <a:cubicBezTo>
                  <a:pt x="18427" y="14130"/>
                  <a:pt x="17973" y="14383"/>
                  <a:pt x="17556" y="14866"/>
                </a:cubicBezTo>
                <a:cubicBezTo>
                  <a:pt x="17140" y="15349"/>
                  <a:pt x="16756" y="16064"/>
                  <a:pt x="16448" y="16964"/>
                </a:cubicBezTo>
                <a:cubicBezTo>
                  <a:pt x="16241" y="17568"/>
                  <a:pt x="15994" y="18037"/>
                  <a:pt x="15714" y="18362"/>
                </a:cubicBezTo>
                <a:cubicBezTo>
                  <a:pt x="15435" y="18686"/>
                  <a:pt x="15122" y="18877"/>
                  <a:pt x="14808" y="18877"/>
                </a:cubicBezTo>
                <a:cubicBezTo>
                  <a:pt x="14179" y="18877"/>
                  <a:pt x="13581" y="18172"/>
                  <a:pt x="13167" y="16964"/>
                </a:cubicBezTo>
                <a:cubicBezTo>
                  <a:pt x="12551" y="15164"/>
                  <a:pt x="11670" y="14130"/>
                  <a:pt x="10735" y="14130"/>
                </a:cubicBezTo>
                <a:cubicBezTo>
                  <a:pt x="10267" y="14130"/>
                  <a:pt x="9813" y="14383"/>
                  <a:pt x="9397" y="14866"/>
                </a:cubicBezTo>
                <a:cubicBezTo>
                  <a:pt x="8980" y="15349"/>
                  <a:pt x="8597" y="16064"/>
                  <a:pt x="8289" y="16964"/>
                </a:cubicBezTo>
                <a:cubicBezTo>
                  <a:pt x="8082" y="17568"/>
                  <a:pt x="7834" y="18037"/>
                  <a:pt x="7555" y="18362"/>
                </a:cubicBezTo>
                <a:cubicBezTo>
                  <a:pt x="7275" y="18686"/>
                  <a:pt x="6962" y="18877"/>
                  <a:pt x="6648" y="18877"/>
                </a:cubicBezTo>
                <a:cubicBezTo>
                  <a:pt x="6020" y="18877"/>
                  <a:pt x="5421" y="18172"/>
                  <a:pt x="5007" y="16964"/>
                </a:cubicBezTo>
                <a:cubicBezTo>
                  <a:pt x="4391" y="15164"/>
                  <a:pt x="3510" y="14130"/>
                  <a:pt x="2575" y="14130"/>
                </a:cubicBezTo>
                <a:close/>
              </a:path>
            </a:pathLst>
          </a:custGeom>
          <a:solidFill>
            <a:srgbClr val="52C3C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Oval 56"/>
          <p:cNvSpPr/>
          <p:nvPr/>
        </p:nvSpPr>
        <p:spPr>
          <a:xfrm>
            <a:off x="9647289" y="1137882"/>
            <a:ext cx="321454" cy="321454"/>
          </a:xfrm>
          <a:prstGeom prst="ellipse">
            <a:avLst/>
          </a:prstGeom>
          <a:noFill/>
          <a:ln w="50800">
            <a:solidFill>
              <a:srgbClr val="97D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11693" y="6221943"/>
            <a:ext cx="585784" cy="528638"/>
            <a:chOff x="311693" y="6221943"/>
            <a:chExt cx="585784" cy="528638"/>
          </a:xfrm>
        </p:grpSpPr>
        <p:sp>
          <p:nvSpPr>
            <p:cNvPr id="59" name="Oval 58"/>
            <p:cNvSpPr/>
            <p:nvPr/>
          </p:nvSpPr>
          <p:spPr>
            <a:xfrm rot="5400000">
              <a:off x="837947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735553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626015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528384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423609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323596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837947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730791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621254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530766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421229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311692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837947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730791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621254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530766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421229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311692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5400000">
              <a:off x="837947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730791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621254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5400000">
              <a:off x="530766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5400000">
              <a:off x="421229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5400000">
              <a:off x="311692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400000">
              <a:off x="837947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5400000">
              <a:off x="730791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5400000">
              <a:off x="621254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5400000">
              <a:off x="530766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5400000">
              <a:off x="421229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5400000">
              <a:off x="311692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10269811" y="2994703"/>
            <a:ext cx="403654" cy="384975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riangle 89"/>
          <p:cNvSpPr/>
          <p:nvPr/>
        </p:nvSpPr>
        <p:spPr>
          <a:xfrm rot="2376536">
            <a:off x="10996601" y="5803932"/>
            <a:ext cx="371914" cy="371914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91" name="Cross 90"/>
          <p:cNvSpPr/>
          <p:nvPr/>
        </p:nvSpPr>
        <p:spPr>
          <a:xfrm>
            <a:off x="7099449" y="2703872"/>
            <a:ext cx="290157" cy="290157"/>
          </a:xfrm>
          <a:prstGeom prst="plus">
            <a:avLst>
              <a:gd name="adj" fmla="val 41611"/>
            </a:avLst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9802019" y="3376847"/>
            <a:ext cx="463603" cy="46360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400464" y="540907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Infographic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529511" y="984081"/>
            <a:ext cx="313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WE ACTION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97822" y="1313064"/>
            <a:ext cx="7996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PRODUCT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Oval 7"/>
          <p:cNvSpPr/>
          <p:nvPr/>
        </p:nvSpPr>
        <p:spPr>
          <a:xfrm>
            <a:off x="7641093" y="3882119"/>
            <a:ext cx="1240651" cy="1240651"/>
          </a:xfrm>
          <a:prstGeom prst="ellipse">
            <a:avLst/>
          </a:prstGeom>
          <a:solidFill>
            <a:srgbClr val="1AA4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89035" y="3882119"/>
            <a:ext cx="1240651" cy="1240651"/>
          </a:xfrm>
          <a:prstGeom prst="ellipse">
            <a:avLst/>
          </a:prstGeom>
          <a:solidFill>
            <a:srgbClr val="97DA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586C5-7EE8-4316-9983-5C512D830A0D}"/>
              </a:ext>
            </a:extLst>
          </p:cNvPr>
          <p:cNvSpPr txBox="1"/>
          <p:nvPr/>
        </p:nvSpPr>
        <p:spPr>
          <a:xfrm>
            <a:off x="4556927" y="4271611"/>
            <a:ext cx="13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$27K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5586C5-7EE8-4316-9983-5C512D830A0D}"/>
              </a:ext>
            </a:extLst>
          </p:cNvPr>
          <p:cNvSpPr txBox="1"/>
          <p:nvPr/>
        </p:nvSpPr>
        <p:spPr>
          <a:xfrm>
            <a:off x="7608985" y="4271611"/>
            <a:ext cx="13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$27K</a:t>
            </a:r>
          </a:p>
        </p:txBody>
      </p:sp>
      <p:sp>
        <p:nvSpPr>
          <p:cNvPr id="14" name="Oval 13"/>
          <p:cNvSpPr/>
          <p:nvPr/>
        </p:nvSpPr>
        <p:spPr>
          <a:xfrm>
            <a:off x="1653188" y="3882119"/>
            <a:ext cx="1240651" cy="1240651"/>
          </a:xfrm>
          <a:prstGeom prst="ellipse">
            <a:avLst/>
          </a:prstGeom>
          <a:solidFill>
            <a:srgbClr val="00D3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5586C5-7EE8-4316-9983-5C512D830A0D}"/>
              </a:ext>
            </a:extLst>
          </p:cNvPr>
          <p:cNvSpPr txBox="1"/>
          <p:nvPr/>
        </p:nvSpPr>
        <p:spPr>
          <a:xfrm>
            <a:off x="1621080" y="4271611"/>
            <a:ext cx="130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$27K</a:t>
            </a:r>
          </a:p>
        </p:txBody>
      </p:sp>
    </p:spTree>
    <p:extLst>
      <p:ext uri="{BB962C8B-B14F-4D97-AF65-F5344CB8AC3E}">
        <p14:creationId xmlns:p14="http://schemas.microsoft.com/office/powerpoint/2010/main" val="628982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/>
          <p:cNvSpPr/>
          <p:nvPr/>
        </p:nvSpPr>
        <p:spPr>
          <a:xfrm>
            <a:off x="906961" y="638521"/>
            <a:ext cx="4863334" cy="5492858"/>
          </a:xfrm>
          <a:custGeom>
            <a:avLst/>
            <a:gdLst>
              <a:gd name="connsiteX0" fmla="*/ 1801315 w 5549367"/>
              <a:gd name="connsiteY0" fmla="*/ 5982042 h 6267695"/>
              <a:gd name="connsiteX1" fmla="*/ 1823819 w 5549367"/>
              <a:gd name="connsiteY1" fmla="*/ 6002126 h 6267695"/>
              <a:gd name="connsiteX2" fmla="*/ 1826531 w 5549367"/>
              <a:gd name="connsiteY2" fmla="*/ 6007154 h 6267695"/>
              <a:gd name="connsiteX3" fmla="*/ 1836955 w 5549367"/>
              <a:gd name="connsiteY3" fmla="*/ 6015096 h 6267695"/>
              <a:gd name="connsiteX4" fmla="*/ 1836984 w 5549367"/>
              <a:gd name="connsiteY4" fmla="*/ 6138898 h 6267695"/>
              <a:gd name="connsiteX5" fmla="*/ 1808117 w 5549367"/>
              <a:gd name="connsiteY5" fmla="*/ 6171965 h 6267695"/>
              <a:gd name="connsiteX6" fmla="*/ 1747818 w 5549367"/>
              <a:gd name="connsiteY6" fmla="*/ 6184867 h 6267695"/>
              <a:gd name="connsiteX7" fmla="*/ 1735415 w 5549367"/>
              <a:gd name="connsiteY7" fmla="*/ 6191264 h 6267695"/>
              <a:gd name="connsiteX8" fmla="*/ 1697195 w 5549367"/>
              <a:gd name="connsiteY8" fmla="*/ 6212406 h 6267695"/>
              <a:gd name="connsiteX9" fmla="*/ 1716239 w 5549367"/>
              <a:gd name="connsiteY9" fmla="*/ 6221960 h 6267695"/>
              <a:gd name="connsiteX10" fmla="*/ 1733128 w 5549367"/>
              <a:gd name="connsiteY10" fmla="*/ 6229387 h 6267695"/>
              <a:gd name="connsiteX11" fmla="*/ 1724259 w 5549367"/>
              <a:gd name="connsiteY11" fmla="*/ 6252359 h 6267695"/>
              <a:gd name="connsiteX12" fmla="*/ 1656966 w 5549367"/>
              <a:gd name="connsiteY12" fmla="*/ 6267117 h 6267695"/>
              <a:gd name="connsiteX13" fmla="*/ 1637351 w 5549367"/>
              <a:gd name="connsiteY13" fmla="*/ 6256465 h 6267695"/>
              <a:gd name="connsiteX14" fmla="*/ 1654694 w 5549367"/>
              <a:gd name="connsiteY14" fmla="*/ 6248537 h 6267695"/>
              <a:gd name="connsiteX15" fmla="*/ 1676524 w 5549367"/>
              <a:gd name="connsiteY15" fmla="*/ 6240866 h 6267695"/>
              <a:gd name="connsiteX16" fmla="*/ 1665602 w 5549367"/>
              <a:gd name="connsiteY16" fmla="*/ 6219507 h 6267695"/>
              <a:gd name="connsiteX17" fmla="*/ 1620681 w 5549367"/>
              <a:gd name="connsiteY17" fmla="*/ 6186724 h 6267695"/>
              <a:gd name="connsiteX18" fmla="*/ 1597547 w 5549367"/>
              <a:gd name="connsiteY18" fmla="*/ 6150404 h 6267695"/>
              <a:gd name="connsiteX19" fmla="*/ 1589308 w 5549367"/>
              <a:gd name="connsiteY19" fmla="*/ 6146894 h 6267695"/>
              <a:gd name="connsiteX20" fmla="*/ 1570322 w 5549367"/>
              <a:gd name="connsiteY20" fmla="*/ 6146921 h 6267695"/>
              <a:gd name="connsiteX21" fmla="*/ 1561482 w 5549367"/>
              <a:gd name="connsiteY21" fmla="*/ 6158643 h 6267695"/>
              <a:gd name="connsiteX22" fmla="*/ 1565088 w 5549367"/>
              <a:gd name="connsiteY22" fmla="*/ 6180395 h 6267695"/>
              <a:gd name="connsiteX23" fmla="*/ 1535386 w 5549367"/>
              <a:gd name="connsiteY23" fmla="*/ 6163902 h 6267695"/>
              <a:gd name="connsiteX24" fmla="*/ 1525988 w 5549367"/>
              <a:gd name="connsiteY24" fmla="*/ 6121212 h 6267695"/>
              <a:gd name="connsiteX25" fmla="*/ 1531735 w 5549367"/>
              <a:gd name="connsiteY25" fmla="*/ 6108811 h 6267695"/>
              <a:gd name="connsiteX26" fmla="*/ 1528407 w 5549367"/>
              <a:gd name="connsiteY26" fmla="*/ 6089364 h 6267695"/>
              <a:gd name="connsiteX27" fmla="*/ 1534521 w 5549367"/>
              <a:gd name="connsiteY27" fmla="*/ 6051769 h 6267695"/>
              <a:gd name="connsiteX28" fmla="*/ 1542804 w 5549367"/>
              <a:gd name="connsiteY28" fmla="*/ 6034544 h 6267695"/>
              <a:gd name="connsiteX29" fmla="*/ 1567932 w 5549367"/>
              <a:gd name="connsiteY29" fmla="*/ 6002655 h 6267695"/>
              <a:gd name="connsiteX30" fmla="*/ 1534257 w 5549367"/>
              <a:gd name="connsiteY30" fmla="*/ 5987639 h 6267695"/>
              <a:gd name="connsiteX31" fmla="*/ 1587710 w 5549367"/>
              <a:gd name="connsiteY31" fmla="*/ 5983573 h 6267695"/>
              <a:gd name="connsiteX32" fmla="*/ 1593457 w 5549367"/>
              <a:gd name="connsiteY32" fmla="*/ 5998156 h 6267695"/>
              <a:gd name="connsiteX33" fmla="*/ 1605346 w 5549367"/>
              <a:gd name="connsiteY33" fmla="*/ 6021656 h 6267695"/>
              <a:gd name="connsiteX34" fmla="*/ 1617515 w 5549367"/>
              <a:gd name="connsiteY34" fmla="*/ 5997925 h 6267695"/>
              <a:gd name="connsiteX35" fmla="*/ 1632205 w 5549367"/>
              <a:gd name="connsiteY35" fmla="*/ 5982381 h 6267695"/>
              <a:gd name="connsiteX36" fmla="*/ 1801315 w 5549367"/>
              <a:gd name="connsiteY36" fmla="*/ 5982042 h 6267695"/>
              <a:gd name="connsiteX37" fmla="*/ 1013448 w 5549367"/>
              <a:gd name="connsiteY37" fmla="*/ 5665085 h 6267695"/>
              <a:gd name="connsiteX38" fmla="*/ 1014192 w 5549367"/>
              <a:gd name="connsiteY38" fmla="*/ 5680874 h 6267695"/>
              <a:gd name="connsiteX39" fmla="*/ 1011729 w 5549367"/>
              <a:gd name="connsiteY39" fmla="*/ 5680924 h 6267695"/>
              <a:gd name="connsiteX40" fmla="*/ 1009267 w 5549367"/>
              <a:gd name="connsiteY40" fmla="*/ 5680862 h 6267695"/>
              <a:gd name="connsiteX41" fmla="*/ 1005410 w 5549367"/>
              <a:gd name="connsiteY41" fmla="*/ 5665221 h 6267695"/>
              <a:gd name="connsiteX42" fmla="*/ 1013448 w 5549367"/>
              <a:gd name="connsiteY42" fmla="*/ 5665085 h 6267695"/>
              <a:gd name="connsiteX43" fmla="*/ 1111255 w 5549367"/>
              <a:gd name="connsiteY43" fmla="*/ 5600907 h 6267695"/>
              <a:gd name="connsiteX44" fmla="*/ 1136615 w 5549367"/>
              <a:gd name="connsiteY44" fmla="*/ 5613366 h 6267695"/>
              <a:gd name="connsiteX45" fmla="*/ 1163250 w 5549367"/>
              <a:gd name="connsiteY45" fmla="*/ 5628771 h 6267695"/>
              <a:gd name="connsiteX46" fmla="*/ 1137557 w 5549367"/>
              <a:gd name="connsiteY46" fmla="*/ 5667641 h 6267695"/>
              <a:gd name="connsiteX47" fmla="*/ 1116954 w 5549367"/>
              <a:gd name="connsiteY47" fmla="*/ 5638916 h 6267695"/>
              <a:gd name="connsiteX48" fmla="*/ 1114041 w 5549367"/>
              <a:gd name="connsiteY48" fmla="*/ 5638942 h 6267695"/>
              <a:gd name="connsiteX49" fmla="*/ 1111134 w 5549367"/>
              <a:gd name="connsiteY49" fmla="*/ 5638916 h 6267695"/>
              <a:gd name="connsiteX50" fmla="*/ 1104447 w 5549367"/>
              <a:gd name="connsiteY50" fmla="*/ 5651568 h 6267695"/>
              <a:gd name="connsiteX51" fmla="*/ 1092203 w 5549367"/>
              <a:gd name="connsiteY51" fmla="*/ 5677103 h 6267695"/>
              <a:gd name="connsiteX52" fmla="*/ 1076970 w 5549367"/>
              <a:gd name="connsiteY52" fmla="*/ 5693808 h 6267695"/>
              <a:gd name="connsiteX53" fmla="*/ 1066266 w 5549367"/>
              <a:gd name="connsiteY53" fmla="*/ 5664328 h 6267695"/>
              <a:gd name="connsiteX54" fmla="*/ 1053616 w 5549367"/>
              <a:gd name="connsiteY54" fmla="*/ 5670887 h 6267695"/>
              <a:gd name="connsiteX55" fmla="*/ 1053610 w 5549367"/>
              <a:gd name="connsiteY55" fmla="*/ 5670887 h 6267695"/>
              <a:gd name="connsiteX56" fmla="*/ 1034872 w 5549367"/>
              <a:gd name="connsiteY56" fmla="*/ 5703223 h 6267695"/>
              <a:gd name="connsiteX57" fmla="*/ 1028715 w 5549367"/>
              <a:gd name="connsiteY57" fmla="*/ 5690063 h 6267695"/>
              <a:gd name="connsiteX58" fmla="*/ 1034909 w 5549367"/>
              <a:gd name="connsiteY58" fmla="*/ 5670641 h 6267695"/>
              <a:gd name="connsiteX59" fmla="*/ 1060116 w 5549367"/>
              <a:gd name="connsiteY59" fmla="*/ 5644623 h 6267695"/>
              <a:gd name="connsiteX60" fmla="*/ 1085715 w 5549367"/>
              <a:gd name="connsiteY60" fmla="*/ 5613006 h 6267695"/>
              <a:gd name="connsiteX61" fmla="*/ 1085722 w 5549367"/>
              <a:gd name="connsiteY61" fmla="*/ 5613006 h 6267695"/>
              <a:gd name="connsiteX62" fmla="*/ 1111255 w 5549367"/>
              <a:gd name="connsiteY62" fmla="*/ 5600907 h 6267695"/>
              <a:gd name="connsiteX63" fmla="*/ 1740760 w 5549367"/>
              <a:gd name="connsiteY63" fmla="*/ 5600688 h 6267695"/>
              <a:gd name="connsiteX64" fmla="*/ 1750358 w 5549367"/>
              <a:gd name="connsiteY64" fmla="*/ 5608257 h 6267695"/>
              <a:gd name="connsiteX65" fmla="*/ 1756381 w 5549367"/>
              <a:gd name="connsiteY65" fmla="*/ 5631104 h 6267695"/>
              <a:gd name="connsiteX66" fmla="*/ 1802977 w 5549367"/>
              <a:gd name="connsiteY66" fmla="*/ 5627803 h 6267695"/>
              <a:gd name="connsiteX67" fmla="*/ 1831541 w 5549367"/>
              <a:gd name="connsiteY67" fmla="*/ 5620029 h 6267695"/>
              <a:gd name="connsiteX68" fmla="*/ 1839252 w 5549367"/>
              <a:gd name="connsiteY68" fmla="*/ 5675180 h 6267695"/>
              <a:gd name="connsiteX69" fmla="*/ 1826927 w 5549367"/>
              <a:gd name="connsiteY69" fmla="*/ 5676103 h 6267695"/>
              <a:gd name="connsiteX70" fmla="*/ 1793328 w 5549367"/>
              <a:gd name="connsiteY70" fmla="*/ 5692246 h 6267695"/>
              <a:gd name="connsiteX71" fmla="*/ 1807686 w 5549367"/>
              <a:gd name="connsiteY71" fmla="*/ 5714730 h 6267695"/>
              <a:gd name="connsiteX72" fmla="*/ 1799064 w 5549367"/>
              <a:gd name="connsiteY72" fmla="*/ 5745754 h 6267695"/>
              <a:gd name="connsiteX73" fmla="*/ 1771622 w 5549367"/>
              <a:gd name="connsiteY73" fmla="*/ 5746444 h 6267695"/>
              <a:gd name="connsiteX74" fmla="*/ 1739989 w 5549367"/>
              <a:gd name="connsiteY74" fmla="*/ 5746894 h 6267695"/>
              <a:gd name="connsiteX75" fmla="*/ 1713267 w 5549367"/>
              <a:gd name="connsiteY75" fmla="*/ 5744824 h 6267695"/>
              <a:gd name="connsiteX76" fmla="*/ 1692022 w 5549367"/>
              <a:gd name="connsiteY76" fmla="*/ 5742530 h 6267695"/>
              <a:gd name="connsiteX77" fmla="*/ 1643479 w 5549367"/>
              <a:gd name="connsiteY77" fmla="*/ 5742848 h 6267695"/>
              <a:gd name="connsiteX78" fmla="*/ 1639681 w 5549367"/>
              <a:gd name="connsiteY78" fmla="*/ 5715862 h 6267695"/>
              <a:gd name="connsiteX79" fmla="*/ 1728796 w 5549367"/>
              <a:gd name="connsiteY79" fmla="*/ 5602653 h 6267695"/>
              <a:gd name="connsiteX80" fmla="*/ 1740760 w 5549367"/>
              <a:gd name="connsiteY80" fmla="*/ 5600688 h 6267695"/>
              <a:gd name="connsiteX81" fmla="*/ 1104901 w 5549367"/>
              <a:gd name="connsiteY81" fmla="*/ 5575262 h 6267695"/>
              <a:gd name="connsiteX82" fmla="*/ 1130401 w 5549367"/>
              <a:gd name="connsiteY82" fmla="*/ 5581625 h 6267695"/>
              <a:gd name="connsiteX83" fmla="*/ 1128454 w 5549367"/>
              <a:gd name="connsiteY83" fmla="*/ 5593321 h 6267695"/>
              <a:gd name="connsiteX84" fmla="*/ 1104901 w 5549367"/>
              <a:gd name="connsiteY84" fmla="*/ 5575262 h 6267695"/>
              <a:gd name="connsiteX85" fmla="*/ 1022028 w 5549367"/>
              <a:gd name="connsiteY85" fmla="*/ 5562565 h 6267695"/>
              <a:gd name="connsiteX86" fmla="*/ 1045154 w 5549367"/>
              <a:gd name="connsiteY86" fmla="*/ 5566997 h 6267695"/>
              <a:gd name="connsiteX87" fmla="*/ 1003296 w 5549367"/>
              <a:gd name="connsiteY87" fmla="*/ 5570831 h 6267695"/>
              <a:gd name="connsiteX88" fmla="*/ 1022028 w 5549367"/>
              <a:gd name="connsiteY88" fmla="*/ 5562565 h 6267695"/>
              <a:gd name="connsiteX89" fmla="*/ 2556463 w 5549367"/>
              <a:gd name="connsiteY89" fmla="*/ 5499079 h 6267695"/>
              <a:gd name="connsiteX90" fmla="*/ 2570306 w 5549367"/>
              <a:gd name="connsiteY90" fmla="*/ 5510669 h 6267695"/>
              <a:gd name="connsiteX91" fmla="*/ 2601224 w 5549367"/>
              <a:gd name="connsiteY91" fmla="*/ 5518345 h 6267695"/>
              <a:gd name="connsiteX92" fmla="*/ 2633101 w 5549367"/>
              <a:gd name="connsiteY92" fmla="*/ 5518530 h 6267695"/>
              <a:gd name="connsiteX93" fmla="*/ 2626549 w 5549367"/>
              <a:gd name="connsiteY93" fmla="*/ 5546795 h 6267695"/>
              <a:gd name="connsiteX94" fmla="*/ 2577592 w 5549367"/>
              <a:gd name="connsiteY94" fmla="*/ 5574218 h 6267695"/>
              <a:gd name="connsiteX95" fmla="*/ 2515232 w 5549367"/>
              <a:gd name="connsiteY95" fmla="*/ 5576626 h 6267695"/>
              <a:gd name="connsiteX96" fmla="*/ 2509783 w 5549367"/>
              <a:gd name="connsiteY96" fmla="*/ 5576465 h 6267695"/>
              <a:gd name="connsiteX97" fmla="*/ 2484071 w 5549367"/>
              <a:gd name="connsiteY97" fmla="*/ 5515976 h 6267695"/>
              <a:gd name="connsiteX98" fmla="*/ 2507034 w 5549367"/>
              <a:gd name="connsiteY98" fmla="*/ 5516386 h 6267695"/>
              <a:gd name="connsiteX99" fmla="*/ 2542136 w 5549367"/>
              <a:gd name="connsiteY99" fmla="*/ 5514253 h 6267695"/>
              <a:gd name="connsiteX100" fmla="*/ 2556463 w 5549367"/>
              <a:gd name="connsiteY100" fmla="*/ 5499079 h 6267695"/>
              <a:gd name="connsiteX101" fmla="*/ 1003297 w 5549367"/>
              <a:gd name="connsiteY101" fmla="*/ 5435562 h 6267695"/>
              <a:gd name="connsiteX102" fmla="*/ 1117506 w 5549367"/>
              <a:gd name="connsiteY102" fmla="*/ 5435724 h 6267695"/>
              <a:gd name="connsiteX103" fmla="*/ 1081811 w 5549367"/>
              <a:gd name="connsiteY103" fmla="*/ 5442731 h 6267695"/>
              <a:gd name="connsiteX104" fmla="*/ 1036349 w 5549367"/>
              <a:gd name="connsiteY104" fmla="*/ 5440636 h 6267695"/>
              <a:gd name="connsiteX105" fmla="*/ 1003297 w 5549367"/>
              <a:gd name="connsiteY105" fmla="*/ 5435562 h 6267695"/>
              <a:gd name="connsiteX106" fmla="*/ 1869345 w 5549367"/>
              <a:gd name="connsiteY106" fmla="*/ 5410565 h 6267695"/>
              <a:gd name="connsiteX107" fmla="*/ 1879769 w 5549367"/>
              <a:gd name="connsiteY107" fmla="*/ 5412400 h 6267695"/>
              <a:gd name="connsiteX108" fmla="*/ 1880290 w 5549367"/>
              <a:gd name="connsiteY108" fmla="*/ 5429417 h 6267695"/>
              <a:gd name="connsiteX109" fmla="*/ 1872514 w 5549367"/>
              <a:gd name="connsiteY109" fmla="*/ 5429219 h 6267695"/>
              <a:gd name="connsiteX110" fmla="*/ 1869345 w 5549367"/>
              <a:gd name="connsiteY110" fmla="*/ 5410565 h 6267695"/>
              <a:gd name="connsiteX111" fmla="*/ 1441424 w 5549367"/>
              <a:gd name="connsiteY111" fmla="*/ 5341650 h 6267695"/>
              <a:gd name="connsiteX112" fmla="*/ 1440248 w 5549367"/>
              <a:gd name="connsiteY112" fmla="*/ 5342843 h 6267695"/>
              <a:gd name="connsiteX113" fmla="*/ 1440248 w 5549367"/>
              <a:gd name="connsiteY113" fmla="*/ 5342844 h 6267695"/>
              <a:gd name="connsiteX114" fmla="*/ 1441426 w 5549367"/>
              <a:gd name="connsiteY114" fmla="*/ 5341650 h 6267695"/>
              <a:gd name="connsiteX115" fmla="*/ 1035258 w 5549367"/>
              <a:gd name="connsiteY115" fmla="*/ 5233006 h 6267695"/>
              <a:gd name="connsiteX116" fmla="*/ 1038482 w 5549367"/>
              <a:gd name="connsiteY116" fmla="*/ 5241315 h 6267695"/>
              <a:gd name="connsiteX117" fmla="*/ 1019216 w 5549367"/>
              <a:gd name="connsiteY117" fmla="*/ 5262450 h 6267695"/>
              <a:gd name="connsiteX118" fmla="*/ 1003290 w 5549367"/>
              <a:gd name="connsiteY118" fmla="*/ 5249749 h 6267695"/>
              <a:gd name="connsiteX119" fmla="*/ 1026452 w 5549367"/>
              <a:gd name="connsiteY119" fmla="*/ 5233600 h 6267695"/>
              <a:gd name="connsiteX120" fmla="*/ 1035258 w 5549367"/>
              <a:gd name="connsiteY120" fmla="*/ 5233006 h 6267695"/>
              <a:gd name="connsiteX121" fmla="*/ 1981274 w 5549367"/>
              <a:gd name="connsiteY121" fmla="*/ 5232362 h 6267695"/>
              <a:gd name="connsiteX122" fmla="*/ 1981336 w 5549367"/>
              <a:gd name="connsiteY122" fmla="*/ 5232498 h 6267695"/>
              <a:gd name="connsiteX123" fmla="*/ 1981212 w 5549367"/>
              <a:gd name="connsiteY123" fmla="*/ 5232474 h 6267695"/>
              <a:gd name="connsiteX124" fmla="*/ 1981181 w 5549367"/>
              <a:gd name="connsiteY124" fmla="*/ 5232375 h 6267695"/>
              <a:gd name="connsiteX125" fmla="*/ 1981274 w 5549367"/>
              <a:gd name="connsiteY125" fmla="*/ 5232362 h 6267695"/>
              <a:gd name="connsiteX126" fmla="*/ 1991320 w 5549367"/>
              <a:gd name="connsiteY126" fmla="*/ 5220180 h 6267695"/>
              <a:gd name="connsiteX127" fmla="*/ 1996691 w 5549367"/>
              <a:gd name="connsiteY127" fmla="*/ 5225006 h 6267695"/>
              <a:gd name="connsiteX128" fmla="*/ 1987140 w 5549367"/>
              <a:gd name="connsiteY128" fmla="*/ 5237432 h 6267695"/>
              <a:gd name="connsiteX129" fmla="*/ 1983736 w 5549367"/>
              <a:gd name="connsiteY129" fmla="*/ 5221893 h 6267695"/>
              <a:gd name="connsiteX130" fmla="*/ 1991320 w 5549367"/>
              <a:gd name="connsiteY130" fmla="*/ 5220180 h 6267695"/>
              <a:gd name="connsiteX131" fmla="*/ 2335770 w 5549367"/>
              <a:gd name="connsiteY131" fmla="*/ 5207031 h 6267695"/>
              <a:gd name="connsiteX132" fmla="*/ 2351773 w 5549367"/>
              <a:gd name="connsiteY132" fmla="*/ 5215465 h 6267695"/>
              <a:gd name="connsiteX133" fmla="*/ 2367499 w 5549367"/>
              <a:gd name="connsiteY133" fmla="*/ 5237035 h 6267695"/>
              <a:gd name="connsiteX134" fmla="*/ 2332760 w 5549367"/>
              <a:gd name="connsiteY134" fmla="*/ 5234852 h 6267695"/>
              <a:gd name="connsiteX135" fmla="*/ 2311929 w 5549367"/>
              <a:gd name="connsiteY135" fmla="*/ 5217190 h 6267695"/>
              <a:gd name="connsiteX136" fmla="*/ 2317977 w 5549367"/>
              <a:gd name="connsiteY136" fmla="*/ 5209015 h 6267695"/>
              <a:gd name="connsiteX137" fmla="*/ 2335770 w 5549367"/>
              <a:gd name="connsiteY137" fmla="*/ 5207031 h 6267695"/>
              <a:gd name="connsiteX138" fmla="*/ 2484353 w 5549367"/>
              <a:gd name="connsiteY138" fmla="*/ 5195847 h 6267695"/>
              <a:gd name="connsiteX139" fmla="*/ 2551962 w 5549367"/>
              <a:gd name="connsiteY139" fmla="*/ 5214360 h 6267695"/>
              <a:gd name="connsiteX140" fmla="*/ 2550334 w 5549367"/>
              <a:gd name="connsiteY140" fmla="*/ 5277477 h 6267695"/>
              <a:gd name="connsiteX141" fmla="*/ 2477121 w 5549367"/>
              <a:gd name="connsiteY141" fmla="*/ 5277550 h 6267695"/>
              <a:gd name="connsiteX142" fmla="*/ 2440628 w 5549367"/>
              <a:gd name="connsiteY142" fmla="*/ 5245937 h 6267695"/>
              <a:gd name="connsiteX143" fmla="*/ 2423788 w 5549367"/>
              <a:gd name="connsiteY143" fmla="*/ 5219906 h 6267695"/>
              <a:gd name="connsiteX144" fmla="*/ 2413603 w 5549367"/>
              <a:gd name="connsiteY144" fmla="*/ 5203014 h 6267695"/>
              <a:gd name="connsiteX145" fmla="*/ 2484353 w 5549367"/>
              <a:gd name="connsiteY145" fmla="*/ 5195847 h 6267695"/>
              <a:gd name="connsiteX146" fmla="*/ 2355511 w 5549367"/>
              <a:gd name="connsiteY146" fmla="*/ 5194262 h 6267695"/>
              <a:gd name="connsiteX147" fmla="*/ 2366774 w 5549367"/>
              <a:gd name="connsiteY147" fmla="*/ 5205983 h 6267695"/>
              <a:gd name="connsiteX148" fmla="*/ 2379294 w 5549367"/>
              <a:gd name="connsiteY148" fmla="*/ 5206889 h 6267695"/>
              <a:gd name="connsiteX149" fmla="*/ 2392298 w 5549367"/>
              <a:gd name="connsiteY149" fmla="*/ 5201084 h 6267695"/>
              <a:gd name="connsiteX150" fmla="*/ 2396174 w 5549367"/>
              <a:gd name="connsiteY150" fmla="*/ 5222777 h 6267695"/>
              <a:gd name="connsiteX151" fmla="*/ 2379549 w 5549367"/>
              <a:gd name="connsiteY151" fmla="*/ 5224353 h 6267695"/>
              <a:gd name="connsiteX152" fmla="*/ 2366067 w 5549367"/>
              <a:gd name="connsiteY152" fmla="*/ 5214232 h 6267695"/>
              <a:gd name="connsiteX153" fmla="*/ 2349485 w 5549367"/>
              <a:gd name="connsiteY153" fmla="*/ 5197935 h 6267695"/>
              <a:gd name="connsiteX154" fmla="*/ 2355511 w 5549367"/>
              <a:gd name="connsiteY154" fmla="*/ 5194262 h 6267695"/>
              <a:gd name="connsiteX155" fmla="*/ 605078 w 5549367"/>
              <a:gd name="connsiteY155" fmla="*/ 5181597 h 6267695"/>
              <a:gd name="connsiteX156" fmla="*/ 611783 w 5549367"/>
              <a:gd name="connsiteY156" fmla="*/ 5190453 h 6267695"/>
              <a:gd name="connsiteX157" fmla="*/ 602151 w 5549367"/>
              <a:gd name="connsiteY157" fmla="*/ 5195364 h 6267695"/>
              <a:gd name="connsiteX158" fmla="*/ 596885 w 5549367"/>
              <a:gd name="connsiteY158" fmla="*/ 5189002 h 6267695"/>
              <a:gd name="connsiteX159" fmla="*/ 605078 w 5549367"/>
              <a:gd name="connsiteY159" fmla="*/ 5181597 h 6267695"/>
              <a:gd name="connsiteX160" fmla="*/ 2590780 w 5549367"/>
              <a:gd name="connsiteY160" fmla="*/ 5168862 h 6267695"/>
              <a:gd name="connsiteX161" fmla="*/ 2591736 w 5549367"/>
              <a:gd name="connsiteY161" fmla="*/ 5169346 h 6267695"/>
              <a:gd name="connsiteX162" fmla="*/ 2591332 w 5549367"/>
              <a:gd name="connsiteY162" fmla="*/ 5169420 h 6267695"/>
              <a:gd name="connsiteX163" fmla="*/ 2590823 w 5549367"/>
              <a:gd name="connsiteY163" fmla="*/ 5169346 h 6267695"/>
              <a:gd name="connsiteX164" fmla="*/ 2590780 w 5549367"/>
              <a:gd name="connsiteY164" fmla="*/ 5168862 h 6267695"/>
              <a:gd name="connsiteX165" fmla="*/ 2664862 w 5549367"/>
              <a:gd name="connsiteY165" fmla="*/ 5156354 h 6267695"/>
              <a:gd name="connsiteX166" fmla="*/ 2699120 w 5549367"/>
              <a:gd name="connsiteY166" fmla="*/ 5206994 h 6267695"/>
              <a:gd name="connsiteX167" fmla="*/ 2683601 w 5549367"/>
              <a:gd name="connsiteY167" fmla="*/ 5222421 h 6267695"/>
              <a:gd name="connsiteX168" fmla="*/ 2654105 w 5549367"/>
              <a:gd name="connsiteY168" fmla="*/ 5210826 h 6267695"/>
              <a:gd name="connsiteX169" fmla="*/ 2648508 w 5549367"/>
              <a:gd name="connsiteY169" fmla="*/ 5201611 h 6267695"/>
              <a:gd name="connsiteX170" fmla="*/ 2616232 w 5549367"/>
              <a:gd name="connsiteY170" fmla="*/ 5195001 h 6267695"/>
              <a:gd name="connsiteX171" fmla="*/ 2594108 w 5549367"/>
              <a:gd name="connsiteY171" fmla="*/ 5177264 h 6267695"/>
              <a:gd name="connsiteX172" fmla="*/ 2593748 w 5549367"/>
              <a:gd name="connsiteY172" fmla="*/ 5180373 h 6267695"/>
              <a:gd name="connsiteX173" fmla="*/ 2584750 w 5549367"/>
              <a:gd name="connsiteY173" fmla="*/ 5184550 h 6267695"/>
              <a:gd name="connsiteX174" fmla="*/ 2578114 w 5549367"/>
              <a:gd name="connsiteY174" fmla="*/ 5176091 h 6267695"/>
              <a:gd name="connsiteX175" fmla="*/ 2594927 w 5549367"/>
              <a:gd name="connsiteY175" fmla="*/ 5170186 h 6267695"/>
              <a:gd name="connsiteX176" fmla="*/ 2594516 w 5549367"/>
              <a:gd name="connsiteY176" fmla="*/ 5173737 h 6267695"/>
              <a:gd name="connsiteX177" fmla="*/ 2628060 w 5549367"/>
              <a:gd name="connsiteY177" fmla="*/ 5166029 h 6267695"/>
              <a:gd name="connsiteX178" fmla="*/ 2664862 w 5549367"/>
              <a:gd name="connsiteY178" fmla="*/ 5156354 h 6267695"/>
              <a:gd name="connsiteX179" fmla="*/ 1493125 w 5549367"/>
              <a:gd name="connsiteY179" fmla="*/ 5156254 h 6267695"/>
              <a:gd name="connsiteX180" fmla="*/ 1498583 w 5549367"/>
              <a:gd name="connsiteY180" fmla="*/ 5161860 h 6267695"/>
              <a:gd name="connsiteX181" fmla="*/ 1491557 w 5549367"/>
              <a:gd name="connsiteY181" fmla="*/ 5167130 h 6267695"/>
              <a:gd name="connsiteX182" fmla="*/ 1486372 w 5549367"/>
              <a:gd name="connsiteY182" fmla="*/ 5162827 h 6267695"/>
              <a:gd name="connsiteX183" fmla="*/ 1493125 w 5549367"/>
              <a:gd name="connsiteY183" fmla="*/ 5156254 h 6267695"/>
              <a:gd name="connsiteX184" fmla="*/ 2500820 w 5549367"/>
              <a:gd name="connsiteY184" fmla="*/ 5156162 h 6267695"/>
              <a:gd name="connsiteX185" fmla="*/ 2463780 w 5549367"/>
              <a:gd name="connsiteY185" fmla="*/ 5158643 h 6267695"/>
              <a:gd name="connsiteX186" fmla="*/ 2500820 w 5549367"/>
              <a:gd name="connsiteY186" fmla="*/ 5156162 h 6267695"/>
              <a:gd name="connsiteX187" fmla="*/ 2032972 w 5549367"/>
              <a:gd name="connsiteY187" fmla="*/ 5144381 h 6267695"/>
              <a:gd name="connsiteX188" fmla="*/ 2043785 w 5549367"/>
              <a:gd name="connsiteY188" fmla="*/ 5146850 h 6267695"/>
              <a:gd name="connsiteX189" fmla="*/ 2041714 w 5549367"/>
              <a:gd name="connsiteY189" fmla="*/ 5158210 h 6267695"/>
              <a:gd name="connsiteX190" fmla="*/ 1981180 w 5549367"/>
              <a:gd name="connsiteY190" fmla="*/ 5172075 h 6267695"/>
              <a:gd name="connsiteX191" fmla="*/ 2032972 w 5549367"/>
              <a:gd name="connsiteY191" fmla="*/ 5144381 h 6267695"/>
              <a:gd name="connsiteX192" fmla="*/ 912922 w 5549367"/>
              <a:gd name="connsiteY192" fmla="*/ 5143494 h 6267695"/>
              <a:gd name="connsiteX193" fmla="*/ 921183 w 5549367"/>
              <a:gd name="connsiteY193" fmla="*/ 5149349 h 6267695"/>
              <a:gd name="connsiteX194" fmla="*/ 908445 w 5549367"/>
              <a:gd name="connsiteY194" fmla="*/ 5154881 h 6267695"/>
              <a:gd name="connsiteX195" fmla="*/ 902336 w 5549367"/>
              <a:gd name="connsiteY195" fmla="*/ 5147240 h 6267695"/>
              <a:gd name="connsiteX196" fmla="*/ 912922 w 5549367"/>
              <a:gd name="connsiteY196" fmla="*/ 5143494 h 6267695"/>
              <a:gd name="connsiteX197" fmla="*/ 673087 w 5549367"/>
              <a:gd name="connsiteY197" fmla="*/ 5119506 h 6267695"/>
              <a:gd name="connsiteX198" fmla="*/ 723353 w 5549367"/>
              <a:gd name="connsiteY198" fmla="*/ 5167404 h 6267695"/>
              <a:gd name="connsiteX199" fmla="*/ 673087 w 5549367"/>
              <a:gd name="connsiteY199" fmla="*/ 5119506 h 6267695"/>
              <a:gd name="connsiteX200" fmla="*/ 3011090 w 5549367"/>
              <a:gd name="connsiteY200" fmla="*/ 5105513 h 6267695"/>
              <a:gd name="connsiteX201" fmla="*/ 3019244 w 5549367"/>
              <a:gd name="connsiteY201" fmla="*/ 5107539 h 6267695"/>
              <a:gd name="connsiteX202" fmla="*/ 3020200 w 5549367"/>
              <a:gd name="connsiteY202" fmla="*/ 5113132 h 6267695"/>
              <a:gd name="connsiteX203" fmla="*/ 2984480 w 5549367"/>
              <a:gd name="connsiteY203" fmla="*/ 5122707 h 6267695"/>
              <a:gd name="connsiteX204" fmla="*/ 2989504 w 5549367"/>
              <a:gd name="connsiteY204" fmla="*/ 5114286 h 6267695"/>
              <a:gd name="connsiteX205" fmla="*/ 3011090 w 5549367"/>
              <a:gd name="connsiteY205" fmla="*/ 5105513 h 6267695"/>
              <a:gd name="connsiteX206" fmla="*/ 1588926 w 5549367"/>
              <a:gd name="connsiteY206" fmla="*/ 5086939 h 6267695"/>
              <a:gd name="connsiteX207" fmla="*/ 1588924 w 5549367"/>
              <a:gd name="connsiteY207" fmla="*/ 5086940 h 6267695"/>
              <a:gd name="connsiteX208" fmla="*/ 1588689 w 5549367"/>
              <a:gd name="connsiteY208" fmla="*/ 5087416 h 6267695"/>
              <a:gd name="connsiteX209" fmla="*/ 1587279 w 5549367"/>
              <a:gd name="connsiteY209" fmla="*/ 5087178 h 6267695"/>
              <a:gd name="connsiteX210" fmla="*/ 1587276 w 5549367"/>
              <a:gd name="connsiteY210" fmla="*/ 5087178 h 6267695"/>
              <a:gd name="connsiteX211" fmla="*/ 1588690 w 5549367"/>
              <a:gd name="connsiteY211" fmla="*/ 5087417 h 6267695"/>
              <a:gd name="connsiteX212" fmla="*/ 1588926 w 5549367"/>
              <a:gd name="connsiteY212" fmla="*/ 5086939 h 6267695"/>
              <a:gd name="connsiteX213" fmla="*/ 2196807 w 5549367"/>
              <a:gd name="connsiteY213" fmla="*/ 5067374 h 6267695"/>
              <a:gd name="connsiteX214" fmla="*/ 2200973 w 5549367"/>
              <a:gd name="connsiteY214" fmla="*/ 5076801 h 6267695"/>
              <a:gd name="connsiteX215" fmla="*/ 2187300 w 5549367"/>
              <a:gd name="connsiteY215" fmla="*/ 5087603 h 6267695"/>
              <a:gd name="connsiteX216" fmla="*/ 2158980 w 5549367"/>
              <a:gd name="connsiteY216" fmla="*/ 5078821 h 6267695"/>
              <a:gd name="connsiteX217" fmla="*/ 2196807 w 5549367"/>
              <a:gd name="connsiteY217" fmla="*/ 5067374 h 6267695"/>
              <a:gd name="connsiteX218" fmla="*/ 2151018 w 5549367"/>
              <a:gd name="connsiteY218" fmla="*/ 5067263 h 6267695"/>
              <a:gd name="connsiteX219" fmla="*/ 2153678 w 5549367"/>
              <a:gd name="connsiteY219" fmla="*/ 5078587 h 6267695"/>
              <a:gd name="connsiteX220" fmla="*/ 2133915 w 5549367"/>
              <a:gd name="connsiteY220" fmla="*/ 5092230 h 6267695"/>
              <a:gd name="connsiteX221" fmla="*/ 2121122 w 5549367"/>
              <a:gd name="connsiteY221" fmla="*/ 5086933 h 6267695"/>
              <a:gd name="connsiteX222" fmla="*/ 2136606 w 5549367"/>
              <a:gd name="connsiteY222" fmla="*/ 5071232 h 6267695"/>
              <a:gd name="connsiteX223" fmla="*/ 2151018 w 5549367"/>
              <a:gd name="connsiteY223" fmla="*/ 5067263 h 6267695"/>
              <a:gd name="connsiteX224" fmla="*/ 2146281 w 5549367"/>
              <a:gd name="connsiteY224" fmla="*/ 5067263 h 6267695"/>
              <a:gd name="connsiteX225" fmla="*/ 2146864 w 5549367"/>
              <a:gd name="connsiteY225" fmla="*/ 5067475 h 6267695"/>
              <a:gd name="connsiteX226" fmla="*/ 2146727 w 5549367"/>
              <a:gd name="connsiteY226" fmla="*/ 5067698 h 6267695"/>
              <a:gd name="connsiteX227" fmla="*/ 2146281 w 5549367"/>
              <a:gd name="connsiteY227" fmla="*/ 5067263 h 6267695"/>
              <a:gd name="connsiteX228" fmla="*/ 2146280 w 5549367"/>
              <a:gd name="connsiteY228" fmla="*/ 5067263 h 6267695"/>
              <a:gd name="connsiteX229" fmla="*/ 2146728 w 5549367"/>
              <a:gd name="connsiteY229" fmla="*/ 5067710 h 6267695"/>
              <a:gd name="connsiteX230" fmla="*/ 2146435 w 5549367"/>
              <a:gd name="connsiteY230" fmla="*/ 5067784 h 6267695"/>
              <a:gd name="connsiteX231" fmla="*/ 2146280 w 5549367"/>
              <a:gd name="connsiteY231" fmla="*/ 5067263 h 6267695"/>
              <a:gd name="connsiteX232" fmla="*/ 1447156 w 5549367"/>
              <a:gd name="connsiteY232" fmla="*/ 5054563 h 6267695"/>
              <a:gd name="connsiteX233" fmla="*/ 1442747 w 5549367"/>
              <a:gd name="connsiteY233" fmla="*/ 5084986 h 6267695"/>
              <a:gd name="connsiteX234" fmla="*/ 1447156 w 5549367"/>
              <a:gd name="connsiteY234" fmla="*/ 5054563 h 6267695"/>
              <a:gd name="connsiteX235" fmla="*/ 3235833 w 5549367"/>
              <a:gd name="connsiteY235" fmla="*/ 4978363 h 6267695"/>
              <a:gd name="connsiteX236" fmla="*/ 3185678 w 5549367"/>
              <a:gd name="connsiteY236" fmla="*/ 5041083 h 6267695"/>
              <a:gd name="connsiteX237" fmla="*/ 3175668 w 5549367"/>
              <a:gd name="connsiteY237" fmla="*/ 5039297 h 6267695"/>
              <a:gd name="connsiteX238" fmla="*/ 3184226 w 5549367"/>
              <a:gd name="connsiteY238" fmla="*/ 5013724 h 6267695"/>
              <a:gd name="connsiteX239" fmla="*/ 3235833 w 5549367"/>
              <a:gd name="connsiteY239" fmla="*/ 4978363 h 6267695"/>
              <a:gd name="connsiteX240" fmla="*/ 2547598 w 5549367"/>
              <a:gd name="connsiteY240" fmla="*/ 4965663 h 6267695"/>
              <a:gd name="connsiteX241" fmla="*/ 2555064 w 5549367"/>
              <a:gd name="connsiteY241" fmla="*/ 4974680 h 6267695"/>
              <a:gd name="connsiteX242" fmla="*/ 2545713 w 5549367"/>
              <a:gd name="connsiteY242" fmla="*/ 4985372 h 6267695"/>
              <a:gd name="connsiteX243" fmla="*/ 2540020 w 5549367"/>
              <a:gd name="connsiteY243" fmla="*/ 4976416 h 6267695"/>
              <a:gd name="connsiteX244" fmla="*/ 2547598 w 5549367"/>
              <a:gd name="connsiteY244" fmla="*/ 4965663 h 6267695"/>
              <a:gd name="connsiteX245" fmla="*/ 1613431 w 5549367"/>
              <a:gd name="connsiteY245" fmla="*/ 4964477 h 6267695"/>
              <a:gd name="connsiteX246" fmla="*/ 1613348 w 5549367"/>
              <a:gd name="connsiteY246" fmla="*/ 4965151 h 6267695"/>
              <a:gd name="connsiteX247" fmla="*/ 1613195 w 5549367"/>
              <a:gd name="connsiteY247" fmla="*/ 4966386 h 6267695"/>
              <a:gd name="connsiteX248" fmla="*/ 1612724 w 5549367"/>
              <a:gd name="connsiteY248" fmla="*/ 4966386 h 6267695"/>
              <a:gd name="connsiteX249" fmla="*/ 1612724 w 5549367"/>
              <a:gd name="connsiteY249" fmla="*/ 4966387 h 6267695"/>
              <a:gd name="connsiteX250" fmla="*/ 1613195 w 5549367"/>
              <a:gd name="connsiteY250" fmla="*/ 4966387 h 6267695"/>
              <a:gd name="connsiteX251" fmla="*/ 1613348 w 5549367"/>
              <a:gd name="connsiteY251" fmla="*/ 4965151 h 6267695"/>
              <a:gd name="connsiteX252" fmla="*/ 1613431 w 5549367"/>
              <a:gd name="connsiteY252" fmla="*/ 4964478 h 6267695"/>
              <a:gd name="connsiteX253" fmla="*/ 689298 w 5549367"/>
              <a:gd name="connsiteY253" fmla="*/ 4941604 h 6267695"/>
              <a:gd name="connsiteX254" fmla="*/ 703093 w 5549367"/>
              <a:gd name="connsiteY254" fmla="*/ 4950297 h 6267695"/>
              <a:gd name="connsiteX255" fmla="*/ 673086 w 5549367"/>
              <a:gd name="connsiteY255" fmla="*/ 4943238 h 6267695"/>
              <a:gd name="connsiteX256" fmla="*/ 689298 w 5549367"/>
              <a:gd name="connsiteY256" fmla="*/ 4941604 h 6267695"/>
              <a:gd name="connsiteX257" fmla="*/ 2431441 w 5549367"/>
              <a:gd name="connsiteY257" fmla="*/ 4940295 h 6267695"/>
              <a:gd name="connsiteX258" fmla="*/ 2443175 w 5549367"/>
              <a:gd name="connsiteY258" fmla="*/ 4946173 h 6267695"/>
              <a:gd name="connsiteX259" fmla="*/ 2436719 w 5549367"/>
              <a:gd name="connsiteY259" fmla="*/ 4953453 h 6267695"/>
              <a:gd name="connsiteX260" fmla="*/ 2426536 w 5549367"/>
              <a:gd name="connsiteY260" fmla="*/ 4948852 h 6267695"/>
              <a:gd name="connsiteX261" fmla="*/ 2431441 w 5549367"/>
              <a:gd name="connsiteY261" fmla="*/ 4940295 h 6267695"/>
              <a:gd name="connsiteX262" fmla="*/ 3872585 w 5549367"/>
              <a:gd name="connsiteY262" fmla="*/ 4890235 h 6267695"/>
              <a:gd name="connsiteX263" fmla="*/ 3872585 w 5549367"/>
              <a:gd name="connsiteY263" fmla="*/ 4890236 h 6267695"/>
              <a:gd name="connsiteX264" fmla="*/ 3873292 w 5549367"/>
              <a:gd name="connsiteY264" fmla="*/ 4890236 h 6267695"/>
              <a:gd name="connsiteX265" fmla="*/ 3873291 w 5549367"/>
              <a:gd name="connsiteY265" fmla="*/ 4890235 h 6267695"/>
              <a:gd name="connsiteX266" fmla="*/ 2535254 w 5549367"/>
              <a:gd name="connsiteY266" fmla="*/ 4889500 h 6267695"/>
              <a:gd name="connsiteX267" fmla="*/ 2544384 w 5549367"/>
              <a:gd name="connsiteY267" fmla="*/ 4894699 h 6267695"/>
              <a:gd name="connsiteX268" fmla="*/ 2561990 w 5549367"/>
              <a:gd name="connsiteY268" fmla="*/ 4917745 h 6267695"/>
              <a:gd name="connsiteX269" fmla="*/ 2537978 w 5549367"/>
              <a:gd name="connsiteY269" fmla="*/ 4906967 h 6267695"/>
              <a:gd name="connsiteX270" fmla="*/ 2528291 w 5549367"/>
              <a:gd name="connsiteY270" fmla="*/ 4896932 h 6267695"/>
              <a:gd name="connsiteX271" fmla="*/ 2535254 w 5549367"/>
              <a:gd name="connsiteY271" fmla="*/ 4889500 h 6267695"/>
              <a:gd name="connsiteX272" fmla="*/ 2946380 w 5549367"/>
              <a:gd name="connsiteY272" fmla="*/ 4876902 h 6267695"/>
              <a:gd name="connsiteX273" fmla="*/ 2976506 w 5549367"/>
              <a:gd name="connsiteY273" fmla="*/ 4893845 h 6267695"/>
              <a:gd name="connsiteX274" fmla="*/ 2946380 w 5549367"/>
              <a:gd name="connsiteY274" fmla="*/ 4876902 h 6267695"/>
              <a:gd name="connsiteX275" fmla="*/ 2870180 w 5549367"/>
              <a:gd name="connsiteY275" fmla="*/ 4864062 h 6267695"/>
              <a:gd name="connsiteX276" fmla="*/ 2896660 w 5549367"/>
              <a:gd name="connsiteY276" fmla="*/ 4873104 h 6267695"/>
              <a:gd name="connsiteX277" fmla="*/ 2870180 w 5549367"/>
              <a:gd name="connsiteY277" fmla="*/ 4864062 h 6267695"/>
              <a:gd name="connsiteX278" fmla="*/ 2901856 w 5549367"/>
              <a:gd name="connsiteY278" fmla="*/ 4851362 h 6267695"/>
              <a:gd name="connsiteX279" fmla="*/ 2918017 w 5549367"/>
              <a:gd name="connsiteY279" fmla="*/ 4871852 h 6267695"/>
              <a:gd name="connsiteX280" fmla="*/ 2895580 w 5549367"/>
              <a:gd name="connsiteY280" fmla="*/ 4861644 h 6267695"/>
              <a:gd name="connsiteX281" fmla="*/ 2901856 w 5549367"/>
              <a:gd name="connsiteY281" fmla="*/ 4851362 h 6267695"/>
              <a:gd name="connsiteX282" fmla="*/ 1015420 w 5549367"/>
              <a:gd name="connsiteY282" fmla="*/ 4838745 h 6267695"/>
              <a:gd name="connsiteX283" fmla="*/ 1051778 w 5549367"/>
              <a:gd name="connsiteY283" fmla="*/ 4839555 h 6267695"/>
              <a:gd name="connsiteX284" fmla="*/ 1039852 w 5549367"/>
              <a:gd name="connsiteY284" fmla="*/ 4879502 h 6267695"/>
              <a:gd name="connsiteX285" fmla="*/ 1061499 w 5549367"/>
              <a:gd name="connsiteY285" fmla="*/ 4899228 h 6267695"/>
              <a:gd name="connsiteX286" fmla="*/ 1043003 w 5549367"/>
              <a:gd name="connsiteY286" fmla="*/ 4920662 h 6267695"/>
              <a:gd name="connsiteX287" fmla="*/ 1021355 w 5549367"/>
              <a:gd name="connsiteY287" fmla="*/ 4930445 h 6267695"/>
              <a:gd name="connsiteX288" fmla="*/ 1035897 w 5549367"/>
              <a:gd name="connsiteY288" fmla="*/ 4938345 h 6267695"/>
              <a:gd name="connsiteX289" fmla="*/ 1014817 w 5549367"/>
              <a:gd name="connsiteY289" fmla="*/ 4943421 h 6267695"/>
              <a:gd name="connsiteX290" fmla="*/ 1009003 w 5549367"/>
              <a:gd name="connsiteY290" fmla="*/ 4968653 h 6267695"/>
              <a:gd name="connsiteX291" fmla="*/ 1008987 w 5549367"/>
              <a:gd name="connsiteY291" fmla="*/ 4968653 h 6267695"/>
              <a:gd name="connsiteX292" fmla="*/ 983260 w 5549367"/>
              <a:gd name="connsiteY292" fmla="*/ 4975276 h 6267695"/>
              <a:gd name="connsiteX293" fmla="*/ 970561 w 5549367"/>
              <a:gd name="connsiteY293" fmla="*/ 5025341 h 6267695"/>
              <a:gd name="connsiteX294" fmla="*/ 944770 w 5549367"/>
              <a:gd name="connsiteY294" fmla="*/ 5019452 h 6267695"/>
              <a:gd name="connsiteX295" fmla="*/ 926967 w 5549367"/>
              <a:gd name="connsiteY295" fmla="*/ 5032396 h 6267695"/>
              <a:gd name="connsiteX296" fmla="*/ 921264 w 5549367"/>
              <a:gd name="connsiteY296" fmla="*/ 5082764 h 6267695"/>
              <a:gd name="connsiteX297" fmla="*/ 901870 w 5549367"/>
              <a:gd name="connsiteY297" fmla="*/ 5088494 h 6267695"/>
              <a:gd name="connsiteX298" fmla="*/ 887643 w 5549367"/>
              <a:gd name="connsiteY298" fmla="*/ 5064123 h 6267695"/>
              <a:gd name="connsiteX299" fmla="*/ 864820 w 5549367"/>
              <a:gd name="connsiteY299" fmla="*/ 5086471 h 6267695"/>
              <a:gd name="connsiteX300" fmla="*/ 853538 w 5549367"/>
              <a:gd name="connsiteY300" fmla="*/ 5107538 h 6267695"/>
              <a:gd name="connsiteX301" fmla="*/ 868670 w 5549367"/>
              <a:gd name="connsiteY301" fmla="*/ 5107976 h 6267695"/>
              <a:gd name="connsiteX302" fmla="*/ 878474 w 5549367"/>
              <a:gd name="connsiteY302" fmla="*/ 5092662 h 6267695"/>
              <a:gd name="connsiteX303" fmla="*/ 868787 w 5549367"/>
              <a:gd name="connsiteY303" fmla="*/ 5128170 h 6267695"/>
              <a:gd name="connsiteX304" fmla="*/ 850951 w 5549367"/>
              <a:gd name="connsiteY304" fmla="*/ 5118195 h 6267695"/>
              <a:gd name="connsiteX305" fmla="*/ 853196 w 5549367"/>
              <a:gd name="connsiteY305" fmla="*/ 5108175 h 6267695"/>
              <a:gd name="connsiteX306" fmla="*/ 849736 w 5549367"/>
              <a:gd name="connsiteY306" fmla="*/ 5114636 h 6267695"/>
              <a:gd name="connsiteX307" fmla="*/ 849768 w 5549367"/>
              <a:gd name="connsiteY307" fmla="*/ 5076492 h 6267695"/>
              <a:gd name="connsiteX308" fmla="*/ 849752 w 5549367"/>
              <a:gd name="connsiteY308" fmla="*/ 5076381 h 6267695"/>
              <a:gd name="connsiteX309" fmla="*/ 849705 w 5549367"/>
              <a:gd name="connsiteY309" fmla="*/ 5076460 h 6267695"/>
              <a:gd name="connsiteX310" fmla="*/ 849689 w 5549367"/>
              <a:gd name="connsiteY310" fmla="*/ 5076460 h 6267695"/>
              <a:gd name="connsiteX311" fmla="*/ 849595 w 5549367"/>
              <a:gd name="connsiteY311" fmla="*/ 5076716 h 6267695"/>
              <a:gd name="connsiteX312" fmla="*/ 849563 w 5549367"/>
              <a:gd name="connsiteY312" fmla="*/ 5076412 h 6267695"/>
              <a:gd name="connsiteX313" fmla="*/ 811657 w 5549367"/>
              <a:gd name="connsiteY313" fmla="*/ 5089483 h 6267695"/>
              <a:gd name="connsiteX314" fmla="*/ 811437 w 5549367"/>
              <a:gd name="connsiteY314" fmla="*/ 5102092 h 6267695"/>
              <a:gd name="connsiteX315" fmla="*/ 806946 w 5549367"/>
              <a:gd name="connsiteY315" fmla="*/ 5141304 h 6267695"/>
              <a:gd name="connsiteX316" fmla="*/ 802031 w 5549367"/>
              <a:gd name="connsiteY316" fmla="*/ 5167893 h 6267695"/>
              <a:gd name="connsiteX317" fmla="*/ 789348 w 5549367"/>
              <a:gd name="connsiteY317" fmla="*/ 5134059 h 6267695"/>
              <a:gd name="connsiteX318" fmla="*/ 798155 w 5549367"/>
              <a:gd name="connsiteY318" fmla="*/ 5115051 h 6267695"/>
              <a:gd name="connsiteX319" fmla="*/ 780099 w 5549367"/>
              <a:gd name="connsiteY319" fmla="*/ 5108555 h 6267695"/>
              <a:gd name="connsiteX320" fmla="*/ 736458 w 5549367"/>
              <a:gd name="connsiteY320" fmla="*/ 5129829 h 6267695"/>
              <a:gd name="connsiteX321" fmla="*/ 724248 w 5549367"/>
              <a:gd name="connsiteY321" fmla="*/ 5114492 h 6267695"/>
              <a:gd name="connsiteX322" fmla="*/ 748085 w 5549367"/>
              <a:gd name="connsiteY322" fmla="*/ 5070316 h 6267695"/>
              <a:gd name="connsiteX323" fmla="*/ 748054 w 5549367"/>
              <a:gd name="connsiteY323" fmla="*/ 5070108 h 6267695"/>
              <a:gd name="connsiteX324" fmla="*/ 748228 w 5549367"/>
              <a:gd name="connsiteY324" fmla="*/ 5070204 h 6267695"/>
              <a:gd name="connsiteX325" fmla="*/ 786008 w 5549367"/>
              <a:gd name="connsiteY325" fmla="*/ 5025581 h 6267695"/>
              <a:gd name="connsiteX326" fmla="*/ 799667 w 5549367"/>
              <a:gd name="connsiteY326" fmla="*/ 5010323 h 6267695"/>
              <a:gd name="connsiteX327" fmla="*/ 824119 w 5549367"/>
              <a:gd name="connsiteY327" fmla="*/ 5006717 h 6267695"/>
              <a:gd name="connsiteX328" fmla="*/ 827301 w 5549367"/>
              <a:gd name="connsiteY328" fmla="*/ 4995242 h 6267695"/>
              <a:gd name="connsiteX329" fmla="*/ 862466 w 5549367"/>
              <a:gd name="connsiteY329" fmla="*/ 4994252 h 6267695"/>
              <a:gd name="connsiteX330" fmla="*/ 872959 w 5549367"/>
              <a:gd name="connsiteY330" fmla="*/ 4980527 h 6267695"/>
              <a:gd name="connsiteX331" fmla="*/ 887643 w 5549367"/>
              <a:gd name="connsiteY331" fmla="*/ 4949565 h 6267695"/>
              <a:gd name="connsiteX332" fmla="*/ 899932 w 5549367"/>
              <a:gd name="connsiteY332" fmla="*/ 4936909 h 6267695"/>
              <a:gd name="connsiteX333" fmla="*/ 886666 w 5549367"/>
              <a:gd name="connsiteY333" fmla="*/ 4920279 h 6267695"/>
              <a:gd name="connsiteX334" fmla="*/ 900152 w 5549367"/>
              <a:gd name="connsiteY334" fmla="*/ 4923854 h 6267695"/>
              <a:gd name="connsiteX335" fmla="*/ 922761 w 5549367"/>
              <a:gd name="connsiteY335" fmla="*/ 4911389 h 6267695"/>
              <a:gd name="connsiteX336" fmla="*/ 945779 w 5549367"/>
              <a:gd name="connsiteY336" fmla="*/ 4890642 h 6267695"/>
              <a:gd name="connsiteX337" fmla="*/ 960415 w 5549367"/>
              <a:gd name="connsiteY337" fmla="*/ 4874778 h 6267695"/>
              <a:gd name="connsiteX338" fmla="*/ 994871 w 5549367"/>
              <a:gd name="connsiteY338" fmla="*/ 4866878 h 6267695"/>
              <a:gd name="connsiteX339" fmla="*/ 1015420 w 5549367"/>
              <a:gd name="connsiteY339" fmla="*/ 4838745 h 6267695"/>
              <a:gd name="connsiteX340" fmla="*/ 1184318 w 5549367"/>
              <a:gd name="connsiteY340" fmla="*/ 4838671 h 6267695"/>
              <a:gd name="connsiteX341" fmla="*/ 1200329 w 5549367"/>
              <a:gd name="connsiteY341" fmla="*/ 4869268 h 6267695"/>
              <a:gd name="connsiteX342" fmla="*/ 1195077 w 5549367"/>
              <a:gd name="connsiteY342" fmla="*/ 4871066 h 6267695"/>
              <a:gd name="connsiteX343" fmla="*/ 1181087 w 5549367"/>
              <a:gd name="connsiteY343" fmla="*/ 4841412 h 6267695"/>
              <a:gd name="connsiteX344" fmla="*/ 1184318 w 5549367"/>
              <a:gd name="connsiteY344" fmla="*/ 4838671 h 6267695"/>
              <a:gd name="connsiteX345" fmla="*/ 757628 w 5549367"/>
              <a:gd name="connsiteY345" fmla="*/ 4826437 h 6267695"/>
              <a:gd name="connsiteX346" fmla="*/ 764660 w 5549367"/>
              <a:gd name="connsiteY346" fmla="*/ 4827861 h 6267695"/>
              <a:gd name="connsiteX347" fmla="*/ 767152 w 5549367"/>
              <a:gd name="connsiteY347" fmla="*/ 4858433 h 6267695"/>
              <a:gd name="connsiteX348" fmla="*/ 751544 w 5549367"/>
              <a:gd name="connsiteY348" fmla="*/ 4831582 h 6267695"/>
              <a:gd name="connsiteX349" fmla="*/ 757628 w 5549367"/>
              <a:gd name="connsiteY349" fmla="*/ 4826437 h 6267695"/>
              <a:gd name="connsiteX350" fmla="*/ 3003959 w 5549367"/>
              <a:gd name="connsiteY350" fmla="*/ 4813720 h 6267695"/>
              <a:gd name="connsiteX351" fmla="*/ 3010049 w 5549367"/>
              <a:gd name="connsiteY351" fmla="*/ 4822167 h 6267695"/>
              <a:gd name="connsiteX352" fmla="*/ 3003128 w 5549367"/>
              <a:gd name="connsiteY352" fmla="*/ 4830874 h 6267695"/>
              <a:gd name="connsiteX353" fmla="*/ 2997299 w 5549367"/>
              <a:gd name="connsiteY353" fmla="*/ 4821050 h 6267695"/>
              <a:gd name="connsiteX354" fmla="*/ 3003959 w 5549367"/>
              <a:gd name="connsiteY354" fmla="*/ 4813720 h 6267695"/>
              <a:gd name="connsiteX355" fmla="*/ 702490 w 5549367"/>
              <a:gd name="connsiteY355" fmla="*/ 4813262 h 6267695"/>
              <a:gd name="connsiteX356" fmla="*/ 688314 w 5549367"/>
              <a:gd name="connsiteY356" fmla="*/ 4856447 h 6267695"/>
              <a:gd name="connsiteX357" fmla="*/ 673375 w 5549367"/>
              <a:gd name="connsiteY357" fmla="*/ 4853830 h 6267695"/>
              <a:gd name="connsiteX358" fmla="*/ 702490 w 5549367"/>
              <a:gd name="connsiteY358" fmla="*/ 4813262 h 6267695"/>
              <a:gd name="connsiteX359" fmla="*/ 1923510 w 5549367"/>
              <a:gd name="connsiteY359" fmla="*/ 4782575 h 6267695"/>
              <a:gd name="connsiteX360" fmla="*/ 1923510 w 5549367"/>
              <a:gd name="connsiteY360" fmla="*/ 4782813 h 6267695"/>
              <a:gd name="connsiteX361" fmla="*/ 1923511 w 5549367"/>
              <a:gd name="connsiteY361" fmla="*/ 4782814 h 6267695"/>
              <a:gd name="connsiteX362" fmla="*/ 1923511 w 5549367"/>
              <a:gd name="connsiteY362" fmla="*/ 4782575 h 6267695"/>
              <a:gd name="connsiteX363" fmla="*/ 3827345 w 5549367"/>
              <a:gd name="connsiteY363" fmla="*/ 4737935 h 6267695"/>
              <a:gd name="connsiteX364" fmla="*/ 3828759 w 5549367"/>
              <a:gd name="connsiteY364" fmla="*/ 4738651 h 6267695"/>
              <a:gd name="connsiteX365" fmla="*/ 3828995 w 5549367"/>
              <a:gd name="connsiteY365" fmla="*/ 4737935 h 6267695"/>
              <a:gd name="connsiteX366" fmla="*/ 3828993 w 5549367"/>
              <a:gd name="connsiteY366" fmla="*/ 4737935 h 6267695"/>
              <a:gd name="connsiteX367" fmla="*/ 3828758 w 5549367"/>
              <a:gd name="connsiteY367" fmla="*/ 4738650 h 6267695"/>
              <a:gd name="connsiteX368" fmla="*/ 3827346 w 5549367"/>
              <a:gd name="connsiteY368" fmla="*/ 4737935 h 6267695"/>
              <a:gd name="connsiteX369" fmla="*/ 2849977 w 5549367"/>
              <a:gd name="connsiteY369" fmla="*/ 4706424 h 6267695"/>
              <a:gd name="connsiteX370" fmla="*/ 2844090 w 5549367"/>
              <a:gd name="connsiteY370" fmla="*/ 4707378 h 6267695"/>
              <a:gd name="connsiteX371" fmla="*/ 2844090 w 5549367"/>
              <a:gd name="connsiteY371" fmla="*/ 4707379 h 6267695"/>
              <a:gd name="connsiteX372" fmla="*/ 2849981 w 5549367"/>
              <a:gd name="connsiteY372" fmla="*/ 4706424 h 6267695"/>
              <a:gd name="connsiteX373" fmla="*/ 2850216 w 5549367"/>
              <a:gd name="connsiteY373" fmla="*/ 4707140 h 6267695"/>
              <a:gd name="connsiteX374" fmla="*/ 2850688 w 5549367"/>
              <a:gd name="connsiteY374" fmla="*/ 4706663 h 6267695"/>
              <a:gd name="connsiteX375" fmla="*/ 2850687 w 5549367"/>
              <a:gd name="connsiteY375" fmla="*/ 4706663 h 6267695"/>
              <a:gd name="connsiteX376" fmla="*/ 2850216 w 5549367"/>
              <a:gd name="connsiteY376" fmla="*/ 4707139 h 6267695"/>
              <a:gd name="connsiteX377" fmla="*/ 2849981 w 5549367"/>
              <a:gd name="connsiteY377" fmla="*/ 4706424 h 6267695"/>
              <a:gd name="connsiteX378" fmla="*/ 2849981 w 5549367"/>
              <a:gd name="connsiteY378" fmla="*/ 4706424 h 6267695"/>
              <a:gd name="connsiteX379" fmla="*/ 1687416 w 5549367"/>
              <a:gd name="connsiteY379" fmla="*/ 4686848 h 6267695"/>
              <a:gd name="connsiteX380" fmla="*/ 1687416 w 5549367"/>
              <a:gd name="connsiteY380" fmla="*/ 4686849 h 6267695"/>
              <a:gd name="connsiteX381" fmla="*/ 1688830 w 5549367"/>
              <a:gd name="connsiteY381" fmla="*/ 4686849 h 6267695"/>
              <a:gd name="connsiteX382" fmla="*/ 1688828 w 5549367"/>
              <a:gd name="connsiteY382" fmla="*/ 4686848 h 6267695"/>
              <a:gd name="connsiteX383" fmla="*/ 2579014 w 5549367"/>
              <a:gd name="connsiteY383" fmla="*/ 4685656 h 6267695"/>
              <a:gd name="connsiteX384" fmla="*/ 2579014 w 5549367"/>
              <a:gd name="connsiteY384" fmla="*/ 4685657 h 6267695"/>
              <a:gd name="connsiteX385" fmla="*/ 2580191 w 5549367"/>
              <a:gd name="connsiteY385" fmla="*/ 4685895 h 6267695"/>
              <a:gd name="connsiteX386" fmla="*/ 2579250 w 5549367"/>
              <a:gd name="connsiteY386" fmla="*/ 4686611 h 6267695"/>
              <a:gd name="connsiteX387" fmla="*/ 2579250 w 5549367"/>
              <a:gd name="connsiteY387" fmla="*/ 4686611 h 6267695"/>
              <a:gd name="connsiteX388" fmla="*/ 2580192 w 5549367"/>
              <a:gd name="connsiteY388" fmla="*/ 4685895 h 6267695"/>
              <a:gd name="connsiteX389" fmla="*/ 2579014 w 5549367"/>
              <a:gd name="connsiteY389" fmla="*/ 4685656 h 6267695"/>
              <a:gd name="connsiteX390" fmla="*/ 1034263 w 5549367"/>
              <a:gd name="connsiteY390" fmla="*/ 4673562 h 6267695"/>
              <a:gd name="connsiteX391" fmla="*/ 1039007 w 5549367"/>
              <a:gd name="connsiteY391" fmla="*/ 4681872 h 6267695"/>
              <a:gd name="connsiteX392" fmla="*/ 1031751 w 5549367"/>
              <a:gd name="connsiteY392" fmla="*/ 4688433 h 6267695"/>
              <a:gd name="connsiteX393" fmla="*/ 1028706 w 5549367"/>
              <a:gd name="connsiteY393" fmla="*/ 4680917 h 6267695"/>
              <a:gd name="connsiteX394" fmla="*/ 1034263 w 5549367"/>
              <a:gd name="connsiteY394" fmla="*/ 4673562 h 6267695"/>
              <a:gd name="connsiteX395" fmla="*/ 1168706 w 5549367"/>
              <a:gd name="connsiteY395" fmla="*/ 4635463 h 6267695"/>
              <a:gd name="connsiteX396" fmla="*/ 1198391 w 5549367"/>
              <a:gd name="connsiteY396" fmla="*/ 4662810 h 6267695"/>
              <a:gd name="connsiteX397" fmla="*/ 1168706 w 5549367"/>
              <a:gd name="connsiteY397" fmla="*/ 4635463 h 6267695"/>
              <a:gd name="connsiteX398" fmla="*/ 1420220 w 5549367"/>
              <a:gd name="connsiteY398" fmla="*/ 4627409 h 6267695"/>
              <a:gd name="connsiteX399" fmla="*/ 1420220 w 5549367"/>
              <a:gd name="connsiteY399" fmla="*/ 4627411 h 6267695"/>
              <a:gd name="connsiteX400" fmla="*/ 1422339 w 5549367"/>
              <a:gd name="connsiteY400" fmla="*/ 4629796 h 6267695"/>
              <a:gd name="connsiteX401" fmla="*/ 1422340 w 5549367"/>
              <a:gd name="connsiteY401" fmla="*/ 4629796 h 6267695"/>
              <a:gd name="connsiteX402" fmla="*/ 1420220 w 5549367"/>
              <a:gd name="connsiteY402" fmla="*/ 4627409 h 6267695"/>
              <a:gd name="connsiteX403" fmla="*/ 2247728 w 5549367"/>
              <a:gd name="connsiteY403" fmla="*/ 4623112 h 6267695"/>
              <a:gd name="connsiteX404" fmla="*/ 2247728 w 5549367"/>
              <a:gd name="connsiteY404" fmla="*/ 4623113 h 6267695"/>
              <a:gd name="connsiteX405" fmla="*/ 2247963 w 5549367"/>
              <a:gd name="connsiteY405" fmla="*/ 4623351 h 6267695"/>
              <a:gd name="connsiteX406" fmla="*/ 2247964 w 5549367"/>
              <a:gd name="connsiteY406" fmla="*/ 4623351 h 6267695"/>
              <a:gd name="connsiteX407" fmla="*/ 2247728 w 5549367"/>
              <a:gd name="connsiteY407" fmla="*/ 4623112 h 6267695"/>
              <a:gd name="connsiteX408" fmla="*/ 2273411 w 5549367"/>
              <a:gd name="connsiteY408" fmla="*/ 4615473 h 6267695"/>
              <a:gd name="connsiteX409" fmla="*/ 2273410 w 5549367"/>
              <a:gd name="connsiteY409" fmla="*/ 4615474 h 6267695"/>
              <a:gd name="connsiteX410" fmla="*/ 2273174 w 5549367"/>
              <a:gd name="connsiteY410" fmla="*/ 4617144 h 6267695"/>
              <a:gd name="connsiteX411" fmla="*/ 2273175 w 5549367"/>
              <a:gd name="connsiteY411" fmla="*/ 4617144 h 6267695"/>
              <a:gd name="connsiteX412" fmla="*/ 2273411 w 5549367"/>
              <a:gd name="connsiteY412" fmla="*/ 4615473 h 6267695"/>
              <a:gd name="connsiteX413" fmla="*/ 1701551 w 5549367"/>
              <a:gd name="connsiteY413" fmla="*/ 4598047 h 6267695"/>
              <a:gd name="connsiteX414" fmla="*/ 1700374 w 5549367"/>
              <a:gd name="connsiteY414" fmla="*/ 4598762 h 6267695"/>
              <a:gd name="connsiteX415" fmla="*/ 1700375 w 5549367"/>
              <a:gd name="connsiteY415" fmla="*/ 4598763 h 6267695"/>
              <a:gd name="connsiteX416" fmla="*/ 1701554 w 5549367"/>
              <a:gd name="connsiteY416" fmla="*/ 4598047 h 6267695"/>
              <a:gd name="connsiteX417" fmla="*/ 325839 w 5549367"/>
              <a:gd name="connsiteY417" fmla="*/ 4584663 h 6267695"/>
              <a:gd name="connsiteX418" fmla="*/ 321957 w 5549367"/>
              <a:gd name="connsiteY418" fmla="*/ 4636580 h 6267695"/>
              <a:gd name="connsiteX419" fmla="*/ 325583 w 5549367"/>
              <a:gd name="connsiteY419" fmla="*/ 4584812 h 6267695"/>
              <a:gd name="connsiteX420" fmla="*/ 325839 w 5549367"/>
              <a:gd name="connsiteY420" fmla="*/ 4584663 h 6267695"/>
              <a:gd name="connsiteX421" fmla="*/ 1155894 w 5549367"/>
              <a:gd name="connsiteY421" fmla="*/ 4584662 h 6267695"/>
              <a:gd name="connsiteX422" fmla="*/ 1156080 w 5549367"/>
              <a:gd name="connsiteY422" fmla="*/ 4584687 h 6267695"/>
              <a:gd name="connsiteX423" fmla="*/ 1156068 w 5549367"/>
              <a:gd name="connsiteY423" fmla="*/ 4584886 h 6267695"/>
              <a:gd name="connsiteX424" fmla="*/ 1155688 w 5549367"/>
              <a:gd name="connsiteY424" fmla="*/ 4584774 h 6267695"/>
              <a:gd name="connsiteX425" fmla="*/ 1155894 w 5549367"/>
              <a:gd name="connsiteY425" fmla="*/ 4584662 h 6267695"/>
              <a:gd name="connsiteX426" fmla="*/ 1352125 w 5549367"/>
              <a:gd name="connsiteY426" fmla="*/ 4572027 h 6267695"/>
              <a:gd name="connsiteX427" fmla="*/ 1352098 w 5549367"/>
              <a:gd name="connsiteY427" fmla="*/ 4572029 h 6267695"/>
              <a:gd name="connsiteX428" fmla="*/ 1345998 w 5549367"/>
              <a:gd name="connsiteY428" fmla="*/ 4572742 h 6267695"/>
              <a:gd name="connsiteX429" fmla="*/ 1345998 w 5549367"/>
              <a:gd name="connsiteY429" fmla="*/ 4572743 h 6267695"/>
              <a:gd name="connsiteX430" fmla="*/ 1352125 w 5549367"/>
              <a:gd name="connsiteY430" fmla="*/ 4572027 h 6267695"/>
              <a:gd name="connsiteX431" fmla="*/ 750242 w 5549367"/>
              <a:gd name="connsiteY431" fmla="*/ 4571963 h 6267695"/>
              <a:gd name="connsiteX432" fmla="*/ 761937 w 5549367"/>
              <a:gd name="connsiteY432" fmla="*/ 4593481 h 6267695"/>
              <a:gd name="connsiteX433" fmla="*/ 754912 w 5549367"/>
              <a:gd name="connsiteY433" fmla="*/ 4597302 h 6267695"/>
              <a:gd name="connsiteX434" fmla="*/ 750242 w 5549367"/>
              <a:gd name="connsiteY434" fmla="*/ 4571963 h 6267695"/>
              <a:gd name="connsiteX435" fmla="*/ 326385 w 5549367"/>
              <a:gd name="connsiteY435" fmla="*/ 4559362 h 6267695"/>
              <a:gd name="connsiteX436" fmla="*/ 338792 w 5549367"/>
              <a:gd name="connsiteY436" fmla="*/ 4567016 h 6267695"/>
              <a:gd name="connsiteX437" fmla="*/ 323897 w 5549367"/>
              <a:gd name="connsiteY437" fmla="*/ 4584927 h 6267695"/>
              <a:gd name="connsiteX438" fmla="*/ 323638 w 5549367"/>
              <a:gd name="connsiteY438" fmla="*/ 4585075 h 6267695"/>
              <a:gd name="connsiteX439" fmla="*/ 304799 w 5549367"/>
              <a:gd name="connsiteY439" fmla="*/ 4578403 h 6267695"/>
              <a:gd name="connsiteX440" fmla="*/ 304861 w 5549367"/>
              <a:gd name="connsiteY440" fmla="*/ 4572573 h 6267695"/>
              <a:gd name="connsiteX441" fmla="*/ 312532 w 5549367"/>
              <a:gd name="connsiteY441" fmla="*/ 4567140 h 6267695"/>
              <a:gd name="connsiteX442" fmla="*/ 326385 w 5549367"/>
              <a:gd name="connsiteY442" fmla="*/ 4559362 h 6267695"/>
              <a:gd name="connsiteX443" fmla="*/ 2475811 w 5549367"/>
              <a:gd name="connsiteY443" fmla="*/ 4558897 h 6267695"/>
              <a:gd name="connsiteX444" fmla="*/ 2475810 w 5549367"/>
              <a:gd name="connsiteY444" fmla="*/ 4558898 h 6267695"/>
              <a:gd name="connsiteX445" fmla="*/ 2476281 w 5549367"/>
              <a:gd name="connsiteY445" fmla="*/ 4560090 h 6267695"/>
              <a:gd name="connsiteX446" fmla="*/ 2475340 w 5549367"/>
              <a:gd name="connsiteY446" fmla="*/ 4559613 h 6267695"/>
              <a:gd name="connsiteX447" fmla="*/ 2475340 w 5549367"/>
              <a:gd name="connsiteY447" fmla="*/ 4559613 h 6267695"/>
              <a:gd name="connsiteX448" fmla="*/ 2476282 w 5549367"/>
              <a:gd name="connsiteY448" fmla="*/ 4560091 h 6267695"/>
              <a:gd name="connsiteX449" fmla="*/ 2475811 w 5549367"/>
              <a:gd name="connsiteY449" fmla="*/ 4558897 h 6267695"/>
              <a:gd name="connsiteX450" fmla="*/ 1192593 w 5549367"/>
              <a:gd name="connsiteY450" fmla="*/ 4546562 h 6267695"/>
              <a:gd name="connsiteX451" fmla="*/ 1215829 w 5549367"/>
              <a:gd name="connsiteY451" fmla="*/ 4595863 h 6267695"/>
              <a:gd name="connsiteX452" fmla="*/ 1218270 w 5549367"/>
              <a:gd name="connsiteY452" fmla="*/ 4614390 h 6267695"/>
              <a:gd name="connsiteX453" fmla="*/ 1191315 w 5549367"/>
              <a:gd name="connsiteY453" fmla="*/ 4620726 h 6267695"/>
              <a:gd name="connsiteX454" fmla="*/ 1166932 w 5549367"/>
              <a:gd name="connsiteY454" fmla="*/ 4591284 h 6267695"/>
              <a:gd name="connsiteX455" fmla="*/ 1163816 w 5549367"/>
              <a:gd name="connsiteY455" fmla="*/ 4585328 h 6267695"/>
              <a:gd name="connsiteX456" fmla="*/ 1157113 w 5549367"/>
              <a:gd name="connsiteY456" fmla="*/ 4583428 h 6267695"/>
              <a:gd name="connsiteX457" fmla="*/ 1142677 w 5549367"/>
              <a:gd name="connsiteY457" fmla="*/ 4592151 h 6267695"/>
              <a:gd name="connsiteX458" fmla="*/ 1126049 w 5549367"/>
              <a:gd name="connsiteY458" fmla="*/ 4598565 h 6267695"/>
              <a:gd name="connsiteX459" fmla="*/ 1104970 w 5549367"/>
              <a:gd name="connsiteY459" fmla="*/ 4580471 h 6267695"/>
              <a:gd name="connsiteX460" fmla="*/ 1123537 w 5549367"/>
              <a:gd name="connsiteY460" fmla="*/ 4577741 h 6267695"/>
              <a:gd name="connsiteX461" fmla="*/ 1142468 w 5549367"/>
              <a:gd name="connsiteY461" fmla="*/ 4573684 h 6267695"/>
              <a:gd name="connsiteX462" fmla="*/ 1156442 w 5549367"/>
              <a:gd name="connsiteY462" fmla="*/ 4581043 h 6267695"/>
              <a:gd name="connsiteX463" fmla="*/ 1160280 w 5549367"/>
              <a:gd name="connsiteY463" fmla="*/ 4570930 h 6267695"/>
              <a:gd name="connsiteX464" fmla="*/ 1172662 w 5549367"/>
              <a:gd name="connsiteY464" fmla="*/ 4565078 h 6267695"/>
              <a:gd name="connsiteX465" fmla="*/ 1192593 w 5549367"/>
              <a:gd name="connsiteY465" fmla="*/ 4546562 h 6267695"/>
              <a:gd name="connsiteX466" fmla="*/ 1155685 w 5549367"/>
              <a:gd name="connsiteY466" fmla="*/ 4533862 h 6267695"/>
              <a:gd name="connsiteX467" fmla="*/ 1172856 w 5549367"/>
              <a:gd name="connsiteY467" fmla="*/ 4548423 h 6267695"/>
              <a:gd name="connsiteX468" fmla="*/ 1160361 w 5549367"/>
              <a:gd name="connsiteY468" fmla="*/ 4545161 h 6267695"/>
              <a:gd name="connsiteX469" fmla="*/ 1155685 w 5549367"/>
              <a:gd name="connsiteY469" fmla="*/ 4533862 h 6267695"/>
              <a:gd name="connsiteX470" fmla="*/ 2678211 w 5549367"/>
              <a:gd name="connsiteY470" fmla="*/ 4521657 h 6267695"/>
              <a:gd name="connsiteX471" fmla="*/ 2678210 w 5549367"/>
              <a:gd name="connsiteY471" fmla="*/ 4521658 h 6267695"/>
              <a:gd name="connsiteX472" fmla="*/ 2677739 w 5549367"/>
              <a:gd name="connsiteY472" fmla="*/ 4522611 h 6267695"/>
              <a:gd name="connsiteX473" fmla="*/ 2677740 w 5549367"/>
              <a:gd name="connsiteY473" fmla="*/ 4522612 h 6267695"/>
              <a:gd name="connsiteX474" fmla="*/ 2678211 w 5549367"/>
              <a:gd name="connsiteY474" fmla="*/ 4521657 h 6267695"/>
              <a:gd name="connsiteX475" fmla="*/ 2495603 w 5549367"/>
              <a:gd name="connsiteY475" fmla="*/ 4515212 h 6267695"/>
              <a:gd name="connsiteX476" fmla="*/ 2494897 w 5549367"/>
              <a:gd name="connsiteY476" fmla="*/ 4515450 h 6267695"/>
              <a:gd name="connsiteX477" fmla="*/ 2494897 w 5549367"/>
              <a:gd name="connsiteY477" fmla="*/ 4515451 h 6267695"/>
              <a:gd name="connsiteX478" fmla="*/ 2495604 w 5549367"/>
              <a:gd name="connsiteY478" fmla="*/ 4515212 h 6267695"/>
              <a:gd name="connsiteX479" fmla="*/ 2413607 w 5549367"/>
              <a:gd name="connsiteY479" fmla="*/ 4508528 h 6267695"/>
              <a:gd name="connsiteX480" fmla="*/ 2413606 w 5549367"/>
              <a:gd name="connsiteY480" fmla="*/ 4508529 h 6267695"/>
              <a:gd name="connsiteX481" fmla="*/ 2414312 w 5549367"/>
              <a:gd name="connsiteY481" fmla="*/ 4510198 h 6267695"/>
              <a:gd name="connsiteX482" fmla="*/ 2414314 w 5549367"/>
              <a:gd name="connsiteY482" fmla="*/ 4510199 h 6267695"/>
              <a:gd name="connsiteX483" fmla="*/ 2413607 w 5549367"/>
              <a:gd name="connsiteY483" fmla="*/ 4508528 h 6267695"/>
              <a:gd name="connsiteX484" fmla="*/ 733873 w 5549367"/>
              <a:gd name="connsiteY484" fmla="*/ 4470363 h 6267695"/>
              <a:gd name="connsiteX485" fmla="*/ 733873 w 5549367"/>
              <a:gd name="connsiteY485" fmla="*/ 4498020 h 6267695"/>
              <a:gd name="connsiteX486" fmla="*/ 728080 w 5549367"/>
              <a:gd name="connsiteY486" fmla="*/ 4496681 h 6267695"/>
              <a:gd name="connsiteX487" fmla="*/ 733873 w 5549367"/>
              <a:gd name="connsiteY487" fmla="*/ 4470363 h 6267695"/>
              <a:gd name="connsiteX488" fmla="*/ 914387 w 5549367"/>
              <a:gd name="connsiteY488" fmla="*/ 4458254 h 6267695"/>
              <a:gd name="connsiteX489" fmla="*/ 946633 w 5549367"/>
              <a:gd name="connsiteY489" fmla="*/ 4474452 h 6267695"/>
              <a:gd name="connsiteX490" fmla="*/ 935788 w 5549367"/>
              <a:gd name="connsiteY490" fmla="*/ 4487363 h 6267695"/>
              <a:gd name="connsiteX491" fmla="*/ 914387 w 5549367"/>
              <a:gd name="connsiteY491" fmla="*/ 4458254 h 6267695"/>
              <a:gd name="connsiteX492" fmla="*/ 699454 w 5549367"/>
              <a:gd name="connsiteY492" fmla="*/ 4457699 h 6267695"/>
              <a:gd name="connsiteX493" fmla="*/ 711309 w 5549367"/>
              <a:gd name="connsiteY493" fmla="*/ 4464462 h 6267695"/>
              <a:gd name="connsiteX494" fmla="*/ 685785 w 5549367"/>
              <a:gd name="connsiteY494" fmla="*/ 4460679 h 6267695"/>
              <a:gd name="connsiteX495" fmla="*/ 699454 w 5549367"/>
              <a:gd name="connsiteY495" fmla="*/ 4457699 h 6267695"/>
              <a:gd name="connsiteX496" fmla="*/ 583698 w 5549367"/>
              <a:gd name="connsiteY496" fmla="*/ 4445747 h 6267695"/>
              <a:gd name="connsiteX497" fmla="*/ 610866 w 5549367"/>
              <a:gd name="connsiteY497" fmla="*/ 4468644 h 6267695"/>
              <a:gd name="connsiteX498" fmla="*/ 600949 w 5549367"/>
              <a:gd name="connsiteY498" fmla="*/ 4472575 h 6267695"/>
              <a:gd name="connsiteX499" fmla="*/ 571486 w 5549367"/>
              <a:gd name="connsiteY499" fmla="*/ 4456152 h 6267695"/>
              <a:gd name="connsiteX500" fmla="*/ 583698 w 5549367"/>
              <a:gd name="connsiteY500" fmla="*/ 4445747 h 6267695"/>
              <a:gd name="connsiteX501" fmla="*/ 1244580 w 5549367"/>
              <a:gd name="connsiteY501" fmla="*/ 4444963 h 6267695"/>
              <a:gd name="connsiteX502" fmla="*/ 1266359 w 5549367"/>
              <a:gd name="connsiteY502" fmla="*/ 4468552 h 6267695"/>
              <a:gd name="connsiteX503" fmla="*/ 1244580 w 5549367"/>
              <a:gd name="connsiteY503" fmla="*/ 4444963 h 6267695"/>
              <a:gd name="connsiteX504" fmla="*/ 1402154 w 5549367"/>
              <a:gd name="connsiteY504" fmla="*/ 4432694 h 6267695"/>
              <a:gd name="connsiteX505" fmla="*/ 1410498 w 5549367"/>
              <a:gd name="connsiteY505" fmla="*/ 4436910 h 6267695"/>
              <a:gd name="connsiteX506" fmla="*/ 1423025 w 5549367"/>
              <a:gd name="connsiteY506" fmla="*/ 4446732 h 6267695"/>
              <a:gd name="connsiteX507" fmla="*/ 1396986 w 5549367"/>
              <a:gd name="connsiteY507" fmla="*/ 4438113 h 6267695"/>
              <a:gd name="connsiteX508" fmla="*/ 1402154 w 5549367"/>
              <a:gd name="connsiteY508" fmla="*/ 4432694 h 6267695"/>
              <a:gd name="connsiteX509" fmla="*/ 819389 w 5549367"/>
              <a:gd name="connsiteY509" fmla="*/ 4394898 h 6267695"/>
              <a:gd name="connsiteX510" fmla="*/ 836656 w 5549367"/>
              <a:gd name="connsiteY510" fmla="*/ 4398086 h 6267695"/>
              <a:gd name="connsiteX511" fmla="*/ 812787 w 5549367"/>
              <a:gd name="connsiteY511" fmla="*/ 4412460 h 6267695"/>
              <a:gd name="connsiteX512" fmla="*/ 819389 w 5549367"/>
              <a:gd name="connsiteY512" fmla="*/ 4394898 h 6267695"/>
              <a:gd name="connsiteX513" fmla="*/ 1473181 w 5549367"/>
              <a:gd name="connsiteY513" fmla="*/ 4394282 h 6267695"/>
              <a:gd name="connsiteX514" fmla="*/ 1495854 w 5549367"/>
              <a:gd name="connsiteY514" fmla="*/ 4405693 h 6267695"/>
              <a:gd name="connsiteX515" fmla="*/ 1473181 w 5549367"/>
              <a:gd name="connsiteY515" fmla="*/ 4394282 h 6267695"/>
              <a:gd name="connsiteX516" fmla="*/ 349641 w 5549367"/>
              <a:gd name="connsiteY516" fmla="*/ 4381634 h 6267695"/>
              <a:gd name="connsiteX517" fmla="*/ 355142 w 5549367"/>
              <a:gd name="connsiteY517" fmla="*/ 4383184 h 6267695"/>
              <a:gd name="connsiteX518" fmla="*/ 372244 w 5549367"/>
              <a:gd name="connsiteY518" fmla="*/ 4425144 h 6267695"/>
              <a:gd name="connsiteX519" fmla="*/ 363402 w 5549367"/>
              <a:gd name="connsiteY519" fmla="*/ 4435140 h 6267695"/>
              <a:gd name="connsiteX520" fmla="*/ 349791 w 5549367"/>
              <a:gd name="connsiteY520" fmla="*/ 4431011 h 6267695"/>
              <a:gd name="connsiteX521" fmla="*/ 330196 w 5549367"/>
              <a:gd name="connsiteY521" fmla="*/ 4402522 h 6267695"/>
              <a:gd name="connsiteX522" fmla="*/ 349641 w 5549367"/>
              <a:gd name="connsiteY522" fmla="*/ 4381634 h 6267695"/>
              <a:gd name="connsiteX523" fmla="*/ 1370310 w 5549367"/>
              <a:gd name="connsiteY523" fmla="*/ 4381574 h 6267695"/>
              <a:gd name="connsiteX524" fmla="*/ 1378782 w 5549367"/>
              <a:gd name="connsiteY524" fmla="*/ 4388867 h 6267695"/>
              <a:gd name="connsiteX525" fmla="*/ 1367898 w 5549367"/>
              <a:gd name="connsiteY525" fmla="*/ 4396581 h 6267695"/>
              <a:gd name="connsiteX526" fmla="*/ 1358911 w 5549367"/>
              <a:gd name="connsiteY526" fmla="*/ 4390367 h 6267695"/>
              <a:gd name="connsiteX527" fmla="*/ 1370310 w 5549367"/>
              <a:gd name="connsiteY527" fmla="*/ 4381574 h 6267695"/>
              <a:gd name="connsiteX528" fmla="*/ 1028688 w 5549367"/>
              <a:gd name="connsiteY528" fmla="*/ 4381462 h 6267695"/>
              <a:gd name="connsiteX529" fmla="*/ 1072797 w 5549367"/>
              <a:gd name="connsiteY529" fmla="*/ 4406714 h 6267695"/>
              <a:gd name="connsiteX530" fmla="*/ 1028688 w 5549367"/>
              <a:gd name="connsiteY530" fmla="*/ 4381462 h 6267695"/>
              <a:gd name="connsiteX531" fmla="*/ 18072 w 5549367"/>
              <a:gd name="connsiteY531" fmla="*/ 4368762 h 6267695"/>
              <a:gd name="connsiteX532" fmla="*/ 69674 w 5549367"/>
              <a:gd name="connsiteY532" fmla="*/ 4414588 h 6267695"/>
              <a:gd name="connsiteX533" fmla="*/ 30052 w 5549367"/>
              <a:gd name="connsiteY533" fmla="*/ 4459981 h 6267695"/>
              <a:gd name="connsiteX534" fmla="*/ 1465 w 5549367"/>
              <a:gd name="connsiteY534" fmla="*/ 4401218 h 6267695"/>
              <a:gd name="connsiteX535" fmla="*/ 18072 w 5549367"/>
              <a:gd name="connsiteY535" fmla="*/ 4368762 h 6267695"/>
              <a:gd name="connsiteX536" fmla="*/ 2680096 w 5549367"/>
              <a:gd name="connsiteY536" fmla="*/ 4368640 h 6267695"/>
              <a:gd name="connsiteX537" fmla="*/ 2679625 w 5549367"/>
              <a:gd name="connsiteY537" fmla="*/ 4369594 h 6267695"/>
              <a:gd name="connsiteX538" fmla="*/ 2679625 w 5549367"/>
              <a:gd name="connsiteY538" fmla="*/ 4369595 h 6267695"/>
              <a:gd name="connsiteX539" fmla="*/ 2680096 w 5549367"/>
              <a:gd name="connsiteY539" fmla="*/ 4368640 h 6267695"/>
              <a:gd name="connsiteX540" fmla="*/ 1377117 w 5549367"/>
              <a:gd name="connsiteY540" fmla="*/ 4343363 h 6267695"/>
              <a:gd name="connsiteX541" fmla="*/ 1384819 w 5549367"/>
              <a:gd name="connsiteY541" fmla="*/ 4353757 h 6267695"/>
              <a:gd name="connsiteX542" fmla="*/ 1379132 w 5549367"/>
              <a:gd name="connsiteY542" fmla="*/ 4357366 h 6267695"/>
              <a:gd name="connsiteX543" fmla="*/ 1371658 w 5549367"/>
              <a:gd name="connsiteY543" fmla="*/ 4352069 h 6267695"/>
              <a:gd name="connsiteX544" fmla="*/ 1377117 w 5549367"/>
              <a:gd name="connsiteY544" fmla="*/ 4343363 h 6267695"/>
              <a:gd name="connsiteX545" fmla="*/ 921017 w 5549367"/>
              <a:gd name="connsiteY545" fmla="*/ 4331085 h 6267695"/>
              <a:gd name="connsiteX546" fmla="*/ 935992 w 5549367"/>
              <a:gd name="connsiteY546" fmla="*/ 4340169 h 6267695"/>
              <a:gd name="connsiteX547" fmla="*/ 892949 w 5549367"/>
              <a:gd name="connsiteY547" fmla="*/ 4355461 h 6267695"/>
              <a:gd name="connsiteX548" fmla="*/ 891311 w 5549367"/>
              <a:gd name="connsiteY548" fmla="*/ 4345280 h 6267695"/>
              <a:gd name="connsiteX549" fmla="*/ 921017 w 5549367"/>
              <a:gd name="connsiteY549" fmla="*/ 4331085 h 6267695"/>
              <a:gd name="connsiteX550" fmla="*/ 1249900 w 5549367"/>
              <a:gd name="connsiteY550" fmla="*/ 4330839 h 6267695"/>
              <a:gd name="connsiteX551" fmla="*/ 1248945 w 5549367"/>
              <a:gd name="connsiteY551" fmla="*/ 4341456 h 6267695"/>
              <a:gd name="connsiteX552" fmla="*/ 1235717 w 5549367"/>
              <a:gd name="connsiteY552" fmla="*/ 4354754 h 6267695"/>
              <a:gd name="connsiteX553" fmla="*/ 1233069 w 5549367"/>
              <a:gd name="connsiteY553" fmla="*/ 4344867 h 6267695"/>
              <a:gd name="connsiteX554" fmla="*/ 1249900 w 5549367"/>
              <a:gd name="connsiteY554" fmla="*/ 4330839 h 6267695"/>
              <a:gd name="connsiteX555" fmla="*/ 1375723 w 5549367"/>
              <a:gd name="connsiteY555" fmla="*/ 4317974 h 6267695"/>
              <a:gd name="connsiteX556" fmla="*/ 1392796 w 5549367"/>
              <a:gd name="connsiteY556" fmla="*/ 4333006 h 6267695"/>
              <a:gd name="connsiteX557" fmla="*/ 1387845 w 5549367"/>
              <a:gd name="connsiteY557" fmla="*/ 4332890 h 6267695"/>
              <a:gd name="connsiteX558" fmla="*/ 1391903 w 5549367"/>
              <a:gd name="connsiteY558" fmla="*/ 4335424 h 6267695"/>
              <a:gd name="connsiteX559" fmla="*/ 1394340 w 5549367"/>
              <a:gd name="connsiteY559" fmla="*/ 4343972 h 6267695"/>
              <a:gd name="connsiteX560" fmla="*/ 1389819 w 5549367"/>
              <a:gd name="connsiteY560" fmla="*/ 4346502 h 6267695"/>
              <a:gd name="connsiteX561" fmla="*/ 1384415 w 5549367"/>
              <a:gd name="connsiteY561" fmla="*/ 4339578 h 6267695"/>
              <a:gd name="connsiteX562" fmla="*/ 1384313 w 5549367"/>
              <a:gd name="connsiteY562" fmla="*/ 4332807 h 6267695"/>
              <a:gd name="connsiteX563" fmla="*/ 1380716 w 5549367"/>
              <a:gd name="connsiteY563" fmla="*/ 4332722 h 6267695"/>
              <a:gd name="connsiteX564" fmla="*/ 1371673 w 5549367"/>
              <a:gd name="connsiteY564" fmla="*/ 4325043 h 6267695"/>
              <a:gd name="connsiteX565" fmla="*/ 1375723 w 5549367"/>
              <a:gd name="connsiteY565" fmla="*/ 4317974 h 6267695"/>
              <a:gd name="connsiteX566" fmla="*/ 717362 w 5549367"/>
              <a:gd name="connsiteY566" fmla="*/ 4299649 h 6267695"/>
              <a:gd name="connsiteX567" fmla="*/ 717362 w 5549367"/>
              <a:gd name="connsiteY567" fmla="*/ 4299650 h 6267695"/>
              <a:gd name="connsiteX568" fmla="*/ 717599 w 5549367"/>
              <a:gd name="connsiteY568" fmla="*/ 4299650 h 6267695"/>
              <a:gd name="connsiteX569" fmla="*/ 717599 w 5549367"/>
              <a:gd name="connsiteY569" fmla="*/ 4299649 h 6267695"/>
              <a:gd name="connsiteX570" fmla="*/ 717362 w 5549367"/>
              <a:gd name="connsiteY570" fmla="*/ 4299649 h 6267695"/>
              <a:gd name="connsiteX571" fmla="*/ 216838 w 5549367"/>
              <a:gd name="connsiteY571" fmla="*/ 4293237 h 6267695"/>
              <a:gd name="connsiteX572" fmla="*/ 230990 w 5549367"/>
              <a:gd name="connsiteY572" fmla="*/ 4294164 h 6267695"/>
              <a:gd name="connsiteX573" fmla="*/ 259758 w 5549367"/>
              <a:gd name="connsiteY573" fmla="*/ 4304559 h 6267695"/>
              <a:gd name="connsiteX574" fmla="*/ 209262 w 5549367"/>
              <a:gd name="connsiteY574" fmla="*/ 4320435 h 6267695"/>
              <a:gd name="connsiteX575" fmla="*/ 216838 w 5549367"/>
              <a:gd name="connsiteY575" fmla="*/ 4293237 h 6267695"/>
              <a:gd name="connsiteX576" fmla="*/ 2235002 w 5549367"/>
              <a:gd name="connsiteY576" fmla="*/ 4293204 h 6267695"/>
              <a:gd name="connsiteX577" fmla="*/ 2232890 w 5549367"/>
              <a:gd name="connsiteY577" fmla="*/ 4293442 h 6267695"/>
              <a:gd name="connsiteX578" fmla="*/ 2232884 w 5549367"/>
              <a:gd name="connsiteY578" fmla="*/ 4293444 h 6267695"/>
              <a:gd name="connsiteX579" fmla="*/ 2235004 w 5549367"/>
              <a:gd name="connsiteY579" fmla="*/ 4293205 h 6267695"/>
              <a:gd name="connsiteX580" fmla="*/ 2832308 w 5549367"/>
              <a:gd name="connsiteY580" fmla="*/ 4280553 h 6267695"/>
              <a:gd name="connsiteX581" fmla="*/ 2830895 w 5549367"/>
              <a:gd name="connsiteY581" fmla="*/ 4282223 h 6267695"/>
              <a:gd name="connsiteX582" fmla="*/ 2830188 w 5549367"/>
              <a:gd name="connsiteY582" fmla="*/ 4281508 h 6267695"/>
              <a:gd name="connsiteX583" fmla="*/ 2830188 w 5549367"/>
              <a:gd name="connsiteY583" fmla="*/ 4281508 h 6267695"/>
              <a:gd name="connsiteX584" fmla="*/ 2830895 w 5549367"/>
              <a:gd name="connsiteY584" fmla="*/ 4282224 h 6267695"/>
              <a:gd name="connsiteX585" fmla="*/ 2832309 w 5549367"/>
              <a:gd name="connsiteY585" fmla="*/ 4280553 h 6267695"/>
              <a:gd name="connsiteX586" fmla="*/ 841065 w 5549367"/>
              <a:gd name="connsiteY586" fmla="*/ 4273153 h 6267695"/>
              <a:gd name="connsiteX587" fmla="*/ 848134 w 5549367"/>
              <a:gd name="connsiteY587" fmla="*/ 4278166 h 6267695"/>
              <a:gd name="connsiteX588" fmla="*/ 848116 w 5549367"/>
              <a:gd name="connsiteY588" fmla="*/ 4278152 h 6267695"/>
              <a:gd name="connsiteX589" fmla="*/ 841066 w 5549367"/>
              <a:gd name="connsiteY589" fmla="*/ 4273153 h 6267695"/>
              <a:gd name="connsiteX590" fmla="*/ 758125 w 5549367"/>
              <a:gd name="connsiteY590" fmla="*/ 4268617 h 6267695"/>
              <a:gd name="connsiteX591" fmla="*/ 758124 w 5549367"/>
              <a:gd name="connsiteY591" fmla="*/ 4268618 h 6267695"/>
              <a:gd name="connsiteX592" fmla="*/ 757419 w 5549367"/>
              <a:gd name="connsiteY592" fmla="*/ 4269571 h 6267695"/>
              <a:gd name="connsiteX593" fmla="*/ 757419 w 5549367"/>
              <a:gd name="connsiteY593" fmla="*/ 4269572 h 6267695"/>
              <a:gd name="connsiteX594" fmla="*/ 758125 w 5549367"/>
              <a:gd name="connsiteY594" fmla="*/ 4268617 h 6267695"/>
              <a:gd name="connsiteX595" fmla="*/ 2374729 w 5549367"/>
              <a:gd name="connsiteY595" fmla="*/ 4267901 h 6267695"/>
              <a:gd name="connsiteX596" fmla="*/ 2374728 w 5549367"/>
              <a:gd name="connsiteY596" fmla="*/ 4267902 h 6267695"/>
              <a:gd name="connsiteX597" fmla="*/ 2374728 w 5549367"/>
              <a:gd name="connsiteY597" fmla="*/ 4268140 h 6267695"/>
              <a:gd name="connsiteX598" fmla="*/ 2374729 w 5549367"/>
              <a:gd name="connsiteY598" fmla="*/ 4268140 h 6267695"/>
              <a:gd name="connsiteX599" fmla="*/ 2374729 w 5549367"/>
              <a:gd name="connsiteY599" fmla="*/ 4267901 h 6267695"/>
              <a:gd name="connsiteX600" fmla="*/ 318349 w 5549367"/>
              <a:gd name="connsiteY600" fmla="*/ 4242828 h 6267695"/>
              <a:gd name="connsiteX601" fmla="*/ 318806 w 5549367"/>
              <a:gd name="connsiteY601" fmla="*/ 4287699 h 6267695"/>
              <a:gd name="connsiteX602" fmla="*/ 294304 w 5549367"/>
              <a:gd name="connsiteY602" fmla="*/ 4253692 h 6267695"/>
              <a:gd name="connsiteX603" fmla="*/ 318349 w 5549367"/>
              <a:gd name="connsiteY603" fmla="*/ 4242828 h 6267695"/>
              <a:gd name="connsiteX604" fmla="*/ 3009732 w 5549367"/>
              <a:gd name="connsiteY604" fmla="*/ 4221829 h 6267695"/>
              <a:gd name="connsiteX605" fmla="*/ 3009732 w 5549367"/>
              <a:gd name="connsiteY605" fmla="*/ 4223500 h 6267695"/>
              <a:gd name="connsiteX606" fmla="*/ 3009733 w 5549367"/>
              <a:gd name="connsiteY606" fmla="*/ 4223500 h 6267695"/>
              <a:gd name="connsiteX607" fmla="*/ 3009733 w 5549367"/>
              <a:gd name="connsiteY607" fmla="*/ 4221829 h 6267695"/>
              <a:gd name="connsiteX608" fmla="*/ 2270848 w 5549367"/>
              <a:gd name="connsiteY608" fmla="*/ 4212697 h 6267695"/>
              <a:gd name="connsiteX609" fmla="*/ 2270849 w 5549367"/>
              <a:gd name="connsiteY609" fmla="*/ 4212698 h 6267695"/>
              <a:gd name="connsiteX610" fmla="*/ 2294146 w 5549367"/>
              <a:gd name="connsiteY610" fmla="*/ 4214190 h 6267695"/>
              <a:gd name="connsiteX611" fmla="*/ 2294144 w 5549367"/>
              <a:gd name="connsiteY611" fmla="*/ 4214189 h 6267695"/>
              <a:gd name="connsiteX612" fmla="*/ 1354570 w 5549367"/>
              <a:gd name="connsiteY612" fmla="*/ 4192042 h 6267695"/>
              <a:gd name="connsiteX613" fmla="*/ 1364790 w 5549367"/>
              <a:gd name="connsiteY613" fmla="*/ 4199744 h 6267695"/>
              <a:gd name="connsiteX614" fmla="*/ 1355805 w 5549367"/>
              <a:gd name="connsiteY614" fmla="*/ 4214070 h 6267695"/>
              <a:gd name="connsiteX615" fmla="*/ 1347296 w 5549367"/>
              <a:gd name="connsiteY615" fmla="*/ 4207074 h 6267695"/>
              <a:gd name="connsiteX616" fmla="*/ 1354570 w 5549367"/>
              <a:gd name="connsiteY616" fmla="*/ 4192042 h 6267695"/>
              <a:gd name="connsiteX617" fmla="*/ 2768455 w 5549367"/>
              <a:gd name="connsiteY617" fmla="*/ 4191750 h 6267695"/>
              <a:gd name="connsiteX618" fmla="*/ 2768454 w 5549367"/>
              <a:gd name="connsiteY618" fmla="*/ 4191751 h 6267695"/>
              <a:gd name="connsiteX619" fmla="*/ 2768925 w 5549367"/>
              <a:gd name="connsiteY619" fmla="*/ 4192943 h 6267695"/>
              <a:gd name="connsiteX620" fmla="*/ 2767748 w 5549367"/>
              <a:gd name="connsiteY620" fmla="*/ 4192228 h 6267695"/>
              <a:gd name="connsiteX621" fmla="*/ 2767748 w 5549367"/>
              <a:gd name="connsiteY621" fmla="*/ 4192228 h 6267695"/>
              <a:gd name="connsiteX622" fmla="*/ 2768926 w 5549367"/>
              <a:gd name="connsiteY622" fmla="*/ 4192944 h 6267695"/>
              <a:gd name="connsiteX623" fmla="*/ 2768455 w 5549367"/>
              <a:gd name="connsiteY623" fmla="*/ 4191750 h 6267695"/>
              <a:gd name="connsiteX624" fmla="*/ 1575426 w 5549367"/>
              <a:gd name="connsiteY624" fmla="*/ 4191411 h 6267695"/>
              <a:gd name="connsiteX625" fmla="*/ 1596150 w 5549367"/>
              <a:gd name="connsiteY625" fmla="*/ 4205475 h 6267695"/>
              <a:gd name="connsiteX626" fmla="*/ 1588163 w 5549367"/>
              <a:gd name="connsiteY626" fmla="*/ 4212619 h 6267695"/>
              <a:gd name="connsiteX627" fmla="*/ 1575426 w 5549367"/>
              <a:gd name="connsiteY627" fmla="*/ 4191411 h 6267695"/>
              <a:gd name="connsiteX628" fmla="*/ 1543791 w 5549367"/>
              <a:gd name="connsiteY628" fmla="*/ 4191064 h 6267695"/>
              <a:gd name="connsiteX629" fmla="*/ 1558603 w 5549367"/>
              <a:gd name="connsiteY629" fmla="*/ 4199052 h 6267695"/>
              <a:gd name="connsiteX630" fmla="*/ 1555700 w 5549367"/>
              <a:gd name="connsiteY630" fmla="*/ 4215683 h 6267695"/>
              <a:gd name="connsiteX631" fmla="*/ 1523981 w 5549367"/>
              <a:gd name="connsiteY631" fmla="*/ 4201012 h 6267695"/>
              <a:gd name="connsiteX632" fmla="*/ 1543791 w 5549367"/>
              <a:gd name="connsiteY632" fmla="*/ 4191064 h 6267695"/>
              <a:gd name="connsiteX633" fmla="*/ 1248768 w 5549367"/>
              <a:gd name="connsiteY633" fmla="*/ 4190963 h 6267695"/>
              <a:gd name="connsiteX634" fmla="*/ 1283479 w 5549367"/>
              <a:gd name="connsiteY634" fmla="*/ 4195168 h 6267695"/>
              <a:gd name="connsiteX635" fmla="*/ 1314370 w 5549367"/>
              <a:gd name="connsiteY635" fmla="*/ 4230649 h 6267695"/>
              <a:gd name="connsiteX636" fmla="*/ 1282534 w 5549367"/>
              <a:gd name="connsiteY636" fmla="*/ 4249887 h 6267695"/>
              <a:gd name="connsiteX637" fmla="*/ 1318772 w 5549367"/>
              <a:gd name="connsiteY637" fmla="*/ 4290222 h 6267695"/>
              <a:gd name="connsiteX638" fmla="*/ 1285559 w 5549367"/>
              <a:gd name="connsiteY638" fmla="*/ 4285781 h 6267695"/>
              <a:gd name="connsiteX639" fmla="*/ 1237889 w 5549367"/>
              <a:gd name="connsiteY639" fmla="*/ 4246909 h 6267695"/>
              <a:gd name="connsiteX640" fmla="*/ 1251000 w 5549367"/>
              <a:gd name="connsiteY640" fmla="*/ 4225107 h 6267695"/>
              <a:gd name="connsiteX641" fmla="*/ 1248768 w 5549367"/>
              <a:gd name="connsiteY641" fmla="*/ 4190963 h 6267695"/>
              <a:gd name="connsiteX642" fmla="*/ 1149140 w 5549367"/>
              <a:gd name="connsiteY642" fmla="*/ 4190963 h 6267695"/>
              <a:gd name="connsiteX643" fmla="*/ 1117587 w 5549367"/>
              <a:gd name="connsiteY643" fmla="*/ 4232686 h 6267695"/>
              <a:gd name="connsiteX644" fmla="*/ 1149140 w 5549367"/>
              <a:gd name="connsiteY644" fmla="*/ 4190963 h 6267695"/>
              <a:gd name="connsiteX645" fmla="*/ 1638281 w 5549367"/>
              <a:gd name="connsiteY645" fmla="*/ 4178263 h 6267695"/>
              <a:gd name="connsiteX646" fmla="*/ 1664090 w 5549367"/>
              <a:gd name="connsiteY646" fmla="*/ 4200055 h 6267695"/>
              <a:gd name="connsiteX647" fmla="*/ 1638281 w 5549367"/>
              <a:gd name="connsiteY647" fmla="*/ 4178263 h 6267695"/>
              <a:gd name="connsiteX648" fmla="*/ 1193786 w 5549367"/>
              <a:gd name="connsiteY648" fmla="*/ 4178263 h 6267695"/>
              <a:gd name="connsiteX649" fmla="*/ 1224792 w 5549367"/>
              <a:gd name="connsiteY649" fmla="*/ 4198318 h 6267695"/>
              <a:gd name="connsiteX650" fmla="*/ 1193786 w 5549367"/>
              <a:gd name="connsiteY650" fmla="*/ 4178263 h 6267695"/>
              <a:gd name="connsiteX651" fmla="*/ 4490395 w 5549367"/>
              <a:gd name="connsiteY651" fmla="*/ 4165563 h 6267695"/>
              <a:gd name="connsiteX652" fmla="*/ 4503829 w 5549367"/>
              <a:gd name="connsiteY652" fmla="*/ 4186772 h 6267695"/>
              <a:gd name="connsiteX653" fmla="*/ 4532696 w 5549367"/>
              <a:gd name="connsiteY653" fmla="*/ 4171814 h 6267695"/>
              <a:gd name="connsiteX654" fmla="*/ 4532577 w 5549367"/>
              <a:gd name="connsiteY654" fmla="*/ 4170930 h 6267695"/>
              <a:gd name="connsiteX655" fmla="*/ 4532590 w 5549367"/>
              <a:gd name="connsiteY655" fmla="*/ 4171005 h 6267695"/>
              <a:gd name="connsiteX656" fmla="*/ 4533083 w 5549367"/>
              <a:gd name="connsiteY656" fmla="*/ 4171502 h 6267695"/>
              <a:gd name="connsiteX657" fmla="*/ 4532721 w 5549367"/>
              <a:gd name="connsiteY657" fmla="*/ 4171792 h 6267695"/>
              <a:gd name="connsiteX658" fmla="*/ 4490033 w 5549367"/>
              <a:gd name="connsiteY658" fmla="*/ 4226146 h 6267695"/>
              <a:gd name="connsiteX659" fmla="*/ 4478498 w 5549367"/>
              <a:gd name="connsiteY659" fmla="*/ 4254452 h 6267695"/>
              <a:gd name="connsiteX660" fmla="*/ 4428781 w 5549367"/>
              <a:gd name="connsiteY660" fmla="*/ 4312415 h 6267695"/>
              <a:gd name="connsiteX661" fmla="*/ 4415397 w 5549367"/>
              <a:gd name="connsiteY661" fmla="*/ 4322065 h 6267695"/>
              <a:gd name="connsiteX662" fmla="*/ 4411629 w 5549367"/>
              <a:gd name="connsiteY662" fmla="*/ 4303291 h 6267695"/>
              <a:gd name="connsiteX663" fmla="*/ 4407980 w 5549367"/>
              <a:gd name="connsiteY663" fmla="*/ 4292720 h 6267695"/>
              <a:gd name="connsiteX664" fmla="*/ 4490395 w 5549367"/>
              <a:gd name="connsiteY664" fmla="*/ 4194448 h 6267695"/>
              <a:gd name="connsiteX665" fmla="*/ 4490395 w 5549367"/>
              <a:gd name="connsiteY665" fmla="*/ 4165563 h 6267695"/>
              <a:gd name="connsiteX666" fmla="*/ 4557819 w 5549367"/>
              <a:gd name="connsiteY666" fmla="*/ 4153931 h 6267695"/>
              <a:gd name="connsiteX667" fmla="*/ 4558699 w 5549367"/>
              <a:gd name="connsiteY667" fmla="*/ 4164969 h 6267695"/>
              <a:gd name="connsiteX668" fmla="*/ 4533881 w 5549367"/>
              <a:gd name="connsiteY668" fmla="*/ 4169299 h 6267695"/>
              <a:gd name="connsiteX669" fmla="*/ 4538148 w 5549367"/>
              <a:gd name="connsiteY669" fmla="*/ 4165354 h 6267695"/>
              <a:gd name="connsiteX670" fmla="*/ 4557819 w 5549367"/>
              <a:gd name="connsiteY670" fmla="*/ 4153931 h 6267695"/>
              <a:gd name="connsiteX671" fmla="*/ 327991 w 5549367"/>
              <a:gd name="connsiteY671" fmla="*/ 4152862 h 6267695"/>
              <a:gd name="connsiteX672" fmla="*/ 338207 w 5549367"/>
              <a:gd name="connsiteY672" fmla="*/ 4166257 h 6267695"/>
              <a:gd name="connsiteX673" fmla="*/ 359193 w 5549367"/>
              <a:gd name="connsiteY673" fmla="*/ 4167013 h 6267695"/>
              <a:gd name="connsiteX674" fmla="*/ 348604 w 5549367"/>
              <a:gd name="connsiteY674" fmla="*/ 4185097 h 6267695"/>
              <a:gd name="connsiteX675" fmla="*/ 337868 w 5549367"/>
              <a:gd name="connsiteY675" fmla="*/ 4166591 h 6267695"/>
              <a:gd name="connsiteX676" fmla="*/ 318868 w 5549367"/>
              <a:gd name="connsiteY676" fmla="*/ 4175919 h 6267695"/>
              <a:gd name="connsiteX677" fmla="*/ 304799 w 5549367"/>
              <a:gd name="connsiteY677" fmla="*/ 4179132 h 6267695"/>
              <a:gd name="connsiteX678" fmla="*/ 305195 w 5549367"/>
              <a:gd name="connsiteY678" fmla="*/ 4166405 h 6267695"/>
              <a:gd name="connsiteX679" fmla="*/ 327991 w 5549367"/>
              <a:gd name="connsiteY679" fmla="*/ 4152862 h 6267695"/>
              <a:gd name="connsiteX680" fmla="*/ 1606392 w 5549367"/>
              <a:gd name="connsiteY680" fmla="*/ 4140749 h 6267695"/>
              <a:gd name="connsiteX681" fmla="*/ 1612029 w 5549367"/>
              <a:gd name="connsiteY681" fmla="*/ 4145251 h 6267695"/>
              <a:gd name="connsiteX682" fmla="*/ 1606150 w 5549367"/>
              <a:gd name="connsiteY682" fmla="*/ 4158076 h 6267695"/>
              <a:gd name="connsiteX683" fmla="*/ 1600475 w 5549367"/>
              <a:gd name="connsiteY683" fmla="*/ 4153611 h 6267695"/>
              <a:gd name="connsiteX684" fmla="*/ 1606392 w 5549367"/>
              <a:gd name="connsiteY684" fmla="*/ 4140749 h 6267695"/>
              <a:gd name="connsiteX685" fmla="*/ 1245418 w 5549367"/>
              <a:gd name="connsiteY685" fmla="*/ 4127462 h 6267695"/>
              <a:gd name="connsiteX686" fmla="*/ 1270174 w 5549367"/>
              <a:gd name="connsiteY686" fmla="*/ 4157972 h 6267695"/>
              <a:gd name="connsiteX687" fmla="*/ 1245418 w 5549367"/>
              <a:gd name="connsiteY687" fmla="*/ 4127462 h 6267695"/>
              <a:gd name="connsiteX688" fmla="*/ 1300002 w 5549367"/>
              <a:gd name="connsiteY688" fmla="*/ 4115827 h 6267695"/>
              <a:gd name="connsiteX689" fmla="*/ 1313296 w 5549367"/>
              <a:gd name="connsiteY689" fmla="*/ 4129690 h 6267695"/>
              <a:gd name="connsiteX690" fmla="*/ 1282681 w 5549367"/>
              <a:gd name="connsiteY690" fmla="*/ 4117599 h 6267695"/>
              <a:gd name="connsiteX691" fmla="*/ 1300002 w 5549367"/>
              <a:gd name="connsiteY691" fmla="*/ 4115827 h 6267695"/>
              <a:gd name="connsiteX692" fmla="*/ 388744 w 5549367"/>
              <a:gd name="connsiteY692" fmla="*/ 4114841 h 6267695"/>
              <a:gd name="connsiteX693" fmla="*/ 395490 w 5549367"/>
              <a:gd name="connsiteY693" fmla="*/ 4123349 h 6267695"/>
              <a:gd name="connsiteX694" fmla="*/ 390188 w 5549367"/>
              <a:gd name="connsiteY694" fmla="*/ 4128310 h 6267695"/>
              <a:gd name="connsiteX695" fmla="*/ 381470 w 5549367"/>
              <a:gd name="connsiteY695" fmla="*/ 4120434 h 6267695"/>
              <a:gd name="connsiteX696" fmla="*/ 388744 w 5549367"/>
              <a:gd name="connsiteY696" fmla="*/ 4114841 h 6267695"/>
              <a:gd name="connsiteX697" fmla="*/ 2591266 w 5549367"/>
              <a:gd name="connsiteY697" fmla="*/ 4090533 h 6267695"/>
              <a:gd name="connsiteX698" fmla="*/ 2591266 w 5549367"/>
              <a:gd name="connsiteY698" fmla="*/ 4090772 h 6267695"/>
              <a:gd name="connsiteX699" fmla="*/ 2591267 w 5549367"/>
              <a:gd name="connsiteY699" fmla="*/ 4090773 h 6267695"/>
              <a:gd name="connsiteX700" fmla="*/ 2591267 w 5549367"/>
              <a:gd name="connsiteY700" fmla="*/ 4090534 h 6267695"/>
              <a:gd name="connsiteX701" fmla="*/ 2025533 w 5549367"/>
              <a:gd name="connsiteY701" fmla="*/ 4083850 h 6267695"/>
              <a:gd name="connsiteX702" fmla="*/ 2024828 w 5549367"/>
              <a:gd name="connsiteY702" fmla="*/ 4085043 h 6267695"/>
              <a:gd name="connsiteX703" fmla="*/ 2024829 w 5549367"/>
              <a:gd name="connsiteY703" fmla="*/ 4085044 h 6267695"/>
              <a:gd name="connsiteX704" fmla="*/ 2025535 w 5549367"/>
              <a:gd name="connsiteY704" fmla="*/ 4083850 h 6267695"/>
              <a:gd name="connsiteX705" fmla="*/ 2071009 w 5549367"/>
              <a:gd name="connsiteY705" fmla="*/ 4083373 h 6267695"/>
              <a:gd name="connsiteX706" fmla="*/ 2070068 w 5549367"/>
              <a:gd name="connsiteY706" fmla="*/ 4083849 h 6267695"/>
              <a:gd name="connsiteX707" fmla="*/ 2070068 w 5549367"/>
              <a:gd name="connsiteY707" fmla="*/ 4083850 h 6267695"/>
              <a:gd name="connsiteX708" fmla="*/ 2071011 w 5549367"/>
              <a:gd name="connsiteY708" fmla="*/ 4083373 h 6267695"/>
              <a:gd name="connsiteX709" fmla="*/ 331821 w 5549367"/>
              <a:gd name="connsiteY709" fmla="*/ 4076663 h 6267695"/>
              <a:gd name="connsiteX710" fmla="*/ 350704 w 5549367"/>
              <a:gd name="connsiteY710" fmla="*/ 4104370 h 6267695"/>
              <a:gd name="connsiteX711" fmla="*/ 340174 w 5549367"/>
              <a:gd name="connsiteY711" fmla="*/ 4108512 h 6267695"/>
              <a:gd name="connsiteX712" fmla="*/ 331821 w 5549367"/>
              <a:gd name="connsiteY712" fmla="*/ 4076663 h 6267695"/>
              <a:gd name="connsiteX713" fmla="*/ 2629436 w 5549367"/>
              <a:gd name="connsiteY713" fmla="*/ 4052101 h 6267695"/>
              <a:gd name="connsiteX714" fmla="*/ 2629436 w 5549367"/>
              <a:gd name="connsiteY714" fmla="*/ 4052340 h 6267695"/>
              <a:gd name="connsiteX715" fmla="*/ 2629437 w 5549367"/>
              <a:gd name="connsiteY715" fmla="*/ 4052340 h 6267695"/>
              <a:gd name="connsiteX716" fmla="*/ 2629437 w 5549367"/>
              <a:gd name="connsiteY716" fmla="*/ 4052101 h 6267695"/>
              <a:gd name="connsiteX717" fmla="*/ 310105 w 5549367"/>
              <a:gd name="connsiteY717" fmla="*/ 4051307 h 6267695"/>
              <a:gd name="connsiteX718" fmla="*/ 316456 w 5549367"/>
              <a:gd name="connsiteY718" fmla="*/ 4060486 h 6267695"/>
              <a:gd name="connsiteX719" fmla="*/ 310967 w 5549367"/>
              <a:gd name="connsiteY719" fmla="*/ 4065211 h 6267695"/>
              <a:gd name="connsiteX720" fmla="*/ 304943 w 5549367"/>
              <a:gd name="connsiteY720" fmla="*/ 4057038 h 6267695"/>
              <a:gd name="connsiteX721" fmla="*/ 310105 w 5549367"/>
              <a:gd name="connsiteY721" fmla="*/ 4051307 h 6267695"/>
              <a:gd name="connsiteX722" fmla="*/ 2745600 w 5549367"/>
              <a:gd name="connsiteY722" fmla="*/ 4045178 h 6267695"/>
              <a:gd name="connsiteX723" fmla="*/ 2745835 w 5549367"/>
              <a:gd name="connsiteY723" fmla="*/ 4045894 h 6267695"/>
              <a:gd name="connsiteX724" fmla="*/ 2746307 w 5549367"/>
              <a:gd name="connsiteY724" fmla="*/ 4045178 h 6267695"/>
              <a:gd name="connsiteX725" fmla="*/ 2746306 w 5549367"/>
              <a:gd name="connsiteY725" fmla="*/ 4045178 h 6267695"/>
              <a:gd name="connsiteX726" fmla="*/ 2745835 w 5549367"/>
              <a:gd name="connsiteY726" fmla="*/ 4045893 h 6267695"/>
              <a:gd name="connsiteX727" fmla="*/ 2745600 w 5549367"/>
              <a:gd name="connsiteY727" fmla="*/ 4045178 h 6267695"/>
              <a:gd name="connsiteX728" fmla="*/ 1419469 w 5549367"/>
              <a:gd name="connsiteY728" fmla="*/ 4026012 h 6267695"/>
              <a:gd name="connsiteX729" fmla="*/ 1422106 w 5549367"/>
              <a:gd name="connsiteY729" fmla="*/ 4041393 h 6267695"/>
              <a:gd name="connsiteX730" fmla="*/ 1416019 w 5549367"/>
              <a:gd name="connsiteY730" fmla="*/ 4081094 h 6267695"/>
              <a:gd name="connsiteX731" fmla="*/ 1455370 w 5549367"/>
              <a:gd name="connsiteY731" fmla="*/ 4173084 h 6267695"/>
              <a:gd name="connsiteX732" fmla="*/ 1471579 w 5549367"/>
              <a:gd name="connsiteY732" fmla="*/ 4181277 h 6267695"/>
              <a:gd name="connsiteX733" fmla="*/ 1471579 w 5549367"/>
              <a:gd name="connsiteY733" fmla="*/ 4181314 h 6267695"/>
              <a:gd name="connsiteX734" fmla="*/ 1476657 w 5549367"/>
              <a:gd name="connsiteY734" fmla="*/ 4219935 h 6267695"/>
              <a:gd name="connsiteX735" fmla="*/ 1440105 w 5549367"/>
              <a:gd name="connsiteY735" fmla="*/ 4252336 h 6267695"/>
              <a:gd name="connsiteX736" fmla="*/ 1417061 w 5549367"/>
              <a:gd name="connsiteY736" fmla="*/ 4290398 h 6267695"/>
              <a:gd name="connsiteX737" fmla="*/ 1395156 w 5549367"/>
              <a:gd name="connsiteY737" fmla="*/ 4278369 h 6267695"/>
              <a:gd name="connsiteX738" fmla="*/ 1388972 w 5549367"/>
              <a:gd name="connsiteY738" fmla="*/ 4290249 h 6267695"/>
              <a:gd name="connsiteX739" fmla="*/ 1344771 w 5549367"/>
              <a:gd name="connsiteY739" fmla="*/ 4321980 h 6267695"/>
              <a:gd name="connsiteX740" fmla="*/ 1343762 w 5549367"/>
              <a:gd name="connsiteY740" fmla="*/ 4372630 h 6267695"/>
              <a:gd name="connsiteX741" fmla="*/ 1343794 w 5549367"/>
              <a:gd name="connsiteY741" fmla="*/ 4372630 h 6267695"/>
              <a:gd name="connsiteX742" fmla="*/ 1322378 w 5549367"/>
              <a:gd name="connsiteY742" fmla="*/ 4379073 h 6267695"/>
              <a:gd name="connsiteX743" fmla="*/ 1293768 w 5549367"/>
              <a:gd name="connsiteY743" fmla="*/ 4379185 h 6267695"/>
              <a:gd name="connsiteX744" fmla="*/ 1287453 w 5549367"/>
              <a:gd name="connsiteY744" fmla="*/ 4398551 h 6267695"/>
              <a:gd name="connsiteX745" fmla="*/ 1211721 w 5549367"/>
              <a:gd name="connsiteY745" fmla="*/ 4468120 h 6267695"/>
              <a:gd name="connsiteX746" fmla="*/ 1211689 w 5549367"/>
              <a:gd name="connsiteY746" fmla="*/ 4468120 h 6267695"/>
              <a:gd name="connsiteX747" fmla="*/ 1160100 w 5549367"/>
              <a:gd name="connsiteY747" fmla="*/ 4506480 h 6267695"/>
              <a:gd name="connsiteX748" fmla="*/ 1147764 w 5549367"/>
              <a:gd name="connsiteY748" fmla="*/ 4525101 h 6267695"/>
              <a:gd name="connsiteX749" fmla="*/ 1147731 w 5549367"/>
              <a:gd name="connsiteY749" fmla="*/ 4525139 h 6267695"/>
              <a:gd name="connsiteX750" fmla="*/ 1140733 w 5549367"/>
              <a:gd name="connsiteY750" fmla="*/ 4537503 h 6267695"/>
              <a:gd name="connsiteX751" fmla="*/ 1122246 w 5549367"/>
              <a:gd name="connsiteY751" fmla="*/ 4565435 h 6267695"/>
              <a:gd name="connsiteX752" fmla="*/ 1107696 w 5549367"/>
              <a:gd name="connsiteY752" fmla="*/ 4566925 h 6267695"/>
              <a:gd name="connsiteX753" fmla="*/ 1077654 w 5549367"/>
              <a:gd name="connsiteY753" fmla="*/ 4563536 h 6267695"/>
              <a:gd name="connsiteX754" fmla="*/ 1090609 w 5549367"/>
              <a:gd name="connsiteY754" fmla="*/ 4601449 h 6267695"/>
              <a:gd name="connsiteX755" fmla="*/ 1094807 w 5549367"/>
              <a:gd name="connsiteY755" fmla="*/ 4625619 h 6267695"/>
              <a:gd name="connsiteX756" fmla="*/ 1071340 w 5549367"/>
              <a:gd name="connsiteY756" fmla="*/ 4620405 h 6267695"/>
              <a:gd name="connsiteX757" fmla="*/ 1020759 w 5549367"/>
              <a:gd name="connsiteY757" fmla="*/ 4626699 h 6267695"/>
              <a:gd name="connsiteX758" fmla="*/ 1034072 w 5549367"/>
              <a:gd name="connsiteY758" fmla="*/ 4641634 h 6267695"/>
              <a:gd name="connsiteX759" fmla="*/ 1033583 w 5549367"/>
              <a:gd name="connsiteY759" fmla="*/ 4655525 h 6267695"/>
              <a:gd name="connsiteX760" fmla="*/ 1016170 w 5549367"/>
              <a:gd name="connsiteY760" fmla="*/ 4672247 h 6267695"/>
              <a:gd name="connsiteX761" fmla="*/ 993191 w 5549367"/>
              <a:gd name="connsiteY761" fmla="*/ 4682266 h 6267695"/>
              <a:gd name="connsiteX762" fmla="*/ 990684 w 5549367"/>
              <a:gd name="connsiteY762" fmla="*/ 4658803 h 6267695"/>
              <a:gd name="connsiteX763" fmla="*/ 955565 w 5549367"/>
              <a:gd name="connsiteY763" fmla="*/ 4665879 h 6267695"/>
              <a:gd name="connsiteX764" fmla="*/ 960252 w 5549367"/>
              <a:gd name="connsiteY764" fmla="*/ 4698056 h 6267695"/>
              <a:gd name="connsiteX765" fmla="*/ 934734 w 5549367"/>
              <a:gd name="connsiteY765" fmla="*/ 4707293 h 6267695"/>
              <a:gd name="connsiteX766" fmla="*/ 919241 w 5549367"/>
              <a:gd name="connsiteY766" fmla="*/ 4709415 h 6267695"/>
              <a:gd name="connsiteX767" fmla="*/ 910875 w 5549367"/>
              <a:gd name="connsiteY767" fmla="*/ 4748073 h 6267695"/>
              <a:gd name="connsiteX768" fmla="*/ 908727 w 5549367"/>
              <a:gd name="connsiteY768" fmla="*/ 4762039 h 6267695"/>
              <a:gd name="connsiteX769" fmla="*/ 887050 w 5549367"/>
              <a:gd name="connsiteY769" fmla="*/ 4753697 h 6267695"/>
              <a:gd name="connsiteX770" fmla="*/ 880085 w 5549367"/>
              <a:gd name="connsiteY770" fmla="*/ 4759470 h 6267695"/>
              <a:gd name="connsiteX771" fmla="*/ 871492 w 5549367"/>
              <a:gd name="connsiteY771" fmla="*/ 4762933 h 6267695"/>
              <a:gd name="connsiteX772" fmla="*/ 860067 w 5549367"/>
              <a:gd name="connsiteY772" fmla="*/ 4802783 h 6267695"/>
              <a:gd name="connsiteX773" fmla="*/ 835949 w 5549367"/>
              <a:gd name="connsiteY773" fmla="*/ 4804273 h 6267695"/>
              <a:gd name="connsiteX774" fmla="*/ 819903 w 5549367"/>
              <a:gd name="connsiteY774" fmla="*/ 4826209 h 6267695"/>
              <a:gd name="connsiteX775" fmla="*/ 787388 w 5549367"/>
              <a:gd name="connsiteY775" fmla="*/ 4809561 h 6267695"/>
              <a:gd name="connsiteX776" fmla="*/ 803335 w 5549367"/>
              <a:gd name="connsiteY776" fmla="*/ 4798053 h 6267695"/>
              <a:gd name="connsiteX777" fmla="*/ 810040 w 5549367"/>
              <a:gd name="connsiteY777" fmla="*/ 4770531 h 6267695"/>
              <a:gd name="connsiteX778" fmla="*/ 853135 w 5549367"/>
              <a:gd name="connsiteY778" fmla="*/ 4783007 h 6267695"/>
              <a:gd name="connsiteX779" fmla="*/ 814890 w 5549367"/>
              <a:gd name="connsiteY779" fmla="*/ 4744647 h 6267695"/>
              <a:gd name="connsiteX780" fmla="*/ 818080 w 5549367"/>
              <a:gd name="connsiteY780" fmla="*/ 4732059 h 6267695"/>
              <a:gd name="connsiteX781" fmla="*/ 842654 w 5549367"/>
              <a:gd name="connsiteY781" fmla="*/ 4728223 h 6267695"/>
              <a:gd name="connsiteX782" fmla="*/ 867391 w 5549367"/>
              <a:gd name="connsiteY782" fmla="*/ 4721594 h 6267695"/>
              <a:gd name="connsiteX783" fmla="*/ 864722 w 5549367"/>
              <a:gd name="connsiteY783" fmla="*/ 4709602 h 6267695"/>
              <a:gd name="connsiteX784" fmla="*/ 871720 w 5549367"/>
              <a:gd name="connsiteY784" fmla="*/ 4695189 h 6267695"/>
              <a:gd name="connsiteX785" fmla="*/ 880182 w 5549367"/>
              <a:gd name="connsiteY785" fmla="*/ 4694891 h 6267695"/>
              <a:gd name="connsiteX786" fmla="*/ 875365 w 5549367"/>
              <a:gd name="connsiteY786" fmla="*/ 4709192 h 6267695"/>
              <a:gd name="connsiteX787" fmla="*/ 875007 w 5549367"/>
              <a:gd name="connsiteY787" fmla="*/ 4721594 h 6267695"/>
              <a:gd name="connsiteX788" fmla="*/ 880247 w 5549367"/>
              <a:gd name="connsiteY788" fmla="*/ 4721557 h 6267695"/>
              <a:gd name="connsiteX789" fmla="*/ 880280 w 5549367"/>
              <a:gd name="connsiteY789" fmla="*/ 4721557 h 6267695"/>
              <a:gd name="connsiteX790" fmla="*/ 905733 w 5549367"/>
              <a:gd name="connsiteY790" fmla="*/ 4702600 h 6267695"/>
              <a:gd name="connsiteX791" fmla="*/ 909997 w 5549367"/>
              <a:gd name="connsiteY791" fmla="*/ 4672396 h 6267695"/>
              <a:gd name="connsiteX792" fmla="*/ 926206 w 5549367"/>
              <a:gd name="connsiteY792" fmla="*/ 4648189 h 6267695"/>
              <a:gd name="connsiteX793" fmla="*/ 974085 w 5549367"/>
              <a:gd name="connsiteY793" fmla="*/ 4621672 h 6267695"/>
              <a:gd name="connsiteX794" fmla="*/ 994428 w 5549367"/>
              <a:gd name="connsiteY794" fmla="*/ 4607445 h 6267695"/>
              <a:gd name="connsiteX795" fmla="*/ 1020369 w 5549367"/>
              <a:gd name="connsiteY795" fmla="*/ 4568973 h 6267695"/>
              <a:gd name="connsiteX796" fmla="*/ 1032900 w 5549367"/>
              <a:gd name="connsiteY796" fmla="*/ 4550538 h 6267695"/>
              <a:gd name="connsiteX797" fmla="*/ 1033128 w 5549367"/>
              <a:gd name="connsiteY797" fmla="*/ 4518733 h 6267695"/>
              <a:gd name="connsiteX798" fmla="*/ 1031207 w 5549367"/>
              <a:gd name="connsiteY798" fmla="*/ 4510279 h 6267695"/>
              <a:gd name="connsiteX799" fmla="*/ 1121302 w 5549367"/>
              <a:gd name="connsiteY799" fmla="*/ 4493371 h 6267695"/>
              <a:gd name="connsiteX800" fmla="*/ 1139073 w 5549367"/>
              <a:gd name="connsiteY800" fmla="*/ 4477989 h 6267695"/>
              <a:gd name="connsiteX801" fmla="*/ 1152418 w 5549367"/>
              <a:gd name="connsiteY801" fmla="*/ 4471919 h 6267695"/>
              <a:gd name="connsiteX802" fmla="*/ 1173802 w 5549367"/>
              <a:gd name="connsiteY802" fmla="*/ 4480745 h 6267695"/>
              <a:gd name="connsiteX803" fmla="*/ 1191639 w 5549367"/>
              <a:gd name="connsiteY803" fmla="*/ 4447860 h 6267695"/>
              <a:gd name="connsiteX804" fmla="*/ 1223048 w 5549367"/>
              <a:gd name="connsiteY804" fmla="*/ 4397992 h 6267695"/>
              <a:gd name="connsiteX805" fmla="*/ 1213382 w 5549367"/>
              <a:gd name="connsiteY805" fmla="*/ 4362649 h 6267695"/>
              <a:gd name="connsiteX806" fmla="*/ 1236385 w 5549367"/>
              <a:gd name="connsiteY806" fmla="*/ 4378998 h 6267695"/>
              <a:gd name="connsiteX807" fmla="*/ 1242732 w 5549367"/>
              <a:gd name="connsiteY807" fmla="*/ 4379371 h 6267695"/>
              <a:gd name="connsiteX808" fmla="*/ 1305941 w 5549367"/>
              <a:gd name="connsiteY808" fmla="*/ 4328162 h 6267695"/>
              <a:gd name="connsiteX809" fmla="*/ 1327943 w 5549367"/>
              <a:gd name="connsiteY809" fmla="*/ 4250697 h 6267695"/>
              <a:gd name="connsiteX810" fmla="*/ 1356911 w 5549367"/>
              <a:gd name="connsiteY810" fmla="*/ 4264850 h 6267695"/>
              <a:gd name="connsiteX811" fmla="*/ 1413480 w 5549367"/>
              <a:gd name="connsiteY811" fmla="*/ 4239227 h 6267695"/>
              <a:gd name="connsiteX812" fmla="*/ 1445345 w 5549367"/>
              <a:gd name="connsiteY812" fmla="*/ 4208054 h 6267695"/>
              <a:gd name="connsiteX813" fmla="*/ 1415271 w 5549367"/>
              <a:gd name="connsiteY813" fmla="*/ 4189582 h 6267695"/>
              <a:gd name="connsiteX814" fmla="*/ 1390664 w 5549367"/>
              <a:gd name="connsiteY814" fmla="*/ 4178968 h 6267695"/>
              <a:gd name="connsiteX815" fmla="*/ 1388451 w 5549367"/>
              <a:gd name="connsiteY815" fmla="*/ 4157181 h 6267695"/>
              <a:gd name="connsiteX816" fmla="*/ 1388451 w 5549367"/>
              <a:gd name="connsiteY816" fmla="*/ 4157144 h 6267695"/>
              <a:gd name="connsiteX817" fmla="*/ 1362672 w 5549367"/>
              <a:gd name="connsiteY817" fmla="*/ 4144258 h 6267695"/>
              <a:gd name="connsiteX818" fmla="*/ 1322801 w 5549367"/>
              <a:gd name="connsiteY818" fmla="*/ 4093831 h 6267695"/>
              <a:gd name="connsiteX819" fmla="*/ 1400787 w 5549367"/>
              <a:gd name="connsiteY819" fmla="*/ 4086569 h 6267695"/>
              <a:gd name="connsiteX820" fmla="*/ 1405311 w 5549367"/>
              <a:gd name="connsiteY820" fmla="*/ 4039196 h 6267695"/>
              <a:gd name="connsiteX821" fmla="*/ 1419469 w 5549367"/>
              <a:gd name="connsiteY821" fmla="*/ 4026012 h 6267695"/>
              <a:gd name="connsiteX822" fmla="*/ 1457541 w 5549367"/>
              <a:gd name="connsiteY822" fmla="*/ 4025867 h 6267695"/>
              <a:gd name="connsiteX823" fmla="*/ 1464859 w 5549367"/>
              <a:gd name="connsiteY823" fmla="*/ 4032613 h 6267695"/>
              <a:gd name="connsiteX824" fmla="*/ 1458044 w 5549367"/>
              <a:gd name="connsiteY824" fmla="*/ 4043640 h 6267695"/>
              <a:gd name="connsiteX825" fmla="*/ 1447781 w 5549367"/>
              <a:gd name="connsiteY825" fmla="*/ 4028544 h 6267695"/>
              <a:gd name="connsiteX826" fmla="*/ 1457541 w 5549367"/>
              <a:gd name="connsiteY826" fmla="*/ 4025867 h 6267695"/>
              <a:gd name="connsiteX827" fmla="*/ 1447862 w 5549367"/>
              <a:gd name="connsiteY827" fmla="*/ 4025862 h 6267695"/>
              <a:gd name="connsiteX828" fmla="*/ 1448048 w 5549367"/>
              <a:gd name="connsiteY828" fmla="*/ 4026111 h 6267695"/>
              <a:gd name="connsiteX829" fmla="*/ 1448061 w 5549367"/>
              <a:gd name="connsiteY829" fmla="*/ 4026346 h 6267695"/>
              <a:gd name="connsiteX830" fmla="*/ 1447781 w 5549367"/>
              <a:gd name="connsiteY830" fmla="*/ 4026458 h 6267695"/>
              <a:gd name="connsiteX831" fmla="*/ 1447862 w 5549367"/>
              <a:gd name="connsiteY831" fmla="*/ 4025862 h 6267695"/>
              <a:gd name="connsiteX832" fmla="*/ 1378213 w 5549367"/>
              <a:gd name="connsiteY832" fmla="*/ 4013163 h 6267695"/>
              <a:gd name="connsiteX833" fmla="*/ 1383906 w 5549367"/>
              <a:gd name="connsiteY833" fmla="*/ 4037720 h 6267695"/>
              <a:gd name="connsiteX834" fmla="*/ 1375981 w 5549367"/>
              <a:gd name="connsiteY834" fmla="*/ 4038563 h 6267695"/>
              <a:gd name="connsiteX835" fmla="*/ 1378213 w 5549367"/>
              <a:gd name="connsiteY835" fmla="*/ 4013163 h 6267695"/>
              <a:gd name="connsiteX836" fmla="*/ 524251 w 5549367"/>
              <a:gd name="connsiteY836" fmla="*/ 4000463 h 6267695"/>
              <a:gd name="connsiteX837" fmla="*/ 540908 w 5549367"/>
              <a:gd name="connsiteY837" fmla="*/ 4018832 h 6267695"/>
              <a:gd name="connsiteX838" fmla="*/ 530191 w 5549367"/>
              <a:gd name="connsiteY838" fmla="*/ 4021784 h 6267695"/>
              <a:gd name="connsiteX839" fmla="*/ 524251 w 5549367"/>
              <a:gd name="connsiteY839" fmla="*/ 4000463 h 6267695"/>
              <a:gd name="connsiteX840" fmla="*/ 490972 w 5549367"/>
              <a:gd name="connsiteY840" fmla="*/ 3937148 h 6267695"/>
              <a:gd name="connsiteX841" fmla="*/ 529945 w 5549367"/>
              <a:gd name="connsiteY841" fmla="*/ 3978502 h 6267695"/>
              <a:gd name="connsiteX842" fmla="*/ 484481 w 5549367"/>
              <a:gd name="connsiteY842" fmla="*/ 3983062 h 6267695"/>
              <a:gd name="connsiteX843" fmla="*/ 472436 w 5549367"/>
              <a:gd name="connsiteY843" fmla="*/ 3995616 h 6267695"/>
              <a:gd name="connsiteX844" fmla="*/ 495237 w 5549367"/>
              <a:gd name="connsiteY844" fmla="*/ 4003109 h 6267695"/>
              <a:gd name="connsiteX845" fmla="*/ 459757 w 5549367"/>
              <a:gd name="connsiteY845" fmla="*/ 4008291 h 6267695"/>
              <a:gd name="connsiteX846" fmla="*/ 459757 w 5549367"/>
              <a:gd name="connsiteY846" fmla="*/ 4008280 h 6267695"/>
              <a:gd name="connsiteX847" fmla="*/ 434105 w 5549367"/>
              <a:gd name="connsiteY847" fmla="*/ 4022481 h 6267695"/>
              <a:gd name="connsiteX848" fmla="*/ 421972 w 5549367"/>
              <a:gd name="connsiteY848" fmla="*/ 4033913 h 6267695"/>
              <a:gd name="connsiteX849" fmla="*/ 411978 w 5549367"/>
              <a:gd name="connsiteY849" fmla="*/ 4040291 h 6267695"/>
              <a:gd name="connsiteX850" fmla="*/ 421701 w 5549367"/>
              <a:gd name="connsiteY850" fmla="*/ 4008403 h 6267695"/>
              <a:gd name="connsiteX851" fmla="*/ 397545 w 5549367"/>
              <a:gd name="connsiteY851" fmla="*/ 3983041 h 6267695"/>
              <a:gd name="connsiteX852" fmla="*/ 396094 w 5549367"/>
              <a:gd name="connsiteY852" fmla="*/ 3956935 h 6267695"/>
              <a:gd name="connsiteX853" fmla="*/ 473059 w 5549367"/>
              <a:gd name="connsiteY853" fmla="*/ 3968952 h 6267695"/>
              <a:gd name="connsiteX854" fmla="*/ 490972 w 5549367"/>
              <a:gd name="connsiteY854" fmla="*/ 3937148 h 6267695"/>
              <a:gd name="connsiteX855" fmla="*/ 773205 w 5549367"/>
              <a:gd name="connsiteY855" fmla="*/ 3907916 h 6267695"/>
              <a:gd name="connsiteX856" fmla="*/ 773205 w 5549367"/>
              <a:gd name="connsiteY856" fmla="*/ 3907918 h 6267695"/>
              <a:gd name="connsiteX857" fmla="*/ 773440 w 5549367"/>
              <a:gd name="connsiteY857" fmla="*/ 3908393 h 6267695"/>
              <a:gd name="connsiteX858" fmla="*/ 773441 w 5549367"/>
              <a:gd name="connsiteY858" fmla="*/ 3908393 h 6267695"/>
              <a:gd name="connsiteX859" fmla="*/ 773205 w 5549367"/>
              <a:gd name="connsiteY859" fmla="*/ 3907916 h 6267695"/>
              <a:gd name="connsiteX860" fmla="*/ 627590 w 5549367"/>
              <a:gd name="connsiteY860" fmla="*/ 3886193 h 6267695"/>
              <a:gd name="connsiteX861" fmla="*/ 627592 w 5549367"/>
              <a:gd name="connsiteY861" fmla="*/ 3886195 h 6267695"/>
              <a:gd name="connsiteX862" fmla="*/ 636777 w 5549367"/>
              <a:gd name="connsiteY862" fmla="*/ 3891921 h 6267695"/>
              <a:gd name="connsiteX863" fmla="*/ 636780 w 5549367"/>
              <a:gd name="connsiteY863" fmla="*/ 3891922 h 6267695"/>
              <a:gd name="connsiteX864" fmla="*/ 627590 w 5549367"/>
              <a:gd name="connsiteY864" fmla="*/ 3886193 h 6267695"/>
              <a:gd name="connsiteX865" fmla="*/ 4775084 w 5549367"/>
              <a:gd name="connsiteY865" fmla="*/ 3886162 h 6267695"/>
              <a:gd name="connsiteX866" fmla="*/ 4820690 w 5549367"/>
              <a:gd name="connsiteY866" fmla="*/ 3930340 h 6267695"/>
              <a:gd name="connsiteX867" fmla="*/ 4787377 w 5549367"/>
              <a:gd name="connsiteY867" fmla="*/ 3962038 h 6267695"/>
              <a:gd name="connsiteX868" fmla="*/ 4781561 w 5549367"/>
              <a:gd name="connsiteY868" fmla="*/ 3971660 h 6267695"/>
              <a:gd name="connsiteX869" fmla="*/ 4738039 w 5549367"/>
              <a:gd name="connsiteY869" fmla="*/ 4009467 h 6267695"/>
              <a:gd name="connsiteX870" fmla="*/ 4719564 w 5549367"/>
              <a:gd name="connsiteY870" fmla="*/ 4016596 h 6267695"/>
              <a:gd name="connsiteX871" fmla="*/ 4710398 w 5549367"/>
              <a:gd name="connsiteY871" fmla="*/ 4017415 h 6267695"/>
              <a:gd name="connsiteX872" fmla="*/ 4688428 w 5549367"/>
              <a:gd name="connsiteY872" fmla="*/ 4028401 h 6267695"/>
              <a:gd name="connsiteX873" fmla="*/ 4686431 w 5549367"/>
              <a:gd name="connsiteY873" fmla="*/ 4020405 h 6267695"/>
              <a:gd name="connsiteX874" fmla="*/ 4707309 w 5549367"/>
              <a:gd name="connsiteY874" fmla="*/ 4006609 h 6267695"/>
              <a:gd name="connsiteX875" fmla="*/ 4775084 w 5549367"/>
              <a:gd name="connsiteY875" fmla="*/ 3886162 h 6267695"/>
              <a:gd name="connsiteX876" fmla="*/ 1366733 w 5549367"/>
              <a:gd name="connsiteY876" fmla="*/ 3852772 h 6267695"/>
              <a:gd name="connsiteX877" fmla="*/ 1366730 w 5549367"/>
              <a:gd name="connsiteY877" fmla="*/ 3852773 h 6267695"/>
              <a:gd name="connsiteX878" fmla="*/ 1366026 w 5549367"/>
              <a:gd name="connsiteY878" fmla="*/ 3853249 h 6267695"/>
              <a:gd name="connsiteX879" fmla="*/ 1366026 w 5549367"/>
              <a:gd name="connsiteY879" fmla="*/ 3853250 h 6267695"/>
              <a:gd name="connsiteX880" fmla="*/ 1366733 w 5549367"/>
              <a:gd name="connsiteY880" fmla="*/ 3852772 h 6267695"/>
              <a:gd name="connsiteX881" fmla="*/ 262890 w 5549367"/>
              <a:gd name="connsiteY881" fmla="*/ 3835602 h 6267695"/>
              <a:gd name="connsiteX882" fmla="*/ 272360 w 5549367"/>
              <a:gd name="connsiteY882" fmla="*/ 3841420 h 6267695"/>
              <a:gd name="connsiteX883" fmla="*/ 263554 w 5549367"/>
              <a:gd name="connsiteY883" fmla="*/ 3851578 h 6267695"/>
              <a:gd name="connsiteX884" fmla="*/ 254109 w 5549367"/>
              <a:gd name="connsiteY884" fmla="*/ 3846245 h 6267695"/>
              <a:gd name="connsiteX885" fmla="*/ 262890 w 5549367"/>
              <a:gd name="connsiteY885" fmla="*/ 3835602 h 6267695"/>
              <a:gd name="connsiteX886" fmla="*/ 1395715 w 5549367"/>
              <a:gd name="connsiteY886" fmla="*/ 3828183 h 6267695"/>
              <a:gd name="connsiteX887" fmla="*/ 1395715 w 5549367"/>
              <a:gd name="connsiteY887" fmla="*/ 3828184 h 6267695"/>
              <a:gd name="connsiteX888" fmla="*/ 1396186 w 5549367"/>
              <a:gd name="connsiteY888" fmla="*/ 3828423 h 6267695"/>
              <a:gd name="connsiteX889" fmla="*/ 1396185 w 5549367"/>
              <a:gd name="connsiteY889" fmla="*/ 3828422 h 6267695"/>
              <a:gd name="connsiteX890" fmla="*/ 2222045 w 5549367"/>
              <a:gd name="connsiteY890" fmla="*/ 3816487 h 6267695"/>
              <a:gd name="connsiteX891" fmla="*/ 2222045 w 5549367"/>
              <a:gd name="connsiteY891" fmla="*/ 3816488 h 6267695"/>
              <a:gd name="connsiteX892" fmla="*/ 2222280 w 5549367"/>
              <a:gd name="connsiteY892" fmla="*/ 3816964 h 6267695"/>
              <a:gd name="connsiteX893" fmla="*/ 2221810 w 5549367"/>
              <a:gd name="connsiteY893" fmla="*/ 3816726 h 6267695"/>
              <a:gd name="connsiteX894" fmla="*/ 2221809 w 5549367"/>
              <a:gd name="connsiteY894" fmla="*/ 3816726 h 6267695"/>
              <a:gd name="connsiteX895" fmla="*/ 2222281 w 5549367"/>
              <a:gd name="connsiteY895" fmla="*/ 3816965 h 6267695"/>
              <a:gd name="connsiteX896" fmla="*/ 2222045 w 5549367"/>
              <a:gd name="connsiteY896" fmla="*/ 3816487 h 6267695"/>
              <a:gd name="connsiteX897" fmla="*/ 692149 w 5549367"/>
              <a:gd name="connsiteY897" fmla="*/ 3785454 h 6267695"/>
              <a:gd name="connsiteX898" fmla="*/ 692149 w 5549367"/>
              <a:gd name="connsiteY898" fmla="*/ 3785693 h 6267695"/>
              <a:gd name="connsiteX899" fmla="*/ 692150 w 5549367"/>
              <a:gd name="connsiteY899" fmla="*/ 3785693 h 6267695"/>
              <a:gd name="connsiteX900" fmla="*/ 692150 w 5549367"/>
              <a:gd name="connsiteY900" fmla="*/ 3785454 h 6267695"/>
              <a:gd name="connsiteX901" fmla="*/ 4732373 w 5549367"/>
              <a:gd name="connsiteY901" fmla="*/ 3783067 h 6267695"/>
              <a:gd name="connsiteX902" fmla="*/ 4730489 w 5549367"/>
              <a:gd name="connsiteY902" fmla="*/ 3785214 h 6267695"/>
              <a:gd name="connsiteX903" fmla="*/ 4729312 w 5549367"/>
              <a:gd name="connsiteY903" fmla="*/ 3783306 h 6267695"/>
              <a:gd name="connsiteX904" fmla="*/ 4729311 w 5549367"/>
              <a:gd name="connsiteY904" fmla="*/ 3783306 h 6267695"/>
              <a:gd name="connsiteX905" fmla="*/ 4730489 w 5549367"/>
              <a:gd name="connsiteY905" fmla="*/ 3785215 h 6267695"/>
              <a:gd name="connsiteX906" fmla="*/ 4732374 w 5549367"/>
              <a:gd name="connsiteY906" fmla="*/ 3783067 h 6267695"/>
              <a:gd name="connsiteX907" fmla="*/ 1339872 w 5549367"/>
              <a:gd name="connsiteY907" fmla="*/ 3777338 h 6267695"/>
              <a:gd name="connsiteX908" fmla="*/ 1339870 w 5549367"/>
              <a:gd name="connsiteY908" fmla="*/ 3777339 h 6267695"/>
              <a:gd name="connsiteX909" fmla="*/ 1328326 w 5549367"/>
              <a:gd name="connsiteY909" fmla="*/ 3799299 h 6267695"/>
              <a:gd name="connsiteX910" fmla="*/ 1328327 w 5549367"/>
              <a:gd name="connsiteY910" fmla="*/ 3799300 h 6267695"/>
              <a:gd name="connsiteX911" fmla="*/ 1339872 w 5549367"/>
              <a:gd name="connsiteY911" fmla="*/ 3777338 h 6267695"/>
              <a:gd name="connsiteX912" fmla="*/ 724196 w 5549367"/>
              <a:gd name="connsiteY912" fmla="*/ 3772563 h 6267695"/>
              <a:gd name="connsiteX913" fmla="*/ 724195 w 5549367"/>
              <a:gd name="connsiteY913" fmla="*/ 3772564 h 6267695"/>
              <a:gd name="connsiteX914" fmla="*/ 724195 w 5549367"/>
              <a:gd name="connsiteY914" fmla="*/ 3775904 h 6267695"/>
              <a:gd name="connsiteX915" fmla="*/ 721368 w 5549367"/>
              <a:gd name="connsiteY915" fmla="*/ 3774712 h 6267695"/>
              <a:gd name="connsiteX916" fmla="*/ 721368 w 5549367"/>
              <a:gd name="connsiteY916" fmla="*/ 3774712 h 6267695"/>
              <a:gd name="connsiteX917" fmla="*/ 724196 w 5549367"/>
              <a:gd name="connsiteY917" fmla="*/ 3775905 h 6267695"/>
              <a:gd name="connsiteX918" fmla="*/ 724196 w 5549367"/>
              <a:gd name="connsiteY918" fmla="*/ 3772563 h 6267695"/>
              <a:gd name="connsiteX919" fmla="*/ 435701 w 5549367"/>
              <a:gd name="connsiteY919" fmla="*/ 3746819 h 6267695"/>
              <a:gd name="connsiteX920" fmla="*/ 444105 w 5549367"/>
              <a:gd name="connsiteY920" fmla="*/ 3749722 h 6267695"/>
              <a:gd name="connsiteX921" fmla="*/ 440773 w 5549367"/>
              <a:gd name="connsiteY921" fmla="*/ 3765487 h 6267695"/>
              <a:gd name="connsiteX922" fmla="*/ 406394 w 5549367"/>
              <a:gd name="connsiteY922" fmla="*/ 3786757 h 6267695"/>
              <a:gd name="connsiteX923" fmla="*/ 407002 w 5549367"/>
              <a:gd name="connsiteY923" fmla="*/ 3766591 h 6267695"/>
              <a:gd name="connsiteX924" fmla="*/ 427621 w 5549367"/>
              <a:gd name="connsiteY924" fmla="*/ 3750938 h 6267695"/>
              <a:gd name="connsiteX925" fmla="*/ 435701 w 5549367"/>
              <a:gd name="connsiteY925" fmla="*/ 3746819 h 6267695"/>
              <a:gd name="connsiteX926" fmla="*/ 308762 w 5549367"/>
              <a:gd name="connsiteY926" fmla="*/ 3746463 h 6267695"/>
              <a:gd name="connsiteX927" fmla="*/ 283610 w 5549367"/>
              <a:gd name="connsiteY927" fmla="*/ 3784192 h 6267695"/>
              <a:gd name="connsiteX928" fmla="*/ 283324 w 5549367"/>
              <a:gd name="connsiteY928" fmla="*/ 3784564 h 6267695"/>
              <a:gd name="connsiteX929" fmla="*/ 227289 w 5549367"/>
              <a:gd name="connsiteY929" fmla="*/ 3772683 h 6267695"/>
              <a:gd name="connsiteX930" fmla="*/ 216486 w 5549367"/>
              <a:gd name="connsiteY930" fmla="*/ 3756087 h 6267695"/>
              <a:gd name="connsiteX931" fmla="*/ 234508 w 5549367"/>
              <a:gd name="connsiteY931" fmla="*/ 3746526 h 6267695"/>
              <a:gd name="connsiteX932" fmla="*/ 296597 w 5549367"/>
              <a:gd name="connsiteY932" fmla="*/ 3746675 h 6267695"/>
              <a:gd name="connsiteX933" fmla="*/ 308762 w 5549367"/>
              <a:gd name="connsiteY933" fmla="*/ 3746463 h 6267695"/>
              <a:gd name="connsiteX934" fmla="*/ 330960 w 5549367"/>
              <a:gd name="connsiteY934" fmla="*/ 3746462 h 6267695"/>
              <a:gd name="connsiteX935" fmla="*/ 341993 w 5549367"/>
              <a:gd name="connsiteY935" fmla="*/ 3766182 h 6267695"/>
              <a:gd name="connsiteX936" fmla="*/ 356145 w 5549367"/>
              <a:gd name="connsiteY936" fmla="*/ 3759509 h 6267695"/>
              <a:gd name="connsiteX937" fmla="*/ 360730 w 5549367"/>
              <a:gd name="connsiteY937" fmla="*/ 3778114 h 6267695"/>
              <a:gd name="connsiteX938" fmla="*/ 345466 w 5549367"/>
              <a:gd name="connsiteY938" fmla="*/ 3785914 h 6267695"/>
              <a:gd name="connsiteX939" fmla="*/ 341857 w 5549367"/>
              <a:gd name="connsiteY939" fmla="*/ 3766306 h 6267695"/>
              <a:gd name="connsiteX940" fmla="*/ 330960 w 5549367"/>
              <a:gd name="connsiteY940" fmla="*/ 3746462 h 6267695"/>
              <a:gd name="connsiteX941" fmla="*/ 2895456 w 5549367"/>
              <a:gd name="connsiteY941" fmla="*/ 3633153 h 6267695"/>
              <a:gd name="connsiteX942" fmla="*/ 2895455 w 5549367"/>
              <a:gd name="connsiteY942" fmla="*/ 3633155 h 6267695"/>
              <a:gd name="connsiteX943" fmla="*/ 2895455 w 5549367"/>
              <a:gd name="connsiteY943" fmla="*/ 3634105 h 6267695"/>
              <a:gd name="connsiteX944" fmla="*/ 2895456 w 5549367"/>
              <a:gd name="connsiteY944" fmla="*/ 3634107 h 6267695"/>
              <a:gd name="connsiteX945" fmla="*/ 2895456 w 5549367"/>
              <a:gd name="connsiteY945" fmla="*/ 3633153 h 6267695"/>
              <a:gd name="connsiteX946" fmla="*/ 5128308 w 5549367"/>
              <a:gd name="connsiteY946" fmla="*/ 3632320 h 6267695"/>
              <a:gd name="connsiteX947" fmla="*/ 5136370 w 5549367"/>
              <a:gd name="connsiteY947" fmla="*/ 3639080 h 6267695"/>
              <a:gd name="connsiteX948" fmla="*/ 5126175 w 5549367"/>
              <a:gd name="connsiteY948" fmla="*/ 3643793 h 6267695"/>
              <a:gd name="connsiteX949" fmla="*/ 5118312 w 5549367"/>
              <a:gd name="connsiteY949" fmla="*/ 3637021 h 6267695"/>
              <a:gd name="connsiteX950" fmla="*/ 5128308 w 5549367"/>
              <a:gd name="connsiteY950" fmla="*/ 3632320 h 6267695"/>
              <a:gd name="connsiteX951" fmla="*/ 5050136 w 5549367"/>
              <a:gd name="connsiteY951" fmla="*/ 3632292 h 6267695"/>
              <a:gd name="connsiteX952" fmla="*/ 5060281 w 5549367"/>
              <a:gd name="connsiteY952" fmla="*/ 3637129 h 6267695"/>
              <a:gd name="connsiteX953" fmla="*/ 5052021 w 5549367"/>
              <a:gd name="connsiteY953" fmla="*/ 3643827 h 6267695"/>
              <a:gd name="connsiteX954" fmla="*/ 5042074 w 5549367"/>
              <a:gd name="connsiteY954" fmla="*/ 3638940 h 6267695"/>
              <a:gd name="connsiteX955" fmla="*/ 5050136 w 5549367"/>
              <a:gd name="connsiteY955" fmla="*/ 3632292 h 6267695"/>
              <a:gd name="connsiteX956" fmla="*/ 236269 w 5549367"/>
              <a:gd name="connsiteY956" fmla="*/ 3619473 h 6267695"/>
              <a:gd name="connsiteX957" fmla="*/ 241416 w 5549367"/>
              <a:gd name="connsiteY957" fmla="*/ 3627548 h 6267695"/>
              <a:gd name="connsiteX958" fmla="*/ 235501 w 5549367"/>
              <a:gd name="connsiteY958" fmla="*/ 3632323 h 6267695"/>
              <a:gd name="connsiteX959" fmla="*/ 228599 w 5549367"/>
              <a:gd name="connsiteY959" fmla="*/ 3623182 h 6267695"/>
              <a:gd name="connsiteX960" fmla="*/ 236269 w 5549367"/>
              <a:gd name="connsiteY960" fmla="*/ 3619473 h 6267695"/>
              <a:gd name="connsiteX961" fmla="*/ 1523894 w 5549367"/>
              <a:gd name="connsiteY961" fmla="*/ 3613817 h 6267695"/>
              <a:gd name="connsiteX962" fmla="*/ 1523893 w 5549367"/>
              <a:gd name="connsiteY962" fmla="*/ 3613818 h 6267695"/>
              <a:gd name="connsiteX963" fmla="*/ 1523893 w 5549367"/>
              <a:gd name="connsiteY963" fmla="*/ 3615248 h 6267695"/>
              <a:gd name="connsiteX964" fmla="*/ 1522481 w 5549367"/>
              <a:gd name="connsiteY964" fmla="*/ 3615248 h 6267695"/>
              <a:gd name="connsiteX965" fmla="*/ 1522480 w 5549367"/>
              <a:gd name="connsiteY965" fmla="*/ 3615249 h 6267695"/>
              <a:gd name="connsiteX966" fmla="*/ 1523894 w 5549367"/>
              <a:gd name="connsiteY966" fmla="*/ 3615249 h 6267695"/>
              <a:gd name="connsiteX967" fmla="*/ 1523894 w 5549367"/>
              <a:gd name="connsiteY967" fmla="*/ 3613817 h 6267695"/>
              <a:gd name="connsiteX968" fmla="*/ 2356349 w 5549367"/>
              <a:gd name="connsiteY968" fmla="*/ 3606416 h 6267695"/>
              <a:gd name="connsiteX969" fmla="*/ 2355643 w 5549367"/>
              <a:gd name="connsiteY969" fmla="*/ 3607609 h 6267695"/>
              <a:gd name="connsiteX970" fmla="*/ 2355643 w 5549367"/>
              <a:gd name="connsiteY970" fmla="*/ 3607610 h 6267695"/>
              <a:gd name="connsiteX971" fmla="*/ 2356350 w 5549367"/>
              <a:gd name="connsiteY971" fmla="*/ 3606416 h 6267695"/>
              <a:gd name="connsiteX972" fmla="*/ 213159 w 5549367"/>
              <a:gd name="connsiteY972" fmla="*/ 3581746 h 6267695"/>
              <a:gd name="connsiteX973" fmla="*/ 220941 w 5549367"/>
              <a:gd name="connsiteY973" fmla="*/ 3587439 h 6267695"/>
              <a:gd name="connsiteX974" fmla="*/ 210124 w 5549367"/>
              <a:gd name="connsiteY974" fmla="*/ 3597486 h 6267695"/>
              <a:gd name="connsiteX975" fmla="*/ 203725 w 5549367"/>
              <a:gd name="connsiteY975" fmla="*/ 3588828 h 6267695"/>
              <a:gd name="connsiteX976" fmla="*/ 213159 w 5549367"/>
              <a:gd name="connsiteY976" fmla="*/ 3581746 h 6267695"/>
              <a:gd name="connsiteX977" fmla="*/ 4870214 w 5549367"/>
              <a:gd name="connsiteY977" fmla="*/ 3576338 h 6267695"/>
              <a:gd name="connsiteX978" fmla="*/ 4870214 w 5549367"/>
              <a:gd name="connsiteY978" fmla="*/ 3576357 h 6267695"/>
              <a:gd name="connsiteX979" fmla="*/ 4871303 w 5549367"/>
              <a:gd name="connsiteY979" fmla="*/ 3602209 h 6267695"/>
              <a:gd name="connsiteX980" fmla="*/ 4869742 w 5549367"/>
              <a:gd name="connsiteY980" fmla="*/ 3621441 h 6267695"/>
              <a:gd name="connsiteX981" fmla="*/ 4869742 w 5549367"/>
              <a:gd name="connsiteY981" fmla="*/ 3621455 h 6267695"/>
              <a:gd name="connsiteX982" fmla="*/ 4870214 w 5549367"/>
              <a:gd name="connsiteY982" fmla="*/ 3576338 h 6267695"/>
              <a:gd name="connsiteX983" fmla="*/ 228646 w 5549367"/>
              <a:gd name="connsiteY983" fmla="*/ 3556033 h 6267695"/>
              <a:gd name="connsiteX984" fmla="*/ 243360 w 5549367"/>
              <a:gd name="connsiteY984" fmla="*/ 3566261 h 6267695"/>
              <a:gd name="connsiteX985" fmla="*/ 240922 w 5549367"/>
              <a:gd name="connsiteY985" fmla="*/ 3572462 h 6267695"/>
              <a:gd name="connsiteX986" fmla="*/ 203200 w 5549367"/>
              <a:gd name="connsiteY986" fmla="*/ 3557355 h 6267695"/>
              <a:gd name="connsiteX987" fmla="*/ 210692 w 5549367"/>
              <a:gd name="connsiteY987" fmla="*/ 3556288 h 6267695"/>
              <a:gd name="connsiteX988" fmla="*/ 228646 w 5549367"/>
              <a:gd name="connsiteY988" fmla="*/ 3556033 h 6267695"/>
              <a:gd name="connsiteX989" fmla="*/ 1740195 w 5549367"/>
              <a:gd name="connsiteY989" fmla="*/ 3531459 h 6267695"/>
              <a:gd name="connsiteX990" fmla="*/ 1739725 w 5549367"/>
              <a:gd name="connsiteY990" fmla="*/ 3531697 h 6267695"/>
              <a:gd name="connsiteX991" fmla="*/ 1739725 w 5549367"/>
              <a:gd name="connsiteY991" fmla="*/ 3531698 h 6267695"/>
              <a:gd name="connsiteX992" fmla="*/ 1740196 w 5549367"/>
              <a:gd name="connsiteY992" fmla="*/ 3531459 h 6267695"/>
              <a:gd name="connsiteX993" fmla="*/ 4457637 w 5549367"/>
              <a:gd name="connsiteY993" fmla="*/ 3493264 h 6267695"/>
              <a:gd name="connsiteX994" fmla="*/ 4457637 w 5549367"/>
              <a:gd name="connsiteY994" fmla="*/ 3493265 h 6267695"/>
              <a:gd name="connsiteX995" fmla="*/ 4458579 w 5549367"/>
              <a:gd name="connsiteY995" fmla="*/ 3493981 h 6267695"/>
              <a:gd name="connsiteX996" fmla="*/ 4458580 w 5549367"/>
              <a:gd name="connsiteY996" fmla="*/ 3493981 h 6267695"/>
              <a:gd name="connsiteX997" fmla="*/ 4457637 w 5549367"/>
              <a:gd name="connsiteY997" fmla="*/ 3493264 h 6267695"/>
              <a:gd name="connsiteX998" fmla="*/ 529279 w 5549367"/>
              <a:gd name="connsiteY998" fmla="*/ 3492654 h 6267695"/>
              <a:gd name="connsiteX999" fmla="*/ 545690 w 5549367"/>
              <a:gd name="connsiteY999" fmla="*/ 3504378 h 6267695"/>
              <a:gd name="connsiteX1000" fmla="*/ 520692 w 5549367"/>
              <a:gd name="connsiteY1000" fmla="*/ 3510903 h 6267695"/>
              <a:gd name="connsiteX1001" fmla="*/ 529279 w 5549367"/>
              <a:gd name="connsiteY1001" fmla="*/ 3492654 h 6267695"/>
              <a:gd name="connsiteX1002" fmla="*/ 5044612 w 5549367"/>
              <a:gd name="connsiteY1002" fmla="*/ 3454362 h 6267695"/>
              <a:gd name="connsiteX1003" fmla="*/ 5054112 w 5549367"/>
              <a:gd name="connsiteY1003" fmla="*/ 3478882 h 6267695"/>
              <a:gd name="connsiteX1004" fmla="*/ 5048332 w 5549367"/>
              <a:gd name="connsiteY1004" fmla="*/ 3477394 h 6267695"/>
              <a:gd name="connsiteX1005" fmla="*/ 5044612 w 5549367"/>
              <a:gd name="connsiteY1005" fmla="*/ 3454362 h 6267695"/>
              <a:gd name="connsiteX1006" fmla="*/ 317495 w 5549367"/>
              <a:gd name="connsiteY1006" fmla="*/ 3454362 h 6267695"/>
              <a:gd name="connsiteX1007" fmla="*/ 338076 w 5549367"/>
              <a:gd name="connsiteY1007" fmla="*/ 3481350 h 6267695"/>
              <a:gd name="connsiteX1008" fmla="*/ 317495 w 5549367"/>
              <a:gd name="connsiteY1008" fmla="*/ 3454362 h 6267695"/>
              <a:gd name="connsiteX1009" fmla="*/ 2729577 w 5549367"/>
              <a:gd name="connsiteY1009" fmla="*/ 3446953 h 6267695"/>
              <a:gd name="connsiteX1010" fmla="*/ 2729577 w 5549367"/>
              <a:gd name="connsiteY1010" fmla="*/ 3446954 h 6267695"/>
              <a:gd name="connsiteX1011" fmla="*/ 2730519 w 5549367"/>
              <a:gd name="connsiteY1011" fmla="*/ 3447670 h 6267695"/>
              <a:gd name="connsiteX1012" fmla="*/ 2730520 w 5549367"/>
              <a:gd name="connsiteY1012" fmla="*/ 3447670 h 6267695"/>
              <a:gd name="connsiteX1013" fmla="*/ 2729577 w 5549367"/>
              <a:gd name="connsiteY1013" fmla="*/ 3446953 h 6267695"/>
              <a:gd name="connsiteX1014" fmla="*/ 4438552 w 5549367"/>
              <a:gd name="connsiteY1014" fmla="*/ 3442418 h 6267695"/>
              <a:gd name="connsiteX1015" fmla="*/ 4438552 w 5549367"/>
              <a:gd name="connsiteY1015" fmla="*/ 3442422 h 6267695"/>
              <a:gd name="connsiteX1016" fmla="*/ 4438787 w 5549367"/>
              <a:gd name="connsiteY1016" fmla="*/ 3443610 h 6267695"/>
              <a:gd name="connsiteX1017" fmla="*/ 4438552 w 5549367"/>
              <a:gd name="connsiteY1017" fmla="*/ 3443848 h 6267695"/>
              <a:gd name="connsiteX1018" fmla="*/ 4438552 w 5549367"/>
              <a:gd name="connsiteY1018" fmla="*/ 3443850 h 6267695"/>
              <a:gd name="connsiteX1019" fmla="*/ 4438788 w 5549367"/>
              <a:gd name="connsiteY1019" fmla="*/ 3443611 h 6267695"/>
              <a:gd name="connsiteX1020" fmla="*/ 4438552 w 5549367"/>
              <a:gd name="connsiteY1020" fmla="*/ 3442418 h 6267695"/>
              <a:gd name="connsiteX1021" fmla="*/ 4419467 w 5549367"/>
              <a:gd name="connsiteY1021" fmla="*/ 3423320 h 6267695"/>
              <a:gd name="connsiteX1022" fmla="*/ 4419467 w 5549367"/>
              <a:gd name="connsiteY1022" fmla="*/ 3423322 h 6267695"/>
              <a:gd name="connsiteX1023" fmla="*/ 4420644 w 5549367"/>
              <a:gd name="connsiteY1023" fmla="*/ 3424991 h 6267695"/>
              <a:gd name="connsiteX1024" fmla="*/ 4420645 w 5549367"/>
              <a:gd name="connsiteY1024" fmla="*/ 3424991 h 6267695"/>
              <a:gd name="connsiteX1025" fmla="*/ 4419467 w 5549367"/>
              <a:gd name="connsiteY1025" fmla="*/ 3423320 h 6267695"/>
              <a:gd name="connsiteX1026" fmla="*/ 3328767 w 5549367"/>
              <a:gd name="connsiteY1026" fmla="*/ 3409236 h 6267695"/>
              <a:gd name="connsiteX1027" fmla="*/ 3328764 w 5549367"/>
              <a:gd name="connsiteY1027" fmla="*/ 3409237 h 6267695"/>
              <a:gd name="connsiteX1028" fmla="*/ 3327352 w 5549367"/>
              <a:gd name="connsiteY1028" fmla="*/ 3410667 h 6267695"/>
              <a:gd name="connsiteX1029" fmla="*/ 3327353 w 5549367"/>
              <a:gd name="connsiteY1029" fmla="*/ 3410668 h 6267695"/>
              <a:gd name="connsiteX1030" fmla="*/ 3328767 w 5549367"/>
              <a:gd name="connsiteY1030" fmla="*/ 3409236 h 6267695"/>
              <a:gd name="connsiteX1031" fmla="*/ 4406743 w 5549367"/>
              <a:gd name="connsiteY1031" fmla="*/ 3391571 h 6267695"/>
              <a:gd name="connsiteX1032" fmla="*/ 4406742 w 5549367"/>
              <a:gd name="connsiteY1032" fmla="*/ 3391572 h 6267695"/>
              <a:gd name="connsiteX1033" fmla="*/ 4406742 w 5549367"/>
              <a:gd name="connsiteY1033" fmla="*/ 3392764 h 6267695"/>
              <a:gd name="connsiteX1034" fmla="*/ 4406743 w 5549367"/>
              <a:gd name="connsiteY1034" fmla="*/ 3392765 h 6267695"/>
              <a:gd name="connsiteX1035" fmla="*/ 4406743 w 5549367"/>
              <a:gd name="connsiteY1035" fmla="*/ 3391571 h 6267695"/>
              <a:gd name="connsiteX1036" fmla="*/ 224925 w 5549367"/>
              <a:gd name="connsiteY1036" fmla="*/ 3390902 h 6267695"/>
              <a:gd name="connsiteX1037" fmla="*/ 234275 w 5549367"/>
              <a:gd name="connsiteY1037" fmla="*/ 3407844 h 6267695"/>
              <a:gd name="connsiteX1038" fmla="*/ 223734 w 5549367"/>
              <a:gd name="connsiteY1038" fmla="*/ 3420495 h 6267695"/>
              <a:gd name="connsiteX1039" fmla="*/ 216145 w 5549367"/>
              <a:gd name="connsiteY1039" fmla="*/ 3401965 h 6267695"/>
              <a:gd name="connsiteX1040" fmla="*/ 224925 w 5549367"/>
              <a:gd name="connsiteY1040" fmla="*/ 3390902 h 6267695"/>
              <a:gd name="connsiteX1041" fmla="*/ 1599999 w 5549367"/>
              <a:gd name="connsiteY1041" fmla="*/ 3366267 h 6267695"/>
              <a:gd name="connsiteX1042" fmla="*/ 1599058 w 5549367"/>
              <a:gd name="connsiteY1042" fmla="*/ 3368651 h 6267695"/>
              <a:gd name="connsiteX1043" fmla="*/ 1599058 w 5549367"/>
              <a:gd name="connsiteY1043" fmla="*/ 3368654 h 6267695"/>
              <a:gd name="connsiteX1044" fmla="*/ 1600000 w 5549367"/>
              <a:gd name="connsiteY1044" fmla="*/ 3366267 h 6267695"/>
              <a:gd name="connsiteX1045" fmla="*/ 4873747 w 5549367"/>
              <a:gd name="connsiteY1045" fmla="*/ 3365551 h 6267695"/>
              <a:gd name="connsiteX1046" fmla="*/ 4874925 w 5549367"/>
              <a:gd name="connsiteY1046" fmla="*/ 3375100 h 6267695"/>
              <a:gd name="connsiteX1047" fmla="*/ 4874926 w 5549367"/>
              <a:gd name="connsiteY1047" fmla="*/ 3375100 h 6267695"/>
              <a:gd name="connsiteX1048" fmla="*/ 4873748 w 5549367"/>
              <a:gd name="connsiteY1048" fmla="*/ 3365551 h 6267695"/>
              <a:gd name="connsiteX1049" fmla="*/ 5117177 w 5549367"/>
              <a:gd name="connsiteY1049" fmla="*/ 3340366 h 6267695"/>
              <a:gd name="connsiteX1050" fmla="*/ 5142997 w 5549367"/>
              <a:gd name="connsiteY1050" fmla="*/ 3365268 h 6267695"/>
              <a:gd name="connsiteX1051" fmla="*/ 5124582 w 5549367"/>
              <a:gd name="connsiteY1051" fmla="*/ 3395642 h 6267695"/>
              <a:gd name="connsiteX1052" fmla="*/ 5092696 w 5549367"/>
              <a:gd name="connsiteY1052" fmla="*/ 3356067 h 6267695"/>
              <a:gd name="connsiteX1053" fmla="*/ 5117177 w 5549367"/>
              <a:gd name="connsiteY1053" fmla="*/ 3340366 h 6267695"/>
              <a:gd name="connsiteX1054" fmla="*/ 4911682 w 5549367"/>
              <a:gd name="connsiteY1054" fmla="*/ 3330936 h 6267695"/>
              <a:gd name="connsiteX1055" fmla="*/ 4896605 w 5549367"/>
              <a:gd name="connsiteY1055" fmla="*/ 3336903 h 6267695"/>
              <a:gd name="connsiteX1056" fmla="*/ 4896603 w 5549367"/>
              <a:gd name="connsiteY1056" fmla="*/ 3336905 h 6267695"/>
              <a:gd name="connsiteX1057" fmla="*/ 4911683 w 5549367"/>
              <a:gd name="connsiteY1057" fmla="*/ 3330937 h 6267695"/>
              <a:gd name="connsiteX1058" fmla="*/ 1866725 w 5549367"/>
              <a:gd name="connsiteY1058" fmla="*/ 3321150 h 6267695"/>
              <a:gd name="connsiteX1059" fmla="*/ 1866725 w 5549367"/>
              <a:gd name="connsiteY1059" fmla="*/ 3321151 h 6267695"/>
              <a:gd name="connsiteX1060" fmla="*/ 1866960 w 5549367"/>
              <a:gd name="connsiteY1060" fmla="*/ 3321388 h 6267695"/>
              <a:gd name="connsiteX1061" fmla="*/ 1866725 w 5549367"/>
              <a:gd name="connsiteY1061" fmla="*/ 3321626 h 6267695"/>
              <a:gd name="connsiteX1062" fmla="*/ 1866725 w 5549367"/>
              <a:gd name="connsiteY1062" fmla="*/ 3321627 h 6267695"/>
              <a:gd name="connsiteX1063" fmla="*/ 1866961 w 5549367"/>
              <a:gd name="connsiteY1063" fmla="*/ 3321388 h 6267695"/>
              <a:gd name="connsiteX1064" fmla="*/ 1866725 w 5549367"/>
              <a:gd name="connsiteY1064" fmla="*/ 3321150 h 6267695"/>
              <a:gd name="connsiteX1065" fmla="*/ 1981003 w 5549367"/>
              <a:gd name="connsiteY1065" fmla="*/ 3309451 h 6267695"/>
              <a:gd name="connsiteX1066" fmla="*/ 1981003 w 5549367"/>
              <a:gd name="connsiteY1066" fmla="*/ 3309452 h 6267695"/>
              <a:gd name="connsiteX1067" fmla="*/ 1981945 w 5549367"/>
              <a:gd name="connsiteY1067" fmla="*/ 3309691 h 6267695"/>
              <a:gd name="connsiteX1068" fmla="*/ 1981943 w 5549367"/>
              <a:gd name="connsiteY1068" fmla="*/ 3309690 h 6267695"/>
              <a:gd name="connsiteX1069" fmla="*/ 5103955 w 5549367"/>
              <a:gd name="connsiteY1069" fmla="*/ 3302603 h 6267695"/>
              <a:gd name="connsiteX1070" fmla="*/ 5121502 w 5549367"/>
              <a:gd name="connsiteY1070" fmla="*/ 3317146 h 6267695"/>
              <a:gd name="connsiteX1071" fmla="*/ 5110787 w 5549367"/>
              <a:gd name="connsiteY1071" fmla="*/ 3320842 h 6267695"/>
              <a:gd name="connsiteX1072" fmla="*/ 5105156 w 5549367"/>
              <a:gd name="connsiteY1072" fmla="*/ 3319453 h 6267695"/>
              <a:gd name="connsiteX1073" fmla="*/ 5079980 w 5549367"/>
              <a:gd name="connsiteY1073" fmla="*/ 3308589 h 6267695"/>
              <a:gd name="connsiteX1074" fmla="*/ 5103955 w 5549367"/>
              <a:gd name="connsiteY1074" fmla="*/ 3302603 h 6267695"/>
              <a:gd name="connsiteX1075" fmla="*/ 1282616 w 5549367"/>
              <a:gd name="connsiteY1075" fmla="*/ 3296323 h 6267695"/>
              <a:gd name="connsiteX1076" fmla="*/ 1282615 w 5549367"/>
              <a:gd name="connsiteY1076" fmla="*/ 3296325 h 6267695"/>
              <a:gd name="connsiteX1077" fmla="*/ 1282615 w 5549367"/>
              <a:gd name="connsiteY1077" fmla="*/ 3297754 h 6267695"/>
              <a:gd name="connsiteX1078" fmla="*/ 1281439 w 5549367"/>
              <a:gd name="connsiteY1078" fmla="*/ 3298469 h 6267695"/>
              <a:gd name="connsiteX1079" fmla="*/ 1281438 w 5549367"/>
              <a:gd name="connsiteY1079" fmla="*/ 3298471 h 6267695"/>
              <a:gd name="connsiteX1080" fmla="*/ 1282616 w 5549367"/>
              <a:gd name="connsiteY1080" fmla="*/ 3297755 h 6267695"/>
              <a:gd name="connsiteX1081" fmla="*/ 1282616 w 5549367"/>
              <a:gd name="connsiteY1081" fmla="*/ 3296323 h 6267695"/>
              <a:gd name="connsiteX1082" fmla="*/ 5155223 w 5549367"/>
              <a:gd name="connsiteY1082" fmla="*/ 3289262 h 6267695"/>
              <a:gd name="connsiteX1083" fmla="*/ 5160346 w 5549367"/>
              <a:gd name="connsiteY1083" fmla="*/ 3302867 h 6267695"/>
              <a:gd name="connsiteX1084" fmla="*/ 5145215 w 5549367"/>
              <a:gd name="connsiteY1084" fmla="*/ 3306935 h 6267695"/>
              <a:gd name="connsiteX1085" fmla="*/ 5155223 w 5549367"/>
              <a:gd name="connsiteY1085" fmla="*/ 3289262 h 6267695"/>
              <a:gd name="connsiteX1086" fmla="*/ 4981663 w 5549367"/>
              <a:gd name="connsiteY1086" fmla="*/ 3283671 h 6267695"/>
              <a:gd name="connsiteX1087" fmla="*/ 4981663 w 5549367"/>
              <a:gd name="connsiteY1087" fmla="*/ 3283672 h 6267695"/>
              <a:gd name="connsiteX1088" fmla="*/ 4982840 w 5549367"/>
              <a:gd name="connsiteY1088" fmla="*/ 3291786 h 6267695"/>
              <a:gd name="connsiteX1089" fmla="*/ 4971059 w 5549367"/>
              <a:gd name="connsiteY1089" fmla="*/ 3300380 h 6267695"/>
              <a:gd name="connsiteX1090" fmla="*/ 4971060 w 5549367"/>
              <a:gd name="connsiteY1090" fmla="*/ 3300381 h 6267695"/>
              <a:gd name="connsiteX1091" fmla="*/ 4982841 w 5549367"/>
              <a:gd name="connsiteY1091" fmla="*/ 3291787 h 6267695"/>
              <a:gd name="connsiteX1092" fmla="*/ 4981663 w 5549367"/>
              <a:gd name="connsiteY1092" fmla="*/ 3283671 h 6267695"/>
              <a:gd name="connsiteX1093" fmla="*/ 651743 w 5549367"/>
              <a:gd name="connsiteY1093" fmla="*/ 3263863 h 6267695"/>
              <a:gd name="connsiteX1094" fmla="*/ 659718 w 5549367"/>
              <a:gd name="connsiteY1094" fmla="*/ 3265500 h 6267695"/>
              <a:gd name="connsiteX1095" fmla="*/ 647681 w 5549367"/>
              <a:gd name="connsiteY1095" fmla="*/ 3295316 h 6267695"/>
              <a:gd name="connsiteX1096" fmla="*/ 651743 w 5549367"/>
              <a:gd name="connsiteY1096" fmla="*/ 3263863 h 6267695"/>
              <a:gd name="connsiteX1097" fmla="*/ 1466873 w 5549367"/>
              <a:gd name="connsiteY1097" fmla="*/ 3251683 h 6267695"/>
              <a:gd name="connsiteX1098" fmla="*/ 1468287 w 5549367"/>
              <a:gd name="connsiteY1098" fmla="*/ 3253115 h 6267695"/>
              <a:gd name="connsiteX1099" fmla="*/ 1468758 w 5549367"/>
              <a:gd name="connsiteY1099" fmla="*/ 3251683 h 6267695"/>
              <a:gd name="connsiteX1100" fmla="*/ 1468287 w 5549367"/>
              <a:gd name="connsiteY1100" fmla="*/ 3253114 h 6267695"/>
              <a:gd name="connsiteX1101" fmla="*/ 1466874 w 5549367"/>
              <a:gd name="connsiteY1101" fmla="*/ 3251683 h 6267695"/>
              <a:gd name="connsiteX1102" fmla="*/ 5120505 w 5549367"/>
              <a:gd name="connsiteY1102" fmla="*/ 3251461 h 6267695"/>
              <a:gd name="connsiteX1103" fmla="*/ 5131382 w 5549367"/>
              <a:gd name="connsiteY1103" fmla="*/ 3259560 h 6267695"/>
              <a:gd name="connsiteX1104" fmla="*/ 5107308 w 5549367"/>
              <a:gd name="connsiteY1104" fmla="*/ 3281452 h 6267695"/>
              <a:gd name="connsiteX1105" fmla="*/ 5120505 w 5549367"/>
              <a:gd name="connsiteY1105" fmla="*/ 3251461 h 6267695"/>
              <a:gd name="connsiteX1106" fmla="*/ 952045 w 5549367"/>
              <a:gd name="connsiteY1106" fmla="*/ 3233062 h 6267695"/>
              <a:gd name="connsiteX1107" fmla="*/ 952044 w 5549367"/>
              <a:gd name="connsiteY1107" fmla="*/ 3233063 h 6267695"/>
              <a:gd name="connsiteX1108" fmla="*/ 952515 w 5549367"/>
              <a:gd name="connsiteY1108" fmla="*/ 3233302 h 6267695"/>
              <a:gd name="connsiteX1109" fmla="*/ 952514 w 5549367"/>
              <a:gd name="connsiteY1109" fmla="*/ 3233301 h 6267695"/>
              <a:gd name="connsiteX1110" fmla="*/ 939556 w 5549367"/>
              <a:gd name="connsiteY1110" fmla="*/ 3233062 h 6267695"/>
              <a:gd name="connsiteX1111" fmla="*/ 938850 w 5549367"/>
              <a:gd name="connsiteY1111" fmla="*/ 3233301 h 6267695"/>
              <a:gd name="connsiteX1112" fmla="*/ 938849 w 5549367"/>
              <a:gd name="connsiteY1112" fmla="*/ 3233302 h 6267695"/>
              <a:gd name="connsiteX1113" fmla="*/ 939556 w 5549367"/>
              <a:gd name="connsiteY1113" fmla="*/ 3233063 h 6267695"/>
              <a:gd name="connsiteX1114" fmla="*/ 5123599 w 5549367"/>
              <a:gd name="connsiteY1114" fmla="*/ 3226412 h 6267695"/>
              <a:gd name="connsiteX1115" fmla="*/ 5139350 w 5549367"/>
              <a:gd name="connsiteY1115" fmla="*/ 3248218 h 6267695"/>
              <a:gd name="connsiteX1116" fmla="*/ 5118080 w 5549367"/>
              <a:gd name="connsiteY1116" fmla="*/ 3231027 h 6267695"/>
              <a:gd name="connsiteX1117" fmla="*/ 5123599 w 5549367"/>
              <a:gd name="connsiteY1117" fmla="*/ 3226412 h 6267695"/>
              <a:gd name="connsiteX1118" fmla="*/ 5311210 w 5549367"/>
              <a:gd name="connsiteY1118" fmla="*/ 3226043 h 6267695"/>
              <a:gd name="connsiteX1119" fmla="*/ 5318255 w 5549367"/>
              <a:gd name="connsiteY1119" fmla="*/ 3234079 h 6267695"/>
              <a:gd name="connsiteX1120" fmla="*/ 5304724 w 5549367"/>
              <a:gd name="connsiteY1120" fmla="*/ 3249906 h 6267695"/>
              <a:gd name="connsiteX1121" fmla="*/ 5295880 w 5549367"/>
              <a:gd name="connsiteY1121" fmla="*/ 3235891 h 6267695"/>
              <a:gd name="connsiteX1122" fmla="*/ 5311210 w 5549367"/>
              <a:gd name="connsiteY1122" fmla="*/ 3226043 h 6267695"/>
              <a:gd name="connsiteX1123" fmla="*/ 5325811 w 5549367"/>
              <a:gd name="connsiteY1123" fmla="*/ 3225766 h 6267695"/>
              <a:gd name="connsiteX1124" fmla="*/ 5333910 w 5549367"/>
              <a:gd name="connsiteY1124" fmla="*/ 3231422 h 6267695"/>
              <a:gd name="connsiteX1125" fmla="*/ 5326580 w 5549367"/>
              <a:gd name="connsiteY1125" fmla="*/ 3240166 h 6267695"/>
              <a:gd name="connsiteX1126" fmla="*/ 5321682 w 5549367"/>
              <a:gd name="connsiteY1126" fmla="*/ 3234424 h 6267695"/>
              <a:gd name="connsiteX1127" fmla="*/ 5325811 w 5549367"/>
              <a:gd name="connsiteY1127" fmla="*/ 3225766 h 6267695"/>
              <a:gd name="connsiteX1128" fmla="*/ 5096216 w 5549367"/>
              <a:gd name="connsiteY1128" fmla="*/ 3213327 h 6267695"/>
              <a:gd name="connsiteX1129" fmla="*/ 5097778 w 5549367"/>
              <a:gd name="connsiteY1129" fmla="*/ 3218735 h 6267695"/>
              <a:gd name="connsiteX1130" fmla="*/ 5080340 w 5549367"/>
              <a:gd name="connsiteY1130" fmla="*/ 3229786 h 6267695"/>
              <a:gd name="connsiteX1131" fmla="*/ 5079980 w 5549367"/>
              <a:gd name="connsiteY1131" fmla="*/ 3224180 h 6267695"/>
              <a:gd name="connsiteX1132" fmla="*/ 5096216 w 5549367"/>
              <a:gd name="connsiteY1132" fmla="*/ 3213327 h 6267695"/>
              <a:gd name="connsiteX1133" fmla="*/ 531470 w 5549367"/>
              <a:gd name="connsiteY1133" fmla="*/ 3213068 h 6267695"/>
              <a:gd name="connsiteX1134" fmla="*/ 548734 w 5549367"/>
              <a:gd name="connsiteY1134" fmla="*/ 3213391 h 6267695"/>
              <a:gd name="connsiteX1135" fmla="*/ 548826 w 5549367"/>
              <a:gd name="connsiteY1135" fmla="*/ 3232343 h 6267695"/>
              <a:gd name="connsiteX1136" fmla="*/ 545930 w 5549367"/>
              <a:gd name="connsiteY1136" fmla="*/ 3231264 h 6267695"/>
              <a:gd name="connsiteX1137" fmla="*/ 520728 w 5549367"/>
              <a:gd name="connsiteY1137" fmla="*/ 3221750 h 6267695"/>
              <a:gd name="connsiteX1138" fmla="*/ 531470 w 5549367"/>
              <a:gd name="connsiteY1138" fmla="*/ 3213068 h 6267695"/>
              <a:gd name="connsiteX1139" fmla="*/ 1892172 w 5549367"/>
              <a:gd name="connsiteY1139" fmla="*/ 3201314 h 6267695"/>
              <a:gd name="connsiteX1140" fmla="*/ 1892172 w 5549367"/>
              <a:gd name="connsiteY1140" fmla="*/ 3201790 h 6267695"/>
              <a:gd name="connsiteX1141" fmla="*/ 1892173 w 5549367"/>
              <a:gd name="connsiteY1141" fmla="*/ 3201791 h 6267695"/>
              <a:gd name="connsiteX1142" fmla="*/ 1892173 w 5549367"/>
              <a:gd name="connsiteY1142" fmla="*/ 3201314 h 6267695"/>
              <a:gd name="connsiteX1143" fmla="*/ 1917384 w 5549367"/>
              <a:gd name="connsiteY1143" fmla="*/ 3201075 h 6267695"/>
              <a:gd name="connsiteX1144" fmla="*/ 1917385 w 5549367"/>
              <a:gd name="connsiteY1144" fmla="*/ 3201077 h 6267695"/>
              <a:gd name="connsiteX1145" fmla="*/ 1917619 w 5549367"/>
              <a:gd name="connsiteY1145" fmla="*/ 3201314 h 6267695"/>
              <a:gd name="connsiteX1146" fmla="*/ 1917619 w 5549367"/>
              <a:gd name="connsiteY1146" fmla="*/ 3201550 h 6267695"/>
              <a:gd name="connsiteX1147" fmla="*/ 1917620 w 5549367"/>
              <a:gd name="connsiteY1147" fmla="*/ 3201552 h 6267695"/>
              <a:gd name="connsiteX1148" fmla="*/ 1917620 w 5549367"/>
              <a:gd name="connsiteY1148" fmla="*/ 3201314 h 6267695"/>
              <a:gd name="connsiteX1149" fmla="*/ 1917384 w 5549367"/>
              <a:gd name="connsiteY1149" fmla="*/ 3201075 h 6267695"/>
              <a:gd name="connsiteX1150" fmla="*/ 1898299 w 5549367"/>
              <a:gd name="connsiteY1150" fmla="*/ 3187945 h 6267695"/>
              <a:gd name="connsiteX1151" fmla="*/ 1898299 w 5549367"/>
              <a:gd name="connsiteY1151" fmla="*/ 3187946 h 6267695"/>
              <a:gd name="connsiteX1152" fmla="*/ 1898534 w 5549367"/>
              <a:gd name="connsiteY1152" fmla="*/ 3188422 h 6267695"/>
              <a:gd name="connsiteX1153" fmla="*/ 1898063 w 5549367"/>
              <a:gd name="connsiteY1153" fmla="*/ 3188422 h 6267695"/>
              <a:gd name="connsiteX1154" fmla="*/ 1898063 w 5549367"/>
              <a:gd name="connsiteY1154" fmla="*/ 3188423 h 6267695"/>
              <a:gd name="connsiteX1155" fmla="*/ 1898535 w 5549367"/>
              <a:gd name="connsiteY1155" fmla="*/ 3188423 h 6267695"/>
              <a:gd name="connsiteX1156" fmla="*/ 1898299 w 5549367"/>
              <a:gd name="connsiteY1156" fmla="*/ 3187945 h 6267695"/>
              <a:gd name="connsiteX1157" fmla="*/ 1879213 w 5549367"/>
              <a:gd name="connsiteY1157" fmla="*/ 3187945 h 6267695"/>
              <a:gd name="connsiteX1158" fmla="*/ 1879213 w 5549367"/>
              <a:gd name="connsiteY1158" fmla="*/ 3187946 h 6267695"/>
              <a:gd name="connsiteX1159" fmla="*/ 1879448 w 5549367"/>
              <a:gd name="connsiteY1159" fmla="*/ 3188422 h 6267695"/>
              <a:gd name="connsiteX1160" fmla="*/ 1879213 w 5549367"/>
              <a:gd name="connsiteY1160" fmla="*/ 3188422 h 6267695"/>
              <a:gd name="connsiteX1161" fmla="*/ 1879213 w 5549367"/>
              <a:gd name="connsiteY1161" fmla="*/ 3188423 h 6267695"/>
              <a:gd name="connsiteX1162" fmla="*/ 1879449 w 5549367"/>
              <a:gd name="connsiteY1162" fmla="*/ 3188423 h 6267695"/>
              <a:gd name="connsiteX1163" fmla="*/ 1879213 w 5549367"/>
              <a:gd name="connsiteY1163" fmla="*/ 3187945 h 6267695"/>
              <a:gd name="connsiteX1164" fmla="*/ 5106229 w 5549367"/>
              <a:gd name="connsiteY1164" fmla="*/ 3162263 h 6267695"/>
              <a:gd name="connsiteX1165" fmla="*/ 5104879 w 5549367"/>
              <a:gd name="connsiteY1165" fmla="*/ 3191396 h 6267695"/>
              <a:gd name="connsiteX1166" fmla="*/ 5106229 w 5549367"/>
              <a:gd name="connsiteY1166" fmla="*/ 3162263 h 6267695"/>
              <a:gd name="connsiteX1167" fmla="*/ 3270097 w 5549367"/>
              <a:gd name="connsiteY1167" fmla="*/ 3150228 h 6267695"/>
              <a:gd name="connsiteX1168" fmla="*/ 3270096 w 5549367"/>
              <a:gd name="connsiteY1168" fmla="*/ 3150229 h 6267695"/>
              <a:gd name="connsiteX1169" fmla="*/ 3270096 w 5549367"/>
              <a:gd name="connsiteY1169" fmla="*/ 3150467 h 6267695"/>
              <a:gd name="connsiteX1170" fmla="*/ 3270097 w 5549367"/>
              <a:gd name="connsiteY1170" fmla="*/ 3150467 h 6267695"/>
              <a:gd name="connsiteX1171" fmla="*/ 3270097 w 5549367"/>
              <a:gd name="connsiteY1171" fmla="*/ 3150228 h 6267695"/>
              <a:gd name="connsiteX1172" fmla="*/ 3111287 w 5549367"/>
              <a:gd name="connsiteY1172" fmla="*/ 3137337 h 6267695"/>
              <a:gd name="connsiteX1173" fmla="*/ 3111286 w 5549367"/>
              <a:gd name="connsiteY1173" fmla="*/ 3137338 h 6267695"/>
              <a:gd name="connsiteX1174" fmla="*/ 3111286 w 5549367"/>
              <a:gd name="connsiteY1174" fmla="*/ 3137576 h 6267695"/>
              <a:gd name="connsiteX1175" fmla="*/ 3111287 w 5549367"/>
              <a:gd name="connsiteY1175" fmla="*/ 3137576 h 6267695"/>
              <a:gd name="connsiteX1176" fmla="*/ 3111287 w 5549367"/>
              <a:gd name="connsiteY1176" fmla="*/ 3137337 h 6267695"/>
              <a:gd name="connsiteX1177" fmla="*/ 5410181 w 5549367"/>
              <a:gd name="connsiteY1177" fmla="*/ 3136863 h 6267695"/>
              <a:gd name="connsiteX1178" fmla="*/ 5427272 w 5549367"/>
              <a:gd name="connsiteY1178" fmla="*/ 3154872 h 6267695"/>
              <a:gd name="connsiteX1179" fmla="*/ 5410181 w 5549367"/>
              <a:gd name="connsiteY1179" fmla="*/ 3136863 h 6267695"/>
              <a:gd name="connsiteX1180" fmla="*/ 4216825 w 5549367"/>
              <a:gd name="connsiteY1180" fmla="*/ 3112514 h 6267695"/>
              <a:gd name="connsiteX1181" fmla="*/ 4216124 w 5549367"/>
              <a:gd name="connsiteY1181" fmla="*/ 3112751 h 6267695"/>
              <a:gd name="connsiteX1182" fmla="*/ 4216124 w 5549367"/>
              <a:gd name="connsiteY1182" fmla="*/ 3112755 h 6267695"/>
              <a:gd name="connsiteX1183" fmla="*/ 4216830 w 5549367"/>
              <a:gd name="connsiteY1183" fmla="*/ 3112516 h 6267695"/>
              <a:gd name="connsiteX1184" fmla="*/ 5193922 w 5549367"/>
              <a:gd name="connsiteY1184" fmla="*/ 3111473 h 6267695"/>
              <a:gd name="connsiteX1185" fmla="*/ 5198486 w 5549367"/>
              <a:gd name="connsiteY1185" fmla="*/ 3116807 h 6267695"/>
              <a:gd name="connsiteX1186" fmla="*/ 5188217 w 5549367"/>
              <a:gd name="connsiteY1186" fmla="*/ 3122244 h 6267695"/>
              <a:gd name="connsiteX1187" fmla="*/ 5182933 w 5549367"/>
              <a:gd name="connsiteY1187" fmla="*/ 3115926 h 6267695"/>
              <a:gd name="connsiteX1188" fmla="*/ 5193922 w 5549367"/>
              <a:gd name="connsiteY1188" fmla="*/ 3111473 h 6267695"/>
              <a:gd name="connsiteX1189" fmla="*/ 5269687 w 5549367"/>
              <a:gd name="connsiteY1189" fmla="*/ 3111467 h 6267695"/>
              <a:gd name="connsiteX1190" fmla="*/ 5289336 w 5549367"/>
              <a:gd name="connsiteY1190" fmla="*/ 3119098 h 6267695"/>
              <a:gd name="connsiteX1191" fmla="*/ 5295114 w 5549367"/>
              <a:gd name="connsiteY1191" fmla="*/ 3118963 h 6267695"/>
              <a:gd name="connsiteX1192" fmla="*/ 5320186 w 5549367"/>
              <a:gd name="connsiteY1192" fmla="*/ 3129370 h 6267695"/>
              <a:gd name="connsiteX1193" fmla="*/ 5308681 w 5549367"/>
              <a:gd name="connsiteY1193" fmla="*/ 3145936 h 6267695"/>
              <a:gd name="connsiteX1194" fmla="*/ 5321555 w 5549367"/>
              <a:gd name="connsiteY1194" fmla="*/ 3163558 h 6267695"/>
              <a:gd name="connsiteX1195" fmla="*/ 5320376 w 5549367"/>
              <a:gd name="connsiteY1195" fmla="*/ 3195382 h 6267695"/>
              <a:gd name="connsiteX1196" fmla="*/ 5267357 w 5549367"/>
              <a:gd name="connsiteY1196" fmla="*/ 3197517 h 6267695"/>
              <a:gd name="connsiteX1197" fmla="*/ 5238014 w 5549367"/>
              <a:gd name="connsiteY1197" fmla="*/ 3157703 h 6267695"/>
              <a:gd name="connsiteX1198" fmla="*/ 5224335 w 5549367"/>
              <a:gd name="connsiteY1198" fmla="*/ 3157446 h 6267695"/>
              <a:gd name="connsiteX1199" fmla="*/ 5217924 w 5549367"/>
              <a:gd name="connsiteY1199" fmla="*/ 3182671 h 6267695"/>
              <a:gd name="connsiteX1200" fmla="*/ 5156405 w 5549367"/>
              <a:gd name="connsiteY1200" fmla="*/ 3204003 h 6267695"/>
              <a:gd name="connsiteX1201" fmla="*/ 5156180 w 5549367"/>
              <a:gd name="connsiteY1201" fmla="*/ 3189456 h 6267695"/>
              <a:gd name="connsiteX1202" fmla="*/ 5219457 w 5549367"/>
              <a:gd name="connsiteY1202" fmla="*/ 3157731 h 6267695"/>
              <a:gd name="connsiteX1203" fmla="*/ 5244650 w 5549367"/>
              <a:gd name="connsiteY1203" fmla="*/ 3139525 h 6267695"/>
              <a:gd name="connsiteX1204" fmla="*/ 5268942 w 5549367"/>
              <a:gd name="connsiteY1204" fmla="*/ 3119580 h 6267695"/>
              <a:gd name="connsiteX1205" fmla="*/ 5269687 w 5549367"/>
              <a:gd name="connsiteY1205" fmla="*/ 3111467 h 6267695"/>
              <a:gd name="connsiteX1206" fmla="*/ 3365992 w 5549367"/>
              <a:gd name="connsiteY1206" fmla="*/ 3099146 h 6267695"/>
              <a:gd name="connsiteX1207" fmla="*/ 3365289 w 5549367"/>
              <a:gd name="connsiteY1207" fmla="*/ 3099383 h 6267695"/>
              <a:gd name="connsiteX1208" fmla="*/ 3365288 w 5549367"/>
              <a:gd name="connsiteY1208" fmla="*/ 3099386 h 6267695"/>
              <a:gd name="connsiteX1209" fmla="*/ 3365995 w 5549367"/>
              <a:gd name="connsiteY1209" fmla="*/ 3099147 h 6267695"/>
              <a:gd name="connsiteX1210" fmla="*/ 5081359 w 5549367"/>
              <a:gd name="connsiteY1210" fmla="*/ 3098768 h 6267695"/>
              <a:gd name="connsiteX1211" fmla="*/ 5067281 w 5549367"/>
              <a:gd name="connsiteY1211" fmla="*/ 3121184 h 6267695"/>
              <a:gd name="connsiteX1212" fmla="*/ 5067281 w 5549367"/>
              <a:gd name="connsiteY1212" fmla="*/ 3121160 h 6267695"/>
              <a:gd name="connsiteX1213" fmla="*/ 5081359 w 5549367"/>
              <a:gd name="connsiteY1213" fmla="*/ 3098768 h 6267695"/>
              <a:gd name="connsiteX1214" fmla="*/ 609447 w 5549367"/>
              <a:gd name="connsiteY1214" fmla="*/ 3081002 h 6267695"/>
              <a:gd name="connsiteX1215" fmla="*/ 609447 w 5549367"/>
              <a:gd name="connsiteY1215" fmla="*/ 3081003 h 6267695"/>
              <a:gd name="connsiteX1216" fmla="*/ 610390 w 5549367"/>
              <a:gd name="connsiteY1216" fmla="*/ 3081003 h 6267695"/>
              <a:gd name="connsiteX1217" fmla="*/ 610388 w 5549367"/>
              <a:gd name="connsiteY1217" fmla="*/ 3081002 h 6267695"/>
              <a:gd name="connsiteX1218" fmla="*/ 5417212 w 5549367"/>
              <a:gd name="connsiteY1218" fmla="*/ 3060698 h 6267695"/>
              <a:gd name="connsiteX1219" fmla="*/ 5434935 w 5549367"/>
              <a:gd name="connsiteY1219" fmla="*/ 3068525 h 6267695"/>
              <a:gd name="connsiteX1220" fmla="*/ 5432083 w 5549367"/>
              <a:gd name="connsiteY1220" fmla="*/ 3085300 h 6267695"/>
              <a:gd name="connsiteX1221" fmla="*/ 5397480 w 5549367"/>
              <a:gd name="connsiteY1221" fmla="*/ 3067521 h 6267695"/>
              <a:gd name="connsiteX1222" fmla="*/ 5417212 w 5549367"/>
              <a:gd name="connsiteY1222" fmla="*/ 3060698 h 6267695"/>
              <a:gd name="connsiteX1223" fmla="*/ 5219680 w 5549367"/>
              <a:gd name="connsiteY1223" fmla="*/ 3060668 h 6267695"/>
              <a:gd name="connsiteX1224" fmla="*/ 5219866 w 5549367"/>
              <a:gd name="connsiteY1224" fmla="*/ 3060786 h 6267695"/>
              <a:gd name="connsiteX1225" fmla="*/ 5219705 w 5549367"/>
              <a:gd name="connsiteY1225" fmla="*/ 3060723 h 6267695"/>
              <a:gd name="connsiteX1226" fmla="*/ 5219680 w 5549367"/>
              <a:gd name="connsiteY1226" fmla="*/ 3060668 h 6267695"/>
              <a:gd name="connsiteX1227" fmla="*/ 5203557 w 5549367"/>
              <a:gd name="connsiteY1227" fmla="*/ 3060668 h 6267695"/>
              <a:gd name="connsiteX1228" fmla="*/ 5214237 w 5549367"/>
              <a:gd name="connsiteY1228" fmla="*/ 3064965 h 6267695"/>
              <a:gd name="connsiteX1229" fmla="*/ 5202244 w 5549367"/>
              <a:gd name="connsiteY1229" fmla="*/ 3101947 h 6267695"/>
              <a:gd name="connsiteX1230" fmla="*/ 5168880 w 5549367"/>
              <a:gd name="connsiteY1230" fmla="*/ 3099127 h 6267695"/>
              <a:gd name="connsiteX1231" fmla="*/ 5203557 w 5549367"/>
              <a:gd name="connsiteY1231" fmla="*/ 3060668 h 6267695"/>
              <a:gd name="connsiteX1232" fmla="*/ 4120932 w 5549367"/>
              <a:gd name="connsiteY1232" fmla="*/ 3054985 h 6267695"/>
              <a:gd name="connsiteX1233" fmla="*/ 4121167 w 5549367"/>
              <a:gd name="connsiteY1233" fmla="*/ 3055461 h 6267695"/>
              <a:gd name="connsiteX1234" fmla="*/ 4121167 w 5549367"/>
              <a:gd name="connsiteY1234" fmla="*/ 3055460 h 6267695"/>
              <a:gd name="connsiteX1235" fmla="*/ 4120934 w 5549367"/>
              <a:gd name="connsiteY1235" fmla="*/ 3054988 h 6267695"/>
              <a:gd name="connsiteX1236" fmla="*/ 1393123 w 5549367"/>
              <a:gd name="connsiteY1236" fmla="*/ 3050926 h 6267695"/>
              <a:gd name="connsiteX1237" fmla="*/ 1393359 w 5549367"/>
              <a:gd name="connsiteY1237" fmla="*/ 3054746 h 6267695"/>
              <a:gd name="connsiteX1238" fmla="*/ 1401134 w 5549367"/>
              <a:gd name="connsiteY1238" fmla="*/ 3056177 h 6267695"/>
              <a:gd name="connsiteX1239" fmla="*/ 1401129 w 5549367"/>
              <a:gd name="connsiteY1239" fmla="*/ 3056174 h 6267695"/>
              <a:gd name="connsiteX1240" fmla="*/ 1393359 w 5549367"/>
              <a:gd name="connsiteY1240" fmla="*/ 3054743 h 6267695"/>
              <a:gd name="connsiteX1241" fmla="*/ 1393123 w 5549367"/>
              <a:gd name="connsiteY1241" fmla="*/ 3050926 h 6267695"/>
              <a:gd name="connsiteX1242" fmla="*/ 1161980 w 5549367"/>
              <a:gd name="connsiteY1242" fmla="*/ 3049016 h 6267695"/>
              <a:gd name="connsiteX1243" fmla="*/ 1161278 w 5549367"/>
              <a:gd name="connsiteY1243" fmla="*/ 3049253 h 6267695"/>
              <a:gd name="connsiteX1244" fmla="*/ 1161278 w 5549367"/>
              <a:gd name="connsiteY1244" fmla="*/ 3049255 h 6267695"/>
              <a:gd name="connsiteX1245" fmla="*/ 1161985 w 5549367"/>
              <a:gd name="connsiteY1245" fmla="*/ 3049016 h 6267695"/>
              <a:gd name="connsiteX1246" fmla="*/ 4164522 w 5549367"/>
              <a:gd name="connsiteY1246" fmla="*/ 3047822 h 6267695"/>
              <a:gd name="connsiteX1247" fmla="*/ 4165465 w 5549367"/>
              <a:gd name="connsiteY1247" fmla="*/ 3048777 h 6267695"/>
              <a:gd name="connsiteX1248" fmla="*/ 4165462 w 5549367"/>
              <a:gd name="connsiteY1248" fmla="*/ 3048772 h 6267695"/>
              <a:gd name="connsiteX1249" fmla="*/ 4164524 w 5549367"/>
              <a:gd name="connsiteY1249" fmla="*/ 3047822 h 6267695"/>
              <a:gd name="connsiteX1250" fmla="*/ 1269653 w 5549367"/>
              <a:gd name="connsiteY1250" fmla="*/ 3029679 h 6267695"/>
              <a:gd name="connsiteX1251" fmla="*/ 1267299 w 5549367"/>
              <a:gd name="connsiteY1251" fmla="*/ 3031589 h 6267695"/>
              <a:gd name="connsiteX1252" fmla="*/ 1267300 w 5549367"/>
              <a:gd name="connsiteY1252" fmla="*/ 3031589 h 6267695"/>
              <a:gd name="connsiteX1253" fmla="*/ 1269656 w 5549367"/>
              <a:gd name="connsiteY1253" fmla="*/ 3029679 h 6267695"/>
              <a:gd name="connsiteX1254" fmla="*/ 1264708 w 5549367"/>
              <a:gd name="connsiteY1254" fmla="*/ 3029440 h 6267695"/>
              <a:gd name="connsiteX1255" fmla="*/ 1267081 w 5549367"/>
              <a:gd name="connsiteY1255" fmla="*/ 3031408 h 6267695"/>
              <a:gd name="connsiteX1256" fmla="*/ 1264709 w 5549367"/>
              <a:gd name="connsiteY1256" fmla="*/ 3029440 h 6267695"/>
              <a:gd name="connsiteX1257" fmla="*/ 5114941 w 5549367"/>
              <a:gd name="connsiteY1257" fmla="*/ 3022591 h 6267695"/>
              <a:gd name="connsiteX1258" fmla="*/ 5120894 w 5549367"/>
              <a:gd name="connsiteY1258" fmla="*/ 3027659 h 6267695"/>
              <a:gd name="connsiteX1259" fmla="*/ 5106457 w 5549367"/>
              <a:gd name="connsiteY1259" fmla="*/ 3039858 h 6267695"/>
              <a:gd name="connsiteX1260" fmla="*/ 5114941 w 5549367"/>
              <a:gd name="connsiteY1260" fmla="*/ 3022591 h 6267695"/>
              <a:gd name="connsiteX1261" fmla="*/ 1275076 w 5549367"/>
              <a:gd name="connsiteY1261" fmla="*/ 3017984 h 6267695"/>
              <a:gd name="connsiteX1262" fmla="*/ 1275547 w 5549367"/>
              <a:gd name="connsiteY1262" fmla="*/ 3018698 h 6267695"/>
              <a:gd name="connsiteX1263" fmla="*/ 1275783 w 5549367"/>
              <a:gd name="connsiteY1263" fmla="*/ 3017984 h 6267695"/>
              <a:gd name="connsiteX1264" fmla="*/ 1275782 w 5549367"/>
              <a:gd name="connsiteY1264" fmla="*/ 3017984 h 6267695"/>
              <a:gd name="connsiteX1265" fmla="*/ 1275547 w 5549367"/>
              <a:gd name="connsiteY1265" fmla="*/ 3018695 h 6267695"/>
              <a:gd name="connsiteX1266" fmla="*/ 1275078 w 5549367"/>
              <a:gd name="connsiteY1266" fmla="*/ 3017984 h 6267695"/>
              <a:gd name="connsiteX1267" fmla="*/ 1358486 w 5549367"/>
              <a:gd name="connsiteY1267" fmla="*/ 3009867 h 6267695"/>
              <a:gd name="connsiteX1268" fmla="*/ 1358958 w 5549367"/>
              <a:gd name="connsiteY1268" fmla="*/ 3010583 h 6267695"/>
              <a:gd name="connsiteX1269" fmla="*/ 1358958 w 5549367"/>
              <a:gd name="connsiteY1269" fmla="*/ 3010106 h 6267695"/>
              <a:gd name="connsiteX1270" fmla="*/ 1358957 w 5549367"/>
              <a:gd name="connsiteY1270" fmla="*/ 3010105 h 6267695"/>
              <a:gd name="connsiteX1271" fmla="*/ 1358957 w 5549367"/>
              <a:gd name="connsiteY1271" fmla="*/ 3010580 h 6267695"/>
              <a:gd name="connsiteX1272" fmla="*/ 1358487 w 5549367"/>
              <a:gd name="connsiteY1272" fmla="*/ 3009869 h 6267695"/>
              <a:gd name="connsiteX1273" fmla="*/ 5290550 w 5549367"/>
              <a:gd name="connsiteY1273" fmla="*/ 2984467 h 6267695"/>
              <a:gd name="connsiteX1274" fmla="*/ 5298128 w 5549367"/>
              <a:gd name="connsiteY1274" fmla="*/ 2989547 h 6267695"/>
              <a:gd name="connsiteX1275" fmla="*/ 5290264 w 5549367"/>
              <a:gd name="connsiteY1275" fmla="*/ 2994534 h 6267695"/>
              <a:gd name="connsiteX1276" fmla="*/ 5283467 w 5549367"/>
              <a:gd name="connsiteY1276" fmla="*/ 2987891 h 6267695"/>
              <a:gd name="connsiteX1277" fmla="*/ 5290550 w 5549367"/>
              <a:gd name="connsiteY1277" fmla="*/ 2984467 h 6267695"/>
              <a:gd name="connsiteX1278" fmla="*/ 5127034 w 5549367"/>
              <a:gd name="connsiteY1278" fmla="*/ 2959065 h 6267695"/>
              <a:gd name="connsiteX1279" fmla="*/ 5132379 w 5549367"/>
              <a:gd name="connsiteY1279" fmla="*/ 2968585 h 6267695"/>
              <a:gd name="connsiteX1280" fmla="*/ 5122209 w 5549367"/>
              <a:gd name="connsiteY1280" fmla="*/ 2977114 h 6267695"/>
              <a:gd name="connsiteX1281" fmla="*/ 5118117 w 5549367"/>
              <a:gd name="connsiteY1281" fmla="*/ 2970100 h 6267695"/>
              <a:gd name="connsiteX1282" fmla="*/ 5127034 w 5549367"/>
              <a:gd name="connsiteY1282" fmla="*/ 2959065 h 6267695"/>
              <a:gd name="connsiteX1283" fmla="*/ 5292608 w 5549367"/>
              <a:gd name="connsiteY1283" fmla="*/ 2946654 h 6267695"/>
              <a:gd name="connsiteX1284" fmla="*/ 5297917 w 5549367"/>
              <a:gd name="connsiteY1284" fmla="*/ 2955980 h 6267695"/>
              <a:gd name="connsiteX1285" fmla="*/ 5288266 w 5549367"/>
              <a:gd name="connsiteY1285" fmla="*/ 2964067 h 6267695"/>
              <a:gd name="connsiteX1286" fmla="*/ 5283181 w 5549367"/>
              <a:gd name="connsiteY1286" fmla="*/ 2955149 h 6267695"/>
              <a:gd name="connsiteX1287" fmla="*/ 5292608 w 5549367"/>
              <a:gd name="connsiteY1287" fmla="*/ 2946654 h 6267695"/>
              <a:gd name="connsiteX1288" fmla="*/ 1847643 w 5549367"/>
              <a:gd name="connsiteY1288" fmla="*/ 2896233 h 6267695"/>
              <a:gd name="connsiteX1289" fmla="*/ 1847640 w 5549367"/>
              <a:gd name="connsiteY1289" fmla="*/ 2896236 h 6267695"/>
              <a:gd name="connsiteX1290" fmla="*/ 1849054 w 5549367"/>
              <a:gd name="connsiteY1290" fmla="*/ 2896236 h 6267695"/>
              <a:gd name="connsiteX1291" fmla="*/ 1849052 w 5549367"/>
              <a:gd name="connsiteY1291" fmla="*/ 2896233 h 6267695"/>
              <a:gd name="connsiteX1292" fmla="*/ 5021486 w 5549367"/>
              <a:gd name="connsiteY1292" fmla="*/ 2890265 h 6267695"/>
              <a:gd name="connsiteX1293" fmla="*/ 5021484 w 5549367"/>
              <a:gd name="connsiteY1293" fmla="*/ 2890268 h 6267695"/>
              <a:gd name="connsiteX1294" fmla="*/ 5021719 w 5549367"/>
              <a:gd name="connsiteY1294" fmla="*/ 2890268 h 6267695"/>
              <a:gd name="connsiteX1295" fmla="*/ 5021719 w 5549367"/>
              <a:gd name="connsiteY1295" fmla="*/ 2890265 h 6267695"/>
              <a:gd name="connsiteX1296" fmla="*/ 3492758 w 5549367"/>
              <a:gd name="connsiteY1296" fmla="*/ 2851595 h 6267695"/>
              <a:gd name="connsiteX1297" fmla="*/ 3492291 w 5549367"/>
              <a:gd name="connsiteY1297" fmla="*/ 2851832 h 6267695"/>
              <a:gd name="connsiteX1298" fmla="*/ 3492289 w 5549367"/>
              <a:gd name="connsiteY1298" fmla="*/ 2851840 h 6267695"/>
              <a:gd name="connsiteX1299" fmla="*/ 3492761 w 5549367"/>
              <a:gd name="connsiteY1299" fmla="*/ 2851600 h 6267695"/>
              <a:gd name="connsiteX1300" fmla="*/ 5206088 w 5549367"/>
              <a:gd name="connsiteY1300" fmla="*/ 2845499 h 6267695"/>
              <a:gd name="connsiteX1301" fmla="*/ 5211545 w 5549367"/>
              <a:gd name="connsiteY1301" fmla="*/ 2852325 h 6267695"/>
              <a:gd name="connsiteX1302" fmla="*/ 5209139 w 5549367"/>
              <a:gd name="connsiteY1302" fmla="*/ 2858074 h 6267695"/>
              <a:gd name="connsiteX1303" fmla="*/ 5194379 w 5549367"/>
              <a:gd name="connsiteY1303" fmla="*/ 2851993 h 6267695"/>
              <a:gd name="connsiteX1304" fmla="*/ 5197579 w 5549367"/>
              <a:gd name="connsiteY1304" fmla="*/ 2845616 h 6267695"/>
              <a:gd name="connsiteX1305" fmla="*/ 5206088 w 5549367"/>
              <a:gd name="connsiteY1305" fmla="*/ 2845499 h 6267695"/>
              <a:gd name="connsiteX1306" fmla="*/ 4165700 w 5549367"/>
              <a:gd name="connsiteY1306" fmla="*/ 2843960 h 6267695"/>
              <a:gd name="connsiteX1307" fmla="*/ 4165700 w 5549367"/>
              <a:gd name="connsiteY1307" fmla="*/ 2843961 h 6267695"/>
              <a:gd name="connsiteX1308" fmla="*/ 4165465 w 5549367"/>
              <a:gd name="connsiteY1308" fmla="*/ 2845389 h 6267695"/>
              <a:gd name="connsiteX1309" fmla="*/ 4164995 w 5549367"/>
              <a:gd name="connsiteY1309" fmla="*/ 2844676 h 6267695"/>
              <a:gd name="connsiteX1310" fmla="*/ 4164993 w 5549367"/>
              <a:gd name="connsiteY1310" fmla="*/ 2844677 h 6267695"/>
              <a:gd name="connsiteX1311" fmla="*/ 4165465 w 5549367"/>
              <a:gd name="connsiteY1311" fmla="*/ 2845394 h 6267695"/>
              <a:gd name="connsiteX1312" fmla="*/ 4165700 w 5549367"/>
              <a:gd name="connsiteY1312" fmla="*/ 2843960 h 6267695"/>
              <a:gd name="connsiteX1313" fmla="*/ 4101846 w 5549367"/>
              <a:gd name="connsiteY1313" fmla="*/ 2839189 h 6267695"/>
              <a:gd name="connsiteX1314" fmla="*/ 4102318 w 5549367"/>
              <a:gd name="connsiteY1314" fmla="*/ 2839665 h 6267695"/>
              <a:gd name="connsiteX1315" fmla="*/ 4102553 w 5549367"/>
              <a:gd name="connsiteY1315" fmla="*/ 2839665 h 6267695"/>
              <a:gd name="connsiteX1316" fmla="*/ 4102545 w 5549367"/>
              <a:gd name="connsiteY1316" fmla="*/ 2839660 h 6267695"/>
              <a:gd name="connsiteX1317" fmla="*/ 4102318 w 5549367"/>
              <a:gd name="connsiteY1317" fmla="*/ 2839660 h 6267695"/>
              <a:gd name="connsiteX1318" fmla="*/ 4101863 w 5549367"/>
              <a:gd name="connsiteY1318" fmla="*/ 2839201 h 6267695"/>
              <a:gd name="connsiteX1319" fmla="*/ 2251261 w 5549367"/>
              <a:gd name="connsiteY1319" fmla="*/ 2829633 h 6267695"/>
              <a:gd name="connsiteX1320" fmla="*/ 2247738 w 5549367"/>
              <a:gd name="connsiteY1320" fmla="*/ 2832727 h 6267695"/>
              <a:gd name="connsiteX1321" fmla="*/ 2247728 w 5549367"/>
              <a:gd name="connsiteY1321" fmla="*/ 2832744 h 6267695"/>
              <a:gd name="connsiteX1322" fmla="*/ 2251262 w 5549367"/>
              <a:gd name="connsiteY1322" fmla="*/ 2829638 h 6267695"/>
              <a:gd name="connsiteX1323" fmla="*/ 4876575 w 5549367"/>
              <a:gd name="connsiteY1323" fmla="*/ 2807911 h 6267695"/>
              <a:gd name="connsiteX1324" fmla="*/ 4869978 w 5549367"/>
              <a:gd name="connsiteY1324" fmla="*/ 2809820 h 6267695"/>
              <a:gd name="connsiteX1325" fmla="*/ 4869978 w 5549367"/>
              <a:gd name="connsiteY1325" fmla="*/ 2809825 h 6267695"/>
              <a:gd name="connsiteX1326" fmla="*/ 4876575 w 5549367"/>
              <a:gd name="connsiteY1326" fmla="*/ 2807915 h 6267695"/>
              <a:gd name="connsiteX1327" fmla="*/ 4924345 w 5549367"/>
              <a:gd name="connsiteY1327" fmla="*/ 2807079 h 6267695"/>
              <a:gd name="connsiteX1328" fmla="*/ 4947772 w 5549367"/>
              <a:gd name="connsiteY1328" fmla="*/ 2811473 h 6267695"/>
              <a:gd name="connsiteX1329" fmla="*/ 4945068 w 5549367"/>
              <a:gd name="connsiteY1329" fmla="*/ 2821481 h 6267695"/>
              <a:gd name="connsiteX1330" fmla="*/ 4914881 w 5549367"/>
              <a:gd name="connsiteY1330" fmla="*/ 2814828 h 6267695"/>
              <a:gd name="connsiteX1331" fmla="*/ 4924345 w 5549367"/>
              <a:gd name="connsiteY1331" fmla="*/ 2807079 h 6267695"/>
              <a:gd name="connsiteX1332" fmla="*/ 1281917 w 5549367"/>
              <a:gd name="connsiteY1332" fmla="*/ 2756588 h 6267695"/>
              <a:gd name="connsiteX1333" fmla="*/ 1281909 w 5549367"/>
              <a:gd name="connsiteY1333" fmla="*/ 2756596 h 6267695"/>
              <a:gd name="connsiteX1334" fmla="*/ 1282616 w 5549367"/>
              <a:gd name="connsiteY1334" fmla="*/ 2756596 h 6267695"/>
              <a:gd name="connsiteX1335" fmla="*/ 1282612 w 5549367"/>
              <a:gd name="connsiteY1335" fmla="*/ 2756588 h 6267695"/>
              <a:gd name="connsiteX1336" fmla="*/ 5151361 w 5549367"/>
              <a:gd name="connsiteY1336" fmla="*/ 2756205 h 6267695"/>
              <a:gd name="connsiteX1337" fmla="*/ 5188729 w 5549367"/>
              <a:gd name="connsiteY1337" fmla="*/ 2790100 h 6267695"/>
              <a:gd name="connsiteX1338" fmla="*/ 5157278 w 5549367"/>
              <a:gd name="connsiteY1338" fmla="*/ 2826066 h 6267695"/>
              <a:gd name="connsiteX1339" fmla="*/ 5131928 w 5549367"/>
              <a:gd name="connsiteY1339" fmla="*/ 2791002 h 6267695"/>
              <a:gd name="connsiteX1340" fmla="*/ 5151361 w 5549367"/>
              <a:gd name="connsiteY1340" fmla="*/ 2756205 h 6267695"/>
              <a:gd name="connsiteX1341" fmla="*/ 762132 w 5549367"/>
              <a:gd name="connsiteY1341" fmla="*/ 2731045 h 6267695"/>
              <a:gd name="connsiteX1342" fmla="*/ 761901 w 5549367"/>
              <a:gd name="connsiteY1342" fmla="*/ 2731279 h 6267695"/>
              <a:gd name="connsiteX1343" fmla="*/ 761895 w 5549367"/>
              <a:gd name="connsiteY1343" fmla="*/ 2731290 h 6267695"/>
              <a:gd name="connsiteX1344" fmla="*/ 762132 w 5549367"/>
              <a:gd name="connsiteY1344" fmla="*/ 2731052 h 6267695"/>
              <a:gd name="connsiteX1345" fmla="*/ 5496050 w 5549367"/>
              <a:gd name="connsiteY1345" fmla="*/ 2730789 h 6267695"/>
              <a:gd name="connsiteX1346" fmla="*/ 5548661 w 5549367"/>
              <a:gd name="connsiteY1346" fmla="*/ 2744485 h 6267695"/>
              <a:gd name="connsiteX1347" fmla="*/ 5549367 w 5549367"/>
              <a:gd name="connsiteY1347" fmla="*/ 2755736 h 6267695"/>
              <a:gd name="connsiteX1348" fmla="*/ 5538391 w 5549367"/>
              <a:gd name="connsiteY1348" fmla="*/ 2773438 h 6267695"/>
              <a:gd name="connsiteX1349" fmla="*/ 5522007 w 5549367"/>
              <a:gd name="connsiteY1349" fmla="*/ 2814731 h 6267695"/>
              <a:gd name="connsiteX1350" fmla="*/ 5510563 w 5549367"/>
              <a:gd name="connsiteY1350" fmla="*/ 2831628 h 6267695"/>
              <a:gd name="connsiteX1351" fmla="*/ 5453212 w 5549367"/>
              <a:gd name="connsiteY1351" fmla="*/ 2779707 h 6267695"/>
              <a:gd name="connsiteX1352" fmla="*/ 5450907 w 5549367"/>
              <a:gd name="connsiteY1352" fmla="*/ 2758084 h 6267695"/>
              <a:gd name="connsiteX1353" fmla="*/ 5456524 w 5549367"/>
              <a:gd name="connsiteY1353" fmla="*/ 2734009 h 6267695"/>
              <a:gd name="connsiteX1354" fmla="*/ 5472908 w 5549367"/>
              <a:gd name="connsiteY1354" fmla="*/ 2747861 h 6267695"/>
              <a:gd name="connsiteX1355" fmla="*/ 5483870 w 5549367"/>
              <a:gd name="connsiteY1355" fmla="*/ 2746709 h 6267695"/>
              <a:gd name="connsiteX1356" fmla="*/ 5483539 w 5549367"/>
              <a:gd name="connsiteY1356" fmla="*/ 2743614 h 6267695"/>
              <a:gd name="connsiteX1357" fmla="*/ 5496050 w 5549367"/>
              <a:gd name="connsiteY1357" fmla="*/ 2730789 h 6267695"/>
              <a:gd name="connsiteX1358" fmla="*/ 410990 w 5549367"/>
              <a:gd name="connsiteY1358" fmla="*/ 2730472 h 6267695"/>
              <a:gd name="connsiteX1359" fmla="*/ 415536 w 5549367"/>
              <a:gd name="connsiteY1359" fmla="*/ 2735329 h 6267695"/>
              <a:gd name="connsiteX1360" fmla="*/ 403688 w 5549367"/>
              <a:gd name="connsiteY1360" fmla="*/ 2751974 h 6267695"/>
              <a:gd name="connsiteX1361" fmla="*/ 402547 w 5549367"/>
              <a:gd name="connsiteY1361" fmla="*/ 2758534 h 6267695"/>
              <a:gd name="connsiteX1362" fmla="*/ 369064 w 5549367"/>
              <a:gd name="connsiteY1362" fmla="*/ 2766370 h 6267695"/>
              <a:gd name="connsiteX1363" fmla="*/ 402805 w 5549367"/>
              <a:gd name="connsiteY1363" fmla="*/ 2738118 h 6267695"/>
              <a:gd name="connsiteX1364" fmla="*/ 404091 w 5549367"/>
              <a:gd name="connsiteY1364" fmla="*/ 2732182 h 6267695"/>
              <a:gd name="connsiteX1365" fmla="*/ 410990 w 5549367"/>
              <a:gd name="connsiteY1365" fmla="*/ 2730472 h 6267695"/>
              <a:gd name="connsiteX1366" fmla="*/ 3873292 w 5549367"/>
              <a:gd name="connsiteY1366" fmla="*/ 2718398 h 6267695"/>
              <a:gd name="connsiteX1367" fmla="*/ 3873528 w 5549367"/>
              <a:gd name="connsiteY1367" fmla="*/ 2719114 h 6267695"/>
              <a:gd name="connsiteX1368" fmla="*/ 3873763 w 5549367"/>
              <a:gd name="connsiteY1368" fmla="*/ 2718877 h 6267695"/>
              <a:gd name="connsiteX1369" fmla="*/ 3873760 w 5549367"/>
              <a:gd name="connsiteY1369" fmla="*/ 2718874 h 6267695"/>
              <a:gd name="connsiteX1370" fmla="*/ 3873528 w 5549367"/>
              <a:gd name="connsiteY1370" fmla="*/ 2719109 h 6267695"/>
              <a:gd name="connsiteX1371" fmla="*/ 3873294 w 5549367"/>
              <a:gd name="connsiteY1371" fmla="*/ 2718400 h 6267695"/>
              <a:gd name="connsiteX1372" fmla="*/ 1728176 w 5549367"/>
              <a:gd name="connsiteY1372" fmla="*/ 2711235 h 6267695"/>
              <a:gd name="connsiteX1373" fmla="*/ 1727003 w 5549367"/>
              <a:gd name="connsiteY1373" fmla="*/ 2712185 h 6267695"/>
              <a:gd name="connsiteX1374" fmla="*/ 1727001 w 5549367"/>
              <a:gd name="connsiteY1374" fmla="*/ 2712192 h 6267695"/>
              <a:gd name="connsiteX1375" fmla="*/ 1728179 w 5549367"/>
              <a:gd name="connsiteY1375" fmla="*/ 2711236 h 6267695"/>
              <a:gd name="connsiteX1376" fmla="*/ 5039776 w 5549367"/>
              <a:gd name="connsiteY1376" fmla="*/ 2705069 h 6267695"/>
              <a:gd name="connsiteX1377" fmla="*/ 5039912 w 5549367"/>
              <a:gd name="connsiteY1377" fmla="*/ 2710522 h 6267695"/>
              <a:gd name="connsiteX1378" fmla="*/ 5033364 w 5549367"/>
              <a:gd name="connsiteY1378" fmla="*/ 2716444 h 6267695"/>
              <a:gd name="connsiteX1379" fmla="*/ 5019746 w 5549367"/>
              <a:gd name="connsiteY1379" fmla="*/ 2723940 h 6267695"/>
              <a:gd name="connsiteX1380" fmla="*/ 5025562 w 5549367"/>
              <a:gd name="connsiteY1380" fmla="*/ 2707490 h 6267695"/>
              <a:gd name="connsiteX1381" fmla="*/ 5039776 w 5549367"/>
              <a:gd name="connsiteY1381" fmla="*/ 2705069 h 6267695"/>
              <a:gd name="connsiteX1382" fmla="*/ 3886250 w 5549367"/>
              <a:gd name="connsiteY1382" fmla="*/ 2688077 h 6267695"/>
              <a:gd name="connsiteX1383" fmla="*/ 3886251 w 5549367"/>
              <a:gd name="connsiteY1383" fmla="*/ 2688080 h 6267695"/>
              <a:gd name="connsiteX1384" fmla="*/ 3887194 w 5549367"/>
              <a:gd name="connsiteY1384" fmla="*/ 2688318 h 6267695"/>
              <a:gd name="connsiteX1385" fmla="*/ 3887192 w 5549367"/>
              <a:gd name="connsiteY1385" fmla="*/ 2688316 h 6267695"/>
              <a:gd name="connsiteX1386" fmla="*/ 1128291 w 5549367"/>
              <a:gd name="connsiteY1386" fmla="*/ 2686173 h 6267695"/>
              <a:gd name="connsiteX1387" fmla="*/ 1129704 w 5549367"/>
              <a:gd name="connsiteY1387" fmla="*/ 2687127 h 6267695"/>
              <a:gd name="connsiteX1388" fmla="*/ 1129704 w 5549367"/>
              <a:gd name="connsiteY1388" fmla="*/ 2687123 h 6267695"/>
              <a:gd name="connsiteX1389" fmla="*/ 1128299 w 5549367"/>
              <a:gd name="connsiteY1389" fmla="*/ 2686174 h 6267695"/>
              <a:gd name="connsiteX1390" fmla="*/ 4880104 w 5549367"/>
              <a:gd name="connsiteY1390" fmla="*/ 2645115 h 6267695"/>
              <a:gd name="connsiteX1391" fmla="*/ 4877753 w 5549367"/>
              <a:gd name="connsiteY1391" fmla="*/ 2647735 h 6267695"/>
              <a:gd name="connsiteX1392" fmla="*/ 4870448 w 5549367"/>
              <a:gd name="connsiteY1392" fmla="*/ 2657046 h 6267695"/>
              <a:gd name="connsiteX1393" fmla="*/ 4870449 w 5549367"/>
              <a:gd name="connsiteY1393" fmla="*/ 2657051 h 6267695"/>
              <a:gd name="connsiteX1394" fmla="*/ 4877754 w 5549367"/>
              <a:gd name="connsiteY1394" fmla="*/ 2647740 h 6267695"/>
              <a:gd name="connsiteX1395" fmla="*/ 4880110 w 5549367"/>
              <a:gd name="connsiteY1395" fmla="*/ 2645115 h 6267695"/>
              <a:gd name="connsiteX1396" fmla="*/ 5058343 w 5549367"/>
              <a:gd name="connsiteY1396" fmla="*/ 2641573 h 6267695"/>
              <a:gd name="connsiteX1397" fmla="*/ 5047899 w 5549367"/>
              <a:gd name="connsiteY1397" fmla="*/ 2670664 h 6267695"/>
              <a:gd name="connsiteX1398" fmla="*/ 5042988 w 5549367"/>
              <a:gd name="connsiteY1398" fmla="*/ 2667886 h 6267695"/>
              <a:gd name="connsiteX1399" fmla="*/ 5058343 w 5549367"/>
              <a:gd name="connsiteY1399" fmla="*/ 2641573 h 6267695"/>
              <a:gd name="connsiteX1400" fmla="*/ 1524127 w 5549367"/>
              <a:gd name="connsiteY1400" fmla="*/ 2629835 h 6267695"/>
              <a:gd name="connsiteX1401" fmla="*/ 1523894 w 5549367"/>
              <a:gd name="connsiteY1401" fmla="*/ 2630311 h 6267695"/>
              <a:gd name="connsiteX1402" fmla="*/ 1523894 w 5549367"/>
              <a:gd name="connsiteY1402" fmla="*/ 2630315 h 6267695"/>
              <a:gd name="connsiteX1403" fmla="*/ 1524129 w 5549367"/>
              <a:gd name="connsiteY1403" fmla="*/ 2629836 h 6267695"/>
              <a:gd name="connsiteX1404" fmla="*/ 927063 w 5549367"/>
              <a:gd name="connsiteY1404" fmla="*/ 2629596 h 6267695"/>
              <a:gd name="connsiteX1405" fmla="*/ 925420 w 5549367"/>
              <a:gd name="connsiteY1405" fmla="*/ 2631498 h 6267695"/>
              <a:gd name="connsiteX1406" fmla="*/ 925418 w 5549367"/>
              <a:gd name="connsiteY1406" fmla="*/ 2631507 h 6267695"/>
              <a:gd name="connsiteX1407" fmla="*/ 927068 w 5549367"/>
              <a:gd name="connsiteY1407" fmla="*/ 2629599 h 6267695"/>
              <a:gd name="connsiteX1408" fmla="*/ 5073980 w 5549367"/>
              <a:gd name="connsiteY1408" fmla="*/ 2603474 h 6267695"/>
              <a:gd name="connsiteX1409" fmla="*/ 5080479 w 5549367"/>
              <a:gd name="connsiteY1409" fmla="*/ 2608077 h 6267695"/>
              <a:gd name="connsiteX1410" fmla="*/ 5054581 w 5549367"/>
              <a:gd name="connsiteY1410" fmla="*/ 2629818 h 6267695"/>
              <a:gd name="connsiteX1411" fmla="*/ 5073980 w 5549367"/>
              <a:gd name="connsiteY1411" fmla="*/ 2603474 h 6267695"/>
              <a:gd name="connsiteX1412" fmla="*/ 5226079 w 5549367"/>
              <a:gd name="connsiteY1412" fmla="*/ 2565377 h 6267695"/>
              <a:gd name="connsiteX1413" fmla="*/ 5238074 w 5549367"/>
              <a:gd name="connsiteY1413" fmla="*/ 2577347 h 6267695"/>
              <a:gd name="connsiteX1414" fmla="*/ 5230941 w 5549367"/>
              <a:gd name="connsiteY1414" fmla="*/ 2595601 h 6267695"/>
              <a:gd name="connsiteX1415" fmla="*/ 5220375 w 5549367"/>
              <a:gd name="connsiteY1415" fmla="*/ 2584048 h 6267695"/>
              <a:gd name="connsiteX1416" fmla="*/ 5226079 w 5549367"/>
              <a:gd name="connsiteY1416" fmla="*/ 2565377 h 6267695"/>
              <a:gd name="connsiteX1417" fmla="*/ 3924186 w 5549367"/>
              <a:gd name="connsiteY1417" fmla="*/ 2560368 h 6267695"/>
              <a:gd name="connsiteX1418" fmla="*/ 3924186 w 5549367"/>
              <a:gd name="connsiteY1418" fmla="*/ 2560377 h 6267695"/>
              <a:gd name="connsiteX1419" fmla="*/ 3924658 w 5549367"/>
              <a:gd name="connsiteY1419" fmla="*/ 2560377 h 6267695"/>
              <a:gd name="connsiteX1420" fmla="*/ 3924649 w 5549367"/>
              <a:gd name="connsiteY1420" fmla="*/ 2560368 h 6267695"/>
              <a:gd name="connsiteX1421" fmla="*/ 3898739 w 5549367"/>
              <a:gd name="connsiteY1421" fmla="*/ 2553450 h 6267695"/>
              <a:gd name="connsiteX1422" fmla="*/ 3898975 w 5549367"/>
              <a:gd name="connsiteY1422" fmla="*/ 2553928 h 6267695"/>
              <a:gd name="connsiteX1423" fmla="*/ 3899682 w 5549367"/>
              <a:gd name="connsiteY1423" fmla="*/ 2553928 h 6267695"/>
              <a:gd name="connsiteX1424" fmla="*/ 3899670 w 5549367"/>
              <a:gd name="connsiteY1424" fmla="*/ 2553921 h 6267695"/>
              <a:gd name="connsiteX1425" fmla="*/ 3898975 w 5549367"/>
              <a:gd name="connsiteY1425" fmla="*/ 2553921 h 6267695"/>
              <a:gd name="connsiteX1426" fmla="*/ 3898742 w 5549367"/>
              <a:gd name="connsiteY1426" fmla="*/ 2553451 h 6267695"/>
              <a:gd name="connsiteX1427" fmla="*/ 3708120 w 5549367"/>
              <a:gd name="connsiteY1427" fmla="*/ 2553450 h 6267695"/>
              <a:gd name="connsiteX1428" fmla="*/ 3708118 w 5549367"/>
              <a:gd name="connsiteY1428" fmla="*/ 2553451 h 6267695"/>
              <a:gd name="connsiteX1429" fmla="*/ 3707884 w 5549367"/>
              <a:gd name="connsiteY1429" fmla="*/ 2554400 h 6267695"/>
              <a:gd name="connsiteX1430" fmla="*/ 3707417 w 5549367"/>
              <a:gd name="connsiteY1430" fmla="*/ 2554164 h 6267695"/>
              <a:gd name="connsiteX1431" fmla="*/ 3707413 w 5549367"/>
              <a:gd name="connsiteY1431" fmla="*/ 2554167 h 6267695"/>
              <a:gd name="connsiteX1432" fmla="*/ 3707884 w 5549367"/>
              <a:gd name="connsiteY1432" fmla="*/ 2554406 h 6267695"/>
              <a:gd name="connsiteX1433" fmla="*/ 3708120 w 5549367"/>
              <a:gd name="connsiteY1433" fmla="*/ 2553450 h 6267695"/>
              <a:gd name="connsiteX1434" fmla="*/ 5134204 w 5549367"/>
              <a:gd name="connsiteY1434" fmla="*/ 2552774 h 6267695"/>
              <a:gd name="connsiteX1435" fmla="*/ 5137578 w 5549367"/>
              <a:gd name="connsiteY1435" fmla="*/ 2562603 h 6267695"/>
              <a:gd name="connsiteX1436" fmla="*/ 5118080 w 5549367"/>
              <a:gd name="connsiteY1436" fmla="*/ 2566938 h 6267695"/>
              <a:gd name="connsiteX1437" fmla="*/ 5134204 w 5549367"/>
              <a:gd name="connsiteY1437" fmla="*/ 2552774 h 6267695"/>
              <a:gd name="connsiteX1438" fmla="*/ 5093399 w 5549367"/>
              <a:gd name="connsiteY1438" fmla="*/ 2552677 h 6267695"/>
              <a:gd name="connsiteX1439" fmla="*/ 5113777 w 5549367"/>
              <a:gd name="connsiteY1439" fmla="*/ 2567095 h 6267695"/>
              <a:gd name="connsiteX1440" fmla="*/ 5098881 w 5549367"/>
              <a:gd name="connsiteY1440" fmla="*/ 2586803 h 6267695"/>
              <a:gd name="connsiteX1441" fmla="*/ 5093399 w 5549367"/>
              <a:gd name="connsiteY1441" fmla="*/ 2552677 h 6267695"/>
              <a:gd name="connsiteX1442" fmla="*/ 1472999 w 5549367"/>
              <a:gd name="connsiteY1442" fmla="*/ 2540798 h 6267695"/>
              <a:gd name="connsiteX1443" fmla="*/ 1473235 w 5549367"/>
              <a:gd name="connsiteY1443" fmla="*/ 2541992 h 6267695"/>
              <a:gd name="connsiteX1444" fmla="*/ 1473706 w 5549367"/>
              <a:gd name="connsiteY1444" fmla="*/ 2541037 h 6267695"/>
              <a:gd name="connsiteX1445" fmla="*/ 1473703 w 5549367"/>
              <a:gd name="connsiteY1445" fmla="*/ 2541035 h 6267695"/>
              <a:gd name="connsiteX1446" fmla="*/ 1473235 w 5549367"/>
              <a:gd name="connsiteY1446" fmla="*/ 2541985 h 6267695"/>
              <a:gd name="connsiteX1447" fmla="*/ 1473000 w 5549367"/>
              <a:gd name="connsiteY1447" fmla="*/ 2540798 h 6267695"/>
              <a:gd name="connsiteX1448" fmla="*/ 5143692 w 5549367"/>
              <a:gd name="connsiteY1448" fmla="*/ 2539974 h 6267695"/>
              <a:gd name="connsiteX1449" fmla="*/ 5143667 w 5549367"/>
              <a:gd name="connsiteY1449" fmla="*/ 2540187 h 6267695"/>
              <a:gd name="connsiteX1450" fmla="*/ 5143481 w 5549367"/>
              <a:gd name="connsiteY1450" fmla="*/ 2540105 h 6267695"/>
              <a:gd name="connsiteX1451" fmla="*/ 5143692 w 5549367"/>
              <a:gd name="connsiteY1451" fmla="*/ 2539974 h 6267695"/>
              <a:gd name="connsiteX1452" fmla="*/ 5131592 w 5549367"/>
              <a:gd name="connsiteY1452" fmla="*/ 2539974 h 6267695"/>
              <a:gd name="connsiteX1453" fmla="*/ 5147454 w 5549367"/>
              <a:gd name="connsiteY1453" fmla="*/ 2552392 h 6267695"/>
              <a:gd name="connsiteX1454" fmla="*/ 5131592 w 5549367"/>
              <a:gd name="connsiteY1454" fmla="*/ 2539974 h 6267695"/>
              <a:gd name="connsiteX1455" fmla="*/ 1995363 w 5549367"/>
              <a:gd name="connsiteY1455" fmla="*/ 2527190 h 6267695"/>
              <a:gd name="connsiteX1456" fmla="*/ 1993727 w 5549367"/>
              <a:gd name="connsiteY1456" fmla="*/ 2527901 h 6267695"/>
              <a:gd name="connsiteX1457" fmla="*/ 1993726 w 5549367"/>
              <a:gd name="connsiteY1457" fmla="*/ 2527904 h 6267695"/>
              <a:gd name="connsiteX1458" fmla="*/ 1995376 w 5549367"/>
              <a:gd name="connsiteY1458" fmla="*/ 2527192 h 6267695"/>
              <a:gd name="connsiteX1459" fmla="*/ 1015426 w 5549367"/>
              <a:gd name="connsiteY1459" fmla="*/ 2508809 h 6267695"/>
              <a:gd name="connsiteX1460" fmla="*/ 1015426 w 5549367"/>
              <a:gd name="connsiteY1460" fmla="*/ 2509280 h 6267695"/>
              <a:gd name="connsiteX1461" fmla="*/ 1015193 w 5549367"/>
              <a:gd name="connsiteY1461" fmla="*/ 2509044 h 6267695"/>
              <a:gd name="connsiteX1462" fmla="*/ 1015191 w 5549367"/>
              <a:gd name="connsiteY1462" fmla="*/ 2509047 h 6267695"/>
              <a:gd name="connsiteX1463" fmla="*/ 1015427 w 5549367"/>
              <a:gd name="connsiteY1463" fmla="*/ 2509286 h 6267695"/>
              <a:gd name="connsiteX1464" fmla="*/ 1015427 w 5549367"/>
              <a:gd name="connsiteY1464" fmla="*/ 2508809 h 6267695"/>
              <a:gd name="connsiteX1465" fmla="*/ 970187 w 5549367"/>
              <a:gd name="connsiteY1465" fmla="*/ 2502124 h 6267695"/>
              <a:gd name="connsiteX1466" fmla="*/ 971129 w 5549367"/>
              <a:gd name="connsiteY1466" fmla="*/ 2503077 h 6267695"/>
              <a:gd name="connsiteX1467" fmla="*/ 971836 w 5549367"/>
              <a:gd name="connsiteY1467" fmla="*/ 2503077 h 6267695"/>
              <a:gd name="connsiteX1468" fmla="*/ 971827 w 5549367"/>
              <a:gd name="connsiteY1468" fmla="*/ 2503073 h 6267695"/>
              <a:gd name="connsiteX1469" fmla="*/ 971129 w 5549367"/>
              <a:gd name="connsiteY1469" fmla="*/ 2503073 h 6267695"/>
              <a:gd name="connsiteX1470" fmla="*/ 970199 w 5549367"/>
              <a:gd name="connsiteY1470" fmla="*/ 2502132 h 6267695"/>
              <a:gd name="connsiteX1471" fmla="*/ 2032131 w 5549367"/>
              <a:gd name="connsiteY1471" fmla="*/ 2489234 h 6267695"/>
              <a:gd name="connsiteX1472" fmla="*/ 2031897 w 5549367"/>
              <a:gd name="connsiteY1472" fmla="*/ 2489942 h 6267695"/>
              <a:gd name="connsiteX1473" fmla="*/ 2031897 w 5549367"/>
              <a:gd name="connsiteY1473" fmla="*/ 2489949 h 6267695"/>
              <a:gd name="connsiteX1474" fmla="*/ 2032133 w 5549367"/>
              <a:gd name="connsiteY1474" fmla="*/ 2489234 h 6267695"/>
              <a:gd name="connsiteX1475" fmla="*/ 664653 w 5549367"/>
              <a:gd name="connsiteY1475" fmla="*/ 2489174 h 6267695"/>
              <a:gd name="connsiteX1476" fmla="*/ 647862 w 5549367"/>
              <a:gd name="connsiteY1476" fmla="*/ 2535304 h 6267695"/>
              <a:gd name="connsiteX1477" fmla="*/ 637444 w 5549367"/>
              <a:gd name="connsiteY1477" fmla="*/ 2531063 h 6267695"/>
              <a:gd name="connsiteX1478" fmla="*/ 638317 w 5549367"/>
              <a:gd name="connsiteY1478" fmla="*/ 2516840 h 6267695"/>
              <a:gd name="connsiteX1479" fmla="*/ 664653 w 5549367"/>
              <a:gd name="connsiteY1479" fmla="*/ 2489174 h 6267695"/>
              <a:gd name="connsiteX1480" fmla="*/ 4862909 w 5549367"/>
              <a:gd name="connsiteY1480" fmla="*/ 2451039 h 6267695"/>
              <a:gd name="connsiteX1481" fmla="*/ 4863616 w 5549367"/>
              <a:gd name="connsiteY1481" fmla="*/ 2451992 h 6267695"/>
              <a:gd name="connsiteX1482" fmla="*/ 4863616 w 5549367"/>
              <a:gd name="connsiteY1482" fmla="*/ 2451987 h 6267695"/>
              <a:gd name="connsiteX1483" fmla="*/ 4862914 w 5549367"/>
              <a:gd name="connsiteY1483" fmla="*/ 2451039 h 6267695"/>
              <a:gd name="connsiteX1484" fmla="*/ 995163 w 5549367"/>
              <a:gd name="connsiteY1484" fmla="*/ 2432183 h 6267695"/>
              <a:gd name="connsiteX1485" fmla="*/ 995399 w 5549367"/>
              <a:gd name="connsiteY1485" fmla="*/ 2432422 h 6267695"/>
              <a:gd name="connsiteX1486" fmla="*/ 995399 w 5549367"/>
              <a:gd name="connsiteY1486" fmla="*/ 2432183 h 6267695"/>
              <a:gd name="connsiteX1487" fmla="*/ 995398 w 5549367"/>
              <a:gd name="connsiteY1487" fmla="*/ 2432183 h 6267695"/>
              <a:gd name="connsiteX1488" fmla="*/ 995398 w 5549367"/>
              <a:gd name="connsiteY1488" fmla="*/ 2432416 h 6267695"/>
              <a:gd name="connsiteX1489" fmla="*/ 995167 w 5549367"/>
              <a:gd name="connsiteY1489" fmla="*/ 2432183 h 6267695"/>
              <a:gd name="connsiteX1490" fmla="*/ 1288978 w 5549367"/>
              <a:gd name="connsiteY1490" fmla="*/ 2420716 h 6267695"/>
              <a:gd name="connsiteX1491" fmla="*/ 1288978 w 5549367"/>
              <a:gd name="connsiteY1491" fmla="*/ 2420724 h 6267695"/>
              <a:gd name="connsiteX1492" fmla="*/ 1289449 w 5549367"/>
              <a:gd name="connsiteY1492" fmla="*/ 2420724 h 6267695"/>
              <a:gd name="connsiteX1493" fmla="*/ 1289446 w 5549367"/>
              <a:gd name="connsiteY1493" fmla="*/ 2420716 h 6267695"/>
              <a:gd name="connsiteX1494" fmla="*/ 4058727 w 5549367"/>
              <a:gd name="connsiteY1494" fmla="*/ 2419527 h 6267695"/>
              <a:gd name="connsiteX1495" fmla="*/ 4058963 w 5549367"/>
              <a:gd name="connsiteY1495" fmla="*/ 2420249 h 6267695"/>
              <a:gd name="connsiteX1496" fmla="*/ 4058963 w 5549367"/>
              <a:gd name="connsiteY1496" fmla="*/ 2419527 h 6267695"/>
              <a:gd name="connsiteX1497" fmla="*/ 4058962 w 5549367"/>
              <a:gd name="connsiteY1497" fmla="*/ 2419527 h 6267695"/>
              <a:gd name="connsiteX1498" fmla="*/ 4058962 w 5549367"/>
              <a:gd name="connsiteY1498" fmla="*/ 2420241 h 6267695"/>
              <a:gd name="connsiteX1499" fmla="*/ 4058727 w 5549367"/>
              <a:gd name="connsiteY1499" fmla="*/ 2419527 h 6267695"/>
              <a:gd name="connsiteX1500" fmla="*/ 4032328 w 5549367"/>
              <a:gd name="connsiteY1500" fmla="*/ 2414040 h 6267695"/>
              <a:gd name="connsiteX1501" fmla="*/ 4031866 w 5549367"/>
              <a:gd name="connsiteY1501" fmla="*/ 2414274 h 6267695"/>
              <a:gd name="connsiteX1502" fmla="*/ 4031866 w 5549367"/>
              <a:gd name="connsiteY1502" fmla="*/ 2414279 h 6267695"/>
              <a:gd name="connsiteX1503" fmla="*/ 4032337 w 5549367"/>
              <a:gd name="connsiteY1503" fmla="*/ 2414040 h 6267695"/>
              <a:gd name="connsiteX1504" fmla="*/ 4031863 w 5549367"/>
              <a:gd name="connsiteY1504" fmla="*/ 2414037 h 6267695"/>
              <a:gd name="connsiteX1505" fmla="*/ 4031631 w 5549367"/>
              <a:gd name="connsiteY1505" fmla="*/ 2414274 h 6267695"/>
              <a:gd name="connsiteX1506" fmla="*/ 4031631 w 5549367"/>
              <a:gd name="connsiteY1506" fmla="*/ 2414279 h 6267695"/>
              <a:gd name="connsiteX1507" fmla="*/ 4031866 w 5549367"/>
              <a:gd name="connsiteY1507" fmla="*/ 2414040 h 6267695"/>
              <a:gd name="connsiteX1508" fmla="*/ 4947540 w 5549367"/>
              <a:gd name="connsiteY1508" fmla="*/ 2400294 h 6267695"/>
              <a:gd name="connsiteX1509" fmla="*/ 4955254 w 5549367"/>
              <a:gd name="connsiteY1509" fmla="*/ 2403607 h 6267695"/>
              <a:gd name="connsiteX1510" fmla="*/ 4943174 w 5549367"/>
              <a:gd name="connsiteY1510" fmla="*/ 2418678 h 6267695"/>
              <a:gd name="connsiteX1511" fmla="*/ 4940967 w 5549367"/>
              <a:gd name="connsiteY1511" fmla="*/ 2412823 h 6267695"/>
              <a:gd name="connsiteX1512" fmla="*/ 4947540 w 5549367"/>
              <a:gd name="connsiteY1512" fmla="*/ 2400294 h 6267695"/>
              <a:gd name="connsiteX1513" fmla="*/ 3949875 w 5549367"/>
              <a:gd name="connsiteY1513" fmla="*/ 2376557 h 6267695"/>
              <a:gd name="connsiteX1514" fmla="*/ 3949869 w 5549367"/>
              <a:gd name="connsiteY1514" fmla="*/ 2376561 h 6267695"/>
              <a:gd name="connsiteX1515" fmla="*/ 3951048 w 5549367"/>
              <a:gd name="connsiteY1515" fmla="*/ 2377514 h 6267695"/>
              <a:gd name="connsiteX1516" fmla="*/ 3951048 w 5549367"/>
              <a:gd name="connsiteY1516" fmla="*/ 2377509 h 6267695"/>
              <a:gd name="connsiteX1517" fmla="*/ 4835341 w 5549367"/>
              <a:gd name="connsiteY1517" fmla="*/ 2361526 h 6267695"/>
              <a:gd name="connsiteX1518" fmla="*/ 4835577 w 5549367"/>
              <a:gd name="connsiteY1518" fmla="*/ 2362006 h 6267695"/>
              <a:gd name="connsiteX1519" fmla="*/ 4836048 w 5549367"/>
              <a:gd name="connsiteY1519" fmla="*/ 2361526 h 6267695"/>
              <a:gd name="connsiteX1520" fmla="*/ 4836038 w 5549367"/>
              <a:gd name="connsiteY1520" fmla="*/ 2361526 h 6267695"/>
              <a:gd name="connsiteX1521" fmla="*/ 4835577 w 5549367"/>
              <a:gd name="connsiteY1521" fmla="*/ 2361995 h 6267695"/>
              <a:gd name="connsiteX1522" fmla="*/ 4835346 w 5549367"/>
              <a:gd name="connsiteY1522" fmla="*/ 2361526 h 6267695"/>
              <a:gd name="connsiteX1523" fmla="*/ 834279 w 5549367"/>
              <a:gd name="connsiteY1523" fmla="*/ 2349475 h 6267695"/>
              <a:gd name="connsiteX1524" fmla="*/ 831861 w 5549367"/>
              <a:gd name="connsiteY1524" fmla="*/ 2360812 h 6267695"/>
              <a:gd name="connsiteX1525" fmla="*/ 742585 w 5549367"/>
              <a:gd name="connsiteY1525" fmla="*/ 2492400 h 6267695"/>
              <a:gd name="connsiteX1526" fmla="*/ 702022 w 5549367"/>
              <a:gd name="connsiteY1526" fmla="*/ 2455620 h 6267695"/>
              <a:gd name="connsiteX1527" fmla="*/ 702022 w 5549367"/>
              <a:gd name="connsiteY1527" fmla="*/ 2455626 h 6267695"/>
              <a:gd name="connsiteX1528" fmla="*/ 702014 w 5549367"/>
              <a:gd name="connsiteY1528" fmla="*/ 2455600 h 6267695"/>
              <a:gd name="connsiteX1529" fmla="*/ 701218 w 5549367"/>
              <a:gd name="connsiteY1529" fmla="*/ 2452300 h 6267695"/>
              <a:gd name="connsiteX1530" fmla="*/ 739344 w 5549367"/>
              <a:gd name="connsiteY1530" fmla="*/ 2406950 h 6267695"/>
              <a:gd name="connsiteX1531" fmla="*/ 766815 w 5549367"/>
              <a:gd name="connsiteY1531" fmla="*/ 2387403 h 6267695"/>
              <a:gd name="connsiteX1532" fmla="*/ 834279 w 5549367"/>
              <a:gd name="connsiteY1532" fmla="*/ 2349475 h 6267695"/>
              <a:gd name="connsiteX1533" fmla="*/ 825564 w 5549367"/>
              <a:gd name="connsiteY1533" fmla="*/ 2349475 h 6267695"/>
              <a:gd name="connsiteX1534" fmla="*/ 825570 w 5549367"/>
              <a:gd name="connsiteY1534" fmla="*/ 2349480 h 6267695"/>
              <a:gd name="connsiteX1535" fmla="*/ 826060 w 5549367"/>
              <a:gd name="connsiteY1535" fmla="*/ 2349486 h 6267695"/>
              <a:gd name="connsiteX1536" fmla="*/ 826147 w 5549367"/>
              <a:gd name="connsiteY1536" fmla="*/ 2349905 h 6267695"/>
              <a:gd name="connsiteX1537" fmla="*/ 826153 w 5549367"/>
              <a:gd name="connsiteY1537" fmla="*/ 2349909 h 6267695"/>
              <a:gd name="connsiteX1538" fmla="*/ 825490 w 5549367"/>
              <a:gd name="connsiteY1538" fmla="*/ 2350120 h 6267695"/>
              <a:gd name="connsiteX1539" fmla="*/ 825564 w 5549367"/>
              <a:gd name="connsiteY1539" fmla="*/ 2349486 h 6267695"/>
              <a:gd name="connsiteX1540" fmla="*/ 825558 w 5549367"/>
              <a:gd name="connsiteY1540" fmla="*/ 2349480 h 6267695"/>
              <a:gd name="connsiteX1541" fmla="*/ 825564 w 5549367"/>
              <a:gd name="connsiteY1541" fmla="*/ 2349480 h 6267695"/>
              <a:gd name="connsiteX1542" fmla="*/ 4248165 w 5549367"/>
              <a:gd name="connsiteY1542" fmla="*/ 2342898 h 6267695"/>
              <a:gd name="connsiteX1543" fmla="*/ 4247697 w 5549367"/>
              <a:gd name="connsiteY1543" fmla="*/ 2343137 h 6267695"/>
              <a:gd name="connsiteX1544" fmla="*/ 4247697 w 5549367"/>
              <a:gd name="connsiteY1544" fmla="*/ 2343140 h 6267695"/>
              <a:gd name="connsiteX1545" fmla="*/ 4248168 w 5549367"/>
              <a:gd name="connsiteY1545" fmla="*/ 2342900 h 6267695"/>
              <a:gd name="connsiteX1546" fmla="*/ 3987322 w 5549367"/>
              <a:gd name="connsiteY1546" fmla="*/ 2338128 h 6267695"/>
              <a:gd name="connsiteX1547" fmla="*/ 3985519 w 5549367"/>
              <a:gd name="connsiteY1547" fmla="*/ 2339271 h 6267695"/>
              <a:gd name="connsiteX1548" fmla="*/ 3985448 w 5549367"/>
              <a:gd name="connsiteY1548" fmla="*/ 2339320 h 6267695"/>
              <a:gd name="connsiteX1549" fmla="*/ 3987333 w 5549367"/>
              <a:gd name="connsiteY1549" fmla="*/ 2338128 h 6267695"/>
              <a:gd name="connsiteX1550" fmla="*/ 3632478 w 5549367"/>
              <a:gd name="connsiteY1550" fmla="*/ 2337169 h 6267695"/>
              <a:gd name="connsiteX1551" fmla="*/ 3632014 w 5549367"/>
              <a:gd name="connsiteY1551" fmla="*/ 2337406 h 6267695"/>
              <a:gd name="connsiteX1552" fmla="*/ 3632014 w 5549367"/>
              <a:gd name="connsiteY1552" fmla="*/ 2337413 h 6267695"/>
              <a:gd name="connsiteX1553" fmla="*/ 3632485 w 5549367"/>
              <a:gd name="connsiteY1553" fmla="*/ 2337174 h 6267695"/>
              <a:gd name="connsiteX1554" fmla="*/ 4944841 w 5549367"/>
              <a:gd name="connsiteY1554" fmla="*/ 2336776 h 6267695"/>
              <a:gd name="connsiteX1555" fmla="*/ 4943823 w 5549367"/>
              <a:gd name="connsiteY1555" fmla="*/ 2379228 h 6267695"/>
              <a:gd name="connsiteX1556" fmla="*/ 4944841 w 5549367"/>
              <a:gd name="connsiteY1556" fmla="*/ 2336776 h 6267695"/>
              <a:gd name="connsiteX1557" fmla="*/ 4654553 w 5549367"/>
              <a:gd name="connsiteY1557" fmla="*/ 2324234 h 6267695"/>
              <a:gd name="connsiteX1558" fmla="*/ 4661797 w 5549367"/>
              <a:gd name="connsiteY1558" fmla="*/ 2331473 h 6267695"/>
              <a:gd name="connsiteX1559" fmla="*/ 4657072 w 5549367"/>
              <a:gd name="connsiteY1559" fmla="*/ 2339914 h 6267695"/>
              <a:gd name="connsiteX1560" fmla="*/ 4648860 w 5549367"/>
              <a:gd name="connsiteY1560" fmla="*/ 2332044 h 6267695"/>
              <a:gd name="connsiteX1561" fmla="*/ 4654553 w 5549367"/>
              <a:gd name="connsiteY1561" fmla="*/ 2324234 h 6267695"/>
              <a:gd name="connsiteX1562" fmla="*/ 4616314 w 5549367"/>
              <a:gd name="connsiteY1562" fmla="*/ 2324078 h 6267695"/>
              <a:gd name="connsiteX1563" fmla="*/ 4621697 w 5549367"/>
              <a:gd name="connsiteY1563" fmla="*/ 2333085 h 6267695"/>
              <a:gd name="connsiteX1564" fmla="*/ 4616537 w 5549367"/>
              <a:gd name="connsiteY1564" fmla="*/ 2338087 h 6267695"/>
              <a:gd name="connsiteX1565" fmla="*/ 4610410 w 5549367"/>
              <a:gd name="connsiteY1565" fmla="*/ 2329218 h 6267695"/>
              <a:gd name="connsiteX1566" fmla="*/ 4616314 w 5549367"/>
              <a:gd name="connsiteY1566" fmla="*/ 2324078 h 6267695"/>
              <a:gd name="connsiteX1567" fmla="*/ 4025033 w 5549367"/>
              <a:gd name="connsiteY1567" fmla="*/ 2322611 h 6267695"/>
              <a:gd name="connsiteX1568" fmla="*/ 4025269 w 5549367"/>
              <a:gd name="connsiteY1568" fmla="*/ 2323565 h 6267695"/>
              <a:gd name="connsiteX1569" fmla="*/ 4026211 w 5549367"/>
              <a:gd name="connsiteY1569" fmla="*/ 2323089 h 6267695"/>
              <a:gd name="connsiteX1570" fmla="*/ 4026202 w 5549367"/>
              <a:gd name="connsiteY1570" fmla="*/ 2323087 h 6267695"/>
              <a:gd name="connsiteX1571" fmla="*/ 4025268 w 5549367"/>
              <a:gd name="connsiteY1571" fmla="*/ 2323559 h 6267695"/>
              <a:gd name="connsiteX1572" fmla="*/ 4025033 w 5549367"/>
              <a:gd name="connsiteY1572" fmla="*/ 2322611 h 6267695"/>
              <a:gd name="connsiteX1573" fmla="*/ 4749806 w 5549367"/>
              <a:gd name="connsiteY1573" fmla="*/ 2312584 h 6267695"/>
              <a:gd name="connsiteX1574" fmla="*/ 4749575 w 5549367"/>
              <a:gd name="connsiteY1574" fmla="*/ 2312818 h 6267695"/>
              <a:gd name="connsiteX1575" fmla="*/ 4749575 w 5549367"/>
              <a:gd name="connsiteY1575" fmla="*/ 2312823 h 6267695"/>
              <a:gd name="connsiteX1576" fmla="*/ 4749810 w 5549367"/>
              <a:gd name="connsiteY1576" fmla="*/ 2312584 h 6267695"/>
              <a:gd name="connsiteX1577" fmla="*/ 5060291 w 5549367"/>
              <a:gd name="connsiteY1577" fmla="*/ 2311677 h 6267695"/>
              <a:gd name="connsiteX1578" fmla="*/ 5067374 w 5549367"/>
              <a:gd name="connsiteY1578" fmla="*/ 2318654 h 6267695"/>
              <a:gd name="connsiteX1579" fmla="*/ 5062673 w 5549367"/>
              <a:gd name="connsiteY1579" fmla="*/ 2328455 h 6267695"/>
              <a:gd name="connsiteX1580" fmla="*/ 5054760 w 5549367"/>
              <a:gd name="connsiteY1580" fmla="*/ 2320979 h 6267695"/>
              <a:gd name="connsiteX1581" fmla="*/ 5060291 w 5549367"/>
              <a:gd name="connsiteY1581" fmla="*/ 2311677 h 6267695"/>
              <a:gd name="connsiteX1582" fmla="*/ 3855618 w 5549367"/>
              <a:gd name="connsiteY1582" fmla="*/ 2304943 h 6267695"/>
              <a:gd name="connsiteX1583" fmla="*/ 3855385 w 5549367"/>
              <a:gd name="connsiteY1583" fmla="*/ 2305416 h 6267695"/>
              <a:gd name="connsiteX1584" fmla="*/ 3854917 w 5549367"/>
              <a:gd name="connsiteY1584" fmla="*/ 2305181 h 6267695"/>
              <a:gd name="connsiteX1585" fmla="*/ 3854913 w 5549367"/>
              <a:gd name="connsiteY1585" fmla="*/ 2305184 h 6267695"/>
              <a:gd name="connsiteX1586" fmla="*/ 3855385 w 5549367"/>
              <a:gd name="connsiteY1586" fmla="*/ 2305421 h 6267695"/>
              <a:gd name="connsiteX1587" fmla="*/ 3855620 w 5549367"/>
              <a:gd name="connsiteY1587" fmla="*/ 2304943 h 6267695"/>
              <a:gd name="connsiteX1588" fmla="*/ 4756172 w 5549367"/>
              <a:gd name="connsiteY1588" fmla="*/ 2293243 h 6267695"/>
              <a:gd name="connsiteX1589" fmla="*/ 4755936 w 5549367"/>
              <a:gd name="connsiteY1589" fmla="*/ 2293721 h 6267695"/>
              <a:gd name="connsiteX1590" fmla="*/ 4755701 w 5549367"/>
              <a:gd name="connsiteY1590" fmla="*/ 2293482 h 6267695"/>
              <a:gd name="connsiteX1591" fmla="*/ 4755701 w 5549367"/>
              <a:gd name="connsiteY1591" fmla="*/ 2293488 h 6267695"/>
              <a:gd name="connsiteX1592" fmla="*/ 4755936 w 5549367"/>
              <a:gd name="connsiteY1592" fmla="*/ 2293725 h 6267695"/>
              <a:gd name="connsiteX1593" fmla="*/ 4756172 w 5549367"/>
              <a:gd name="connsiteY1593" fmla="*/ 2293249 h 6267695"/>
              <a:gd name="connsiteX1594" fmla="*/ 4756408 w 5549367"/>
              <a:gd name="connsiteY1594" fmla="*/ 2293249 h 6267695"/>
              <a:gd name="connsiteX1595" fmla="*/ 4756408 w 5549367"/>
              <a:gd name="connsiteY1595" fmla="*/ 2293243 h 6267695"/>
              <a:gd name="connsiteX1596" fmla="*/ 4756172 w 5549367"/>
              <a:gd name="connsiteY1596" fmla="*/ 2293243 h 6267695"/>
              <a:gd name="connsiteX1597" fmla="*/ 3802611 w 5549367"/>
              <a:gd name="connsiteY1597" fmla="*/ 2280592 h 6267695"/>
              <a:gd name="connsiteX1598" fmla="*/ 3802605 w 5549367"/>
              <a:gd name="connsiteY1598" fmla="*/ 2280598 h 6267695"/>
              <a:gd name="connsiteX1599" fmla="*/ 3803312 w 5549367"/>
              <a:gd name="connsiteY1599" fmla="*/ 2280598 h 6267695"/>
              <a:gd name="connsiteX1600" fmla="*/ 3803312 w 5549367"/>
              <a:gd name="connsiteY1600" fmla="*/ 2280592 h 6267695"/>
              <a:gd name="connsiteX1601" fmla="*/ 3808260 w 5549367"/>
              <a:gd name="connsiteY1601" fmla="*/ 2276776 h 6267695"/>
              <a:gd name="connsiteX1602" fmla="*/ 3808237 w 5549367"/>
              <a:gd name="connsiteY1602" fmla="*/ 2276791 h 6267695"/>
              <a:gd name="connsiteX1603" fmla="*/ 3806846 w 5549367"/>
              <a:gd name="connsiteY1603" fmla="*/ 2277966 h 6267695"/>
              <a:gd name="connsiteX1604" fmla="*/ 3804019 w 5549367"/>
              <a:gd name="connsiteY1604" fmla="*/ 2279876 h 6267695"/>
              <a:gd name="connsiteX1605" fmla="*/ 3803787 w 5549367"/>
              <a:gd name="connsiteY1605" fmla="*/ 2279876 h 6267695"/>
              <a:gd name="connsiteX1606" fmla="*/ 3803783 w 5549367"/>
              <a:gd name="connsiteY1606" fmla="*/ 2279878 h 6267695"/>
              <a:gd name="connsiteX1607" fmla="*/ 3804019 w 5549367"/>
              <a:gd name="connsiteY1607" fmla="*/ 2279878 h 6267695"/>
              <a:gd name="connsiteX1608" fmla="*/ 3806846 w 5549367"/>
              <a:gd name="connsiteY1608" fmla="*/ 2277970 h 6267695"/>
              <a:gd name="connsiteX1609" fmla="*/ 3808260 w 5549367"/>
              <a:gd name="connsiteY1609" fmla="*/ 2276776 h 6267695"/>
              <a:gd name="connsiteX1610" fmla="*/ 4838640 w 5549367"/>
              <a:gd name="connsiteY1610" fmla="*/ 2229748 h 6267695"/>
              <a:gd name="connsiteX1611" fmla="*/ 4841468 w 5549367"/>
              <a:gd name="connsiteY1611" fmla="*/ 2234521 h 6267695"/>
              <a:gd name="connsiteX1612" fmla="*/ 4841232 w 5549367"/>
              <a:gd name="connsiteY1612" fmla="*/ 2230227 h 6267695"/>
              <a:gd name="connsiteX1613" fmla="*/ 4841232 w 5549367"/>
              <a:gd name="connsiteY1613" fmla="*/ 2230227 h 6267695"/>
              <a:gd name="connsiteX1614" fmla="*/ 4841467 w 5549367"/>
              <a:gd name="connsiteY1614" fmla="*/ 2234519 h 6267695"/>
              <a:gd name="connsiteX1615" fmla="*/ 4838642 w 5549367"/>
              <a:gd name="connsiteY1615" fmla="*/ 2229750 h 6267695"/>
              <a:gd name="connsiteX1616" fmla="*/ 913043 w 5549367"/>
              <a:gd name="connsiteY1616" fmla="*/ 2222470 h 6267695"/>
              <a:gd name="connsiteX1617" fmla="*/ 944865 w 5549367"/>
              <a:gd name="connsiteY1617" fmla="*/ 2222509 h 6267695"/>
              <a:gd name="connsiteX1618" fmla="*/ 948724 w 5549367"/>
              <a:gd name="connsiteY1618" fmla="*/ 2226862 h 6267695"/>
              <a:gd name="connsiteX1619" fmla="*/ 901904 w 5549367"/>
              <a:gd name="connsiteY1619" fmla="*/ 2297517 h 6267695"/>
              <a:gd name="connsiteX1620" fmla="*/ 871214 w 5549367"/>
              <a:gd name="connsiteY1620" fmla="*/ 2341026 h 6267695"/>
              <a:gd name="connsiteX1621" fmla="*/ 849177 w 5549367"/>
              <a:gd name="connsiteY1621" fmla="*/ 2349326 h 6267695"/>
              <a:gd name="connsiteX1622" fmla="*/ 837154 w 5549367"/>
              <a:gd name="connsiteY1622" fmla="*/ 2349213 h 6267695"/>
              <a:gd name="connsiteX1623" fmla="*/ 836779 w 5549367"/>
              <a:gd name="connsiteY1623" fmla="*/ 2323128 h 6267695"/>
              <a:gd name="connsiteX1624" fmla="*/ 853882 w 5549367"/>
              <a:gd name="connsiteY1624" fmla="*/ 2297237 h 6267695"/>
              <a:gd name="connsiteX1625" fmla="*/ 874177 w 5549367"/>
              <a:gd name="connsiteY1625" fmla="*/ 2280274 h 6267695"/>
              <a:gd name="connsiteX1626" fmla="*/ 902915 w 5549367"/>
              <a:gd name="connsiteY1626" fmla="*/ 2236912 h 6267695"/>
              <a:gd name="connsiteX1627" fmla="*/ 913043 w 5549367"/>
              <a:gd name="connsiteY1627" fmla="*/ 2222470 h 6267695"/>
              <a:gd name="connsiteX1628" fmla="*/ 4111739 w 5549367"/>
              <a:gd name="connsiteY1628" fmla="*/ 2205634 h 6267695"/>
              <a:gd name="connsiteX1629" fmla="*/ 4109861 w 5549367"/>
              <a:gd name="connsiteY1629" fmla="*/ 2205872 h 6267695"/>
              <a:gd name="connsiteX1630" fmla="*/ 4109857 w 5549367"/>
              <a:gd name="connsiteY1630" fmla="*/ 2205881 h 6267695"/>
              <a:gd name="connsiteX1631" fmla="*/ 4111742 w 5549367"/>
              <a:gd name="connsiteY1631" fmla="*/ 2205641 h 6267695"/>
              <a:gd name="connsiteX1632" fmla="*/ 3810850 w 5549367"/>
              <a:gd name="connsiteY1632" fmla="*/ 2186549 h 6267695"/>
              <a:gd name="connsiteX1633" fmla="*/ 3810615 w 5549367"/>
              <a:gd name="connsiteY1633" fmla="*/ 2188446 h 6267695"/>
              <a:gd name="connsiteX1634" fmla="*/ 3809500 w 5549367"/>
              <a:gd name="connsiteY1634" fmla="*/ 2186608 h 6267695"/>
              <a:gd name="connsiteX1635" fmla="*/ 3809497 w 5549367"/>
              <a:gd name="connsiteY1635" fmla="*/ 2186608 h 6267695"/>
              <a:gd name="connsiteX1636" fmla="*/ 3810616 w 5549367"/>
              <a:gd name="connsiteY1636" fmla="*/ 2188459 h 6267695"/>
              <a:gd name="connsiteX1637" fmla="*/ 3810852 w 5549367"/>
              <a:gd name="connsiteY1637" fmla="*/ 2186549 h 6267695"/>
              <a:gd name="connsiteX1638" fmla="*/ 864121 w 5549367"/>
              <a:gd name="connsiteY1638" fmla="*/ 2159783 h 6267695"/>
              <a:gd name="connsiteX1639" fmla="*/ 880786 w 5549367"/>
              <a:gd name="connsiteY1639" fmla="*/ 2162606 h 6267695"/>
              <a:gd name="connsiteX1640" fmla="*/ 901493 w 5549367"/>
              <a:gd name="connsiteY1640" fmla="*/ 2205733 h 6267695"/>
              <a:gd name="connsiteX1641" fmla="*/ 901891 w 5549367"/>
              <a:gd name="connsiteY1641" fmla="*/ 2216599 h 6267695"/>
              <a:gd name="connsiteX1642" fmla="*/ 902156 w 5549367"/>
              <a:gd name="connsiteY1642" fmla="*/ 2223572 h 6267695"/>
              <a:gd name="connsiteX1643" fmla="*/ 850909 w 5549367"/>
              <a:gd name="connsiteY1643" fmla="*/ 2179361 h 6267695"/>
              <a:gd name="connsiteX1644" fmla="*/ 864121 w 5549367"/>
              <a:gd name="connsiteY1644" fmla="*/ 2159783 h 6267695"/>
              <a:gd name="connsiteX1645" fmla="*/ 4967587 w 5549367"/>
              <a:gd name="connsiteY1645" fmla="*/ 2146279 h 6267695"/>
              <a:gd name="connsiteX1646" fmla="*/ 4972548 w 5549367"/>
              <a:gd name="connsiteY1646" fmla="*/ 2187705 h 6267695"/>
              <a:gd name="connsiteX1647" fmla="*/ 4967587 w 5549367"/>
              <a:gd name="connsiteY1647" fmla="*/ 2146279 h 6267695"/>
              <a:gd name="connsiteX1648" fmla="*/ 3848318 w 5549367"/>
              <a:gd name="connsiteY1648" fmla="*/ 2141184 h 6267695"/>
              <a:gd name="connsiteX1649" fmla="*/ 3848316 w 5549367"/>
              <a:gd name="connsiteY1649" fmla="*/ 2141190 h 6267695"/>
              <a:gd name="connsiteX1650" fmla="*/ 3849494 w 5549367"/>
              <a:gd name="connsiteY1650" fmla="*/ 2142145 h 6267695"/>
              <a:gd name="connsiteX1651" fmla="*/ 3849965 w 5549367"/>
              <a:gd name="connsiteY1651" fmla="*/ 2141429 h 6267695"/>
              <a:gd name="connsiteX1652" fmla="*/ 3849961 w 5549367"/>
              <a:gd name="connsiteY1652" fmla="*/ 2141426 h 6267695"/>
              <a:gd name="connsiteX1653" fmla="*/ 3849494 w 5549367"/>
              <a:gd name="connsiteY1653" fmla="*/ 2142137 h 6267695"/>
              <a:gd name="connsiteX1654" fmla="*/ 787389 w 5549367"/>
              <a:gd name="connsiteY1654" fmla="*/ 2123408 h 6267695"/>
              <a:gd name="connsiteX1655" fmla="*/ 830704 w 5549367"/>
              <a:gd name="connsiteY1655" fmla="*/ 2145009 h 6267695"/>
              <a:gd name="connsiteX1656" fmla="*/ 787389 w 5549367"/>
              <a:gd name="connsiteY1656" fmla="*/ 2123408 h 6267695"/>
              <a:gd name="connsiteX1657" fmla="*/ 5105573 w 5549367"/>
              <a:gd name="connsiteY1657" fmla="*/ 2095479 h 6267695"/>
              <a:gd name="connsiteX1658" fmla="*/ 5123657 w 5549367"/>
              <a:gd name="connsiteY1658" fmla="*/ 2129266 h 6267695"/>
              <a:gd name="connsiteX1659" fmla="*/ 5105573 w 5549367"/>
              <a:gd name="connsiteY1659" fmla="*/ 2095479 h 6267695"/>
              <a:gd name="connsiteX1660" fmla="*/ 5031859 w 5549367"/>
              <a:gd name="connsiteY1660" fmla="*/ 2070594 h 6267695"/>
              <a:gd name="connsiteX1661" fmla="*/ 5039785 w 5549367"/>
              <a:gd name="connsiteY1661" fmla="*/ 2076338 h 6267695"/>
              <a:gd name="connsiteX1662" fmla="*/ 5036337 w 5549367"/>
              <a:gd name="connsiteY1662" fmla="*/ 2085166 h 6267695"/>
              <a:gd name="connsiteX1663" fmla="*/ 5029179 w 5549367"/>
              <a:gd name="connsiteY1663" fmla="*/ 2081023 h 6267695"/>
              <a:gd name="connsiteX1664" fmla="*/ 5031859 w 5549367"/>
              <a:gd name="connsiteY1664" fmla="*/ 2070594 h 6267695"/>
              <a:gd name="connsiteX1665" fmla="*/ 4886749 w 5549367"/>
              <a:gd name="connsiteY1665" fmla="*/ 2057441 h 6267695"/>
              <a:gd name="connsiteX1666" fmla="*/ 4892755 w 5549367"/>
              <a:gd name="connsiteY1666" fmla="*/ 2063566 h 6267695"/>
              <a:gd name="connsiteX1667" fmla="*/ 4888278 w 5549367"/>
              <a:gd name="connsiteY1667" fmla="*/ 2073890 h 6267695"/>
              <a:gd name="connsiteX1668" fmla="*/ 4876780 w 5549367"/>
              <a:gd name="connsiteY1668" fmla="*/ 2068771 h 6267695"/>
              <a:gd name="connsiteX1669" fmla="*/ 4877748 w 5549367"/>
              <a:gd name="connsiteY1669" fmla="*/ 2058675 h 6267695"/>
              <a:gd name="connsiteX1670" fmla="*/ 4886749 w 5549367"/>
              <a:gd name="connsiteY1670" fmla="*/ 2057441 h 6267695"/>
              <a:gd name="connsiteX1671" fmla="*/ 4924328 w 5549367"/>
              <a:gd name="connsiteY1671" fmla="*/ 2057379 h 6267695"/>
              <a:gd name="connsiteX1672" fmla="*/ 4930269 w 5549367"/>
              <a:gd name="connsiteY1672" fmla="*/ 2066706 h 6267695"/>
              <a:gd name="connsiteX1673" fmla="*/ 4926189 w 5549367"/>
              <a:gd name="connsiteY1673" fmla="*/ 2076445 h 6267695"/>
              <a:gd name="connsiteX1674" fmla="*/ 4915622 w 5549367"/>
              <a:gd name="connsiteY1674" fmla="*/ 2068356 h 6267695"/>
              <a:gd name="connsiteX1675" fmla="*/ 4924328 w 5549367"/>
              <a:gd name="connsiteY1675" fmla="*/ 2057379 h 6267695"/>
              <a:gd name="connsiteX1676" fmla="*/ 4577377 w 5549367"/>
              <a:gd name="connsiteY1676" fmla="*/ 2057379 h 6267695"/>
              <a:gd name="connsiteX1677" fmla="*/ 4590300 w 5549367"/>
              <a:gd name="connsiteY1677" fmla="*/ 2065778 h 6267695"/>
              <a:gd name="connsiteX1678" fmla="*/ 4582586 w 5549367"/>
              <a:gd name="connsiteY1678" fmla="*/ 2070966 h 6267695"/>
              <a:gd name="connsiteX1679" fmla="*/ 4571994 w 5549367"/>
              <a:gd name="connsiteY1679" fmla="*/ 2061703 h 6267695"/>
              <a:gd name="connsiteX1680" fmla="*/ 4577377 w 5549367"/>
              <a:gd name="connsiteY1680" fmla="*/ 2057379 h 6267695"/>
              <a:gd name="connsiteX1681" fmla="*/ 4610640 w 5549367"/>
              <a:gd name="connsiteY1681" fmla="*/ 2044673 h 6267695"/>
              <a:gd name="connsiteX1682" fmla="*/ 4610776 w 5549367"/>
              <a:gd name="connsiteY1682" fmla="*/ 2045334 h 6267695"/>
              <a:gd name="connsiteX1683" fmla="*/ 4610764 w 5549367"/>
              <a:gd name="connsiteY1683" fmla="*/ 2045314 h 6267695"/>
              <a:gd name="connsiteX1684" fmla="*/ 4610081 w 5549367"/>
              <a:gd name="connsiteY1684" fmla="*/ 2045162 h 6267695"/>
              <a:gd name="connsiteX1685" fmla="*/ 4610329 w 5549367"/>
              <a:gd name="connsiteY1685" fmla="*/ 2044762 h 6267695"/>
              <a:gd name="connsiteX1686" fmla="*/ 4610640 w 5549367"/>
              <a:gd name="connsiteY1686" fmla="*/ 2044673 h 6267695"/>
              <a:gd name="connsiteX1687" fmla="*/ 4606219 w 5549367"/>
              <a:gd name="connsiteY1687" fmla="*/ 2044673 h 6267695"/>
              <a:gd name="connsiteX1688" fmla="*/ 4615991 w 5549367"/>
              <a:gd name="connsiteY1688" fmla="*/ 2046410 h 6267695"/>
              <a:gd name="connsiteX1689" fmla="*/ 4600004 w 5549367"/>
              <a:gd name="connsiteY1689" fmla="*/ 2056354 h 6267695"/>
              <a:gd name="connsiteX1690" fmla="*/ 4597610 w 5549367"/>
              <a:gd name="connsiteY1690" fmla="*/ 2049221 h 6267695"/>
              <a:gd name="connsiteX1691" fmla="*/ 4606219 w 5549367"/>
              <a:gd name="connsiteY1691" fmla="*/ 2044673 h 6267695"/>
              <a:gd name="connsiteX1692" fmla="*/ 3939499 w 5549367"/>
              <a:gd name="connsiteY1692" fmla="*/ 2034713 h 6267695"/>
              <a:gd name="connsiteX1693" fmla="*/ 3938800 w 5549367"/>
              <a:gd name="connsiteY1693" fmla="*/ 2034949 h 6267695"/>
              <a:gd name="connsiteX1694" fmla="*/ 3938795 w 5549367"/>
              <a:gd name="connsiteY1694" fmla="*/ 2034958 h 6267695"/>
              <a:gd name="connsiteX1695" fmla="*/ 3939502 w 5549367"/>
              <a:gd name="connsiteY1695" fmla="*/ 2034717 h 6267695"/>
              <a:gd name="connsiteX1696" fmla="*/ 4356080 w 5549367"/>
              <a:gd name="connsiteY1696" fmla="*/ 2032515 h 6267695"/>
              <a:gd name="connsiteX1697" fmla="*/ 4378826 w 5549367"/>
              <a:gd name="connsiteY1697" fmla="*/ 2050961 h 6267695"/>
              <a:gd name="connsiteX1698" fmla="*/ 4356080 w 5549367"/>
              <a:gd name="connsiteY1698" fmla="*/ 2032515 h 6267695"/>
              <a:gd name="connsiteX1699" fmla="*/ 5116905 w 5549367"/>
              <a:gd name="connsiteY1699" fmla="*/ 2031974 h 6267695"/>
              <a:gd name="connsiteX1700" fmla="*/ 5094433 w 5549367"/>
              <a:gd name="connsiteY1700" fmla="*/ 2082354 h 6267695"/>
              <a:gd name="connsiteX1701" fmla="*/ 5073484 w 5549367"/>
              <a:gd name="connsiteY1701" fmla="*/ 2126466 h 6267695"/>
              <a:gd name="connsiteX1702" fmla="*/ 5046821 w 5549367"/>
              <a:gd name="connsiteY1702" fmla="*/ 2136872 h 6267695"/>
              <a:gd name="connsiteX1703" fmla="*/ 5053095 w 5549367"/>
              <a:gd name="connsiteY1703" fmla="*/ 2112627 h 6267695"/>
              <a:gd name="connsiteX1704" fmla="*/ 5065487 w 5549367"/>
              <a:gd name="connsiteY1704" fmla="*/ 2086181 h 6267695"/>
              <a:gd name="connsiteX1705" fmla="*/ 5116905 w 5549367"/>
              <a:gd name="connsiteY1705" fmla="*/ 2031974 h 6267695"/>
              <a:gd name="connsiteX1706" fmla="*/ 4293834 w 5549367"/>
              <a:gd name="connsiteY1706" fmla="*/ 2031974 h 6267695"/>
              <a:gd name="connsiteX1707" fmla="*/ 4282509 w 5549367"/>
              <a:gd name="connsiteY1707" fmla="*/ 2061782 h 6267695"/>
              <a:gd name="connsiteX1708" fmla="*/ 4293834 w 5549367"/>
              <a:gd name="connsiteY1708" fmla="*/ 2031974 h 6267695"/>
              <a:gd name="connsiteX1709" fmla="*/ 4623347 w 5549367"/>
              <a:gd name="connsiteY1709" fmla="*/ 2020444 h 6267695"/>
              <a:gd name="connsiteX1710" fmla="*/ 4630858 w 5549367"/>
              <a:gd name="connsiteY1710" fmla="*/ 2027954 h 6267695"/>
              <a:gd name="connsiteX1711" fmla="*/ 4616459 w 5549367"/>
              <a:gd name="connsiteY1711" fmla="*/ 2039670 h 6267695"/>
              <a:gd name="connsiteX1712" fmla="*/ 4612552 w 5549367"/>
              <a:gd name="connsiteY1712" fmla="*/ 2021037 h 6267695"/>
              <a:gd name="connsiteX1713" fmla="*/ 4623347 w 5549367"/>
              <a:gd name="connsiteY1713" fmla="*/ 2020444 h 6267695"/>
              <a:gd name="connsiteX1714" fmla="*/ 1124174 w 5549367"/>
              <a:gd name="connsiteY1714" fmla="*/ 2019763 h 6267695"/>
              <a:gd name="connsiteX1715" fmla="*/ 1104303 w 5549367"/>
              <a:gd name="connsiteY1715" fmla="*/ 2057572 h 6267695"/>
              <a:gd name="connsiteX1716" fmla="*/ 1073213 w 5549367"/>
              <a:gd name="connsiteY1716" fmla="*/ 2120546 h 6267695"/>
              <a:gd name="connsiteX1717" fmla="*/ 1023050 w 5549367"/>
              <a:gd name="connsiteY1717" fmla="*/ 2184752 h 6267695"/>
              <a:gd name="connsiteX1718" fmla="*/ 1023050 w 5549367"/>
              <a:gd name="connsiteY1718" fmla="*/ 2184762 h 6267695"/>
              <a:gd name="connsiteX1719" fmla="*/ 1022708 w 5549367"/>
              <a:gd name="connsiteY1719" fmla="*/ 2210242 h 6267695"/>
              <a:gd name="connsiteX1720" fmla="*/ 978176 w 5549367"/>
              <a:gd name="connsiteY1720" fmla="*/ 2216400 h 6267695"/>
              <a:gd name="connsiteX1721" fmla="*/ 955432 w 5549367"/>
              <a:gd name="connsiteY1721" fmla="*/ 2223079 h 6267695"/>
              <a:gd name="connsiteX1722" fmla="*/ 971853 w 5549367"/>
              <a:gd name="connsiteY1722" fmla="*/ 2191047 h 6267695"/>
              <a:gd name="connsiteX1723" fmla="*/ 1023102 w 5549367"/>
              <a:gd name="connsiteY1723" fmla="*/ 2146353 h 6267695"/>
              <a:gd name="connsiteX1724" fmla="*/ 1034452 w 5549367"/>
              <a:gd name="connsiteY1724" fmla="*/ 2120465 h 6267695"/>
              <a:gd name="connsiteX1725" fmla="*/ 1034443 w 5549367"/>
              <a:gd name="connsiteY1725" fmla="*/ 2120465 h 6267695"/>
              <a:gd name="connsiteX1726" fmla="*/ 1092051 w 5549367"/>
              <a:gd name="connsiteY1726" fmla="*/ 2051035 h 6267695"/>
              <a:gd name="connsiteX1727" fmla="*/ 1124174 w 5549367"/>
              <a:gd name="connsiteY1727" fmla="*/ 2019763 h 6267695"/>
              <a:gd name="connsiteX1728" fmla="*/ 4318317 w 5549367"/>
              <a:gd name="connsiteY1728" fmla="*/ 2019388 h 6267695"/>
              <a:gd name="connsiteX1729" fmla="*/ 4326044 w 5549367"/>
              <a:gd name="connsiteY1729" fmla="*/ 2058382 h 6267695"/>
              <a:gd name="connsiteX1730" fmla="*/ 4305281 w 5549367"/>
              <a:gd name="connsiteY1730" fmla="*/ 2039484 h 6267695"/>
              <a:gd name="connsiteX1731" fmla="*/ 4318317 w 5549367"/>
              <a:gd name="connsiteY1731" fmla="*/ 2019388 h 6267695"/>
              <a:gd name="connsiteX1732" fmla="*/ 4934390 w 5549367"/>
              <a:gd name="connsiteY1732" fmla="*/ 2019297 h 6267695"/>
              <a:gd name="connsiteX1733" fmla="*/ 4939711 w 5549367"/>
              <a:gd name="connsiteY1733" fmla="*/ 2024751 h 6267695"/>
              <a:gd name="connsiteX1734" fmla="*/ 4914880 w 5549367"/>
              <a:gd name="connsiteY1734" fmla="*/ 2046468 h 6267695"/>
              <a:gd name="connsiteX1735" fmla="*/ 4934390 w 5549367"/>
              <a:gd name="connsiteY1735" fmla="*/ 2019297 h 6267695"/>
              <a:gd name="connsiteX1736" fmla="*/ 1117591 w 5549367"/>
              <a:gd name="connsiteY1736" fmla="*/ 2019277 h 6267695"/>
              <a:gd name="connsiteX1737" fmla="*/ 1118050 w 5549367"/>
              <a:gd name="connsiteY1737" fmla="*/ 2019421 h 6267695"/>
              <a:gd name="connsiteX1738" fmla="*/ 1117982 w 5549367"/>
              <a:gd name="connsiteY1738" fmla="*/ 2019676 h 6267695"/>
              <a:gd name="connsiteX1739" fmla="*/ 1117988 w 5549367"/>
              <a:gd name="connsiteY1739" fmla="*/ 2019681 h 6267695"/>
              <a:gd name="connsiteX1740" fmla="*/ 1117982 w 5549367"/>
              <a:gd name="connsiteY1740" fmla="*/ 2019681 h 6267695"/>
              <a:gd name="connsiteX1741" fmla="*/ 1117715 w 5549367"/>
              <a:gd name="connsiteY1741" fmla="*/ 2019668 h 6267695"/>
              <a:gd name="connsiteX1742" fmla="*/ 1117591 w 5549367"/>
              <a:gd name="connsiteY1742" fmla="*/ 2019277 h 6267695"/>
              <a:gd name="connsiteX1743" fmla="*/ 1788027 w 5549367"/>
              <a:gd name="connsiteY1743" fmla="*/ 2012995 h 6267695"/>
              <a:gd name="connsiteX1744" fmla="*/ 1788000 w 5549367"/>
              <a:gd name="connsiteY1744" fmla="*/ 2013007 h 6267695"/>
              <a:gd name="connsiteX1745" fmla="*/ 1786849 w 5549367"/>
              <a:gd name="connsiteY1745" fmla="*/ 2013705 h 6267695"/>
              <a:gd name="connsiteX1746" fmla="*/ 1786388 w 5549367"/>
              <a:gd name="connsiteY1746" fmla="*/ 2013705 h 6267695"/>
              <a:gd name="connsiteX1747" fmla="*/ 1786378 w 5549367"/>
              <a:gd name="connsiteY1747" fmla="*/ 2013709 h 6267695"/>
              <a:gd name="connsiteX1748" fmla="*/ 1786849 w 5549367"/>
              <a:gd name="connsiteY1748" fmla="*/ 2013709 h 6267695"/>
              <a:gd name="connsiteX1749" fmla="*/ 1788027 w 5549367"/>
              <a:gd name="connsiteY1749" fmla="*/ 2012995 h 6267695"/>
              <a:gd name="connsiteX1750" fmla="*/ 4568740 w 5549367"/>
              <a:gd name="connsiteY1750" fmla="*/ 1994927 h 6267695"/>
              <a:gd name="connsiteX1751" fmla="*/ 4578255 w 5549367"/>
              <a:gd name="connsiteY1751" fmla="*/ 1997112 h 6267695"/>
              <a:gd name="connsiteX1752" fmla="*/ 4571199 w 5549367"/>
              <a:gd name="connsiteY1752" fmla="*/ 2006152 h 6267695"/>
              <a:gd name="connsiteX1753" fmla="*/ 4559280 w 5549367"/>
              <a:gd name="connsiteY1753" fmla="*/ 2004458 h 6267695"/>
              <a:gd name="connsiteX1754" fmla="*/ 4568740 w 5549367"/>
              <a:gd name="connsiteY1754" fmla="*/ 1994927 h 6267695"/>
              <a:gd name="connsiteX1755" fmla="*/ 4961379 w 5549367"/>
              <a:gd name="connsiteY1755" fmla="*/ 1982264 h 6267695"/>
              <a:gd name="connsiteX1756" fmla="*/ 4979041 w 5549367"/>
              <a:gd name="connsiteY1756" fmla="*/ 1984842 h 6267695"/>
              <a:gd name="connsiteX1757" fmla="*/ 4947948 w 5549367"/>
              <a:gd name="connsiteY1757" fmla="*/ 2023139 h 6267695"/>
              <a:gd name="connsiteX1758" fmla="*/ 4947985 w 5549367"/>
              <a:gd name="connsiteY1758" fmla="*/ 1993677 h 6267695"/>
              <a:gd name="connsiteX1759" fmla="*/ 4961379 w 5549367"/>
              <a:gd name="connsiteY1759" fmla="*/ 1982264 h 6267695"/>
              <a:gd name="connsiteX1760" fmla="*/ 4464565 w 5549367"/>
              <a:gd name="connsiteY1760" fmla="*/ 1981769 h 6267695"/>
              <a:gd name="connsiteX1761" fmla="*/ 4473085 w 5549367"/>
              <a:gd name="connsiteY1761" fmla="*/ 1986461 h 6267695"/>
              <a:gd name="connsiteX1762" fmla="*/ 4493487 w 5549367"/>
              <a:gd name="connsiteY1762" fmla="*/ 2004038 h 6267695"/>
              <a:gd name="connsiteX1763" fmla="*/ 4472888 w 5549367"/>
              <a:gd name="connsiteY1763" fmla="*/ 1993608 h 6267695"/>
              <a:gd name="connsiteX1764" fmla="*/ 4458165 w 5549367"/>
              <a:gd name="connsiteY1764" fmla="*/ 1984782 h 6267695"/>
              <a:gd name="connsiteX1765" fmla="*/ 4464565 w 5549367"/>
              <a:gd name="connsiteY1765" fmla="*/ 1981769 h 6267695"/>
              <a:gd name="connsiteX1766" fmla="*/ 4673225 w 5549367"/>
              <a:gd name="connsiteY1766" fmla="*/ 1981437 h 6267695"/>
              <a:gd name="connsiteX1767" fmla="*/ 4691086 w 5549367"/>
              <a:gd name="connsiteY1767" fmla="*/ 2016436 h 6267695"/>
              <a:gd name="connsiteX1768" fmla="*/ 4673549 w 5549367"/>
              <a:gd name="connsiteY1768" fmla="*/ 1988165 h 6267695"/>
              <a:gd name="connsiteX1769" fmla="*/ 4648569 w 5549367"/>
              <a:gd name="connsiteY1769" fmla="*/ 2016556 h 6267695"/>
              <a:gd name="connsiteX1770" fmla="*/ 4673225 w 5549367"/>
              <a:gd name="connsiteY1770" fmla="*/ 1981437 h 6267695"/>
              <a:gd name="connsiteX1771" fmla="*/ 4991553 w 5549367"/>
              <a:gd name="connsiteY1771" fmla="*/ 1981179 h 6267695"/>
              <a:gd name="connsiteX1772" fmla="*/ 4991776 w 5549367"/>
              <a:gd name="connsiteY1772" fmla="*/ 1981943 h 6267695"/>
              <a:gd name="connsiteX1773" fmla="*/ 4991081 w 5549367"/>
              <a:gd name="connsiteY1773" fmla="*/ 1981576 h 6267695"/>
              <a:gd name="connsiteX1774" fmla="*/ 4991131 w 5549367"/>
              <a:gd name="connsiteY1774" fmla="*/ 1981507 h 6267695"/>
              <a:gd name="connsiteX1775" fmla="*/ 4991106 w 5549367"/>
              <a:gd name="connsiteY1775" fmla="*/ 1981495 h 6267695"/>
              <a:gd name="connsiteX1776" fmla="*/ 4991553 w 5549367"/>
              <a:gd name="connsiteY1776" fmla="*/ 1981179 h 6267695"/>
              <a:gd name="connsiteX1777" fmla="*/ 4699913 w 5549367"/>
              <a:gd name="connsiteY1777" fmla="*/ 1968775 h 6267695"/>
              <a:gd name="connsiteX1778" fmla="*/ 4704341 w 5549367"/>
              <a:gd name="connsiteY1778" fmla="*/ 1975653 h 6267695"/>
              <a:gd name="connsiteX1779" fmla="*/ 4695782 w 5549367"/>
              <a:gd name="connsiteY1779" fmla="*/ 1985941 h 6267695"/>
              <a:gd name="connsiteX1780" fmla="*/ 4686281 w 5549367"/>
              <a:gd name="connsiteY1780" fmla="*/ 1979485 h 6267695"/>
              <a:gd name="connsiteX1781" fmla="*/ 4699913 w 5549367"/>
              <a:gd name="connsiteY1781" fmla="*/ 1968775 h 6267695"/>
              <a:gd name="connsiteX1782" fmla="*/ 1140659 w 5549367"/>
              <a:gd name="connsiteY1782" fmla="*/ 1968481 h 6267695"/>
              <a:gd name="connsiteX1783" fmla="*/ 1154068 w 5549367"/>
              <a:gd name="connsiteY1783" fmla="*/ 2050865 h 6267695"/>
              <a:gd name="connsiteX1784" fmla="*/ 1130290 w 5549367"/>
              <a:gd name="connsiteY1784" fmla="*/ 2029524 h 6267695"/>
              <a:gd name="connsiteX1785" fmla="*/ 1140659 w 5549367"/>
              <a:gd name="connsiteY1785" fmla="*/ 1968481 h 6267695"/>
              <a:gd name="connsiteX1786" fmla="*/ 4988392 w 5549367"/>
              <a:gd name="connsiteY1786" fmla="*/ 1955780 h 6267695"/>
              <a:gd name="connsiteX1787" fmla="*/ 4980268 w 5549367"/>
              <a:gd name="connsiteY1787" fmla="*/ 1985228 h 6267695"/>
              <a:gd name="connsiteX1788" fmla="*/ 4988392 w 5549367"/>
              <a:gd name="connsiteY1788" fmla="*/ 1955780 h 6267695"/>
              <a:gd name="connsiteX1789" fmla="*/ 5014088 w 5549367"/>
              <a:gd name="connsiteY1789" fmla="*/ 1943425 h 6267695"/>
              <a:gd name="connsiteX1790" fmla="*/ 5024445 w 5549367"/>
              <a:gd name="connsiteY1790" fmla="*/ 1972603 h 6267695"/>
              <a:gd name="connsiteX1791" fmla="*/ 5028142 w 5549367"/>
              <a:gd name="connsiteY1791" fmla="*/ 1993554 h 6267695"/>
              <a:gd name="connsiteX1792" fmla="*/ 5018032 w 5549367"/>
              <a:gd name="connsiteY1792" fmla="*/ 1996843 h 6267695"/>
              <a:gd name="connsiteX1793" fmla="*/ 5015379 w 5549367"/>
              <a:gd name="connsiteY1793" fmla="*/ 1978429 h 6267695"/>
              <a:gd name="connsiteX1794" fmla="*/ 5011844 w 5549367"/>
              <a:gd name="connsiteY1794" fmla="*/ 1966335 h 6267695"/>
              <a:gd name="connsiteX1795" fmla="*/ 5006498 w 5549367"/>
              <a:gd name="connsiteY1795" fmla="*/ 1945330 h 6267695"/>
              <a:gd name="connsiteX1796" fmla="*/ 5014088 w 5549367"/>
              <a:gd name="connsiteY1796" fmla="*/ 1943425 h 6267695"/>
              <a:gd name="connsiteX1797" fmla="*/ 4850832 w 5549367"/>
              <a:gd name="connsiteY1797" fmla="*/ 1943314 h 6267695"/>
              <a:gd name="connsiteX1798" fmla="*/ 4859542 w 5549367"/>
              <a:gd name="connsiteY1798" fmla="*/ 1963358 h 6267695"/>
              <a:gd name="connsiteX1799" fmla="*/ 4838680 w 5549367"/>
              <a:gd name="connsiteY1799" fmla="*/ 1948651 h 6267695"/>
              <a:gd name="connsiteX1800" fmla="*/ 4838730 w 5549367"/>
              <a:gd name="connsiteY1800" fmla="*/ 1947135 h 6267695"/>
              <a:gd name="connsiteX1801" fmla="*/ 4850832 w 5549367"/>
              <a:gd name="connsiteY1801" fmla="*/ 1943314 h 6267695"/>
              <a:gd name="connsiteX1802" fmla="*/ 5067281 w 5549367"/>
              <a:gd name="connsiteY1802" fmla="*/ 1930376 h 6267695"/>
              <a:gd name="connsiteX1803" fmla="*/ 5141100 w 5549367"/>
              <a:gd name="connsiteY1803" fmla="*/ 1968431 h 6267695"/>
              <a:gd name="connsiteX1804" fmla="*/ 5067281 w 5549367"/>
              <a:gd name="connsiteY1804" fmla="*/ 1930376 h 6267695"/>
              <a:gd name="connsiteX1805" fmla="*/ 4647474 w 5549367"/>
              <a:gd name="connsiteY1805" fmla="*/ 1930376 h 6267695"/>
              <a:gd name="connsiteX1806" fmla="*/ 4622780 w 5549367"/>
              <a:gd name="connsiteY1806" fmla="*/ 1958062 h 6267695"/>
              <a:gd name="connsiteX1807" fmla="*/ 4647474 w 5549367"/>
              <a:gd name="connsiteY1807" fmla="*/ 1930376 h 6267695"/>
              <a:gd name="connsiteX1808" fmla="*/ 5253390 w 5549367"/>
              <a:gd name="connsiteY1808" fmla="*/ 1930376 h 6267695"/>
              <a:gd name="connsiteX1809" fmla="*/ 5261254 w 5549367"/>
              <a:gd name="connsiteY1809" fmla="*/ 1941974 h 6267695"/>
              <a:gd name="connsiteX1810" fmla="*/ 5250475 w 5549367"/>
              <a:gd name="connsiteY1810" fmla="*/ 1950247 h 6267695"/>
              <a:gd name="connsiteX1811" fmla="*/ 5245080 w 5549367"/>
              <a:gd name="connsiteY1811" fmla="*/ 1940543 h 6267695"/>
              <a:gd name="connsiteX1812" fmla="*/ 5253390 w 5549367"/>
              <a:gd name="connsiteY1812" fmla="*/ 1930376 h 6267695"/>
              <a:gd name="connsiteX1813" fmla="*/ 5536911 w 5549367"/>
              <a:gd name="connsiteY1813" fmla="*/ 1918512 h 6267695"/>
              <a:gd name="connsiteX1814" fmla="*/ 5546324 w 5549367"/>
              <a:gd name="connsiteY1814" fmla="*/ 1945042 h 6267695"/>
              <a:gd name="connsiteX1815" fmla="*/ 5546661 w 5549367"/>
              <a:gd name="connsiteY1815" fmla="*/ 1957403 h 6267695"/>
              <a:gd name="connsiteX1816" fmla="*/ 5546769 w 5549367"/>
              <a:gd name="connsiteY1816" fmla="*/ 1973879 h 6267695"/>
              <a:gd name="connsiteX1817" fmla="*/ 5544663 w 5549367"/>
              <a:gd name="connsiteY1817" fmla="*/ 2005126 h 6267695"/>
              <a:gd name="connsiteX1818" fmla="*/ 5536700 w 5549367"/>
              <a:gd name="connsiteY1818" fmla="*/ 2018947 h 6267695"/>
              <a:gd name="connsiteX1819" fmla="*/ 5520864 w 5549367"/>
              <a:gd name="connsiteY1819" fmla="*/ 2012428 h 6267695"/>
              <a:gd name="connsiteX1820" fmla="*/ 5530561 w 5549367"/>
              <a:gd name="connsiteY1820" fmla="*/ 1997729 h 6267695"/>
              <a:gd name="connsiteX1821" fmla="*/ 5495438 w 5549367"/>
              <a:gd name="connsiteY1821" fmla="*/ 2016996 h 6267695"/>
              <a:gd name="connsiteX1822" fmla="*/ 5480085 w 5549367"/>
              <a:gd name="connsiteY1822" fmla="*/ 1990602 h 6267695"/>
              <a:gd name="connsiteX1823" fmla="*/ 5461035 w 5549367"/>
              <a:gd name="connsiteY1823" fmla="*/ 1968284 h 6267695"/>
              <a:gd name="connsiteX1824" fmla="*/ 5483730 w 5549367"/>
              <a:gd name="connsiteY1824" fmla="*/ 1944189 h 6267695"/>
              <a:gd name="connsiteX1825" fmla="*/ 5506400 w 5549367"/>
              <a:gd name="connsiteY1825" fmla="*/ 1933934 h 6267695"/>
              <a:gd name="connsiteX1826" fmla="*/ 5536911 w 5549367"/>
              <a:gd name="connsiteY1826" fmla="*/ 1918512 h 6267695"/>
              <a:gd name="connsiteX1827" fmla="*/ 1200012 w 5549367"/>
              <a:gd name="connsiteY1827" fmla="*/ 1905053 h 6267695"/>
              <a:gd name="connsiteX1828" fmla="*/ 1208365 w 5549367"/>
              <a:gd name="connsiteY1828" fmla="*/ 1924261 h 6267695"/>
              <a:gd name="connsiteX1829" fmla="*/ 1193791 w 5549367"/>
              <a:gd name="connsiteY1829" fmla="*/ 1908860 h 6267695"/>
              <a:gd name="connsiteX1830" fmla="*/ 1200012 w 5549367"/>
              <a:gd name="connsiteY1830" fmla="*/ 1905053 h 6267695"/>
              <a:gd name="connsiteX1831" fmla="*/ 2019176 w 5549367"/>
              <a:gd name="connsiteY1831" fmla="*/ 1892913 h 6267695"/>
              <a:gd name="connsiteX1832" fmla="*/ 2019174 w 5549367"/>
              <a:gd name="connsiteY1832" fmla="*/ 1892918 h 6267695"/>
              <a:gd name="connsiteX1833" fmla="*/ 2019409 w 5549367"/>
              <a:gd name="connsiteY1833" fmla="*/ 1892918 h 6267695"/>
              <a:gd name="connsiteX1834" fmla="*/ 2019409 w 5549367"/>
              <a:gd name="connsiteY1834" fmla="*/ 1892913 h 6267695"/>
              <a:gd name="connsiteX1835" fmla="*/ 4588340 w 5549367"/>
              <a:gd name="connsiteY1835" fmla="*/ 1892277 h 6267695"/>
              <a:gd name="connsiteX1836" fmla="*/ 4608754 w 5549367"/>
              <a:gd name="connsiteY1836" fmla="*/ 1924816 h 6267695"/>
              <a:gd name="connsiteX1837" fmla="*/ 4571981 w 5549367"/>
              <a:gd name="connsiteY1837" fmla="*/ 1914062 h 6267695"/>
              <a:gd name="connsiteX1838" fmla="*/ 4588340 w 5549367"/>
              <a:gd name="connsiteY1838" fmla="*/ 1892277 h 6267695"/>
              <a:gd name="connsiteX1839" fmla="*/ 1230831 w 5549367"/>
              <a:gd name="connsiteY1839" fmla="*/ 1880356 h 6267695"/>
              <a:gd name="connsiteX1840" fmla="*/ 1239131 w 5549367"/>
              <a:gd name="connsiteY1840" fmla="*/ 1888726 h 6267695"/>
              <a:gd name="connsiteX1841" fmla="*/ 1219190 w 5549367"/>
              <a:gd name="connsiteY1841" fmla="*/ 1882181 h 6267695"/>
              <a:gd name="connsiteX1842" fmla="*/ 1230831 w 5549367"/>
              <a:gd name="connsiteY1842" fmla="*/ 1880356 h 6267695"/>
              <a:gd name="connsiteX1843" fmla="*/ 4856127 w 5549367"/>
              <a:gd name="connsiteY1843" fmla="*/ 1854167 h 6267695"/>
              <a:gd name="connsiteX1844" fmla="*/ 4857840 w 5549367"/>
              <a:gd name="connsiteY1844" fmla="*/ 1917392 h 6267695"/>
              <a:gd name="connsiteX1845" fmla="*/ 4856127 w 5549367"/>
              <a:gd name="connsiteY1845" fmla="*/ 1854167 h 6267695"/>
              <a:gd name="connsiteX1846" fmla="*/ 5308557 w 5549367"/>
              <a:gd name="connsiteY1846" fmla="*/ 1828867 h 6267695"/>
              <a:gd name="connsiteX1847" fmla="*/ 5310416 w 5549367"/>
              <a:gd name="connsiteY1847" fmla="*/ 1834316 h 6267695"/>
              <a:gd name="connsiteX1848" fmla="*/ 5301561 w 5549367"/>
              <a:gd name="connsiteY1848" fmla="*/ 1840334 h 6267695"/>
              <a:gd name="connsiteX1849" fmla="*/ 5295881 w 5549367"/>
              <a:gd name="connsiteY1849" fmla="*/ 1836418 h 6267695"/>
              <a:gd name="connsiteX1850" fmla="*/ 5308557 w 5549367"/>
              <a:gd name="connsiteY1850" fmla="*/ 1828867 h 6267695"/>
              <a:gd name="connsiteX1851" fmla="*/ 5338523 w 5549367"/>
              <a:gd name="connsiteY1851" fmla="*/ 1828785 h 6267695"/>
              <a:gd name="connsiteX1852" fmla="*/ 5337702 w 5549367"/>
              <a:gd name="connsiteY1852" fmla="*/ 1898533 h 6267695"/>
              <a:gd name="connsiteX1853" fmla="*/ 5355887 w 5549367"/>
              <a:gd name="connsiteY1853" fmla="*/ 1921964 h 6267695"/>
              <a:gd name="connsiteX1854" fmla="*/ 5421198 w 5549367"/>
              <a:gd name="connsiteY1854" fmla="*/ 1921464 h 6267695"/>
              <a:gd name="connsiteX1855" fmla="*/ 5444288 w 5549367"/>
              <a:gd name="connsiteY1855" fmla="*/ 1947317 h 6267695"/>
              <a:gd name="connsiteX1856" fmla="*/ 5446095 w 5549367"/>
              <a:gd name="connsiteY1856" fmla="*/ 2000191 h 6267695"/>
              <a:gd name="connsiteX1857" fmla="*/ 5440272 w 5549367"/>
              <a:gd name="connsiteY1857" fmla="*/ 2020229 h 6267695"/>
              <a:gd name="connsiteX1858" fmla="*/ 5428351 w 5549367"/>
              <a:gd name="connsiteY1858" fmla="*/ 2002595 h 6267695"/>
              <a:gd name="connsiteX1859" fmla="*/ 5339403 w 5549367"/>
              <a:gd name="connsiteY1859" fmla="*/ 2021697 h 6267695"/>
              <a:gd name="connsiteX1860" fmla="*/ 5258359 w 5549367"/>
              <a:gd name="connsiteY1860" fmla="*/ 2021636 h 6267695"/>
              <a:gd name="connsiteX1861" fmla="*/ 5245969 w 5549367"/>
              <a:gd name="connsiteY1861" fmla="*/ 2004806 h 6267695"/>
              <a:gd name="connsiteX1862" fmla="*/ 5295715 w 5549367"/>
              <a:gd name="connsiteY1862" fmla="*/ 1946521 h 6267695"/>
              <a:gd name="connsiteX1863" fmla="*/ 5303991 w 5549367"/>
              <a:gd name="connsiteY1863" fmla="*/ 1933094 h 6267695"/>
              <a:gd name="connsiteX1864" fmla="*/ 5319049 w 5549367"/>
              <a:gd name="connsiteY1864" fmla="*/ 1889063 h 6267695"/>
              <a:gd name="connsiteX1865" fmla="*/ 5319547 w 5549367"/>
              <a:gd name="connsiteY1865" fmla="*/ 1889238 h 6267695"/>
              <a:gd name="connsiteX1866" fmla="*/ 5319541 w 5549367"/>
              <a:gd name="connsiteY1866" fmla="*/ 1889234 h 6267695"/>
              <a:gd name="connsiteX1867" fmla="*/ 5319053 w 5549367"/>
              <a:gd name="connsiteY1867" fmla="*/ 1889062 h 6267695"/>
              <a:gd name="connsiteX1868" fmla="*/ 5319049 w 5549367"/>
              <a:gd name="connsiteY1868" fmla="*/ 1889063 h 6267695"/>
              <a:gd name="connsiteX1869" fmla="*/ 5305955 w 5549367"/>
              <a:gd name="connsiteY1869" fmla="*/ 1839180 h 6267695"/>
              <a:gd name="connsiteX1870" fmla="*/ 5338523 w 5549367"/>
              <a:gd name="connsiteY1870" fmla="*/ 1828785 h 6267695"/>
              <a:gd name="connsiteX1871" fmla="*/ 2031891 w 5549367"/>
              <a:gd name="connsiteY1871" fmla="*/ 1804137 h 6267695"/>
              <a:gd name="connsiteX1872" fmla="*/ 2031662 w 5549367"/>
              <a:gd name="connsiteY1872" fmla="*/ 1804607 h 6267695"/>
              <a:gd name="connsiteX1873" fmla="*/ 2031197 w 5549367"/>
              <a:gd name="connsiteY1873" fmla="*/ 1804837 h 6267695"/>
              <a:gd name="connsiteX1874" fmla="*/ 2031190 w 5549367"/>
              <a:gd name="connsiteY1874" fmla="*/ 1804846 h 6267695"/>
              <a:gd name="connsiteX1875" fmla="*/ 2031662 w 5549367"/>
              <a:gd name="connsiteY1875" fmla="*/ 1804615 h 6267695"/>
              <a:gd name="connsiteX1876" fmla="*/ 2031897 w 5549367"/>
              <a:gd name="connsiteY1876" fmla="*/ 1804137 h 6267695"/>
              <a:gd name="connsiteX1877" fmla="*/ 4762723 w 5549367"/>
              <a:gd name="connsiteY1877" fmla="*/ 1777994 h 6267695"/>
              <a:gd name="connsiteX1878" fmla="*/ 4758419 w 5549367"/>
              <a:gd name="connsiteY1878" fmla="*/ 1801540 h 6267695"/>
              <a:gd name="connsiteX1879" fmla="*/ 4751064 w 5549367"/>
              <a:gd name="connsiteY1879" fmla="*/ 1799166 h 6267695"/>
              <a:gd name="connsiteX1880" fmla="*/ 4762723 w 5549367"/>
              <a:gd name="connsiteY1880" fmla="*/ 1777994 h 6267695"/>
              <a:gd name="connsiteX1881" fmla="*/ 4431956 w 5549367"/>
              <a:gd name="connsiteY1881" fmla="*/ 1772855 h 6267695"/>
              <a:gd name="connsiteX1882" fmla="*/ 4431955 w 5549367"/>
              <a:gd name="connsiteY1882" fmla="*/ 1772868 h 6267695"/>
              <a:gd name="connsiteX1883" fmla="*/ 4433604 w 5549367"/>
              <a:gd name="connsiteY1883" fmla="*/ 1772868 h 6267695"/>
              <a:gd name="connsiteX1884" fmla="*/ 4433600 w 5549367"/>
              <a:gd name="connsiteY1884" fmla="*/ 1772855 h 6267695"/>
              <a:gd name="connsiteX1885" fmla="*/ 2274581 w 5549367"/>
              <a:gd name="connsiteY1885" fmla="*/ 1771193 h 6267695"/>
              <a:gd name="connsiteX1886" fmla="*/ 2273175 w 5549367"/>
              <a:gd name="connsiteY1886" fmla="*/ 1772375 h 6267695"/>
              <a:gd name="connsiteX1887" fmla="*/ 2273175 w 5549367"/>
              <a:gd name="connsiteY1887" fmla="*/ 1772390 h 6267695"/>
              <a:gd name="connsiteX1888" fmla="*/ 2274589 w 5549367"/>
              <a:gd name="connsiteY1888" fmla="*/ 1771193 h 6267695"/>
              <a:gd name="connsiteX1889" fmla="*/ 5138045 w 5549367"/>
              <a:gd name="connsiteY1889" fmla="*/ 1739894 h 6267695"/>
              <a:gd name="connsiteX1890" fmla="*/ 5133393 w 5549367"/>
              <a:gd name="connsiteY1890" fmla="*/ 1784183 h 6267695"/>
              <a:gd name="connsiteX1891" fmla="*/ 5119812 w 5549367"/>
              <a:gd name="connsiteY1891" fmla="*/ 1783219 h 6267695"/>
              <a:gd name="connsiteX1892" fmla="*/ 5138045 w 5549367"/>
              <a:gd name="connsiteY1892" fmla="*/ 1739894 h 6267695"/>
              <a:gd name="connsiteX1893" fmla="*/ 3479094 w 5549367"/>
              <a:gd name="connsiteY1893" fmla="*/ 1715076 h 6267695"/>
              <a:gd name="connsiteX1894" fmla="*/ 3479094 w 5549367"/>
              <a:gd name="connsiteY1894" fmla="*/ 1715099 h 6267695"/>
              <a:gd name="connsiteX1895" fmla="*/ 3479566 w 5549367"/>
              <a:gd name="connsiteY1895" fmla="*/ 1715338 h 6267695"/>
              <a:gd name="connsiteX1896" fmla="*/ 3479551 w 5549367"/>
              <a:gd name="connsiteY1896" fmla="*/ 1715308 h 6267695"/>
              <a:gd name="connsiteX1897" fmla="*/ 5037171 w 5549367"/>
              <a:gd name="connsiteY1897" fmla="*/ 1714666 h 6267695"/>
              <a:gd name="connsiteX1898" fmla="*/ 5064924 w 5549367"/>
              <a:gd name="connsiteY1898" fmla="*/ 1715483 h 6267695"/>
              <a:gd name="connsiteX1899" fmla="*/ 5081440 w 5549367"/>
              <a:gd name="connsiteY1899" fmla="*/ 1739737 h 6267695"/>
              <a:gd name="connsiteX1900" fmla="*/ 5057907 w 5549367"/>
              <a:gd name="connsiteY1900" fmla="*/ 1791186 h 6267695"/>
              <a:gd name="connsiteX1901" fmla="*/ 5130482 w 5549367"/>
              <a:gd name="connsiteY1901" fmla="*/ 1832024 h 6267695"/>
              <a:gd name="connsiteX1902" fmla="*/ 5126778 w 5549367"/>
              <a:gd name="connsiteY1902" fmla="*/ 1918116 h 6267695"/>
              <a:gd name="connsiteX1903" fmla="*/ 5121349 w 5549367"/>
              <a:gd name="connsiteY1903" fmla="*/ 1939149 h 6267695"/>
              <a:gd name="connsiteX1904" fmla="*/ 5112341 w 5549367"/>
              <a:gd name="connsiteY1904" fmla="*/ 1924121 h 6267695"/>
              <a:gd name="connsiteX1905" fmla="*/ 5068338 w 5549367"/>
              <a:gd name="connsiteY1905" fmla="*/ 1923585 h 6267695"/>
              <a:gd name="connsiteX1906" fmla="*/ 5106521 w 5549367"/>
              <a:gd name="connsiteY1906" fmla="*/ 1854944 h 6267695"/>
              <a:gd name="connsiteX1907" fmla="*/ 5099769 w 5549367"/>
              <a:gd name="connsiteY1907" fmla="*/ 1819766 h 6267695"/>
              <a:gd name="connsiteX1908" fmla="*/ 5051205 w 5549367"/>
              <a:gd name="connsiteY1908" fmla="*/ 1821975 h 6267695"/>
              <a:gd name="connsiteX1909" fmla="*/ 5023314 w 5549367"/>
              <a:gd name="connsiteY1909" fmla="*/ 1840820 h 6267695"/>
              <a:gd name="connsiteX1910" fmla="*/ 5020442 w 5549367"/>
              <a:gd name="connsiteY1910" fmla="*/ 1841010 h 6267695"/>
              <a:gd name="connsiteX1911" fmla="*/ 5017570 w 5549367"/>
              <a:gd name="connsiteY1911" fmla="*/ 1840927 h 6267695"/>
              <a:gd name="connsiteX1912" fmla="*/ 4999631 w 5549367"/>
              <a:gd name="connsiteY1912" fmla="*/ 1817903 h 6267695"/>
              <a:gd name="connsiteX1913" fmla="*/ 4941430 w 5549367"/>
              <a:gd name="connsiteY1913" fmla="*/ 1866565 h 6267695"/>
              <a:gd name="connsiteX1914" fmla="*/ 4941417 w 5549367"/>
              <a:gd name="connsiteY1914" fmla="*/ 1866565 h 6267695"/>
              <a:gd name="connsiteX1915" fmla="*/ 4928366 w 5549367"/>
              <a:gd name="connsiteY1915" fmla="*/ 1878298 h 6267695"/>
              <a:gd name="connsiteX1916" fmla="*/ 4893521 w 5549367"/>
              <a:gd name="connsiteY1916" fmla="*/ 1912325 h 6267695"/>
              <a:gd name="connsiteX1917" fmla="*/ 4870568 w 5549367"/>
              <a:gd name="connsiteY1917" fmla="*/ 1944456 h 6267695"/>
              <a:gd name="connsiteX1918" fmla="*/ 4870064 w 5549367"/>
              <a:gd name="connsiteY1918" fmla="*/ 1887867 h 6267695"/>
              <a:gd name="connsiteX1919" fmla="*/ 4898925 w 5549367"/>
              <a:gd name="connsiteY1919" fmla="*/ 1865856 h 6267695"/>
              <a:gd name="connsiteX1920" fmla="*/ 4915604 w 5549367"/>
              <a:gd name="connsiteY1920" fmla="*/ 1840194 h 6267695"/>
              <a:gd name="connsiteX1921" fmla="*/ 4921374 w 5549367"/>
              <a:gd name="connsiteY1921" fmla="*/ 1821835 h 6267695"/>
              <a:gd name="connsiteX1922" fmla="*/ 4933556 w 5549367"/>
              <a:gd name="connsiteY1922" fmla="*/ 1830054 h 6267695"/>
              <a:gd name="connsiteX1923" fmla="*/ 4941455 w 5549367"/>
              <a:gd name="connsiteY1923" fmla="*/ 1846508 h 6267695"/>
              <a:gd name="connsiteX1924" fmla="*/ 4954304 w 5549367"/>
              <a:gd name="connsiteY1924" fmla="*/ 1821168 h 6267695"/>
              <a:gd name="connsiteX1925" fmla="*/ 4955778 w 5549367"/>
              <a:gd name="connsiteY1925" fmla="*/ 1786900 h 6267695"/>
              <a:gd name="connsiteX1926" fmla="*/ 4984980 w 5549367"/>
              <a:gd name="connsiteY1926" fmla="*/ 1788680 h 6267695"/>
              <a:gd name="connsiteX1927" fmla="*/ 4998245 w 5549367"/>
              <a:gd name="connsiteY1927" fmla="*/ 1803164 h 6267695"/>
              <a:gd name="connsiteX1928" fmla="*/ 5010036 w 5549367"/>
              <a:gd name="connsiteY1928" fmla="*/ 1795564 h 6267695"/>
              <a:gd name="connsiteX1929" fmla="*/ 5010049 w 5549367"/>
              <a:gd name="connsiteY1929" fmla="*/ 1795564 h 6267695"/>
              <a:gd name="connsiteX1930" fmla="*/ 5024335 w 5549367"/>
              <a:gd name="connsiteY1930" fmla="*/ 1783011 h 6267695"/>
              <a:gd name="connsiteX1931" fmla="*/ 5018540 w 5549367"/>
              <a:gd name="connsiteY1931" fmla="*/ 1753134 h 6267695"/>
              <a:gd name="connsiteX1932" fmla="*/ 5016978 w 5549367"/>
              <a:gd name="connsiteY1932" fmla="*/ 1751839 h 6267695"/>
              <a:gd name="connsiteX1933" fmla="*/ 5013778 w 5549367"/>
              <a:gd name="connsiteY1933" fmla="*/ 1724913 h 6267695"/>
              <a:gd name="connsiteX1934" fmla="*/ 5037171 w 5549367"/>
              <a:gd name="connsiteY1934" fmla="*/ 1714666 h 6267695"/>
              <a:gd name="connsiteX1935" fmla="*/ 4450748 w 5549367"/>
              <a:gd name="connsiteY1935" fmla="*/ 1574914 h 6267695"/>
              <a:gd name="connsiteX1936" fmla="*/ 4459269 w 5549367"/>
              <a:gd name="connsiteY1936" fmla="*/ 1582090 h 6267695"/>
              <a:gd name="connsiteX1937" fmla="*/ 4453005 w 5549367"/>
              <a:gd name="connsiteY1937" fmla="*/ 1585997 h 6267695"/>
              <a:gd name="connsiteX1938" fmla="*/ 4445017 w 5549367"/>
              <a:gd name="connsiteY1938" fmla="*/ 1579863 h 6267695"/>
              <a:gd name="connsiteX1939" fmla="*/ 4450748 w 5549367"/>
              <a:gd name="connsiteY1939" fmla="*/ 1574914 h 6267695"/>
              <a:gd name="connsiteX1940" fmla="*/ 4425593 w 5549367"/>
              <a:gd name="connsiteY1940" fmla="*/ 1562551 h 6267695"/>
              <a:gd name="connsiteX1941" fmla="*/ 4426300 w 5549367"/>
              <a:gd name="connsiteY1941" fmla="*/ 1562551 h 6267695"/>
              <a:gd name="connsiteX1942" fmla="*/ 4426064 w 5549367"/>
              <a:gd name="connsiteY1942" fmla="*/ 1563267 h 6267695"/>
              <a:gd name="connsiteX1943" fmla="*/ 2468220 w 5549367"/>
              <a:gd name="connsiteY1943" fmla="*/ 1562124 h 6267695"/>
              <a:gd name="connsiteX1944" fmla="*/ 2475433 w 5549367"/>
              <a:gd name="connsiteY1944" fmla="*/ 1570365 h 6267695"/>
              <a:gd name="connsiteX1945" fmla="*/ 2463811 w 5549367"/>
              <a:gd name="connsiteY1945" fmla="*/ 1575916 h 6267695"/>
              <a:gd name="connsiteX1946" fmla="*/ 2463812 w 5549367"/>
              <a:gd name="connsiteY1946" fmla="*/ 1575800 h 6267695"/>
              <a:gd name="connsiteX1947" fmla="*/ 2463780 w 5549367"/>
              <a:gd name="connsiteY1947" fmla="*/ 1575806 h 6267695"/>
              <a:gd name="connsiteX1948" fmla="*/ 2463815 w 5549367"/>
              <a:gd name="connsiteY1948" fmla="*/ 1575506 h 6267695"/>
              <a:gd name="connsiteX1949" fmla="*/ 2463888 w 5549367"/>
              <a:gd name="connsiteY1949" fmla="*/ 1568092 h 6267695"/>
              <a:gd name="connsiteX1950" fmla="*/ 2468220 w 5549367"/>
              <a:gd name="connsiteY1950" fmla="*/ 1562124 h 6267695"/>
              <a:gd name="connsiteX1951" fmla="*/ 2282832 w 5549367"/>
              <a:gd name="connsiteY1951" fmla="*/ 1562101 h 6267695"/>
              <a:gd name="connsiteX1952" fmla="*/ 2291911 w 5549367"/>
              <a:gd name="connsiteY1952" fmla="*/ 1570349 h 6267695"/>
              <a:gd name="connsiteX1953" fmla="*/ 2282845 w 5549367"/>
              <a:gd name="connsiteY1953" fmla="*/ 1578797 h 6267695"/>
              <a:gd name="connsiteX1954" fmla="*/ 2273282 w 5549367"/>
              <a:gd name="connsiteY1954" fmla="*/ 1571385 h 6267695"/>
              <a:gd name="connsiteX1955" fmla="*/ 2282832 w 5549367"/>
              <a:gd name="connsiteY1955" fmla="*/ 1562101 h 6267695"/>
              <a:gd name="connsiteX1956" fmla="*/ 4855983 w 5549367"/>
              <a:gd name="connsiteY1956" fmla="*/ 1550442 h 6267695"/>
              <a:gd name="connsiteX1957" fmla="*/ 4861118 w 5549367"/>
              <a:gd name="connsiteY1957" fmla="*/ 1559718 h 6267695"/>
              <a:gd name="connsiteX1958" fmla="*/ 4858861 w 5549367"/>
              <a:gd name="connsiteY1958" fmla="*/ 1572053 h 6267695"/>
              <a:gd name="connsiteX1959" fmla="*/ 4855983 w 5549367"/>
              <a:gd name="connsiteY1959" fmla="*/ 1550442 h 6267695"/>
              <a:gd name="connsiteX1960" fmla="*/ 4440489 w 5549367"/>
              <a:gd name="connsiteY1960" fmla="*/ 1549400 h 6267695"/>
              <a:gd name="connsiteX1961" fmla="*/ 4461588 w 5549367"/>
              <a:gd name="connsiteY1961" fmla="*/ 1565046 h 6267695"/>
              <a:gd name="connsiteX1962" fmla="*/ 4432281 w 5549367"/>
              <a:gd name="connsiteY1962" fmla="*/ 1566732 h 6267695"/>
              <a:gd name="connsiteX1963" fmla="*/ 4440489 w 5549367"/>
              <a:gd name="connsiteY1963" fmla="*/ 1549400 h 6267695"/>
              <a:gd name="connsiteX1964" fmla="*/ 2517526 w 5549367"/>
              <a:gd name="connsiteY1964" fmla="*/ 1549393 h 6267695"/>
              <a:gd name="connsiteX1965" fmla="*/ 2526940 w 5549367"/>
              <a:gd name="connsiteY1965" fmla="*/ 1566484 h 6267695"/>
              <a:gd name="connsiteX1966" fmla="*/ 2520353 w 5549367"/>
              <a:gd name="connsiteY1966" fmla="*/ 1568815 h 6267695"/>
              <a:gd name="connsiteX1967" fmla="*/ 2517526 w 5549367"/>
              <a:gd name="connsiteY1967" fmla="*/ 1549393 h 6267695"/>
              <a:gd name="connsiteX1968" fmla="*/ 2244886 w 5549367"/>
              <a:gd name="connsiteY1968" fmla="*/ 1549393 h 6267695"/>
              <a:gd name="connsiteX1969" fmla="*/ 2238585 w 5549367"/>
              <a:gd name="connsiteY1969" fmla="*/ 1583927 h 6267695"/>
              <a:gd name="connsiteX1970" fmla="*/ 2244886 w 5549367"/>
              <a:gd name="connsiteY1970" fmla="*/ 1549393 h 6267695"/>
              <a:gd name="connsiteX1971" fmla="*/ 4184335 w 5549367"/>
              <a:gd name="connsiteY1971" fmla="*/ 1543916 h 6267695"/>
              <a:gd name="connsiteX1972" fmla="*/ 4184314 w 5549367"/>
              <a:gd name="connsiteY1972" fmla="*/ 1543937 h 6267695"/>
              <a:gd name="connsiteX1973" fmla="*/ 4184786 w 5549367"/>
              <a:gd name="connsiteY1973" fmla="*/ 1543937 h 6267695"/>
              <a:gd name="connsiteX1974" fmla="*/ 4184765 w 5549367"/>
              <a:gd name="connsiteY1974" fmla="*/ 1543916 h 6267695"/>
              <a:gd name="connsiteX1975" fmla="*/ 4617232 w 5549367"/>
              <a:gd name="connsiteY1975" fmla="*/ 1537357 h 6267695"/>
              <a:gd name="connsiteX1976" fmla="*/ 4623285 w 5549367"/>
              <a:gd name="connsiteY1976" fmla="*/ 1541190 h 6267695"/>
              <a:gd name="connsiteX1977" fmla="*/ 4616885 w 5549367"/>
              <a:gd name="connsiteY1977" fmla="*/ 1552824 h 6267695"/>
              <a:gd name="connsiteX1978" fmla="*/ 4610447 w 5549367"/>
              <a:gd name="connsiteY1978" fmla="*/ 1548979 h 6267695"/>
              <a:gd name="connsiteX1979" fmla="*/ 4617232 w 5549367"/>
              <a:gd name="connsiteY1979" fmla="*/ 1537357 h 6267695"/>
              <a:gd name="connsiteX1980" fmla="*/ 4750128 w 5549367"/>
              <a:gd name="connsiteY1980" fmla="*/ 1536889 h 6267695"/>
              <a:gd name="connsiteX1981" fmla="*/ 4761019 w 5549367"/>
              <a:gd name="connsiteY1981" fmla="*/ 1546278 h 6267695"/>
              <a:gd name="connsiteX1982" fmla="*/ 4749781 w 5549367"/>
              <a:gd name="connsiteY1982" fmla="*/ 1560083 h 6267695"/>
              <a:gd name="connsiteX1983" fmla="*/ 4750128 w 5549367"/>
              <a:gd name="connsiteY1983" fmla="*/ 1536889 h 6267695"/>
              <a:gd name="connsiteX1984" fmla="*/ 4262070 w 5549367"/>
              <a:gd name="connsiteY1984" fmla="*/ 1525556 h 6267695"/>
              <a:gd name="connsiteX1985" fmla="*/ 4264662 w 5549367"/>
              <a:gd name="connsiteY1985" fmla="*/ 1531285 h 6267695"/>
              <a:gd name="connsiteX1986" fmla="*/ 4267489 w 5549367"/>
              <a:gd name="connsiteY1986" fmla="*/ 1529137 h 6267695"/>
              <a:gd name="connsiteX1987" fmla="*/ 4267475 w 5549367"/>
              <a:gd name="connsiteY1987" fmla="*/ 1529127 h 6267695"/>
              <a:gd name="connsiteX1988" fmla="*/ 4264662 w 5549367"/>
              <a:gd name="connsiteY1988" fmla="*/ 1531264 h 6267695"/>
              <a:gd name="connsiteX1989" fmla="*/ 4262084 w 5549367"/>
              <a:gd name="connsiteY1989" fmla="*/ 1525565 h 6267695"/>
              <a:gd name="connsiteX1990" fmla="*/ 4841238 w 5549367"/>
              <a:gd name="connsiteY1990" fmla="*/ 1524232 h 6267695"/>
              <a:gd name="connsiteX1991" fmla="*/ 4850661 w 5549367"/>
              <a:gd name="connsiteY1991" fmla="*/ 1528075 h 6267695"/>
              <a:gd name="connsiteX1992" fmla="*/ 4838904 w 5549367"/>
              <a:gd name="connsiteY1992" fmla="*/ 1547932 h 6267695"/>
              <a:gd name="connsiteX1993" fmla="*/ 4813281 w 5549367"/>
              <a:gd name="connsiteY1993" fmla="*/ 1535307 h 6267695"/>
              <a:gd name="connsiteX1994" fmla="*/ 4841238 w 5549367"/>
              <a:gd name="connsiteY1994" fmla="*/ 1524232 h 6267695"/>
              <a:gd name="connsiteX1995" fmla="*/ 2610485 w 5549367"/>
              <a:gd name="connsiteY1995" fmla="*/ 1511347 h 6267695"/>
              <a:gd name="connsiteX1996" fmla="*/ 2621536 w 5549367"/>
              <a:gd name="connsiteY1996" fmla="*/ 1522950 h 6267695"/>
              <a:gd name="connsiteX1997" fmla="*/ 2612525 w 5549367"/>
              <a:gd name="connsiteY1997" fmla="*/ 1533001 h 6267695"/>
              <a:gd name="connsiteX1998" fmla="*/ 2604060 w 5549367"/>
              <a:gd name="connsiteY1998" fmla="*/ 1517250 h 6267695"/>
              <a:gd name="connsiteX1999" fmla="*/ 2610485 w 5549367"/>
              <a:gd name="connsiteY1999" fmla="*/ 1511347 h 6267695"/>
              <a:gd name="connsiteX2000" fmla="*/ 4425529 w 5549367"/>
              <a:gd name="connsiteY2000" fmla="*/ 1511295 h 6267695"/>
              <a:gd name="connsiteX2001" fmla="*/ 4422006 w 5549367"/>
              <a:gd name="connsiteY2001" fmla="*/ 1540949 h 6267695"/>
              <a:gd name="connsiteX2002" fmla="*/ 4425529 w 5549367"/>
              <a:gd name="connsiteY2002" fmla="*/ 1511295 h 6267695"/>
              <a:gd name="connsiteX2003" fmla="*/ 2538520 w 5549367"/>
              <a:gd name="connsiteY2003" fmla="*/ 1498979 h 6267695"/>
              <a:gd name="connsiteX2004" fmla="*/ 2542664 w 5549367"/>
              <a:gd name="connsiteY2004" fmla="*/ 1504790 h 6267695"/>
              <a:gd name="connsiteX2005" fmla="*/ 2534391 w 5549367"/>
              <a:gd name="connsiteY2005" fmla="*/ 1510986 h 6267695"/>
              <a:gd name="connsiteX2006" fmla="*/ 2527456 w 5549367"/>
              <a:gd name="connsiteY2006" fmla="*/ 1504442 h 6267695"/>
              <a:gd name="connsiteX2007" fmla="*/ 2533051 w 5549367"/>
              <a:gd name="connsiteY2007" fmla="*/ 1499097 h 6267695"/>
              <a:gd name="connsiteX2008" fmla="*/ 2538520 w 5549367"/>
              <a:gd name="connsiteY2008" fmla="*/ 1498979 h 6267695"/>
              <a:gd name="connsiteX2009" fmla="*/ 4644685 w 5549367"/>
              <a:gd name="connsiteY2009" fmla="*/ 1498626 h 6267695"/>
              <a:gd name="connsiteX2010" fmla="*/ 4649410 w 5549367"/>
              <a:gd name="connsiteY2010" fmla="*/ 1506453 h 6267695"/>
              <a:gd name="connsiteX2011" fmla="*/ 4643469 w 5549367"/>
              <a:gd name="connsiteY2011" fmla="*/ 1514962 h 6267695"/>
              <a:gd name="connsiteX2012" fmla="*/ 4635531 w 5549367"/>
              <a:gd name="connsiteY2012" fmla="*/ 1507514 h 6267695"/>
              <a:gd name="connsiteX2013" fmla="*/ 4644685 w 5549367"/>
              <a:gd name="connsiteY2013" fmla="*/ 1498626 h 6267695"/>
              <a:gd name="connsiteX2014" fmla="*/ 4838680 w 5549367"/>
              <a:gd name="connsiteY2014" fmla="*/ 1498595 h 6267695"/>
              <a:gd name="connsiteX2015" fmla="*/ 4876012 w 5549367"/>
              <a:gd name="connsiteY2015" fmla="*/ 1503698 h 6267695"/>
              <a:gd name="connsiteX2016" fmla="*/ 4875591 w 5549367"/>
              <a:gd name="connsiteY2016" fmla="*/ 1517913 h 6267695"/>
              <a:gd name="connsiteX2017" fmla="*/ 4838680 w 5549367"/>
              <a:gd name="connsiteY2017" fmla="*/ 1498595 h 6267695"/>
              <a:gd name="connsiteX2018" fmla="*/ 4788786 w 5549367"/>
              <a:gd name="connsiteY2018" fmla="*/ 1486021 h 6267695"/>
              <a:gd name="connsiteX2019" fmla="*/ 4824493 w 5549367"/>
              <a:gd name="connsiteY2019" fmla="*/ 1513963 h 6267695"/>
              <a:gd name="connsiteX2020" fmla="*/ 4818825 w 5549367"/>
              <a:gd name="connsiteY2020" fmla="*/ 1520755 h 6267695"/>
              <a:gd name="connsiteX2021" fmla="*/ 4807329 w 5549367"/>
              <a:gd name="connsiteY2021" fmla="*/ 1515720 h 6267695"/>
              <a:gd name="connsiteX2022" fmla="*/ 4787881 w 5549367"/>
              <a:gd name="connsiteY2022" fmla="*/ 1502870 h 6267695"/>
              <a:gd name="connsiteX2023" fmla="*/ 4788786 w 5549367"/>
              <a:gd name="connsiteY2023" fmla="*/ 1486021 h 6267695"/>
              <a:gd name="connsiteX2024" fmla="*/ 2927352 w 5549367"/>
              <a:gd name="connsiteY2024" fmla="*/ 1486015 h 6267695"/>
              <a:gd name="connsiteX2025" fmla="*/ 2937547 w 5549367"/>
              <a:gd name="connsiteY2025" fmla="*/ 1496923 h 6267695"/>
              <a:gd name="connsiteX2026" fmla="*/ 2933243 w 5549367"/>
              <a:gd name="connsiteY2026" fmla="*/ 1501556 h 6267695"/>
              <a:gd name="connsiteX2027" fmla="*/ 2921746 w 5549367"/>
              <a:gd name="connsiteY2027" fmla="*/ 1493215 h 6267695"/>
              <a:gd name="connsiteX2028" fmla="*/ 2927352 w 5549367"/>
              <a:gd name="connsiteY2028" fmla="*/ 1486015 h 6267695"/>
              <a:gd name="connsiteX2029" fmla="*/ 2981157 w 5549367"/>
              <a:gd name="connsiteY2029" fmla="*/ 1473438 h 6267695"/>
              <a:gd name="connsiteX2030" fmla="*/ 2990992 w 5549367"/>
              <a:gd name="connsiteY2030" fmla="*/ 1480514 h 6267695"/>
              <a:gd name="connsiteX2031" fmla="*/ 2980041 w 5549367"/>
              <a:gd name="connsiteY2031" fmla="*/ 1486827 h 6267695"/>
              <a:gd name="connsiteX2032" fmla="*/ 2971781 w 5549367"/>
              <a:gd name="connsiteY2032" fmla="*/ 1477760 h 6267695"/>
              <a:gd name="connsiteX2033" fmla="*/ 2981157 w 5549367"/>
              <a:gd name="connsiteY2033" fmla="*/ 1473438 h 6267695"/>
              <a:gd name="connsiteX2034" fmla="*/ 4458635 w 5549367"/>
              <a:gd name="connsiteY2034" fmla="*/ 1448314 h 6267695"/>
              <a:gd name="connsiteX2035" fmla="*/ 4472242 w 5549367"/>
              <a:gd name="connsiteY2035" fmla="*/ 1454883 h 6267695"/>
              <a:gd name="connsiteX2036" fmla="*/ 4444981 w 5549367"/>
              <a:gd name="connsiteY2036" fmla="*/ 1449023 h 6267695"/>
              <a:gd name="connsiteX2037" fmla="*/ 4458635 w 5549367"/>
              <a:gd name="connsiteY2037" fmla="*/ 1448314 h 6267695"/>
              <a:gd name="connsiteX2038" fmla="*/ 4727770 w 5549367"/>
              <a:gd name="connsiteY2038" fmla="*/ 1422550 h 6267695"/>
              <a:gd name="connsiteX2039" fmla="*/ 4733961 w 5549367"/>
              <a:gd name="connsiteY2039" fmla="*/ 1422820 h 6267695"/>
              <a:gd name="connsiteX2040" fmla="*/ 4743797 w 5549367"/>
              <a:gd name="connsiteY2040" fmla="*/ 1431304 h 6267695"/>
              <a:gd name="connsiteX2041" fmla="*/ 4735859 w 5549367"/>
              <a:gd name="connsiteY2041" fmla="*/ 1438245 h 6267695"/>
              <a:gd name="connsiteX2042" fmla="*/ 4724398 w 5549367"/>
              <a:gd name="connsiteY2042" fmla="*/ 1425784 h 6267695"/>
              <a:gd name="connsiteX2043" fmla="*/ 4727770 w 5549367"/>
              <a:gd name="connsiteY2043" fmla="*/ 1422550 h 6267695"/>
              <a:gd name="connsiteX2044" fmla="*/ 4246990 w 5549367"/>
              <a:gd name="connsiteY2044" fmla="*/ 1368483 h 6267695"/>
              <a:gd name="connsiteX2045" fmla="*/ 4246972 w 5549367"/>
              <a:gd name="connsiteY2045" fmla="*/ 1368490 h 6267695"/>
              <a:gd name="connsiteX2046" fmla="*/ 4233795 w 5549367"/>
              <a:gd name="connsiteY2046" fmla="*/ 1388752 h 6267695"/>
              <a:gd name="connsiteX2047" fmla="*/ 4216124 w 5549367"/>
              <a:gd name="connsiteY2047" fmla="*/ 1392572 h 6267695"/>
              <a:gd name="connsiteX2048" fmla="*/ 4198715 w 5549367"/>
              <a:gd name="connsiteY2048" fmla="*/ 1384230 h 6267695"/>
              <a:gd name="connsiteX2049" fmla="*/ 4198687 w 5549367"/>
              <a:gd name="connsiteY2049" fmla="*/ 1384240 h 6267695"/>
              <a:gd name="connsiteX2050" fmla="*/ 4216124 w 5549367"/>
              <a:gd name="connsiteY2050" fmla="*/ 1392591 h 6267695"/>
              <a:gd name="connsiteX2051" fmla="*/ 4233795 w 5549367"/>
              <a:gd name="connsiteY2051" fmla="*/ 1388773 h 6267695"/>
              <a:gd name="connsiteX2052" fmla="*/ 4246990 w 5549367"/>
              <a:gd name="connsiteY2052" fmla="*/ 1368483 h 6267695"/>
              <a:gd name="connsiteX2053" fmla="*/ 4894888 w 5549367"/>
              <a:gd name="connsiteY2053" fmla="*/ 1358987 h 6267695"/>
              <a:gd name="connsiteX2054" fmla="*/ 4905256 w 5549367"/>
              <a:gd name="connsiteY2054" fmla="*/ 1363445 h 6267695"/>
              <a:gd name="connsiteX2055" fmla="*/ 4897170 w 5549367"/>
              <a:gd name="connsiteY2055" fmla="*/ 1373182 h 6267695"/>
              <a:gd name="connsiteX2056" fmla="*/ 4889480 w 5549367"/>
              <a:gd name="connsiteY2056" fmla="*/ 1360822 h 6267695"/>
              <a:gd name="connsiteX2057" fmla="*/ 4894888 w 5549367"/>
              <a:gd name="connsiteY2057" fmla="*/ 1358987 h 6267695"/>
              <a:gd name="connsiteX2058" fmla="*/ 3259239 w 5549367"/>
              <a:gd name="connsiteY2058" fmla="*/ 1352954 h 6267695"/>
              <a:gd name="connsiteX2059" fmla="*/ 3256910 w 5549367"/>
              <a:gd name="connsiteY2059" fmla="*/ 1354370 h 6267695"/>
              <a:gd name="connsiteX2060" fmla="*/ 3256902 w 5549367"/>
              <a:gd name="connsiteY2060" fmla="*/ 1354398 h 6267695"/>
              <a:gd name="connsiteX2061" fmla="*/ 3259258 w 5549367"/>
              <a:gd name="connsiteY2061" fmla="*/ 1352966 h 6267695"/>
              <a:gd name="connsiteX2062" fmla="*/ 3981684 w 5549367"/>
              <a:gd name="connsiteY2062" fmla="*/ 1337431 h 6267695"/>
              <a:gd name="connsiteX2063" fmla="*/ 3981679 w 5549367"/>
              <a:gd name="connsiteY2063" fmla="*/ 1337445 h 6267695"/>
              <a:gd name="connsiteX2064" fmla="*/ 3990161 w 5549367"/>
              <a:gd name="connsiteY2064" fmla="*/ 1340549 h 6267695"/>
              <a:gd name="connsiteX2065" fmla="*/ 3990127 w 5549367"/>
              <a:gd name="connsiteY2065" fmla="*/ 1340524 h 6267695"/>
              <a:gd name="connsiteX2066" fmla="*/ 3983534 w 5549367"/>
              <a:gd name="connsiteY2066" fmla="*/ 1339692 h 6267695"/>
              <a:gd name="connsiteX2067" fmla="*/ 5322662 w 5549367"/>
              <a:gd name="connsiteY2067" fmla="*/ 1308230 h 6267695"/>
              <a:gd name="connsiteX2068" fmla="*/ 5339236 w 5549367"/>
              <a:gd name="connsiteY2068" fmla="*/ 1308776 h 6267695"/>
              <a:gd name="connsiteX2069" fmla="*/ 5388276 w 5549367"/>
              <a:gd name="connsiteY2069" fmla="*/ 1309632 h 6267695"/>
              <a:gd name="connsiteX2070" fmla="*/ 5434013 w 5549367"/>
              <a:gd name="connsiteY2070" fmla="*/ 1365752 h 6267695"/>
              <a:gd name="connsiteX2071" fmla="*/ 5416555 w 5549367"/>
              <a:gd name="connsiteY2071" fmla="*/ 1404284 h 6267695"/>
              <a:gd name="connsiteX2072" fmla="*/ 5400280 w 5549367"/>
              <a:gd name="connsiteY2072" fmla="*/ 1409562 h 6267695"/>
              <a:gd name="connsiteX2073" fmla="*/ 5297165 w 5549367"/>
              <a:gd name="connsiteY2073" fmla="*/ 1409807 h 6267695"/>
              <a:gd name="connsiteX2074" fmla="*/ 5272085 w 5549367"/>
              <a:gd name="connsiteY2074" fmla="*/ 1402484 h 6267695"/>
              <a:gd name="connsiteX2075" fmla="*/ 5283549 w 5549367"/>
              <a:gd name="connsiteY2075" fmla="*/ 1375851 h 6267695"/>
              <a:gd name="connsiteX2076" fmla="*/ 5312681 w 5549367"/>
              <a:gd name="connsiteY2076" fmla="*/ 1319016 h 6267695"/>
              <a:gd name="connsiteX2077" fmla="*/ 5322662 w 5549367"/>
              <a:gd name="connsiteY2077" fmla="*/ 1308230 h 6267695"/>
              <a:gd name="connsiteX2078" fmla="*/ 4660246 w 5549367"/>
              <a:gd name="connsiteY2078" fmla="*/ 1295007 h 6267695"/>
              <a:gd name="connsiteX2079" fmla="*/ 4660231 w 5549367"/>
              <a:gd name="connsiteY2079" fmla="*/ 1295015 h 6267695"/>
              <a:gd name="connsiteX2080" fmla="*/ 4660480 w 5549367"/>
              <a:gd name="connsiteY2080" fmla="*/ 1295137 h 6267695"/>
              <a:gd name="connsiteX2081" fmla="*/ 4660477 w 5549367"/>
              <a:gd name="connsiteY2081" fmla="*/ 1295121 h 6267695"/>
              <a:gd name="connsiteX2082" fmla="*/ 2531894 w 5549367"/>
              <a:gd name="connsiteY2082" fmla="*/ 1257311 h 6267695"/>
              <a:gd name="connsiteX2083" fmla="*/ 2541718 w 5549367"/>
              <a:gd name="connsiteY2083" fmla="*/ 1260962 h 6267695"/>
              <a:gd name="connsiteX2084" fmla="*/ 2501881 w 5549367"/>
              <a:gd name="connsiteY2084" fmla="*/ 1265277 h 6267695"/>
              <a:gd name="connsiteX2085" fmla="*/ 2531894 w 5549367"/>
              <a:gd name="connsiteY2085" fmla="*/ 1257311 h 6267695"/>
              <a:gd name="connsiteX2086" fmla="*/ 2056402 w 5549367"/>
              <a:gd name="connsiteY2086" fmla="*/ 1256043 h 6267695"/>
              <a:gd name="connsiteX2087" fmla="*/ 2056385 w 5549367"/>
              <a:gd name="connsiteY2087" fmla="*/ 1256049 h 6267695"/>
              <a:gd name="connsiteX2088" fmla="*/ 2055931 w 5549367"/>
              <a:gd name="connsiteY2088" fmla="*/ 1256741 h 6267695"/>
              <a:gd name="connsiteX2089" fmla="*/ 2054566 w 5549367"/>
              <a:gd name="connsiteY2089" fmla="*/ 1256741 h 6267695"/>
              <a:gd name="connsiteX2090" fmla="*/ 2054517 w 5549367"/>
              <a:gd name="connsiteY2090" fmla="*/ 1256760 h 6267695"/>
              <a:gd name="connsiteX2091" fmla="*/ 2055931 w 5549367"/>
              <a:gd name="connsiteY2091" fmla="*/ 1256760 h 6267695"/>
              <a:gd name="connsiteX2092" fmla="*/ 2056402 w 5549367"/>
              <a:gd name="connsiteY2092" fmla="*/ 1256043 h 6267695"/>
              <a:gd name="connsiteX2093" fmla="*/ 4824555 w 5549367"/>
              <a:gd name="connsiteY2093" fmla="*/ 1245234 h 6267695"/>
              <a:gd name="connsiteX2094" fmla="*/ 4842102 w 5549367"/>
              <a:gd name="connsiteY2094" fmla="*/ 1259771 h 6267695"/>
              <a:gd name="connsiteX2095" fmla="*/ 4831387 w 5549367"/>
              <a:gd name="connsiteY2095" fmla="*/ 1263468 h 6267695"/>
              <a:gd name="connsiteX2096" fmla="*/ 4825756 w 5549367"/>
              <a:gd name="connsiteY2096" fmla="*/ 1262079 h 6267695"/>
              <a:gd name="connsiteX2097" fmla="*/ 4800580 w 5549367"/>
              <a:gd name="connsiteY2097" fmla="*/ 1251227 h 6267695"/>
              <a:gd name="connsiteX2098" fmla="*/ 4824555 w 5549367"/>
              <a:gd name="connsiteY2098" fmla="*/ 1245234 h 6267695"/>
              <a:gd name="connsiteX2099" fmla="*/ 2170914 w 5549367"/>
              <a:gd name="connsiteY2099" fmla="*/ 1243391 h 6267695"/>
              <a:gd name="connsiteX2100" fmla="*/ 2170914 w 5549367"/>
              <a:gd name="connsiteY2100" fmla="*/ 1245759 h 6267695"/>
              <a:gd name="connsiteX2101" fmla="*/ 2165774 w 5549367"/>
              <a:gd name="connsiteY2101" fmla="*/ 1243866 h 6267695"/>
              <a:gd name="connsiteX2102" fmla="*/ 2165731 w 5549367"/>
              <a:gd name="connsiteY2102" fmla="*/ 1243869 h 6267695"/>
              <a:gd name="connsiteX2103" fmla="*/ 2170915 w 5549367"/>
              <a:gd name="connsiteY2103" fmla="*/ 1245779 h 6267695"/>
              <a:gd name="connsiteX2104" fmla="*/ 2170915 w 5549367"/>
              <a:gd name="connsiteY2104" fmla="*/ 1243391 h 6267695"/>
              <a:gd name="connsiteX2105" fmla="*/ 4863123 w 5549367"/>
              <a:gd name="connsiteY2105" fmla="*/ 1231894 h 6267695"/>
              <a:gd name="connsiteX2106" fmla="*/ 4868246 w 5549367"/>
              <a:gd name="connsiteY2106" fmla="*/ 1245493 h 6267695"/>
              <a:gd name="connsiteX2107" fmla="*/ 4853115 w 5549367"/>
              <a:gd name="connsiteY2107" fmla="*/ 1249561 h 6267695"/>
              <a:gd name="connsiteX2108" fmla="*/ 4863123 w 5549367"/>
              <a:gd name="connsiteY2108" fmla="*/ 1231894 h 6267695"/>
              <a:gd name="connsiteX2109" fmla="*/ 4718162 w 5549367"/>
              <a:gd name="connsiteY2109" fmla="*/ 1219501 h 6267695"/>
              <a:gd name="connsiteX2110" fmla="*/ 4730466 w 5549367"/>
              <a:gd name="connsiteY2110" fmla="*/ 1245261 h 6267695"/>
              <a:gd name="connsiteX2111" fmla="*/ 4749550 w 5549367"/>
              <a:gd name="connsiteY2111" fmla="*/ 1259804 h 6267695"/>
              <a:gd name="connsiteX2112" fmla="*/ 4786759 w 5549367"/>
              <a:gd name="connsiteY2112" fmla="*/ 1261615 h 6267695"/>
              <a:gd name="connsiteX2113" fmla="*/ 4793242 w 5549367"/>
              <a:gd name="connsiteY2113" fmla="*/ 1276696 h 6267695"/>
              <a:gd name="connsiteX2114" fmla="*/ 4793473 w 5549367"/>
              <a:gd name="connsiteY2114" fmla="*/ 1276665 h 6267695"/>
              <a:gd name="connsiteX2115" fmla="*/ 4780210 w 5549367"/>
              <a:gd name="connsiteY2115" fmla="*/ 1308962 h 6267695"/>
              <a:gd name="connsiteX2116" fmla="*/ 4761622 w 5549367"/>
              <a:gd name="connsiteY2116" fmla="*/ 1284690 h 6267695"/>
              <a:gd name="connsiteX2117" fmla="*/ 4760961 w 5549367"/>
              <a:gd name="connsiteY2117" fmla="*/ 1313656 h 6267695"/>
              <a:gd name="connsiteX2118" fmla="*/ 4758100 w 5549367"/>
              <a:gd name="connsiteY2118" fmla="*/ 1337560 h 6267695"/>
              <a:gd name="connsiteX2119" fmla="*/ 4687171 w 5549367"/>
              <a:gd name="connsiteY2119" fmla="*/ 1373449 h 6267695"/>
              <a:gd name="connsiteX2120" fmla="*/ 4671940 w 5549367"/>
              <a:gd name="connsiteY2120" fmla="*/ 1385864 h 6267695"/>
              <a:gd name="connsiteX2121" fmla="*/ 4648043 w 5549367"/>
              <a:gd name="connsiteY2121" fmla="*/ 1391692 h 6267695"/>
              <a:gd name="connsiteX2122" fmla="*/ 4667491 w 5549367"/>
              <a:gd name="connsiteY2122" fmla="*/ 1403383 h 6267695"/>
              <a:gd name="connsiteX2123" fmla="*/ 4684790 w 5549367"/>
              <a:gd name="connsiteY2123" fmla="*/ 1410575 h 6267695"/>
              <a:gd name="connsiteX2124" fmla="*/ 4673809 w 5549367"/>
              <a:gd name="connsiteY2124" fmla="*/ 1419138 h 6267695"/>
              <a:gd name="connsiteX2125" fmla="*/ 4655667 w 5549367"/>
              <a:gd name="connsiteY2125" fmla="*/ 1424246 h 6267695"/>
              <a:gd name="connsiteX2126" fmla="*/ 4610983 w 5549367"/>
              <a:gd name="connsiteY2126" fmla="*/ 1460424 h 6267695"/>
              <a:gd name="connsiteX2127" fmla="*/ 4599374 w 5549367"/>
              <a:gd name="connsiteY2127" fmla="*/ 1471701 h 6267695"/>
              <a:gd name="connsiteX2128" fmla="*/ 4570466 w 5549367"/>
              <a:gd name="connsiteY2128" fmla="*/ 1505747 h 6267695"/>
              <a:gd name="connsiteX2129" fmla="*/ 4513826 w 5549367"/>
              <a:gd name="connsiteY2129" fmla="*/ 1538318 h 6267695"/>
              <a:gd name="connsiteX2130" fmla="*/ 4499372 w 5549367"/>
              <a:gd name="connsiteY2130" fmla="*/ 1542140 h 6267695"/>
              <a:gd name="connsiteX2131" fmla="*/ 4464710 w 5549367"/>
              <a:gd name="connsiteY2131" fmla="*/ 1546251 h 6267695"/>
              <a:gd name="connsiteX2132" fmla="*/ 4482719 w 5549367"/>
              <a:gd name="connsiteY2132" fmla="*/ 1517945 h 6267695"/>
              <a:gd name="connsiteX2133" fmla="*/ 4476617 w 5549367"/>
              <a:gd name="connsiteY2133" fmla="*/ 1498428 h 6267695"/>
              <a:gd name="connsiteX2134" fmla="*/ 4462758 w 5549367"/>
              <a:gd name="connsiteY2134" fmla="*/ 1475292 h 6267695"/>
              <a:gd name="connsiteX2135" fmla="*/ 4487250 w 5549367"/>
              <a:gd name="connsiteY2135" fmla="*/ 1444791 h 6267695"/>
              <a:gd name="connsiteX2136" fmla="*/ 4503969 w 5549367"/>
              <a:gd name="connsiteY2136" fmla="*/ 1422329 h 6267695"/>
              <a:gd name="connsiteX2137" fmla="*/ 4523004 w 5549367"/>
              <a:gd name="connsiteY2137" fmla="*/ 1409519 h 6267695"/>
              <a:gd name="connsiteX2138" fmla="*/ 4534018 w 5549367"/>
              <a:gd name="connsiteY2138" fmla="*/ 1400851 h 6267695"/>
              <a:gd name="connsiteX2139" fmla="*/ 4544751 w 5549367"/>
              <a:gd name="connsiteY2139" fmla="*/ 1368496 h 6267695"/>
              <a:gd name="connsiteX2140" fmla="*/ 4565059 w 5549367"/>
              <a:gd name="connsiteY2140" fmla="*/ 1359028 h 6267695"/>
              <a:gd name="connsiteX2141" fmla="*/ 4583465 w 5549367"/>
              <a:gd name="connsiteY2141" fmla="*/ 1362404 h 6267695"/>
              <a:gd name="connsiteX2142" fmla="*/ 4586954 w 5549367"/>
              <a:gd name="connsiteY2142" fmla="*/ 1337544 h 6267695"/>
              <a:gd name="connsiteX2143" fmla="*/ 4597522 w 5549367"/>
              <a:gd name="connsiteY2143" fmla="*/ 1328907 h 6267695"/>
              <a:gd name="connsiteX2144" fmla="*/ 4598332 w 5549367"/>
              <a:gd name="connsiteY2144" fmla="*/ 1298835 h 6267695"/>
              <a:gd name="connsiteX2145" fmla="*/ 4634152 w 5549367"/>
              <a:gd name="connsiteY2145" fmla="*/ 1284843 h 6267695"/>
              <a:gd name="connsiteX2146" fmla="*/ 4634185 w 5549367"/>
              <a:gd name="connsiteY2146" fmla="*/ 1284828 h 6267695"/>
              <a:gd name="connsiteX2147" fmla="*/ 4634135 w 5549367"/>
              <a:gd name="connsiteY2147" fmla="*/ 1284843 h 6267695"/>
              <a:gd name="connsiteX2148" fmla="*/ 4632002 w 5549367"/>
              <a:gd name="connsiteY2148" fmla="*/ 1253929 h 6267695"/>
              <a:gd name="connsiteX2149" fmla="*/ 4693587 w 5549367"/>
              <a:gd name="connsiteY2149" fmla="*/ 1254298 h 6267695"/>
              <a:gd name="connsiteX2150" fmla="*/ 4705395 w 5549367"/>
              <a:gd name="connsiteY2150" fmla="*/ 1245690 h 6267695"/>
              <a:gd name="connsiteX2151" fmla="*/ 4718162 w 5549367"/>
              <a:gd name="connsiteY2151" fmla="*/ 1219501 h 6267695"/>
              <a:gd name="connsiteX2152" fmla="*/ 4624323 w 5549367"/>
              <a:gd name="connsiteY2152" fmla="*/ 1206892 h 6267695"/>
              <a:gd name="connsiteX2153" fmla="*/ 4635690 w 5549367"/>
              <a:gd name="connsiteY2153" fmla="*/ 1217988 h 6267695"/>
              <a:gd name="connsiteX2154" fmla="*/ 4623795 w 5549367"/>
              <a:gd name="connsiteY2154" fmla="*/ 1239247 h 6267695"/>
              <a:gd name="connsiteX2155" fmla="*/ 4609694 w 5549367"/>
              <a:gd name="connsiteY2155" fmla="*/ 1227192 h 6267695"/>
              <a:gd name="connsiteX2156" fmla="*/ 4604100 w 5549367"/>
              <a:gd name="connsiteY2156" fmla="*/ 1225665 h 6267695"/>
              <a:gd name="connsiteX2157" fmla="*/ 4609791 w 5549367"/>
              <a:gd name="connsiteY2157" fmla="*/ 1207429 h 6267695"/>
              <a:gd name="connsiteX2158" fmla="*/ 4624323 w 5549367"/>
              <a:gd name="connsiteY2158" fmla="*/ 1206892 h 6267695"/>
              <a:gd name="connsiteX2159" fmla="*/ 4745247 w 5549367"/>
              <a:gd name="connsiteY2159" fmla="*/ 1195088 h 6267695"/>
              <a:gd name="connsiteX2160" fmla="*/ 4760798 w 5549367"/>
              <a:gd name="connsiteY2160" fmla="*/ 1211676 h 6267695"/>
              <a:gd name="connsiteX2161" fmla="*/ 4770250 w 5549367"/>
              <a:gd name="connsiteY2161" fmla="*/ 1224177 h 6267695"/>
              <a:gd name="connsiteX2162" fmla="*/ 4760179 w 5549367"/>
              <a:gd name="connsiteY2162" fmla="*/ 1237900 h 6267695"/>
              <a:gd name="connsiteX2163" fmla="*/ 4744278 w 5549367"/>
              <a:gd name="connsiteY2163" fmla="*/ 1217169 h 6267695"/>
              <a:gd name="connsiteX2164" fmla="*/ 4745247 w 5549367"/>
              <a:gd name="connsiteY2164" fmla="*/ 1195088 h 6267695"/>
              <a:gd name="connsiteX2165" fmla="*/ 4828405 w 5549367"/>
              <a:gd name="connsiteY2165" fmla="*/ 1194100 h 6267695"/>
              <a:gd name="connsiteX2166" fmla="*/ 4839282 w 5549367"/>
              <a:gd name="connsiteY2166" fmla="*/ 1202192 h 6267695"/>
              <a:gd name="connsiteX2167" fmla="*/ 4815208 w 5549367"/>
              <a:gd name="connsiteY2167" fmla="*/ 1224087 h 6267695"/>
              <a:gd name="connsiteX2168" fmla="*/ 4828405 w 5549367"/>
              <a:gd name="connsiteY2168" fmla="*/ 1194100 h 6267695"/>
              <a:gd name="connsiteX2169" fmla="*/ 3033800 w 5549367"/>
              <a:gd name="connsiteY2169" fmla="*/ 1194004 h 6267695"/>
              <a:gd name="connsiteX2170" fmla="*/ 3046823 w 5549367"/>
              <a:gd name="connsiteY2170" fmla="*/ 1203500 h 6267695"/>
              <a:gd name="connsiteX2171" fmla="*/ 3033527 w 5549367"/>
              <a:gd name="connsiteY2171" fmla="*/ 1213804 h 6267695"/>
              <a:gd name="connsiteX2172" fmla="*/ 3023184 w 5549367"/>
              <a:gd name="connsiteY2172" fmla="*/ 1208590 h 6267695"/>
              <a:gd name="connsiteX2173" fmla="*/ 3033800 w 5549367"/>
              <a:gd name="connsiteY2173" fmla="*/ 1194004 h 6267695"/>
              <a:gd name="connsiteX2174" fmla="*/ 2943745 w 5549367"/>
              <a:gd name="connsiteY2174" fmla="*/ 1193797 h 6267695"/>
              <a:gd name="connsiteX2175" fmla="*/ 2950840 w 5549367"/>
              <a:gd name="connsiteY2175" fmla="*/ 1202274 h 6267695"/>
              <a:gd name="connsiteX2176" fmla="*/ 2942431 w 5549367"/>
              <a:gd name="connsiteY2176" fmla="*/ 1211533 h 6267695"/>
              <a:gd name="connsiteX2177" fmla="*/ 2933699 w 5549367"/>
              <a:gd name="connsiteY2177" fmla="*/ 1205250 h 6267695"/>
              <a:gd name="connsiteX2178" fmla="*/ 2943745 w 5549367"/>
              <a:gd name="connsiteY2178" fmla="*/ 1193797 h 6267695"/>
              <a:gd name="connsiteX2179" fmla="*/ 5046411 w 5549367"/>
              <a:gd name="connsiteY2179" fmla="*/ 1181099 h 6267695"/>
              <a:gd name="connsiteX2180" fmla="*/ 5054510 w 5549367"/>
              <a:gd name="connsiteY2180" fmla="*/ 1186754 h 6267695"/>
              <a:gd name="connsiteX2181" fmla="*/ 5047180 w 5549367"/>
              <a:gd name="connsiteY2181" fmla="*/ 1195494 h 6267695"/>
              <a:gd name="connsiteX2182" fmla="*/ 5042282 w 5549367"/>
              <a:gd name="connsiteY2182" fmla="*/ 1189758 h 6267695"/>
              <a:gd name="connsiteX2183" fmla="*/ 5046411 w 5549367"/>
              <a:gd name="connsiteY2183" fmla="*/ 1181099 h 6267695"/>
              <a:gd name="connsiteX2184" fmla="*/ 2002423 w 5549367"/>
              <a:gd name="connsiteY2184" fmla="*/ 1181096 h 6267695"/>
              <a:gd name="connsiteX2185" fmla="*/ 2009686 w 5549367"/>
              <a:gd name="connsiteY2185" fmla="*/ 1190397 h 6267695"/>
              <a:gd name="connsiteX2186" fmla="*/ 2001438 w 5549367"/>
              <a:gd name="connsiteY2186" fmla="*/ 1202596 h 6267695"/>
              <a:gd name="connsiteX2187" fmla="*/ 1994207 w 5549367"/>
              <a:gd name="connsiteY2187" fmla="*/ 1191322 h 6267695"/>
              <a:gd name="connsiteX2188" fmla="*/ 2002423 w 5549367"/>
              <a:gd name="connsiteY2188" fmla="*/ 1181096 h 6267695"/>
              <a:gd name="connsiteX2189" fmla="*/ 4844199 w 5549367"/>
              <a:gd name="connsiteY2189" fmla="*/ 1169051 h 6267695"/>
              <a:gd name="connsiteX2190" fmla="*/ 4859950 w 5549367"/>
              <a:gd name="connsiteY2190" fmla="*/ 1190860 h 6267695"/>
              <a:gd name="connsiteX2191" fmla="*/ 4838680 w 5549367"/>
              <a:gd name="connsiteY2191" fmla="*/ 1173663 h 6267695"/>
              <a:gd name="connsiteX2192" fmla="*/ 4844199 w 5549367"/>
              <a:gd name="connsiteY2192" fmla="*/ 1169051 h 6267695"/>
              <a:gd name="connsiteX2193" fmla="*/ 5019110 w 5549367"/>
              <a:gd name="connsiteY2193" fmla="*/ 1168679 h 6267695"/>
              <a:gd name="connsiteX2194" fmla="*/ 5026155 w 5549367"/>
              <a:gd name="connsiteY2194" fmla="*/ 1176713 h 6267695"/>
              <a:gd name="connsiteX2195" fmla="*/ 5012624 w 5549367"/>
              <a:gd name="connsiteY2195" fmla="*/ 1192547 h 6267695"/>
              <a:gd name="connsiteX2196" fmla="*/ 5003780 w 5549367"/>
              <a:gd name="connsiteY2196" fmla="*/ 1178525 h 6267695"/>
              <a:gd name="connsiteX2197" fmla="*/ 5019110 w 5549367"/>
              <a:gd name="connsiteY2197" fmla="*/ 1168679 h 6267695"/>
              <a:gd name="connsiteX2198" fmla="*/ 4816816 w 5549367"/>
              <a:gd name="connsiteY2198" fmla="*/ 1168660 h 6267695"/>
              <a:gd name="connsiteX2199" fmla="*/ 4818378 w 5549367"/>
              <a:gd name="connsiteY2199" fmla="*/ 1174067 h 6267695"/>
              <a:gd name="connsiteX2200" fmla="*/ 4800940 w 5549367"/>
              <a:gd name="connsiteY2200" fmla="*/ 1185118 h 6267695"/>
              <a:gd name="connsiteX2201" fmla="*/ 4800580 w 5549367"/>
              <a:gd name="connsiteY2201" fmla="*/ 1179512 h 6267695"/>
              <a:gd name="connsiteX2202" fmla="*/ 4816816 w 5549367"/>
              <a:gd name="connsiteY2202" fmla="*/ 1168660 h 6267695"/>
              <a:gd name="connsiteX2203" fmla="*/ 3111861 w 5549367"/>
              <a:gd name="connsiteY2203" fmla="*/ 1167711 h 6267695"/>
              <a:gd name="connsiteX2204" fmla="*/ 3110090 w 5549367"/>
              <a:gd name="connsiteY2204" fmla="*/ 1167878 h 6267695"/>
              <a:gd name="connsiteX2205" fmla="*/ 3110082 w 5549367"/>
              <a:gd name="connsiteY2205" fmla="*/ 1167897 h 6267695"/>
              <a:gd name="connsiteX2206" fmla="*/ 3111896 w 5549367"/>
              <a:gd name="connsiteY2206" fmla="*/ 1167727 h 6267695"/>
              <a:gd name="connsiteX2207" fmla="*/ 2858212 w 5549367"/>
              <a:gd name="connsiteY2207" fmla="*/ 1155697 h 6267695"/>
              <a:gd name="connsiteX2208" fmla="*/ 2917945 w 5549367"/>
              <a:gd name="connsiteY2208" fmla="*/ 1194051 h 6267695"/>
              <a:gd name="connsiteX2209" fmla="*/ 2921590 w 5549367"/>
              <a:gd name="connsiteY2209" fmla="*/ 1202369 h 6267695"/>
              <a:gd name="connsiteX2210" fmla="*/ 2891046 w 5549367"/>
              <a:gd name="connsiteY2210" fmla="*/ 1205810 h 6267695"/>
              <a:gd name="connsiteX2211" fmla="*/ 2866792 w 5549367"/>
              <a:gd name="connsiteY2211" fmla="*/ 1216946 h 6267695"/>
              <a:gd name="connsiteX2212" fmla="*/ 2864874 w 5549367"/>
              <a:gd name="connsiteY2212" fmla="*/ 1217925 h 6267695"/>
              <a:gd name="connsiteX2213" fmla="*/ 2820358 w 5549367"/>
              <a:gd name="connsiteY2213" fmla="*/ 1174102 h 6267695"/>
              <a:gd name="connsiteX2214" fmla="*/ 2858212 w 5549367"/>
              <a:gd name="connsiteY2214" fmla="*/ 1155697 h 6267695"/>
              <a:gd name="connsiteX2215" fmla="*/ 4505568 w 5549367"/>
              <a:gd name="connsiteY2215" fmla="*/ 1117696 h 6267695"/>
              <a:gd name="connsiteX2216" fmla="*/ 4519410 w 5549367"/>
              <a:gd name="connsiteY2216" fmla="*/ 1127407 h 6267695"/>
              <a:gd name="connsiteX2217" fmla="*/ 4492349 w 5549367"/>
              <a:gd name="connsiteY2217" fmla="*/ 1143989 h 6267695"/>
              <a:gd name="connsiteX2218" fmla="*/ 4483319 w 5549367"/>
              <a:gd name="connsiteY2218" fmla="*/ 1136251 h 6267695"/>
              <a:gd name="connsiteX2219" fmla="*/ 4505568 w 5549367"/>
              <a:gd name="connsiteY2219" fmla="*/ 1117696 h 6267695"/>
              <a:gd name="connsiteX2220" fmla="*/ 4826829 w 5549367"/>
              <a:gd name="connsiteY2220" fmla="*/ 1104901 h 6267695"/>
              <a:gd name="connsiteX2221" fmla="*/ 4825479 w 5549367"/>
              <a:gd name="connsiteY2221" fmla="*/ 1134032 h 6267695"/>
              <a:gd name="connsiteX2222" fmla="*/ 4826829 w 5549367"/>
              <a:gd name="connsiteY2222" fmla="*/ 1104901 h 6267695"/>
              <a:gd name="connsiteX2223" fmla="*/ 3006067 w 5549367"/>
              <a:gd name="connsiteY2223" fmla="*/ 1093519 h 6267695"/>
              <a:gd name="connsiteX2224" fmla="*/ 3062545 w 5549367"/>
              <a:gd name="connsiteY2224" fmla="*/ 1115345 h 6267695"/>
              <a:gd name="connsiteX2225" fmla="*/ 3109438 w 5549367"/>
              <a:gd name="connsiteY2225" fmla="*/ 1137416 h 6267695"/>
              <a:gd name="connsiteX2226" fmla="*/ 3129626 w 5549367"/>
              <a:gd name="connsiteY2226" fmla="*/ 1144258 h 6267695"/>
              <a:gd name="connsiteX2227" fmla="*/ 3135185 w 5549367"/>
              <a:gd name="connsiteY2227" fmla="*/ 1143599 h 6267695"/>
              <a:gd name="connsiteX2228" fmla="*/ 3157467 w 5549367"/>
              <a:gd name="connsiteY2228" fmla="*/ 1142608 h 6267695"/>
              <a:gd name="connsiteX2229" fmla="*/ 3155548 w 5549367"/>
              <a:gd name="connsiteY2229" fmla="*/ 1139821 h 6267695"/>
              <a:gd name="connsiteX2230" fmla="*/ 3186560 w 5549367"/>
              <a:gd name="connsiteY2230" fmla="*/ 1141227 h 6267695"/>
              <a:gd name="connsiteX2231" fmla="*/ 3211265 w 5549367"/>
              <a:gd name="connsiteY2231" fmla="*/ 1160940 h 6267695"/>
              <a:gd name="connsiteX2232" fmla="*/ 3174050 w 5549367"/>
              <a:gd name="connsiteY2232" fmla="*/ 1168800 h 6267695"/>
              <a:gd name="connsiteX2233" fmla="*/ 3167461 w 5549367"/>
              <a:gd name="connsiteY2233" fmla="*/ 1182821 h 6267695"/>
              <a:gd name="connsiteX2234" fmla="*/ 3135606 w 5549367"/>
              <a:gd name="connsiteY2234" fmla="*/ 1176164 h 6267695"/>
              <a:gd name="connsiteX2235" fmla="*/ 3130503 w 5549367"/>
              <a:gd name="connsiteY2235" fmla="*/ 1174632 h 6267695"/>
              <a:gd name="connsiteX2236" fmla="*/ 3112692 w 5549367"/>
              <a:gd name="connsiteY2236" fmla="*/ 1178296 h 6267695"/>
              <a:gd name="connsiteX2237" fmla="*/ 3072176 w 5549367"/>
              <a:gd name="connsiteY2237" fmla="*/ 1175325 h 6267695"/>
              <a:gd name="connsiteX2238" fmla="*/ 3000461 w 5549367"/>
              <a:gd name="connsiteY2238" fmla="*/ 1175829 h 6267695"/>
              <a:gd name="connsiteX2239" fmla="*/ 2959103 w 5549367"/>
              <a:gd name="connsiteY2239" fmla="*/ 1124503 h 6267695"/>
              <a:gd name="connsiteX2240" fmla="*/ 3006067 w 5549367"/>
              <a:gd name="connsiteY2240" fmla="*/ 1093519 h 6267695"/>
              <a:gd name="connsiteX2241" fmla="*/ 5130781 w 5549367"/>
              <a:gd name="connsiteY2241" fmla="*/ 1079501 h 6267695"/>
              <a:gd name="connsiteX2242" fmla="*/ 5147872 w 5549367"/>
              <a:gd name="connsiteY2242" fmla="*/ 1097503 h 6267695"/>
              <a:gd name="connsiteX2243" fmla="*/ 5130781 w 5549367"/>
              <a:gd name="connsiteY2243" fmla="*/ 1079501 h 6267695"/>
              <a:gd name="connsiteX2244" fmla="*/ 4351194 w 5549367"/>
              <a:gd name="connsiteY2244" fmla="*/ 1079500 h 6267695"/>
              <a:gd name="connsiteX2245" fmla="*/ 4370568 w 5549367"/>
              <a:gd name="connsiteY2245" fmla="*/ 1106563 h 6267695"/>
              <a:gd name="connsiteX2246" fmla="*/ 4361538 w 5549367"/>
              <a:gd name="connsiteY2246" fmla="*/ 1114098 h 6267695"/>
              <a:gd name="connsiteX2247" fmla="*/ 4343417 w 5549367"/>
              <a:gd name="connsiteY2247" fmla="*/ 1087830 h 6267695"/>
              <a:gd name="connsiteX2248" fmla="*/ 4351194 w 5549367"/>
              <a:gd name="connsiteY2248" fmla="*/ 1079500 h 6267695"/>
              <a:gd name="connsiteX2249" fmla="*/ 4901822 w 5549367"/>
              <a:gd name="connsiteY2249" fmla="*/ 1066807 h 6267695"/>
              <a:gd name="connsiteX2250" fmla="*/ 4906386 w 5549367"/>
              <a:gd name="connsiteY2250" fmla="*/ 1072140 h 6267695"/>
              <a:gd name="connsiteX2251" fmla="*/ 4896117 w 5549367"/>
              <a:gd name="connsiteY2251" fmla="*/ 1077579 h 6267695"/>
              <a:gd name="connsiteX2252" fmla="*/ 4890833 w 5549367"/>
              <a:gd name="connsiteY2252" fmla="*/ 1071258 h 6267695"/>
              <a:gd name="connsiteX2253" fmla="*/ 4901822 w 5549367"/>
              <a:gd name="connsiteY2253" fmla="*/ 1066807 h 6267695"/>
              <a:gd name="connsiteX2254" fmla="*/ 4990287 w 5549367"/>
              <a:gd name="connsiteY2254" fmla="*/ 1054101 h 6267695"/>
              <a:gd name="connsiteX2255" fmla="*/ 5009936 w 5549367"/>
              <a:gd name="connsiteY2255" fmla="*/ 1061733 h 6267695"/>
              <a:gd name="connsiteX2256" fmla="*/ 5015714 w 5549367"/>
              <a:gd name="connsiteY2256" fmla="*/ 1061597 h 6267695"/>
              <a:gd name="connsiteX2257" fmla="*/ 5040786 w 5549367"/>
              <a:gd name="connsiteY2257" fmla="*/ 1072004 h 6267695"/>
              <a:gd name="connsiteX2258" fmla="*/ 5029281 w 5549367"/>
              <a:gd name="connsiteY2258" fmla="*/ 1088576 h 6267695"/>
              <a:gd name="connsiteX2259" fmla="*/ 5042155 w 5549367"/>
              <a:gd name="connsiteY2259" fmla="*/ 1106197 h 6267695"/>
              <a:gd name="connsiteX2260" fmla="*/ 5040976 w 5549367"/>
              <a:gd name="connsiteY2260" fmla="*/ 1138027 h 6267695"/>
              <a:gd name="connsiteX2261" fmla="*/ 4987957 w 5549367"/>
              <a:gd name="connsiteY2261" fmla="*/ 1140158 h 6267695"/>
              <a:gd name="connsiteX2262" fmla="*/ 4958614 w 5549367"/>
              <a:gd name="connsiteY2262" fmla="*/ 1100350 h 6267695"/>
              <a:gd name="connsiteX2263" fmla="*/ 4944935 w 5549367"/>
              <a:gd name="connsiteY2263" fmla="*/ 1100083 h 6267695"/>
              <a:gd name="connsiteX2264" fmla="*/ 4938524 w 5549367"/>
              <a:gd name="connsiteY2264" fmla="*/ 1125307 h 6267695"/>
              <a:gd name="connsiteX2265" fmla="*/ 4877005 w 5549367"/>
              <a:gd name="connsiteY2265" fmla="*/ 1146640 h 6267695"/>
              <a:gd name="connsiteX2266" fmla="*/ 4876780 w 5549367"/>
              <a:gd name="connsiteY2266" fmla="*/ 1132083 h 6267695"/>
              <a:gd name="connsiteX2267" fmla="*/ 4940057 w 5549367"/>
              <a:gd name="connsiteY2267" fmla="*/ 1100360 h 6267695"/>
              <a:gd name="connsiteX2268" fmla="*/ 4965250 w 5549367"/>
              <a:gd name="connsiteY2268" fmla="*/ 1082153 h 6267695"/>
              <a:gd name="connsiteX2269" fmla="*/ 4989542 w 5549367"/>
              <a:gd name="connsiteY2269" fmla="*/ 1062212 h 6267695"/>
              <a:gd name="connsiteX2270" fmla="*/ 4990287 w 5549367"/>
              <a:gd name="connsiteY2270" fmla="*/ 1054101 h 6267695"/>
              <a:gd name="connsiteX2271" fmla="*/ 5137812 w 5549367"/>
              <a:gd name="connsiteY2271" fmla="*/ 1003334 h 6267695"/>
              <a:gd name="connsiteX2272" fmla="*/ 5155535 w 5549367"/>
              <a:gd name="connsiteY2272" fmla="*/ 1011159 h 6267695"/>
              <a:gd name="connsiteX2273" fmla="*/ 5152683 w 5549367"/>
              <a:gd name="connsiteY2273" fmla="*/ 1027935 h 6267695"/>
              <a:gd name="connsiteX2274" fmla="*/ 5118080 w 5549367"/>
              <a:gd name="connsiteY2274" fmla="*/ 1010155 h 6267695"/>
              <a:gd name="connsiteX2275" fmla="*/ 5137812 w 5549367"/>
              <a:gd name="connsiteY2275" fmla="*/ 1003334 h 6267695"/>
              <a:gd name="connsiteX2276" fmla="*/ 4927580 w 5549367"/>
              <a:gd name="connsiteY2276" fmla="*/ 1003304 h 6267695"/>
              <a:gd name="connsiteX2277" fmla="*/ 4927766 w 5549367"/>
              <a:gd name="connsiteY2277" fmla="*/ 1003422 h 6267695"/>
              <a:gd name="connsiteX2278" fmla="*/ 4927605 w 5549367"/>
              <a:gd name="connsiteY2278" fmla="*/ 1003359 h 6267695"/>
              <a:gd name="connsiteX2279" fmla="*/ 4927580 w 5549367"/>
              <a:gd name="connsiteY2279" fmla="*/ 1003304 h 6267695"/>
              <a:gd name="connsiteX2280" fmla="*/ 4924157 w 5549367"/>
              <a:gd name="connsiteY2280" fmla="*/ 1003303 h 6267695"/>
              <a:gd name="connsiteX2281" fmla="*/ 4934837 w 5549367"/>
              <a:gd name="connsiteY2281" fmla="*/ 1007601 h 6267695"/>
              <a:gd name="connsiteX2282" fmla="*/ 4922844 w 5549367"/>
              <a:gd name="connsiteY2282" fmla="*/ 1044583 h 6267695"/>
              <a:gd name="connsiteX2283" fmla="*/ 4889480 w 5549367"/>
              <a:gd name="connsiteY2283" fmla="*/ 1041762 h 6267695"/>
              <a:gd name="connsiteX2284" fmla="*/ 4924157 w 5549367"/>
              <a:gd name="connsiteY2284" fmla="*/ 1003303 h 6267695"/>
              <a:gd name="connsiteX2285" fmla="*/ 4301773 w 5549367"/>
              <a:gd name="connsiteY2285" fmla="*/ 991004 h 6267695"/>
              <a:gd name="connsiteX2286" fmla="*/ 4310629 w 5549367"/>
              <a:gd name="connsiteY2286" fmla="*/ 996803 h 6267695"/>
              <a:gd name="connsiteX2287" fmla="*/ 4300359 w 5549367"/>
              <a:gd name="connsiteY2287" fmla="*/ 1003972 h 6267695"/>
              <a:gd name="connsiteX2288" fmla="*/ 4292916 w 5549367"/>
              <a:gd name="connsiteY2288" fmla="*/ 998701 h 6267695"/>
              <a:gd name="connsiteX2289" fmla="*/ 4301773 w 5549367"/>
              <a:gd name="connsiteY2289" fmla="*/ 991004 h 6267695"/>
              <a:gd name="connsiteX2290" fmla="*/ 3023740 w 5549367"/>
              <a:gd name="connsiteY2290" fmla="*/ 941313 h 6267695"/>
              <a:gd name="connsiteX2291" fmla="*/ 3026724 w 5549367"/>
              <a:gd name="connsiteY2291" fmla="*/ 955024 h 6267695"/>
              <a:gd name="connsiteX2292" fmla="*/ 3009881 w 5549367"/>
              <a:gd name="connsiteY2292" fmla="*/ 943557 h 6267695"/>
              <a:gd name="connsiteX2293" fmla="*/ 3023740 w 5549367"/>
              <a:gd name="connsiteY2293" fmla="*/ 941313 h 6267695"/>
              <a:gd name="connsiteX2294" fmla="*/ 4579509 w 5549367"/>
              <a:gd name="connsiteY2294" fmla="*/ 940001 h 6267695"/>
              <a:gd name="connsiteX2295" fmla="*/ 4585263 w 5549367"/>
              <a:gd name="connsiteY2295" fmla="*/ 961244 h 6267695"/>
              <a:gd name="connsiteX2296" fmla="*/ 4571980 w 5549367"/>
              <a:gd name="connsiteY2296" fmla="*/ 962763 h 6267695"/>
              <a:gd name="connsiteX2297" fmla="*/ 4572018 w 5549367"/>
              <a:gd name="connsiteY2297" fmla="*/ 956026 h 6267695"/>
              <a:gd name="connsiteX2298" fmla="*/ 4579509 w 5549367"/>
              <a:gd name="connsiteY2298" fmla="*/ 940001 h 6267695"/>
              <a:gd name="connsiteX2299" fmla="*/ 4998450 w 5549367"/>
              <a:gd name="connsiteY2299" fmla="*/ 939813 h 6267695"/>
              <a:gd name="connsiteX2300" fmla="*/ 5006028 w 5549367"/>
              <a:gd name="connsiteY2300" fmla="*/ 944890 h 6267695"/>
              <a:gd name="connsiteX2301" fmla="*/ 4998164 w 5549367"/>
              <a:gd name="connsiteY2301" fmla="*/ 949875 h 6267695"/>
              <a:gd name="connsiteX2302" fmla="*/ 4991367 w 5549367"/>
              <a:gd name="connsiteY2302" fmla="*/ 943234 h 6267695"/>
              <a:gd name="connsiteX2303" fmla="*/ 4998450 w 5549367"/>
              <a:gd name="connsiteY2303" fmla="*/ 939813 h 6267695"/>
              <a:gd name="connsiteX2304" fmla="*/ 4413950 w 5549367"/>
              <a:gd name="connsiteY2304" fmla="*/ 914408 h 6267695"/>
              <a:gd name="connsiteX2305" fmla="*/ 4419060 w 5549367"/>
              <a:gd name="connsiteY2305" fmla="*/ 934934 h 6267695"/>
              <a:gd name="connsiteX2306" fmla="*/ 4406880 w 5549367"/>
              <a:gd name="connsiteY2306" fmla="*/ 934531 h 6267695"/>
              <a:gd name="connsiteX2307" fmla="*/ 4413950 w 5549367"/>
              <a:gd name="connsiteY2307" fmla="*/ 914408 h 6267695"/>
              <a:gd name="connsiteX2308" fmla="*/ 3602128 w 5549367"/>
              <a:gd name="connsiteY2308" fmla="*/ 901765 h 6267695"/>
              <a:gd name="connsiteX2309" fmla="*/ 3608355 w 5549367"/>
              <a:gd name="connsiteY2309" fmla="*/ 910714 h 6267695"/>
              <a:gd name="connsiteX2310" fmla="*/ 3600714 w 5549367"/>
              <a:gd name="connsiteY2310" fmla="*/ 916954 h 6267695"/>
              <a:gd name="connsiteX2311" fmla="*/ 3594116 w 5549367"/>
              <a:gd name="connsiteY2311" fmla="*/ 908513 h 6267695"/>
              <a:gd name="connsiteX2312" fmla="*/ 3602128 w 5549367"/>
              <a:gd name="connsiteY2312" fmla="*/ 901765 h 6267695"/>
              <a:gd name="connsiteX2313" fmla="*/ 2965454 w 5549367"/>
              <a:gd name="connsiteY2313" fmla="*/ 901708 h 6267695"/>
              <a:gd name="connsiteX2314" fmla="*/ 2968977 w 5549367"/>
              <a:gd name="connsiteY2314" fmla="*/ 910569 h 6267695"/>
              <a:gd name="connsiteX2315" fmla="*/ 2961386 w 5549367"/>
              <a:gd name="connsiteY2315" fmla="*/ 915456 h 6267695"/>
              <a:gd name="connsiteX2316" fmla="*/ 2959215 w 5549367"/>
              <a:gd name="connsiteY2316" fmla="*/ 907841 h 6267695"/>
              <a:gd name="connsiteX2317" fmla="*/ 2965454 w 5549367"/>
              <a:gd name="connsiteY2317" fmla="*/ 901708 h 6267695"/>
              <a:gd name="connsiteX2318" fmla="*/ 5000508 w 5549367"/>
              <a:gd name="connsiteY2318" fmla="*/ 889297 h 6267695"/>
              <a:gd name="connsiteX2319" fmla="*/ 5005817 w 5549367"/>
              <a:gd name="connsiteY2319" fmla="*/ 898625 h 6267695"/>
              <a:gd name="connsiteX2320" fmla="*/ 4996166 w 5549367"/>
              <a:gd name="connsiteY2320" fmla="*/ 906712 h 6267695"/>
              <a:gd name="connsiteX2321" fmla="*/ 4991081 w 5549367"/>
              <a:gd name="connsiteY2321" fmla="*/ 897794 h 6267695"/>
              <a:gd name="connsiteX2322" fmla="*/ 5000508 w 5549367"/>
              <a:gd name="connsiteY2322" fmla="*/ 889297 h 6267695"/>
              <a:gd name="connsiteX2323" fmla="*/ 4563684 w 5549367"/>
              <a:gd name="connsiteY2323" fmla="*/ 877459 h 6267695"/>
              <a:gd name="connsiteX2324" fmla="*/ 4570258 w 5549367"/>
              <a:gd name="connsiteY2324" fmla="*/ 879860 h 6267695"/>
              <a:gd name="connsiteX2325" fmla="*/ 4565086 w 5549367"/>
              <a:gd name="connsiteY2325" fmla="*/ 889293 h 6267695"/>
              <a:gd name="connsiteX2326" fmla="*/ 4559344 w 5549367"/>
              <a:gd name="connsiteY2326" fmla="*/ 884797 h 6267695"/>
              <a:gd name="connsiteX2327" fmla="*/ 4563684 w 5549367"/>
              <a:gd name="connsiteY2327" fmla="*/ 877459 h 6267695"/>
              <a:gd name="connsiteX2328" fmla="*/ 4878994 w 5549367"/>
              <a:gd name="connsiteY2328" fmla="*/ 838201 h 6267695"/>
              <a:gd name="connsiteX2329" fmla="*/ 4891409 w 5549367"/>
              <a:gd name="connsiteY2329" fmla="*/ 842803 h 6267695"/>
              <a:gd name="connsiteX2330" fmla="*/ 4886410 w 5549367"/>
              <a:gd name="connsiteY2330" fmla="*/ 847913 h 6267695"/>
              <a:gd name="connsiteX2331" fmla="*/ 4876823 w 5549367"/>
              <a:gd name="connsiteY2331" fmla="*/ 842635 h 6267695"/>
              <a:gd name="connsiteX2332" fmla="*/ 4878994 w 5549367"/>
              <a:gd name="connsiteY2332" fmla="*/ 838201 h 6267695"/>
              <a:gd name="connsiteX2333" fmla="*/ 4499540 w 5549367"/>
              <a:gd name="connsiteY2333" fmla="*/ 800260 h 6267695"/>
              <a:gd name="connsiteX2334" fmla="*/ 4509424 w 5549367"/>
              <a:gd name="connsiteY2334" fmla="*/ 804864 h 6267695"/>
              <a:gd name="connsiteX2335" fmla="*/ 4470381 w 5549367"/>
              <a:gd name="connsiteY2335" fmla="*/ 805845 h 6267695"/>
              <a:gd name="connsiteX2336" fmla="*/ 4499540 w 5549367"/>
              <a:gd name="connsiteY2336" fmla="*/ 800260 h 6267695"/>
              <a:gd name="connsiteX2337" fmla="*/ 3003519 w 5549367"/>
              <a:gd name="connsiteY2337" fmla="*/ 800099 h 6267695"/>
              <a:gd name="connsiteX2338" fmla="*/ 2959974 w 5549367"/>
              <a:gd name="connsiteY2338" fmla="*/ 851065 h 6267695"/>
              <a:gd name="connsiteX2339" fmla="*/ 3003519 w 5549367"/>
              <a:gd name="connsiteY2339" fmla="*/ 800099 h 6267695"/>
              <a:gd name="connsiteX2340" fmla="*/ 4926688 w 5549367"/>
              <a:gd name="connsiteY2340" fmla="*/ 788130 h 6267695"/>
              <a:gd name="connsiteX2341" fmla="*/ 4932145 w 5549367"/>
              <a:gd name="connsiteY2341" fmla="*/ 794958 h 6267695"/>
              <a:gd name="connsiteX2342" fmla="*/ 4929739 w 5549367"/>
              <a:gd name="connsiteY2342" fmla="*/ 800706 h 6267695"/>
              <a:gd name="connsiteX2343" fmla="*/ 4914979 w 5549367"/>
              <a:gd name="connsiteY2343" fmla="*/ 794623 h 6267695"/>
              <a:gd name="connsiteX2344" fmla="*/ 4918179 w 5549367"/>
              <a:gd name="connsiteY2344" fmla="*/ 788247 h 6267695"/>
              <a:gd name="connsiteX2345" fmla="*/ 4926688 w 5549367"/>
              <a:gd name="connsiteY2345" fmla="*/ 788130 h 6267695"/>
              <a:gd name="connsiteX2346" fmla="*/ 3580062 w 5549367"/>
              <a:gd name="connsiteY2346" fmla="*/ 787426 h 6267695"/>
              <a:gd name="connsiteX2347" fmla="*/ 3586318 w 5549367"/>
              <a:gd name="connsiteY2347" fmla="*/ 793143 h 6267695"/>
              <a:gd name="connsiteX2348" fmla="*/ 3542475 w 5549367"/>
              <a:gd name="connsiteY2348" fmla="*/ 845276 h 6267695"/>
              <a:gd name="connsiteX2349" fmla="*/ 3479781 w 5549367"/>
              <a:gd name="connsiteY2349" fmla="*/ 867608 h 6267695"/>
              <a:gd name="connsiteX2350" fmla="*/ 3572478 w 5549367"/>
              <a:gd name="connsiteY2350" fmla="*/ 798614 h 6267695"/>
              <a:gd name="connsiteX2351" fmla="*/ 3580062 w 5549367"/>
              <a:gd name="connsiteY2351" fmla="*/ 787426 h 6267695"/>
              <a:gd name="connsiteX2352" fmla="*/ 3079433 w 5549367"/>
              <a:gd name="connsiteY2352" fmla="*/ 762005 h 6267695"/>
              <a:gd name="connsiteX2353" fmla="*/ 3088092 w 5549367"/>
              <a:gd name="connsiteY2353" fmla="*/ 775143 h 6267695"/>
              <a:gd name="connsiteX2354" fmla="*/ 3078640 w 5549367"/>
              <a:gd name="connsiteY2354" fmla="*/ 784046 h 6267695"/>
              <a:gd name="connsiteX2355" fmla="*/ 3073405 w 5549367"/>
              <a:gd name="connsiteY2355" fmla="*/ 774728 h 6267695"/>
              <a:gd name="connsiteX2356" fmla="*/ 3079433 w 5549367"/>
              <a:gd name="connsiteY2356" fmla="*/ 762005 h 6267695"/>
              <a:gd name="connsiteX2357" fmla="*/ 4500819 w 5549367"/>
              <a:gd name="connsiteY2357" fmla="*/ 698660 h 6267695"/>
              <a:gd name="connsiteX2358" fmla="*/ 4513000 w 5549367"/>
              <a:gd name="connsiteY2358" fmla="*/ 703971 h 6267695"/>
              <a:gd name="connsiteX2359" fmla="*/ 4502184 w 5549367"/>
              <a:gd name="connsiteY2359" fmla="*/ 711343 h 6267695"/>
              <a:gd name="connsiteX2360" fmla="*/ 4495783 w 5549367"/>
              <a:gd name="connsiteY2360" fmla="*/ 708143 h 6267695"/>
              <a:gd name="connsiteX2361" fmla="*/ 4500819 w 5549367"/>
              <a:gd name="connsiteY2361" fmla="*/ 698660 h 6267695"/>
              <a:gd name="connsiteX2362" fmla="*/ 3165000 w 5549367"/>
              <a:gd name="connsiteY2362" fmla="*/ 698505 h 6267695"/>
              <a:gd name="connsiteX2363" fmla="*/ 3167133 w 5549367"/>
              <a:gd name="connsiteY2363" fmla="*/ 709161 h 6267695"/>
              <a:gd name="connsiteX2364" fmla="*/ 3150600 w 5549367"/>
              <a:gd name="connsiteY2364" fmla="*/ 712280 h 6267695"/>
              <a:gd name="connsiteX2365" fmla="*/ 3165000 w 5549367"/>
              <a:gd name="connsiteY2365" fmla="*/ 698505 h 6267695"/>
              <a:gd name="connsiteX2366" fmla="*/ 4475839 w 5549367"/>
              <a:gd name="connsiteY2366" fmla="*/ 685794 h 6267695"/>
              <a:gd name="connsiteX2367" fmla="*/ 4482461 w 5549367"/>
              <a:gd name="connsiteY2367" fmla="*/ 708517 h 6267695"/>
              <a:gd name="connsiteX2368" fmla="*/ 4475045 w 5549367"/>
              <a:gd name="connsiteY2368" fmla="*/ 729298 h 6267695"/>
              <a:gd name="connsiteX2369" fmla="*/ 4427517 w 5549367"/>
              <a:gd name="connsiteY2369" fmla="*/ 779196 h 6267695"/>
              <a:gd name="connsiteX2370" fmla="*/ 4383242 w 5549367"/>
              <a:gd name="connsiteY2370" fmla="*/ 772233 h 6267695"/>
              <a:gd name="connsiteX2371" fmla="*/ 4356081 w 5549367"/>
              <a:gd name="connsiteY2371" fmla="*/ 757350 h 6267695"/>
              <a:gd name="connsiteX2372" fmla="*/ 4382128 w 5549367"/>
              <a:gd name="connsiteY2372" fmla="*/ 731158 h 6267695"/>
              <a:gd name="connsiteX2373" fmla="*/ 4393887 w 5549367"/>
              <a:gd name="connsiteY2373" fmla="*/ 736384 h 6267695"/>
              <a:gd name="connsiteX2374" fmla="*/ 4413421 w 5549367"/>
              <a:gd name="connsiteY2374" fmla="*/ 752983 h 6267695"/>
              <a:gd name="connsiteX2375" fmla="*/ 4424565 w 5549367"/>
              <a:gd name="connsiteY2375" fmla="*/ 713680 h 6267695"/>
              <a:gd name="connsiteX2376" fmla="*/ 4440614 w 5549367"/>
              <a:gd name="connsiteY2376" fmla="*/ 693526 h 6267695"/>
              <a:gd name="connsiteX2377" fmla="*/ 4451925 w 5549367"/>
              <a:gd name="connsiteY2377" fmla="*/ 722714 h 6267695"/>
              <a:gd name="connsiteX2378" fmla="*/ 4463882 w 5549367"/>
              <a:gd name="connsiteY2378" fmla="*/ 707903 h 6267695"/>
              <a:gd name="connsiteX2379" fmla="*/ 4475839 w 5549367"/>
              <a:gd name="connsiteY2379" fmla="*/ 685794 h 6267695"/>
              <a:gd name="connsiteX2380" fmla="*/ 3805320 w 5549367"/>
              <a:gd name="connsiteY2380" fmla="*/ 661475 h 6267695"/>
              <a:gd name="connsiteX2381" fmla="*/ 3824412 w 5549367"/>
              <a:gd name="connsiteY2381" fmla="*/ 670649 h 6267695"/>
              <a:gd name="connsiteX2382" fmla="*/ 3825768 w 5549367"/>
              <a:gd name="connsiteY2382" fmla="*/ 690094 h 6267695"/>
              <a:gd name="connsiteX2383" fmla="*/ 3741152 w 5549367"/>
              <a:gd name="connsiteY2383" fmla="*/ 723811 h 6267695"/>
              <a:gd name="connsiteX2384" fmla="*/ 3721932 w 5549367"/>
              <a:gd name="connsiteY2384" fmla="*/ 715233 h 6267695"/>
              <a:gd name="connsiteX2385" fmla="*/ 3734195 w 5549367"/>
              <a:gd name="connsiteY2385" fmla="*/ 703623 h 6267695"/>
              <a:gd name="connsiteX2386" fmla="*/ 3746289 w 5549367"/>
              <a:gd name="connsiteY2386" fmla="*/ 685430 h 6267695"/>
              <a:gd name="connsiteX2387" fmla="*/ 3805320 w 5549367"/>
              <a:gd name="connsiteY2387" fmla="*/ 661475 h 6267695"/>
              <a:gd name="connsiteX2388" fmla="*/ 3192893 w 5549367"/>
              <a:gd name="connsiteY2388" fmla="*/ 660395 h 6267695"/>
              <a:gd name="connsiteX2389" fmla="*/ 3197630 w 5549367"/>
              <a:gd name="connsiteY2389" fmla="*/ 664754 h 6267695"/>
              <a:gd name="connsiteX2390" fmla="*/ 3189668 w 5549367"/>
              <a:gd name="connsiteY2390" fmla="*/ 677119 h 6267695"/>
              <a:gd name="connsiteX2391" fmla="*/ 3187759 w 5549367"/>
              <a:gd name="connsiteY2391" fmla="*/ 671514 h 6267695"/>
              <a:gd name="connsiteX2392" fmla="*/ 3192893 w 5549367"/>
              <a:gd name="connsiteY2392" fmla="*/ 660395 h 6267695"/>
              <a:gd name="connsiteX2393" fmla="*/ 2497115 w 5549367"/>
              <a:gd name="connsiteY2393" fmla="*/ 609884 h 6267695"/>
              <a:gd name="connsiteX2394" fmla="*/ 2512892 w 5549367"/>
              <a:gd name="connsiteY2394" fmla="*/ 621635 h 6267695"/>
              <a:gd name="connsiteX2395" fmla="*/ 2503992 w 5549367"/>
              <a:gd name="connsiteY2395" fmla="*/ 633692 h 6267695"/>
              <a:gd name="connsiteX2396" fmla="*/ 2489661 w 5549367"/>
              <a:gd name="connsiteY2396" fmla="*/ 619991 h 6267695"/>
              <a:gd name="connsiteX2397" fmla="*/ 2497115 w 5549367"/>
              <a:gd name="connsiteY2397" fmla="*/ 609884 h 6267695"/>
              <a:gd name="connsiteX2398" fmla="*/ 4366687 w 5549367"/>
              <a:gd name="connsiteY2398" fmla="*/ 609835 h 6267695"/>
              <a:gd name="connsiteX2399" fmla="*/ 4377997 w 5549367"/>
              <a:gd name="connsiteY2399" fmla="*/ 624397 h 6267695"/>
              <a:gd name="connsiteX2400" fmla="*/ 4394019 w 5549367"/>
              <a:gd name="connsiteY2400" fmla="*/ 629887 h 6267695"/>
              <a:gd name="connsiteX2401" fmla="*/ 4407450 w 5549367"/>
              <a:gd name="connsiteY2401" fmla="*/ 626782 h 6267695"/>
              <a:gd name="connsiteX2402" fmla="*/ 4404858 w 5549367"/>
              <a:gd name="connsiteY2402" fmla="*/ 641584 h 6267695"/>
              <a:gd name="connsiteX2403" fmla="*/ 4381767 w 5549367"/>
              <a:gd name="connsiteY2403" fmla="*/ 649223 h 6267695"/>
              <a:gd name="connsiteX2404" fmla="*/ 4362681 w 5549367"/>
              <a:gd name="connsiteY2404" fmla="*/ 661875 h 6267695"/>
              <a:gd name="connsiteX2405" fmla="*/ 4355848 w 5549367"/>
              <a:gd name="connsiteY2405" fmla="*/ 676436 h 6267695"/>
              <a:gd name="connsiteX2406" fmla="*/ 4285632 w 5549367"/>
              <a:gd name="connsiteY2406" fmla="*/ 716551 h 6267695"/>
              <a:gd name="connsiteX2407" fmla="*/ 4255001 w 5549367"/>
              <a:gd name="connsiteY2407" fmla="*/ 741138 h 6267695"/>
              <a:gd name="connsiteX2408" fmla="*/ 4203400 w 5549367"/>
              <a:gd name="connsiteY2408" fmla="*/ 788402 h 6267695"/>
              <a:gd name="connsiteX2409" fmla="*/ 4368572 w 5549367"/>
              <a:gd name="connsiteY2409" fmla="*/ 783627 h 6267695"/>
              <a:gd name="connsiteX2410" fmla="*/ 4389542 w 5549367"/>
              <a:gd name="connsiteY2410" fmla="*/ 782910 h 6267695"/>
              <a:gd name="connsiteX2411" fmla="*/ 4376112 w 5549367"/>
              <a:gd name="connsiteY2411" fmla="*/ 799859 h 6267695"/>
              <a:gd name="connsiteX2412" fmla="*/ 4355612 w 5549367"/>
              <a:gd name="connsiteY2412" fmla="*/ 807976 h 6267695"/>
              <a:gd name="connsiteX2413" fmla="*/ 4315556 w 5549367"/>
              <a:gd name="connsiteY2413" fmla="*/ 826595 h 6267695"/>
              <a:gd name="connsiteX2414" fmla="*/ 4303775 w 5549367"/>
              <a:gd name="connsiteY2414" fmla="*/ 833996 h 6267695"/>
              <a:gd name="connsiteX2415" fmla="*/ 4275265 w 5549367"/>
              <a:gd name="connsiteY2415" fmla="*/ 835428 h 6267695"/>
              <a:gd name="connsiteX2416" fmla="*/ 4260656 w 5549367"/>
              <a:gd name="connsiteY2416" fmla="*/ 832325 h 6267695"/>
              <a:gd name="connsiteX2417" fmla="*/ 4254766 w 5549367"/>
              <a:gd name="connsiteY2417" fmla="*/ 853334 h 6267695"/>
              <a:gd name="connsiteX2418" fmla="*/ 4261128 w 5549367"/>
              <a:gd name="connsiteY2418" fmla="*/ 865510 h 6267695"/>
              <a:gd name="connsiteX2419" fmla="*/ 4287517 w 5549367"/>
              <a:gd name="connsiteY2419" fmla="*/ 866227 h 6267695"/>
              <a:gd name="connsiteX2420" fmla="*/ 4267254 w 5549367"/>
              <a:gd name="connsiteY2420" fmla="*/ 878641 h 6267695"/>
              <a:gd name="connsiteX2421" fmla="*/ 4248404 w 5549367"/>
              <a:gd name="connsiteY2421" fmla="*/ 896308 h 6267695"/>
              <a:gd name="connsiteX2422" fmla="*/ 4234031 w 5549367"/>
              <a:gd name="connsiteY2422" fmla="*/ 896308 h 6267695"/>
              <a:gd name="connsiteX2423" fmla="*/ 4240864 w 5549367"/>
              <a:gd name="connsiteY2423" fmla="*/ 907290 h 6267695"/>
              <a:gd name="connsiteX2424" fmla="*/ 4234973 w 5549367"/>
              <a:gd name="connsiteY2424" fmla="*/ 922330 h 6267695"/>
              <a:gd name="connsiteX2425" fmla="*/ 4253116 w 5549367"/>
              <a:gd name="connsiteY2425" fmla="*/ 939997 h 6267695"/>
              <a:gd name="connsiteX2426" fmla="*/ 4229318 w 5549367"/>
              <a:gd name="connsiteY2426" fmla="*/ 934506 h 6267695"/>
              <a:gd name="connsiteX2427" fmla="*/ 4230025 w 5549367"/>
              <a:gd name="connsiteY2427" fmla="*/ 953359 h 6267695"/>
              <a:gd name="connsiteX2428" fmla="*/ 4223428 w 5549367"/>
              <a:gd name="connsiteY2428" fmla="*/ 970062 h 6267695"/>
              <a:gd name="connsiteX2429" fmla="*/ 4215417 w 5549367"/>
              <a:gd name="connsiteY2429" fmla="*/ 953836 h 6267695"/>
              <a:gd name="connsiteX2430" fmla="*/ 4211647 w 5549367"/>
              <a:gd name="connsiteY2430" fmla="*/ 953836 h 6267695"/>
              <a:gd name="connsiteX2431" fmla="*/ 4212825 w 5549367"/>
              <a:gd name="connsiteY2431" fmla="*/ 955029 h 6267695"/>
              <a:gd name="connsiteX2432" fmla="*/ 4205992 w 5549367"/>
              <a:gd name="connsiteY2432" fmla="*/ 1008739 h 6267695"/>
              <a:gd name="connsiteX2433" fmla="*/ 4197509 w 5549367"/>
              <a:gd name="connsiteY2433" fmla="*/ 1006832 h 6267695"/>
              <a:gd name="connsiteX2434" fmla="*/ 4195389 w 5549367"/>
              <a:gd name="connsiteY2434" fmla="*/ 1022584 h 6267695"/>
              <a:gd name="connsiteX2435" fmla="*/ 4169941 w 5549367"/>
              <a:gd name="connsiteY2435" fmla="*/ 1034281 h 6267695"/>
              <a:gd name="connsiteX2436" fmla="*/ 4218244 w 5549367"/>
              <a:gd name="connsiteY2436" fmla="*/ 1028076 h 6267695"/>
              <a:gd name="connsiteX2437" fmla="*/ 4236151 w 5549367"/>
              <a:gd name="connsiteY2437" fmla="*/ 1012318 h 6267695"/>
              <a:gd name="connsiteX2438" fmla="*/ 4250053 w 5549367"/>
              <a:gd name="connsiteY2438" fmla="*/ 1047411 h 6267695"/>
              <a:gd name="connsiteX2439" fmla="*/ 4254294 w 5549367"/>
              <a:gd name="connsiteY2439" fmla="*/ 1085367 h 6267695"/>
              <a:gd name="connsiteX2440" fmla="*/ 4262070 w 5549367"/>
              <a:gd name="connsiteY2440" fmla="*/ 1124754 h 6267695"/>
              <a:gd name="connsiteX2441" fmla="*/ 4261599 w 5549367"/>
              <a:gd name="connsiteY2441" fmla="*/ 1125708 h 6267695"/>
              <a:gd name="connsiteX2442" fmla="*/ 4285632 w 5549367"/>
              <a:gd name="connsiteY2442" fmla="*/ 1130721 h 6267695"/>
              <a:gd name="connsiteX2443" fmla="*/ 4282334 w 5549367"/>
              <a:gd name="connsiteY2443" fmla="*/ 1113297 h 6267695"/>
              <a:gd name="connsiteX2444" fmla="*/ 4293879 w 5549367"/>
              <a:gd name="connsiteY2444" fmla="*/ 1114252 h 6267695"/>
              <a:gd name="connsiteX2445" fmla="*/ 4293172 w 5549367"/>
              <a:gd name="connsiteY2445" fmla="*/ 1138599 h 6267695"/>
              <a:gd name="connsiteX2446" fmla="*/ 4283040 w 5549367"/>
              <a:gd name="connsiteY2446" fmla="*/ 1149817 h 6267695"/>
              <a:gd name="connsiteX2447" fmla="*/ 4294586 w 5549367"/>
              <a:gd name="connsiteY2447" fmla="*/ 1157457 h 6267695"/>
              <a:gd name="connsiteX2448" fmla="*/ 4343124 w 5549367"/>
              <a:gd name="connsiteY2448" fmla="*/ 1148863 h 6267695"/>
              <a:gd name="connsiteX2449" fmla="*/ 4376112 w 5549367"/>
              <a:gd name="connsiteY2449" fmla="*/ 1124276 h 6267695"/>
              <a:gd name="connsiteX2450" fmla="*/ 4385537 w 5549367"/>
              <a:gd name="connsiteY2450" fmla="*/ 1119025 h 6267695"/>
              <a:gd name="connsiteX2451" fmla="*/ 4387186 w 5549367"/>
              <a:gd name="connsiteY2451" fmla="*/ 1118071 h 6267695"/>
              <a:gd name="connsiteX2452" fmla="*/ 4400852 w 5549367"/>
              <a:gd name="connsiteY2452" fmla="*/ 1097303 h 6267695"/>
              <a:gd name="connsiteX2453" fmla="*/ 4416875 w 5549367"/>
              <a:gd name="connsiteY2453" fmla="*/ 1085367 h 6267695"/>
              <a:gd name="connsiteX2454" fmla="*/ 4436903 w 5549367"/>
              <a:gd name="connsiteY2454" fmla="*/ 1112343 h 6267695"/>
              <a:gd name="connsiteX2455" fmla="*/ 4468947 w 5549367"/>
              <a:gd name="connsiteY2455" fmla="*/ 1157935 h 6267695"/>
              <a:gd name="connsiteX2456" fmla="*/ 4468240 w 5549367"/>
              <a:gd name="connsiteY2456" fmla="*/ 1182044 h 6267695"/>
              <a:gd name="connsiteX2457" fmla="*/ 4469890 w 5549367"/>
              <a:gd name="connsiteY2457" fmla="*/ 1242914 h 6267695"/>
              <a:gd name="connsiteX2458" fmla="*/ 4458344 w 5549367"/>
              <a:gd name="connsiteY2458" fmla="*/ 1252463 h 6267695"/>
              <a:gd name="connsiteX2459" fmla="*/ 4455281 w 5549367"/>
              <a:gd name="connsiteY2459" fmla="*/ 1269411 h 6267695"/>
              <a:gd name="connsiteX2460" fmla="*/ 4445856 w 5549367"/>
              <a:gd name="connsiteY2460" fmla="*/ 1257237 h 6267695"/>
              <a:gd name="connsiteX2461" fmla="*/ 4395904 w 5549367"/>
              <a:gd name="connsiteY2461" fmla="*/ 1281107 h 6267695"/>
              <a:gd name="connsiteX2462" fmla="*/ 4414047 w 5549367"/>
              <a:gd name="connsiteY2462" fmla="*/ 1308798 h 6267695"/>
              <a:gd name="connsiteX2463" fmla="*/ 4428656 w 5549367"/>
              <a:gd name="connsiteY2463" fmla="*/ 1307126 h 6267695"/>
              <a:gd name="connsiteX2464" fmla="*/ 4450098 w 5549367"/>
              <a:gd name="connsiteY2464" fmla="*/ 1376837 h 6267695"/>
              <a:gd name="connsiteX2465" fmla="*/ 4447741 w 5549367"/>
              <a:gd name="connsiteY2465" fmla="*/ 1403573 h 6267695"/>
              <a:gd name="connsiteX2466" fmla="*/ 4397789 w 5549367"/>
              <a:gd name="connsiteY2466" fmla="*/ 1389013 h 6267695"/>
              <a:gd name="connsiteX2467" fmla="*/ 4377761 w 5549367"/>
              <a:gd name="connsiteY2467" fmla="*/ 1410497 h 6267695"/>
              <a:gd name="connsiteX2468" fmla="*/ 4368336 w 5549367"/>
              <a:gd name="connsiteY2468" fmla="*/ 1430069 h 6267695"/>
              <a:gd name="connsiteX2469" fmla="*/ 4368572 w 5549367"/>
              <a:gd name="connsiteY2469" fmla="*/ 1435798 h 6267695"/>
              <a:gd name="connsiteX2470" fmla="*/ 4341946 w 5549367"/>
              <a:gd name="connsiteY2470" fmla="*/ 1469697 h 6267695"/>
              <a:gd name="connsiteX2471" fmla="*/ 4323332 w 5549367"/>
              <a:gd name="connsiteY2471" fmla="*/ 1474233 h 6267695"/>
              <a:gd name="connsiteX2472" fmla="*/ 4318384 w 5549367"/>
              <a:gd name="connsiteY2472" fmla="*/ 1495001 h 6267695"/>
              <a:gd name="connsiteX2473" fmla="*/ 4322625 w 5549367"/>
              <a:gd name="connsiteY2473" fmla="*/ 1493570 h 6267695"/>
              <a:gd name="connsiteX2474" fmla="*/ 4331579 w 5549367"/>
              <a:gd name="connsiteY2474" fmla="*/ 1518634 h 6267695"/>
              <a:gd name="connsiteX2475" fmla="*/ 4368572 w 5549367"/>
              <a:gd name="connsiteY2475" fmla="*/ 1543221 h 6267695"/>
              <a:gd name="connsiteX2476" fmla="*/ 4374933 w 5549367"/>
              <a:gd name="connsiteY2476" fmla="*/ 1550144 h 6267695"/>
              <a:gd name="connsiteX2477" fmla="*/ 4425593 w 5549367"/>
              <a:gd name="connsiteY2477" fmla="*/ 1562558 h 6267695"/>
              <a:gd name="connsiteX2478" fmla="*/ 4412869 w 5549367"/>
              <a:gd name="connsiteY2478" fmla="*/ 1575210 h 6267695"/>
              <a:gd name="connsiteX2479" fmla="*/ 4399203 w 5549367"/>
              <a:gd name="connsiteY2479" fmla="*/ 1605764 h 6267695"/>
              <a:gd name="connsiteX2480" fmla="*/ 4383652 w 5549367"/>
              <a:gd name="connsiteY2480" fmla="*/ 1617700 h 6267695"/>
              <a:gd name="connsiteX2481" fmla="*/ 4358676 w 5549367"/>
              <a:gd name="connsiteY2481" fmla="*/ 1655897 h 6267695"/>
              <a:gd name="connsiteX2482" fmla="*/ 4329694 w 5549367"/>
              <a:gd name="connsiteY2482" fmla="*/ 1681441 h 6267695"/>
              <a:gd name="connsiteX2483" fmla="*/ 4336763 w 5549367"/>
              <a:gd name="connsiteY2483" fmla="*/ 1689795 h 6267695"/>
              <a:gd name="connsiteX2484" fmla="*/ 4361974 w 5549367"/>
              <a:gd name="connsiteY2484" fmla="*/ 1708415 h 6267695"/>
              <a:gd name="connsiteX2485" fmla="*/ 4345009 w 5549367"/>
              <a:gd name="connsiteY2485" fmla="*/ 1742792 h 6267695"/>
              <a:gd name="connsiteX2486" fmla="*/ 4337234 w 5549367"/>
              <a:gd name="connsiteY2486" fmla="*/ 1759012 h 6267695"/>
              <a:gd name="connsiteX2487" fmla="*/ 4346187 w 5549367"/>
              <a:gd name="connsiteY2487" fmla="*/ 1761640 h 6267695"/>
              <a:gd name="connsiteX2488" fmla="*/ 4373049 w 5549367"/>
              <a:gd name="connsiteY2488" fmla="*/ 1753522 h 6267695"/>
              <a:gd name="connsiteX2489" fmla="*/ 4383416 w 5549367"/>
              <a:gd name="connsiteY2489" fmla="*/ 1747556 h 6267695"/>
              <a:gd name="connsiteX2490" fmla="*/ 4394019 w 5549367"/>
              <a:gd name="connsiteY2490" fmla="*/ 1733719 h 6267695"/>
              <a:gd name="connsiteX2491" fmla="*/ 4439023 w 5549367"/>
              <a:gd name="connsiteY2491" fmla="*/ 1716768 h 6267695"/>
              <a:gd name="connsiteX2492" fmla="*/ 4479079 w 5549367"/>
              <a:gd name="connsiteY2492" fmla="*/ 1686693 h 6267695"/>
              <a:gd name="connsiteX2493" fmla="*/ 4524790 w 5549367"/>
              <a:gd name="connsiteY2493" fmla="*/ 1665685 h 6267695"/>
              <a:gd name="connsiteX2494" fmla="*/ 4521020 w 5549367"/>
              <a:gd name="connsiteY2494" fmla="*/ 1696242 h 6267695"/>
              <a:gd name="connsiteX2495" fmla="*/ 4532566 w 5549367"/>
              <a:gd name="connsiteY2495" fmla="*/ 1702925 h 6267695"/>
              <a:gd name="connsiteX2496" fmla="*/ 4544583 w 5549367"/>
              <a:gd name="connsiteY2496" fmla="*/ 1703403 h 6267695"/>
              <a:gd name="connsiteX2497" fmla="*/ 4580162 w 5549367"/>
              <a:gd name="connsiteY2497" fmla="*/ 1671415 h 6267695"/>
              <a:gd name="connsiteX2498" fmla="*/ 4603253 w 5549367"/>
              <a:gd name="connsiteY2498" fmla="*/ 1670221 h 6267695"/>
              <a:gd name="connsiteX2499" fmla="*/ 4607965 w 5549367"/>
              <a:gd name="connsiteY2499" fmla="*/ 1628205 h 6267695"/>
              <a:gd name="connsiteX2500" fmla="*/ 4616448 w 5549367"/>
              <a:gd name="connsiteY2500" fmla="*/ 1619132 h 6267695"/>
              <a:gd name="connsiteX2501" fmla="*/ 4639303 w 5549367"/>
              <a:gd name="connsiteY2501" fmla="*/ 1588577 h 6267695"/>
              <a:gd name="connsiteX2502" fmla="*/ 4666871 w 5549367"/>
              <a:gd name="connsiteY2502" fmla="*/ 1588577 h 6267695"/>
              <a:gd name="connsiteX2503" fmla="*/ 4666871 w 5549367"/>
              <a:gd name="connsiteY2503" fmla="*/ 1587861 h 6267695"/>
              <a:gd name="connsiteX2504" fmla="*/ 4667342 w 5549367"/>
              <a:gd name="connsiteY2504" fmla="*/ 1588100 h 6267695"/>
              <a:gd name="connsiteX2505" fmla="*/ 4672526 w 5549367"/>
              <a:gd name="connsiteY2505" fmla="*/ 1575448 h 6267695"/>
              <a:gd name="connsiteX2506" fmla="*/ 4699151 w 5549367"/>
              <a:gd name="connsiteY2506" fmla="*/ 1556351 h 6267695"/>
              <a:gd name="connsiteX2507" fmla="*/ 4738265 w 5549367"/>
              <a:gd name="connsiteY2507" fmla="*/ 1569720 h 6267695"/>
              <a:gd name="connsiteX2508" fmla="*/ 4699858 w 5549367"/>
              <a:gd name="connsiteY2508" fmla="*/ 1612926 h 6267695"/>
              <a:gd name="connsiteX2509" fmla="*/ 4691376 w 5549367"/>
              <a:gd name="connsiteY2509" fmla="*/ 1621520 h 6267695"/>
              <a:gd name="connsiteX2510" fmla="*/ 4693261 w 5549367"/>
              <a:gd name="connsiteY2510" fmla="*/ 1632741 h 6267695"/>
              <a:gd name="connsiteX2511" fmla="*/ 4707869 w 5549367"/>
              <a:gd name="connsiteY2511" fmla="*/ 1636560 h 6267695"/>
              <a:gd name="connsiteX2512" fmla="*/ 4694674 w 5549367"/>
              <a:gd name="connsiteY2512" fmla="*/ 1646348 h 6267695"/>
              <a:gd name="connsiteX2513" fmla="*/ 4654383 w 5549367"/>
              <a:gd name="connsiteY2513" fmla="*/ 1658045 h 6267695"/>
              <a:gd name="connsiteX2514" fmla="*/ 4648021 w 5549367"/>
              <a:gd name="connsiteY2514" fmla="*/ 1680723 h 6267695"/>
              <a:gd name="connsiteX2515" fmla="*/ 4621631 w 5549367"/>
              <a:gd name="connsiteY2515" fmla="*/ 1676665 h 6267695"/>
              <a:gd name="connsiteX2516" fmla="*/ 4609379 w 5549367"/>
              <a:gd name="connsiteY2516" fmla="*/ 1676904 h 6267695"/>
              <a:gd name="connsiteX2517" fmla="*/ 4609614 w 5549367"/>
              <a:gd name="connsiteY2517" fmla="*/ 1710325 h 6267695"/>
              <a:gd name="connsiteX2518" fmla="*/ 4626108 w 5549367"/>
              <a:gd name="connsiteY2518" fmla="*/ 1698629 h 6267695"/>
              <a:gd name="connsiteX2519" fmla="*/ 4628464 w 5549367"/>
              <a:gd name="connsiteY2519" fmla="*/ 1715099 h 6267695"/>
              <a:gd name="connsiteX2520" fmla="*/ 4610793 w 5549367"/>
              <a:gd name="connsiteY2520" fmla="*/ 1713667 h 6267695"/>
              <a:gd name="connsiteX2521" fmla="*/ 4610321 w 5549367"/>
              <a:gd name="connsiteY2521" fmla="*/ 1718918 h 6267695"/>
              <a:gd name="connsiteX2522" fmla="*/ 4576392 w 5549367"/>
              <a:gd name="connsiteY2522" fmla="*/ 1731571 h 6267695"/>
              <a:gd name="connsiteX2523" fmla="*/ 4572386 w 5549367"/>
              <a:gd name="connsiteY2523" fmla="*/ 1727275 h 6267695"/>
              <a:gd name="connsiteX2524" fmla="*/ 4527618 w 5549367"/>
              <a:gd name="connsiteY2524" fmla="*/ 1766417 h 6267695"/>
              <a:gd name="connsiteX2525" fmla="*/ 4518664 w 5549367"/>
              <a:gd name="connsiteY2525" fmla="*/ 1773100 h 6267695"/>
              <a:gd name="connsiteX2526" fmla="*/ 4489447 w 5549367"/>
              <a:gd name="connsiteY2526" fmla="*/ 1823221 h 6267695"/>
              <a:gd name="connsiteX2527" fmla="*/ 4489682 w 5549367"/>
              <a:gd name="connsiteY2527" fmla="*/ 1830862 h 6267695"/>
              <a:gd name="connsiteX2528" fmla="*/ 4501463 w 5549367"/>
              <a:gd name="connsiteY2528" fmla="*/ 1850662 h 6267695"/>
              <a:gd name="connsiteX2529" fmla="*/ 4489447 w 5549367"/>
              <a:gd name="connsiteY2529" fmla="*/ 1854958 h 6267695"/>
              <a:gd name="connsiteX2530" fmla="*/ 4483792 w 5549367"/>
              <a:gd name="connsiteY2530" fmla="*/ 1862121 h 6267695"/>
              <a:gd name="connsiteX2531" fmla="*/ 4483085 w 5549367"/>
              <a:gd name="connsiteY2531" fmla="*/ 1867136 h 6267695"/>
              <a:gd name="connsiteX2532" fmla="*/ 4445149 w 5549367"/>
              <a:gd name="connsiteY2532" fmla="*/ 1878834 h 6267695"/>
              <a:gd name="connsiteX2533" fmla="*/ 4445385 w 5549367"/>
              <a:gd name="connsiteY2533" fmla="*/ 1885279 h 6267695"/>
              <a:gd name="connsiteX2534" fmla="*/ 4419702 w 5549367"/>
              <a:gd name="connsiteY2534" fmla="*/ 1886952 h 6267695"/>
              <a:gd name="connsiteX2535" fmla="*/ 4407450 w 5549367"/>
              <a:gd name="connsiteY2535" fmla="*/ 1889102 h 6267695"/>
              <a:gd name="connsiteX2536" fmla="*/ 4393312 w 5549367"/>
              <a:gd name="connsiteY2536" fmla="*/ 1896023 h 6267695"/>
              <a:gd name="connsiteX2537" fmla="*/ 4392134 w 5549367"/>
              <a:gd name="connsiteY2537" fmla="*/ 1913688 h 6267695"/>
              <a:gd name="connsiteX2538" fmla="*/ 4380117 w 5549367"/>
              <a:gd name="connsiteY2538" fmla="*/ 1903901 h 6267695"/>
              <a:gd name="connsiteX2539" fmla="*/ 4350900 w 5549367"/>
              <a:gd name="connsiteY2539" fmla="*/ 1918941 h 6267695"/>
              <a:gd name="connsiteX2540" fmla="*/ 4343360 w 5549367"/>
              <a:gd name="connsiteY2540" fmla="*/ 1893874 h 6267695"/>
              <a:gd name="connsiteX2541" fmla="*/ 4292701 w 5549367"/>
              <a:gd name="connsiteY2541" fmla="*/ 2015624 h 6267695"/>
              <a:gd name="connsiteX2542" fmla="*/ 4261599 w 5549367"/>
              <a:gd name="connsiteY2542" fmla="*/ 2006552 h 6267695"/>
              <a:gd name="connsiteX2543" fmla="*/ 4202929 w 5549367"/>
              <a:gd name="connsiteY2543" fmla="*/ 2056443 h 6267695"/>
              <a:gd name="connsiteX2544" fmla="*/ 4213296 w 5549367"/>
              <a:gd name="connsiteY2544" fmla="*/ 2072918 h 6267695"/>
              <a:gd name="connsiteX2545" fmla="*/ 4226727 w 5549367"/>
              <a:gd name="connsiteY2545" fmla="*/ 2048085 h 6267695"/>
              <a:gd name="connsiteX2546" fmla="*/ 4262541 w 5549367"/>
              <a:gd name="connsiteY2546" fmla="*/ 2077926 h 6267695"/>
              <a:gd name="connsiteX2547" fmla="*/ 4266547 w 5549367"/>
              <a:gd name="connsiteY2547" fmla="*/ 2078880 h 6267695"/>
              <a:gd name="connsiteX2548" fmla="*/ 4293644 w 5549367"/>
              <a:gd name="connsiteY2548" fmla="*/ 2087234 h 6267695"/>
              <a:gd name="connsiteX2549" fmla="*/ 4302833 w 5549367"/>
              <a:gd name="connsiteY2549" fmla="*/ 2129734 h 6267695"/>
              <a:gd name="connsiteX2550" fmla="*/ 4317677 w 5549367"/>
              <a:gd name="connsiteY2550" fmla="*/ 2143817 h 6267695"/>
              <a:gd name="connsiteX2551" fmla="*/ 4327573 w 5549367"/>
              <a:gd name="connsiteY2551" fmla="*/ 2138087 h 6267695"/>
              <a:gd name="connsiteX2552" fmla="*/ 4324039 w 5549367"/>
              <a:gd name="connsiteY2552" fmla="*/ 2121614 h 6267695"/>
              <a:gd name="connsiteX2553" fmla="*/ 4323568 w 5549367"/>
              <a:gd name="connsiteY2553" fmla="*/ 2090818 h 6267695"/>
              <a:gd name="connsiteX2554" fmla="*/ 4386479 w 5549367"/>
              <a:gd name="connsiteY2554" fmla="*/ 2122092 h 6267695"/>
              <a:gd name="connsiteX2555" fmla="*/ 4425828 w 5549367"/>
              <a:gd name="connsiteY2555" fmla="*/ 2134268 h 6267695"/>
              <a:gd name="connsiteX2556" fmla="*/ 4413576 w 5549367"/>
              <a:gd name="connsiteY2556" fmla="*/ 2146919 h 6267695"/>
              <a:gd name="connsiteX2557" fmla="*/ 4406948 w 5549367"/>
              <a:gd name="connsiteY2557" fmla="*/ 2159051 h 6267695"/>
              <a:gd name="connsiteX2558" fmla="*/ 4407179 w 5549367"/>
              <a:gd name="connsiteY2558" fmla="*/ 2159286 h 6267695"/>
              <a:gd name="connsiteX2559" fmla="*/ 4406931 w 5549367"/>
              <a:gd name="connsiteY2559" fmla="*/ 2159385 h 6267695"/>
              <a:gd name="connsiteX2560" fmla="*/ 4406900 w 5549367"/>
              <a:gd name="connsiteY2560" fmla="*/ 2159139 h 6267695"/>
              <a:gd name="connsiteX2561" fmla="*/ 4406271 w 5549367"/>
              <a:gd name="connsiteY2561" fmla="*/ 2160286 h 6267695"/>
              <a:gd name="connsiteX2562" fmla="*/ 4406266 w 5549367"/>
              <a:gd name="connsiteY2562" fmla="*/ 2160287 h 6267695"/>
              <a:gd name="connsiteX2563" fmla="*/ 4406035 w 5549367"/>
              <a:gd name="connsiteY2563" fmla="*/ 2160757 h 6267695"/>
              <a:gd name="connsiteX2564" fmla="*/ 4406035 w 5549367"/>
              <a:gd name="connsiteY2564" fmla="*/ 2160996 h 6267695"/>
              <a:gd name="connsiteX2565" fmla="*/ 4405799 w 5549367"/>
              <a:gd name="connsiteY2565" fmla="*/ 2160757 h 6267695"/>
              <a:gd name="connsiteX2566" fmla="*/ 4405574 w 5549367"/>
              <a:gd name="connsiteY2566" fmla="*/ 2160990 h 6267695"/>
              <a:gd name="connsiteX2567" fmla="*/ 4405565 w 5549367"/>
              <a:gd name="connsiteY2567" fmla="*/ 2161005 h 6267695"/>
              <a:gd name="connsiteX2568" fmla="*/ 4405800 w 5549367"/>
              <a:gd name="connsiteY2568" fmla="*/ 2160765 h 6267695"/>
              <a:gd name="connsiteX2569" fmla="*/ 4406036 w 5549367"/>
              <a:gd name="connsiteY2569" fmla="*/ 2161005 h 6267695"/>
              <a:gd name="connsiteX2570" fmla="*/ 4406036 w 5549367"/>
              <a:gd name="connsiteY2570" fmla="*/ 2160765 h 6267695"/>
              <a:gd name="connsiteX2571" fmla="*/ 4406271 w 5549367"/>
              <a:gd name="connsiteY2571" fmla="*/ 2160286 h 6267695"/>
              <a:gd name="connsiteX2572" fmla="*/ 4438552 w 5549367"/>
              <a:gd name="connsiteY2572" fmla="*/ 2171986 h 6267695"/>
              <a:gd name="connsiteX2573" fmla="*/ 4457873 w 5549367"/>
              <a:gd name="connsiteY2573" fmla="*/ 2185114 h 6267695"/>
              <a:gd name="connsiteX2574" fmla="*/ 4502642 w 5549367"/>
              <a:gd name="connsiteY2574" fmla="*/ 2109200 h 6267695"/>
              <a:gd name="connsiteX2575" fmla="*/ 4505233 w 5549367"/>
              <a:gd name="connsiteY2575" fmla="*/ 2092249 h 6267695"/>
              <a:gd name="connsiteX2576" fmla="*/ 4515365 w 5549367"/>
              <a:gd name="connsiteY2576" fmla="*/ 2114691 h 6267695"/>
              <a:gd name="connsiteX2577" fmla="*/ 4543640 w 5549367"/>
              <a:gd name="connsiteY2577" fmla="*/ 2083414 h 6267695"/>
              <a:gd name="connsiteX2578" fmla="*/ 4558956 w 5549367"/>
              <a:gd name="connsiteY2578" fmla="*/ 2083414 h 6267695"/>
              <a:gd name="connsiteX2579" fmla="*/ 4570737 w 5549367"/>
              <a:gd name="connsiteY2579" fmla="*/ 2083414 h 6267695"/>
              <a:gd name="connsiteX2580" fmla="*/ 4597126 w 5549367"/>
              <a:gd name="connsiteY2580" fmla="*/ 2083414 h 6267695"/>
              <a:gd name="connsiteX2581" fmla="*/ 4641895 w 5549367"/>
              <a:gd name="connsiteY2581" fmla="*/ 2039493 h 6267695"/>
              <a:gd name="connsiteX2582" fmla="*/ 4635533 w 5549367"/>
              <a:gd name="connsiteY2582" fmla="*/ 2077449 h 6267695"/>
              <a:gd name="connsiteX2583" fmla="*/ 4637418 w 5549367"/>
              <a:gd name="connsiteY2583" fmla="*/ 2083178 h 6267695"/>
              <a:gd name="connsiteX2584" fmla="*/ 4648728 w 5549367"/>
              <a:gd name="connsiteY2584" fmla="*/ 2083178 h 6267695"/>
              <a:gd name="connsiteX2585" fmla="*/ 4667813 w 5549367"/>
              <a:gd name="connsiteY2585" fmla="*/ 2070528 h 6267695"/>
              <a:gd name="connsiteX2586" fmla="*/ 4703392 w 5549367"/>
              <a:gd name="connsiteY2586" fmla="*/ 2043788 h 6267695"/>
              <a:gd name="connsiteX2587" fmla="*/ 4710932 w 5549367"/>
              <a:gd name="connsiteY2587" fmla="*/ 2042357 h 6267695"/>
              <a:gd name="connsiteX2588" fmla="*/ 4712346 w 5549367"/>
              <a:gd name="connsiteY2588" fmla="*/ 2031137 h 6267695"/>
              <a:gd name="connsiteX2589" fmla="*/ 4800469 w 5549367"/>
              <a:gd name="connsiteY2589" fmla="*/ 1981487 h 6267695"/>
              <a:gd name="connsiteX2590" fmla="*/ 4820497 w 5549367"/>
              <a:gd name="connsiteY2590" fmla="*/ 2011084 h 6267695"/>
              <a:gd name="connsiteX2591" fmla="*/ 4825917 w 5549367"/>
              <a:gd name="connsiteY2591" fmla="*/ 2026841 h 6267695"/>
              <a:gd name="connsiteX2592" fmla="*/ 4840996 w 5549367"/>
              <a:gd name="connsiteY2592" fmla="*/ 2008461 h 6267695"/>
              <a:gd name="connsiteX2593" fmla="*/ 4851835 w 5549367"/>
              <a:gd name="connsiteY2593" fmla="*/ 2044266 h 6267695"/>
              <a:gd name="connsiteX2594" fmla="*/ 4856076 w 5549367"/>
              <a:gd name="connsiteY2594" fmla="*/ 2060504 h 6267695"/>
              <a:gd name="connsiteX2595" fmla="*/ 4845944 w 5549367"/>
              <a:gd name="connsiteY2595" fmla="*/ 2063368 h 6267695"/>
              <a:gd name="connsiteX2596" fmla="*/ 4844531 w 5549367"/>
              <a:gd name="connsiteY2596" fmla="*/ 2051666 h 6267695"/>
              <a:gd name="connsiteX2597" fmla="*/ 4826859 w 5549367"/>
              <a:gd name="connsiteY2597" fmla="*/ 2059547 h 6267695"/>
              <a:gd name="connsiteX2598" fmla="*/ 4821204 w 5549367"/>
              <a:gd name="connsiteY2598" fmla="*/ 2066707 h 6267695"/>
              <a:gd name="connsiteX2599" fmla="*/ 4810601 w 5549367"/>
              <a:gd name="connsiteY2599" fmla="*/ 2092491 h 6267695"/>
              <a:gd name="connsiteX2600" fmla="*/ 4799527 w 5549367"/>
              <a:gd name="connsiteY2600" fmla="*/ 2059069 h 6267695"/>
              <a:gd name="connsiteX2601" fmla="*/ 4794579 w 5549367"/>
              <a:gd name="connsiteY2601" fmla="*/ 2045698 h 6267695"/>
              <a:gd name="connsiteX2602" fmla="*/ 4793872 w 5549367"/>
              <a:gd name="connsiteY2602" fmla="*/ 2045698 h 6267695"/>
              <a:gd name="connsiteX2603" fmla="*/ 4793636 w 5549367"/>
              <a:gd name="connsiteY2603" fmla="*/ 2045698 h 6267695"/>
              <a:gd name="connsiteX2604" fmla="*/ 4781384 w 5549367"/>
              <a:gd name="connsiteY2604" fmla="*/ 2075778 h 6267695"/>
              <a:gd name="connsiteX2605" fmla="*/ 4786567 w 5549367"/>
              <a:gd name="connsiteY2605" fmla="*/ 2091056 h 6267695"/>
              <a:gd name="connsiteX2606" fmla="*/ 4770074 w 5549367"/>
              <a:gd name="connsiteY2606" fmla="*/ 2095355 h 6267695"/>
              <a:gd name="connsiteX2607" fmla="*/ 4736851 w 5549367"/>
              <a:gd name="connsiteY2607" fmla="*/ 2118749 h 6267695"/>
              <a:gd name="connsiteX2608" fmla="*/ 4711404 w 5549367"/>
              <a:gd name="connsiteY2608" fmla="*/ 2178677 h 6267695"/>
              <a:gd name="connsiteX2609" fmla="*/ 4733552 w 5549367"/>
              <a:gd name="connsiteY2609" fmla="*/ 2181778 h 6267695"/>
              <a:gd name="connsiteX2610" fmla="*/ 4698680 w 5549367"/>
              <a:gd name="connsiteY2610" fmla="*/ 2183928 h 6267695"/>
              <a:gd name="connsiteX2611" fmla="*/ 4668756 w 5549367"/>
              <a:gd name="connsiteY2611" fmla="*/ 2192039 h 6267695"/>
              <a:gd name="connsiteX2612" fmla="*/ 4667813 w 5549367"/>
              <a:gd name="connsiteY2612" fmla="*/ 2194428 h 6267695"/>
              <a:gd name="connsiteX2613" fmla="*/ 4653205 w 5549367"/>
              <a:gd name="connsiteY2613" fmla="*/ 2215188 h 6267695"/>
              <a:gd name="connsiteX2614" fmla="*/ 4647785 w 5549367"/>
              <a:gd name="connsiteY2614" fmla="*/ 2221390 h 6267695"/>
              <a:gd name="connsiteX2615" fmla="*/ 4624459 w 5549367"/>
              <a:gd name="connsiteY2615" fmla="*/ 2248849 h 6267695"/>
              <a:gd name="connsiteX2616" fmla="*/ 4554243 w 5549367"/>
              <a:gd name="connsiteY2616" fmla="*/ 2309956 h 6267695"/>
              <a:gd name="connsiteX2617" fmla="*/ 4553065 w 5549367"/>
              <a:gd name="connsiteY2617" fmla="*/ 2337413 h 6267695"/>
              <a:gd name="connsiteX2618" fmla="*/ 4559191 w 5549367"/>
              <a:gd name="connsiteY2618" fmla="*/ 2350060 h 6267695"/>
              <a:gd name="connsiteX2619" fmla="*/ 4559662 w 5549367"/>
              <a:gd name="connsiteY2619" fmla="*/ 2356512 h 6267695"/>
              <a:gd name="connsiteX2620" fmla="*/ 4565082 w 5549367"/>
              <a:gd name="connsiteY2620" fmla="*/ 2376322 h 6267695"/>
              <a:gd name="connsiteX2621" fmla="*/ 4584167 w 5549367"/>
              <a:gd name="connsiteY2621" fmla="*/ 2387778 h 6267695"/>
              <a:gd name="connsiteX2622" fmla="*/ 4616448 w 5549367"/>
              <a:gd name="connsiteY2622" fmla="*/ 2402100 h 6267695"/>
              <a:gd name="connsiteX2623" fmla="*/ 4649670 w 5549367"/>
              <a:gd name="connsiteY2623" fmla="*/ 2369405 h 6267695"/>
              <a:gd name="connsiteX2624" fmla="*/ 4680066 w 5549367"/>
              <a:gd name="connsiteY2624" fmla="*/ 2368927 h 6267695"/>
              <a:gd name="connsiteX2625" fmla="*/ 4755701 w 5549367"/>
              <a:gd name="connsiteY2625" fmla="*/ 2293010 h 6267695"/>
              <a:gd name="connsiteX2626" fmla="*/ 4755701 w 5549367"/>
              <a:gd name="connsiteY2626" fmla="*/ 2293006 h 6267695"/>
              <a:gd name="connsiteX2627" fmla="*/ 4755703 w 5549367"/>
              <a:gd name="connsiteY2627" fmla="*/ 2293006 h 6267695"/>
              <a:gd name="connsiteX2628" fmla="*/ 4758996 w 5549367"/>
              <a:gd name="connsiteY2628" fmla="*/ 2282684 h 6267695"/>
              <a:gd name="connsiteX2629" fmla="*/ 4777849 w 5549367"/>
              <a:gd name="connsiteY2629" fmla="*/ 2257445 h 6267695"/>
              <a:gd name="connsiteX2630" fmla="*/ 4864087 w 5549367"/>
              <a:gd name="connsiteY2630" fmla="*/ 2197524 h 6267695"/>
              <a:gd name="connsiteX2631" fmla="*/ 4864794 w 5549367"/>
              <a:gd name="connsiteY2631" fmla="*/ 2203019 h 6267695"/>
              <a:gd name="connsiteX2632" fmla="*/ 4865030 w 5549367"/>
              <a:gd name="connsiteY2632" fmla="*/ 2191084 h 6267695"/>
              <a:gd name="connsiteX2633" fmla="*/ 4870685 w 5549367"/>
              <a:gd name="connsiteY2633" fmla="*/ 2191564 h 6267695"/>
              <a:gd name="connsiteX2634" fmla="*/ 4883173 w 5549367"/>
              <a:gd name="connsiteY2634" fmla="*/ 2191084 h 6267695"/>
              <a:gd name="connsiteX2635" fmla="*/ 4910270 w 5549367"/>
              <a:gd name="connsiteY2635" fmla="*/ 2197524 h 6267695"/>
              <a:gd name="connsiteX2636" fmla="*/ 4922758 w 5549367"/>
              <a:gd name="connsiteY2636" fmla="*/ 2198720 h 6267695"/>
              <a:gd name="connsiteX2637" fmla="*/ 4927234 w 5549367"/>
              <a:gd name="connsiteY2637" fmla="*/ 2197763 h 6267695"/>
              <a:gd name="connsiteX2638" fmla="*/ 4932889 w 5549367"/>
              <a:gd name="connsiteY2638" fmla="*/ 2191084 h 6267695"/>
              <a:gd name="connsiteX2639" fmla="*/ 4938309 w 5549367"/>
              <a:gd name="connsiteY2639" fmla="*/ 2172705 h 6267695"/>
              <a:gd name="connsiteX2640" fmla="*/ 4952682 w 5549367"/>
              <a:gd name="connsiteY2640" fmla="*/ 2197288 h 6267695"/>
              <a:gd name="connsiteX2641" fmla="*/ 4944671 w 5549367"/>
              <a:gd name="connsiteY2641" fmla="*/ 2216144 h 6267695"/>
              <a:gd name="connsiteX2642" fmla="*/ 4934774 w 5549367"/>
              <a:gd name="connsiteY2642" fmla="*/ 2226403 h 6267695"/>
              <a:gd name="connsiteX2643" fmla="*/ 4934068 w 5549367"/>
              <a:gd name="connsiteY2643" fmla="*/ 2234521 h 6267695"/>
              <a:gd name="connsiteX2644" fmla="*/ 4937602 w 5549367"/>
              <a:gd name="connsiteY2644" fmla="*/ 2236912 h 6267695"/>
              <a:gd name="connsiteX2645" fmla="*/ 4997450 w 5549367"/>
              <a:gd name="connsiteY2645" fmla="*/ 2210415 h 6267695"/>
              <a:gd name="connsiteX2646" fmla="*/ 4997921 w 5549367"/>
              <a:gd name="connsiteY2646" fmla="*/ 2204445 h 6267695"/>
              <a:gd name="connsiteX2647" fmla="*/ 5042219 w 5549367"/>
              <a:gd name="connsiteY2647" fmla="*/ 2198002 h 6267695"/>
              <a:gd name="connsiteX2648" fmla="*/ 5052586 w 5549367"/>
              <a:gd name="connsiteY2648" fmla="*/ 2192751 h 6267695"/>
              <a:gd name="connsiteX2649" fmla="*/ 5053293 w 5549367"/>
              <a:gd name="connsiteY2649" fmla="*/ 2210415 h 6267695"/>
              <a:gd name="connsiteX2650" fmla="*/ 5034914 w 5549367"/>
              <a:gd name="connsiteY2650" fmla="*/ 2228555 h 6267695"/>
              <a:gd name="connsiteX2651" fmla="*/ 5022662 w 5549367"/>
              <a:gd name="connsiteY2651" fmla="*/ 2267704 h 6267695"/>
              <a:gd name="connsiteX2652" fmla="*/ 5034679 w 5549367"/>
              <a:gd name="connsiteY2652" fmla="*/ 2301841 h 6267695"/>
              <a:gd name="connsiteX2653" fmla="*/ 5023604 w 5549367"/>
              <a:gd name="connsiteY2653" fmla="*/ 2303511 h 6267695"/>
              <a:gd name="connsiteX2654" fmla="*/ 4991088 w 5549367"/>
              <a:gd name="connsiteY2654" fmla="*/ 2291100 h 6267695"/>
              <a:gd name="connsiteX2655" fmla="*/ 4906264 w 5549367"/>
              <a:gd name="connsiteY2655" fmla="*/ 2250759 h 6267695"/>
              <a:gd name="connsiteX2656" fmla="*/ 4869507 w 5549367"/>
              <a:gd name="connsiteY2656" fmla="*/ 2242878 h 6267695"/>
              <a:gd name="connsiteX2657" fmla="*/ 4863852 w 5549367"/>
              <a:gd name="connsiteY2657" fmla="*/ 2343617 h 6267695"/>
              <a:gd name="connsiteX2658" fmla="*/ 4864794 w 5549367"/>
              <a:gd name="connsiteY2658" fmla="*/ 2349824 h 6267695"/>
              <a:gd name="connsiteX2659" fmla="*/ 4869978 w 5549367"/>
              <a:gd name="connsiteY2659" fmla="*/ 2363672 h 6267695"/>
              <a:gd name="connsiteX2660" fmla="*/ 4870921 w 5549367"/>
              <a:gd name="connsiteY2660" fmla="*/ 2388973 h 6267695"/>
              <a:gd name="connsiteX2661" fmla="*/ 4870449 w 5549367"/>
              <a:gd name="connsiteY2661" fmla="*/ 2443402 h 6267695"/>
              <a:gd name="connsiteX2662" fmla="*/ 4869978 w 5549367"/>
              <a:gd name="connsiteY2662" fmla="*/ 2447458 h 6267695"/>
              <a:gd name="connsiteX2663" fmla="*/ 4869271 w 5549367"/>
              <a:gd name="connsiteY2663" fmla="*/ 2462497 h 6267695"/>
              <a:gd name="connsiteX2664" fmla="*/ 4886000 w 5549367"/>
              <a:gd name="connsiteY2664" fmla="*/ 2452231 h 6267695"/>
              <a:gd name="connsiteX2665" fmla="*/ 4885058 w 5549367"/>
              <a:gd name="connsiteY2665" fmla="*/ 2521938 h 6267695"/>
              <a:gd name="connsiteX2666" fmla="*/ 4903201 w 5549367"/>
              <a:gd name="connsiteY2666" fmla="*/ 2545332 h 6267695"/>
              <a:gd name="connsiteX2667" fmla="*/ 4933832 w 5549367"/>
              <a:gd name="connsiteY2667" fmla="*/ 2548199 h 6267695"/>
              <a:gd name="connsiteX2668" fmla="*/ 4936659 w 5549367"/>
              <a:gd name="connsiteY2668" fmla="*/ 2544856 h 6267695"/>
              <a:gd name="connsiteX2669" fmla="*/ 4934774 w 5549367"/>
              <a:gd name="connsiteY2669" fmla="*/ 2536262 h 6267695"/>
              <a:gd name="connsiteX2670" fmla="*/ 5024782 w 5549367"/>
              <a:gd name="connsiteY2670" fmla="*/ 2519313 h 6267695"/>
              <a:gd name="connsiteX2671" fmla="*/ 5042690 w 5549367"/>
              <a:gd name="connsiteY2671" fmla="*/ 2504031 h 6267695"/>
              <a:gd name="connsiteX2672" fmla="*/ 5055885 w 5549367"/>
              <a:gd name="connsiteY2672" fmla="*/ 2497825 h 6267695"/>
              <a:gd name="connsiteX2673" fmla="*/ 5077326 w 5549367"/>
              <a:gd name="connsiteY2673" fmla="*/ 2506659 h 6267695"/>
              <a:gd name="connsiteX2674" fmla="*/ 5095234 w 5549367"/>
              <a:gd name="connsiteY2674" fmla="*/ 2473958 h 6267695"/>
              <a:gd name="connsiteX2675" fmla="*/ 5126572 w 5549367"/>
              <a:gd name="connsiteY2675" fmla="*/ 2424066 h 6267695"/>
              <a:gd name="connsiteX2676" fmla="*/ 5116911 w 5549367"/>
              <a:gd name="connsiteY2676" fmla="*/ 2388733 h 6267695"/>
              <a:gd name="connsiteX2677" fmla="*/ 5140002 w 5549367"/>
              <a:gd name="connsiteY2677" fmla="*/ 2404967 h 6267695"/>
              <a:gd name="connsiteX2678" fmla="*/ 5146364 w 5549367"/>
              <a:gd name="connsiteY2678" fmla="*/ 2405445 h 6267695"/>
              <a:gd name="connsiteX2679" fmla="*/ 5209511 w 5549367"/>
              <a:gd name="connsiteY2679" fmla="*/ 2354122 h 6267695"/>
              <a:gd name="connsiteX2680" fmla="*/ 5231424 w 5549367"/>
              <a:gd name="connsiteY2680" fmla="*/ 2276776 h 6267695"/>
              <a:gd name="connsiteX2681" fmla="*/ 5260406 w 5549367"/>
              <a:gd name="connsiteY2681" fmla="*/ 2290861 h 6267695"/>
              <a:gd name="connsiteX2682" fmla="*/ 5316955 w 5549367"/>
              <a:gd name="connsiteY2682" fmla="*/ 2265319 h 6267695"/>
              <a:gd name="connsiteX2683" fmla="*/ 5349000 w 5549367"/>
              <a:gd name="connsiteY2683" fmla="*/ 2234044 h 6267695"/>
              <a:gd name="connsiteX2684" fmla="*/ 5318840 w 5549367"/>
              <a:gd name="connsiteY2684" fmla="*/ 2215666 h 6267695"/>
              <a:gd name="connsiteX2685" fmla="*/ 5294335 w 5549367"/>
              <a:gd name="connsiteY2685" fmla="*/ 2204923 h 6267695"/>
              <a:gd name="connsiteX2686" fmla="*/ 5291979 w 5549367"/>
              <a:gd name="connsiteY2686" fmla="*/ 2183210 h 6267695"/>
              <a:gd name="connsiteX2687" fmla="*/ 5266296 w 5549367"/>
              <a:gd name="connsiteY2687" fmla="*/ 2170312 h 6267695"/>
              <a:gd name="connsiteX2688" fmla="*/ 5226476 w 5549367"/>
              <a:gd name="connsiteY2688" fmla="*/ 2119944 h 6267695"/>
              <a:gd name="connsiteX2689" fmla="*/ 5304467 w 5549367"/>
              <a:gd name="connsiteY2689" fmla="*/ 2112545 h 6267695"/>
              <a:gd name="connsiteX2690" fmla="*/ 5308944 w 5549367"/>
              <a:gd name="connsiteY2690" fmla="*/ 2065276 h 6267695"/>
              <a:gd name="connsiteX2691" fmla="*/ 5323081 w 5549367"/>
              <a:gd name="connsiteY2691" fmla="*/ 2051906 h 6267695"/>
              <a:gd name="connsiteX2692" fmla="*/ 5325673 w 5549367"/>
              <a:gd name="connsiteY2692" fmla="*/ 2067427 h 6267695"/>
              <a:gd name="connsiteX2693" fmla="*/ 5319547 w 5549367"/>
              <a:gd name="connsiteY2693" fmla="*/ 2107054 h 6267695"/>
              <a:gd name="connsiteX2694" fmla="*/ 5358896 w 5549367"/>
              <a:gd name="connsiteY2694" fmla="*/ 2199196 h 6267695"/>
              <a:gd name="connsiteX2695" fmla="*/ 5375154 w 5549367"/>
              <a:gd name="connsiteY2695" fmla="*/ 2207310 h 6267695"/>
              <a:gd name="connsiteX2696" fmla="*/ 5380338 w 5549367"/>
              <a:gd name="connsiteY2696" fmla="*/ 2245985 h 6267695"/>
              <a:gd name="connsiteX2697" fmla="*/ 5343580 w 5549367"/>
              <a:gd name="connsiteY2697" fmla="*/ 2278447 h 6267695"/>
              <a:gd name="connsiteX2698" fmla="*/ 5320725 w 5549367"/>
              <a:gd name="connsiteY2698" fmla="*/ 2316403 h 6267695"/>
              <a:gd name="connsiteX2699" fmla="*/ 5298812 w 5549367"/>
              <a:gd name="connsiteY2699" fmla="*/ 2304468 h 6267695"/>
              <a:gd name="connsiteX2700" fmla="*/ 5292450 w 5549367"/>
              <a:gd name="connsiteY2700" fmla="*/ 2316164 h 6267695"/>
              <a:gd name="connsiteX2701" fmla="*/ 5248389 w 5549367"/>
              <a:gd name="connsiteY2701" fmla="*/ 2347916 h 6267695"/>
              <a:gd name="connsiteX2702" fmla="*/ 5247446 w 5549367"/>
              <a:gd name="connsiteY2702" fmla="*/ 2398520 h 6267695"/>
              <a:gd name="connsiteX2703" fmla="*/ 5226005 w 5549367"/>
              <a:gd name="connsiteY2703" fmla="*/ 2404967 h 6267695"/>
              <a:gd name="connsiteX2704" fmla="*/ 5197259 w 5549367"/>
              <a:gd name="connsiteY2704" fmla="*/ 2405206 h 6267695"/>
              <a:gd name="connsiteX2705" fmla="*/ 5191132 w 5549367"/>
              <a:gd name="connsiteY2705" fmla="*/ 2424544 h 6267695"/>
              <a:gd name="connsiteX2706" fmla="*/ 5115262 w 5549367"/>
              <a:gd name="connsiteY2706" fmla="*/ 2494006 h 6267695"/>
              <a:gd name="connsiteX2707" fmla="*/ 5063660 w 5549367"/>
              <a:gd name="connsiteY2707" fmla="*/ 2532443 h 6267695"/>
              <a:gd name="connsiteX2708" fmla="*/ 5051408 w 5549367"/>
              <a:gd name="connsiteY2708" fmla="*/ 2551062 h 6267695"/>
              <a:gd name="connsiteX2709" fmla="*/ 5044339 w 5549367"/>
              <a:gd name="connsiteY2709" fmla="*/ 2563477 h 6267695"/>
              <a:gd name="connsiteX2710" fmla="*/ 5028317 w 5549367"/>
              <a:gd name="connsiteY2710" fmla="*/ 2571594 h 6267695"/>
              <a:gd name="connsiteX2711" fmla="*/ 5025018 w 5549367"/>
              <a:gd name="connsiteY2711" fmla="*/ 2589971 h 6267695"/>
              <a:gd name="connsiteX2712" fmla="*/ 5025725 w 5549367"/>
              <a:gd name="connsiteY2712" fmla="*/ 2591405 h 6267695"/>
              <a:gd name="connsiteX2713" fmla="*/ 5020070 w 5549367"/>
              <a:gd name="connsiteY2713" fmla="*/ 2594983 h 6267695"/>
              <a:gd name="connsiteX2714" fmla="*/ 5009938 w 5549367"/>
              <a:gd name="connsiteY2714" fmla="*/ 2603579 h 6267695"/>
              <a:gd name="connsiteX2715" fmla="*/ 5027610 w 5549367"/>
              <a:gd name="connsiteY2715" fmla="*/ 2610501 h 6267695"/>
              <a:gd name="connsiteX2716" fmla="*/ 5011116 w 5549367"/>
              <a:gd name="connsiteY2716" fmla="*/ 2616469 h 6267695"/>
              <a:gd name="connsiteX2717" fmla="*/ 4996979 w 5549367"/>
              <a:gd name="connsiteY2717" fmla="*/ 2616947 h 6267695"/>
              <a:gd name="connsiteX2718" fmla="*/ 4995565 w 5549367"/>
              <a:gd name="connsiteY2718" fmla="*/ 2624824 h 6267695"/>
              <a:gd name="connsiteX2719" fmla="*/ 4995801 w 5549367"/>
              <a:gd name="connsiteY2719" fmla="*/ 2625304 h 6267695"/>
              <a:gd name="connsiteX2720" fmla="*/ 5003576 w 5549367"/>
              <a:gd name="connsiteY2720" fmla="*/ 2638671 h 6267695"/>
              <a:gd name="connsiteX2721" fmla="*/ 5004048 w 5549367"/>
              <a:gd name="connsiteY2721" fmla="*/ 2642488 h 6267695"/>
              <a:gd name="connsiteX2722" fmla="*/ 5007818 w 5549367"/>
              <a:gd name="connsiteY2722" fmla="*/ 2649410 h 6267695"/>
              <a:gd name="connsiteX2723" fmla="*/ 5017714 w 5549367"/>
              <a:gd name="connsiteY2723" fmla="*/ 2664450 h 6267695"/>
              <a:gd name="connsiteX2724" fmla="*/ 5004754 w 5549367"/>
              <a:gd name="connsiteY2724" fmla="*/ 2668031 h 6267695"/>
              <a:gd name="connsiteX2725" fmla="*/ 5000278 w 5549367"/>
              <a:gd name="connsiteY2725" fmla="*/ 2681399 h 6267695"/>
              <a:gd name="connsiteX2726" fmla="*/ 4931476 w 5549367"/>
              <a:gd name="connsiteY2726" fmla="*/ 2730096 h 6267695"/>
              <a:gd name="connsiteX2727" fmla="*/ 4927470 w 5549367"/>
              <a:gd name="connsiteY2727" fmla="*/ 2732484 h 6267695"/>
              <a:gd name="connsiteX2728" fmla="*/ 4901080 w 5549367"/>
              <a:gd name="connsiteY2728" fmla="*/ 2769962 h 6267695"/>
              <a:gd name="connsiteX2729" fmla="*/ 4899902 w 5549367"/>
              <a:gd name="connsiteY2729" fmla="*/ 2787625 h 6267695"/>
              <a:gd name="connsiteX2730" fmla="*/ 4895190 w 5549367"/>
              <a:gd name="connsiteY2730" fmla="*/ 2812928 h 6267695"/>
              <a:gd name="connsiteX2731" fmla="*/ 4876575 w 5549367"/>
              <a:gd name="connsiteY2731" fmla="*/ 2813644 h 6267695"/>
              <a:gd name="connsiteX2732" fmla="*/ 4882702 w 5549367"/>
              <a:gd name="connsiteY2732" fmla="*/ 2833458 h 6267695"/>
              <a:gd name="connsiteX2733" fmla="*/ 4869978 w 5549367"/>
              <a:gd name="connsiteY2733" fmla="*/ 2842290 h 6267695"/>
              <a:gd name="connsiteX2734" fmla="*/ 4869742 w 5549367"/>
              <a:gd name="connsiteY2734" fmla="*/ 2996975 h 6267695"/>
              <a:gd name="connsiteX2735" fmla="*/ 4869742 w 5549367"/>
              <a:gd name="connsiteY2735" fmla="*/ 3004615 h 6267695"/>
              <a:gd name="connsiteX2736" fmla="*/ 4884351 w 5549367"/>
              <a:gd name="connsiteY2736" fmla="*/ 3004851 h 6267695"/>
              <a:gd name="connsiteX2737" fmla="*/ 4895190 w 5549367"/>
              <a:gd name="connsiteY2737" fmla="*/ 2996020 h 6267695"/>
              <a:gd name="connsiteX2738" fmla="*/ 4906028 w 5549367"/>
              <a:gd name="connsiteY2738" fmla="*/ 2963791 h 6267695"/>
              <a:gd name="connsiteX2739" fmla="*/ 4926292 w 5549367"/>
              <a:gd name="connsiteY2739" fmla="*/ 2954241 h 6267695"/>
              <a:gd name="connsiteX2740" fmla="*/ 4944671 w 5549367"/>
              <a:gd name="connsiteY2740" fmla="*/ 2957584 h 6267695"/>
              <a:gd name="connsiteX2741" fmla="*/ 4948205 w 5549367"/>
              <a:gd name="connsiteY2741" fmla="*/ 2932758 h 6267695"/>
              <a:gd name="connsiteX2742" fmla="*/ 4958808 w 5549367"/>
              <a:gd name="connsiteY2742" fmla="*/ 2924164 h 6267695"/>
              <a:gd name="connsiteX2743" fmla="*/ 4959515 w 5549367"/>
              <a:gd name="connsiteY2743" fmla="*/ 2894087 h 6267695"/>
              <a:gd name="connsiteX2744" fmla="*/ 4995330 w 5549367"/>
              <a:gd name="connsiteY2744" fmla="*/ 2880005 h 6267695"/>
              <a:gd name="connsiteX2745" fmla="*/ 4993209 w 5549367"/>
              <a:gd name="connsiteY2745" fmla="*/ 2849213 h 6267695"/>
              <a:gd name="connsiteX2746" fmla="*/ 5034207 w 5549367"/>
              <a:gd name="connsiteY2746" fmla="*/ 2837756 h 6267695"/>
              <a:gd name="connsiteX2747" fmla="*/ 5038449 w 5549367"/>
              <a:gd name="connsiteY2747" fmla="*/ 2835606 h 6267695"/>
              <a:gd name="connsiteX2748" fmla="*/ 5042925 w 5549367"/>
              <a:gd name="connsiteY2748" fmla="*/ 2839189 h 6267695"/>
              <a:gd name="connsiteX2749" fmla="*/ 5043161 w 5549367"/>
              <a:gd name="connsiteY2749" fmla="*/ 2840619 h 6267695"/>
              <a:gd name="connsiteX2750" fmla="*/ 5054942 w 5549367"/>
              <a:gd name="connsiteY2750" fmla="*/ 2849452 h 6267695"/>
              <a:gd name="connsiteX2751" fmla="*/ 5066723 w 5549367"/>
              <a:gd name="connsiteY2751" fmla="*/ 2840860 h 6267695"/>
              <a:gd name="connsiteX2752" fmla="*/ 5079447 w 5549367"/>
              <a:gd name="connsiteY2752" fmla="*/ 2814837 h 6267695"/>
              <a:gd name="connsiteX2753" fmla="*/ 5091699 w 5549367"/>
              <a:gd name="connsiteY2753" fmla="*/ 2840381 h 6267695"/>
              <a:gd name="connsiteX2754" fmla="*/ 5110785 w 5549367"/>
              <a:gd name="connsiteY2754" fmla="*/ 2854940 h 6267695"/>
              <a:gd name="connsiteX2755" fmla="*/ 5148013 w 5549367"/>
              <a:gd name="connsiteY2755" fmla="*/ 2856852 h 6267695"/>
              <a:gd name="connsiteX2756" fmla="*/ 5154375 w 5549367"/>
              <a:gd name="connsiteY2756" fmla="*/ 2871890 h 6267695"/>
              <a:gd name="connsiteX2757" fmla="*/ 5154611 w 5549367"/>
              <a:gd name="connsiteY2757" fmla="*/ 2871890 h 6267695"/>
              <a:gd name="connsiteX2758" fmla="*/ 5158145 w 5549367"/>
              <a:gd name="connsiteY2758" fmla="*/ 2894565 h 6267695"/>
              <a:gd name="connsiteX2759" fmla="*/ 5160030 w 5549367"/>
              <a:gd name="connsiteY2759" fmla="*/ 2891461 h 6267695"/>
              <a:gd name="connsiteX2760" fmla="*/ 5172282 w 5549367"/>
              <a:gd name="connsiteY2760" fmla="*/ 2895997 h 6267695"/>
              <a:gd name="connsiteX2761" fmla="*/ 5167334 w 5549367"/>
              <a:gd name="connsiteY2761" fmla="*/ 2901248 h 6267695"/>
              <a:gd name="connsiteX2762" fmla="*/ 5157909 w 5549367"/>
              <a:gd name="connsiteY2762" fmla="*/ 2895997 h 6267695"/>
              <a:gd name="connsiteX2763" fmla="*/ 5141416 w 5549367"/>
              <a:gd name="connsiteY2763" fmla="*/ 2904113 h 6267695"/>
              <a:gd name="connsiteX2764" fmla="*/ 5122802 w 5549367"/>
              <a:gd name="connsiteY2764" fmla="*/ 2880005 h 6267695"/>
              <a:gd name="connsiteX2765" fmla="*/ 5122095 w 5549367"/>
              <a:gd name="connsiteY2765" fmla="*/ 2908887 h 6267695"/>
              <a:gd name="connsiteX2766" fmla="*/ 5119267 w 5549367"/>
              <a:gd name="connsiteY2766" fmla="*/ 2932758 h 6267695"/>
              <a:gd name="connsiteX2767" fmla="*/ 5048345 w 5549367"/>
              <a:gd name="connsiteY2767" fmla="*/ 2968567 h 6267695"/>
              <a:gd name="connsiteX2768" fmla="*/ 5033265 w 5549367"/>
              <a:gd name="connsiteY2768" fmla="*/ 2980980 h 6267695"/>
              <a:gd name="connsiteX2769" fmla="*/ 5009231 w 5549367"/>
              <a:gd name="connsiteY2769" fmla="*/ 2986948 h 6267695"/>
              <a:gd name="connsiteX2770" fmla="*/ 5028788 w 5549367"/>
              <a:gd name="connsiteY2770" fmla="*/ 2998645 h 6267695"/>
              <a:gd name="connsiteX2771" fmla="*/ 5045988 w 5549367"/>
              <a:gd name="connsiteY2771" fmla="*/ 3005808 h 6267695"/>
              <a:gd name="connsiteX2772" fmla="*/ 5035150 w 5549367"/>
              <a:gd name="connsiteY2772" fmla="*/ 3014401 h 6267695"/>
              <a:gd name="connsiteX2773" fmla="*/ 5017007 w 5549367"/>
              <a:gd name="connsiteY2773" fmla="*/ 3019416 h 6267695"/>
              <a:gd name="connsiteX2774" fmla="*/ 4972238 w 5549367"/>
              <a:gd name="connsiteY2774" fmla="*/ 3055699 h 6267695"/>
              <a:gd name="connsiteX2775" fmla="*/ 4960693 w 5549367"/>
              <a:gd name="connsiteY2775" fmla="*/ 3066920 h 6267695"/>
              <a:gd name="connsiteX2776" fmla="*/ 4931711 w 5549367"/>
              <a:gd name="connsiteY2776" fmla="*/ 3101056 h 6267695"/>
              <a:gd name="connsiteX2777" fmla="*/ 4875162 w 5549367"/>
              <a:gd name="connsiteY2777" fmla="*/ 3133522 h 6267695"/>
              <a:gd name="connsiteX2778" fmla="*/ 4865266 w 5549367"/>
              <a:gd name="connsiteY2778" fmla="*/ 3139008 h 6267695"/>
              <a:gd name="connsiteX2779" fmla="*/ 4863852 w 5549367"/>
              <a:gd name="connsiteY2779" fmla="*/ 3157628 h 6267695"/>
              <a:gd name="connsiteX2780" fmla="*/ 4865737 w 5549367"/>
              <a:gd name="connsiteY2780" fmla="*/ 3174577 h 6267695"/>
              <a:gd name="connsiteX2781" fmla="*/ 4931947 w 5549367"/>
              <a:gd name="connsiteY2781" fmla="*/ 3134712 h 6267695"/>
              <a:gd name="connsiteX2782" fmla="*/ 4934303 w 5549367"/>
              <a:gd name="connsiteY2782" fmla="*/ 3109173 h 6267695"/>
              <a:gd name="connsiteX2783" fmla="*/ 4972945 w 5549367"/>
              <a:gd name="connsiteY2783" fmla="*/ 3096283 h 6267695"/>
              <a:gd name="connsiteX2784" fmla="*/ 4988968 w 5549367"/>
              <a:gd name="connsiteY2784" fmla="*/ 3096044 h 6267695"/>
              <a:gd name="connsiteX2785" fmla="*/ 5021484 w 5549367"/>
              <a:gd name="connsiteY2785" fmla="*/ 3100818 h 6267695"/>
              <a:gd name="connsiteX2786" fmla="*/ 5039862 w 5549367"/>
              <a:gd name="connsiteY2786" fmla="*/ 3098192 h 6267695"/>
              <a:gd name="connsiteX2787" fmla="*/ 5041040 w 5549367"/>
              <a:gd name="connsiteY2787" fmla="*/ 3119199 h 6267695"/>
              <a:gd name="connsiteX2788" fmla="*/ 5042690 w 5549367"/>
              <a:gd name="connsiteY2788" fmla="*/ 3169803 h 6267695"/>
              <a:gd name="connsiteX2789" fmla="*/ 5018656 w 5549367"/>
              <a:gd name="connsiteY2789" fmla="*/ 3188184 h 6267695"/>
              <a:gd name="connsiteX2790" fmla="*/ 5018892 w 5549367"/>
              <a:gd name="connsiteY2790" fmla="*/ 3237837 h 6267695"/>
              <a:gd name="connsiteX2791" fmla="*/ 5020541 w 5549367"/>
              <a:gd name="connsiteY2791" fmla="*/ 3246192 h 6267695"/>
              <a:gd name="connsiteX2792" fmla="*/ 5021955 w 5549367"/>
              <a:gd name="connsiteY2792" fmla="*/ 3245238 h 6267695"/>
              <a:gd name="connsiteX2793" fmla="*/ 5037506 w 5549367"/>
              <a:gd name="connsiteY2793" fmla="*/ 3261948 h 6267695"/>
              <a:gd name="connsiteX2794" fmla="*/ 5046931 w 5549367"/>
              <a:gd name="connsiteY2794" fmla="*/ 3274361 h 6267695"/>
              <a:gd name="connsiteX2795" fmla="*/ 5036799 w 5549367"/>
              <a:gd name="connsiteY2795" fmla="*/ 3287968 h 6267695"/>
              <a:gd name="connsiteX2796" fmla="*/ 5021012 w 5549367"/>
              <a:gd name="connsiteY2796" fmla="*/ 3267438 h 6267695"/>
              <a:gd name="connsiteX2797" fmla="*/ 5014886 w 5549367"/>
              <a:gd name="connsiteY2797" fmla="*/ 3259561 h 6267695"/>
              <a:gd name="connsiteX2798" fmla="*/ 5012294 w 5549367"/>
              <a:gd name="connsiteY2798" fmla="*/ 3260277 h 6267695"/>
              <a:gd name="connsiteX2799" fmla="*/ 4997450 w 5549367"/>
              <a:gd name="connsiteY2799" fmla="*/ 3266961 h 6267695"/>
              <a:gd name="connsiteX2800" fmla="*/ 5008053 w 5549367"/>
              <a:gd name="connsiteY2800" fmla="*/ 3291549 h 6267695"/>
              <a:gd name="connsiteX2801" fmla="*/ 5027139 w 5549367"/>
              <a:gd name="connsiteY2801" fmla="*/ 3306110 h 6267695"/>
              <a:gd name="connsiteX2802" fmla="*/ 5064367 w 5549367"/>
              <a:gd name="connsiteY2802" fmla="*/ 3307781 h 6267695"/>
              <a:gd name="connsiteX2803" fmla="*/ 5070729 w 5549367"/>
              <a:gd name="connsiteY2803" fmla="*/ 3322821 h 6267695"/>
              <a:gd name="connsiteX2804" fmla="*/ 5070965 w 5549367"/>
              <a:gd name="connsiteY2804" fmla="*/ 3322821 h 6267695"/>
              <a:gd name="connsiteX2805" fmla="*/ 5057770 w 5549367"/>
              <a:gd name="connsiteY2805" fmla="*/ 3355047 h 6267695"/>
              <a:gd name="connsiteX2806" fmla="*/ 5039155 w 5549367"/>
              <a:gd name="connsiteY2806" fmla="*/ 3330937 h 6267695"/>
              <a:gd name="connsiteX2807" fmla="*/ 5038449 w 5549367"/>
              <a:gd name="connsiteY2807" fmla="*/ 3359822 h 6267695"/>
              <a:gd name="connsiteX2808" fmla="*/ 5035621 w 5549367"/>
              <a:gd name="connsiteY2808" fmla="*/ 3383693 h 6267695"/>
              <a:gd name="connsiteX2809" fmla="*/ 4964699 w 5549367"/>
              <a:gd name="connsiteY2809" fmla="*/ 3419740 h 6267695"/>
              <a:gd name="connsiteX2810" fmla="*/ 4949383 w 5549367"/>
              <a:gd name="connsiteY2810" fmla="*/ 3432153 h 6267695"/>
              <a:gd name="connsiteX2811" fmla="*/ 4925585 w 5549367"/>
              <a:gd name="connsiteY2811" fmla="*/ 3437882 h 6267695"/>
              <a:gd name="connsiteX2812" fmla="*/ 4941843 w 5549367"/>
              <a:gd name="connsiteY2812" fmla="*/ 3447670 h 6267695"/>
              <a:gd name="connsiteX2813" fmla="*/ 4954567 w 5549367"/>
              <a:gd name="connsiteY2813" fmla="*/ 3444089 h 6267695"/>
              <a:gd name="connsiteX2814" fmla="*/ 4964934 w 5549367"/>
              <a:gd name="connsiteY2814" fmla="*/ 3478464 h 6267695"/>
              <a:gd name="connsiteX2815" fmla="*/ 4951504 w 5549367"/>
              <a:gd name="connsiteY2815" fmla="*/ 3577770 h 6267695"/>
              <a:gd name="connsiteX2816" fmla="*/ 4957394 w 5549367"/>
              <a:gd name="connsiteY2816" fmla="*/ 3609042 h 6267695"/>
              <a:gd name="connsiteX2817" fmla="*/ 4959515 w 5549367"/>
              <a:gd name="connsiteY2817" fmla="*/ 3646282 h 6267695"/>
              <a:gd name="connsiteX2818" fmla="*/ 4930769 w 5549367"/>
              <a:gd name="connsiteY2818" fmla="*/ 3639837 h 6267695"/>
              <a:gd name="connsiteX2819" fmla="*/ 4893776 w 5549367"/>
              <a:gd name="connsiteY2819" fmla="*/ 3643417 h 6267695"/>
              <a:gd name="connsiteX2820" fmla="*/ 4869742 w 5549367"/>
              <a:gd name="connsiteY2820" fmla="*/ 3647953 h 6267695"/>
              <a:gd name="connsiteX2821" fmla="*/ 4869507 w 5549367"/>
              <a:gd name="connsiteY2821" fmla="*/ 3682806 h 6267695"/>
              <a:gd name="connsiteX2822" fmla="*/ 4857961 w 5549367"/>
              <a:gd name="connsiteY2822" fmla="*/ 3684238 h 6267695"/>
              <a:gd name="connsiteX2823" fmla="*/ 4817434 w 5549367"/>
              <a:gd name="connsiteY2823" fmla="*/ 3737711 h 6267695"/>
              <a:gd name="connsiteX2824" fmla="*/ 4762534 w 5549367"/>
              <a:gd name="connsiteY2824" fmla="*/ 3798345 h 6267695"/>
              <a:gd name="connsiteX2825" fmla="*/ 4718708 w 5549367"/>
              <a:gd name="connsiteY2825" fmla="*/ 3856830 h 6267695"/>
              <a:gd name="connsiteX2826" fmla="*/ 4705513 w 5549367"/>
              <a:gd name="connsiteY2826" fmla="*/ 3862082 h 6267695"/>
              <a:gd name="connsiteX2827" fmla="*/ 4705042 w 5549367"/>
              <a:gd name="connsiteY2827" fmla="*/ 3867811 h 6267695"/>
              <a:gd name="connsiteX2828" fmla="*/ 4704335 w 5549367"/>
              <a:gd name="connsiteY2828" fmla="*/ 3886670 h 6267695"/>
              <a:gd name="connsiteX2829" fmla="*/ 4648021 w 5549367"/>
              <a:gd name="connsiteY2829" fmla="*/ 3911019 h 6267695"/>
              <a:gd name="connsiteX2830" fmla="*/ 4591707 w 5549367"/>
              <a:gd name="connsiteY2830" fmla="*/ 3972847 h 6267695"/>
              <a:gd name="connsiteX2831" fmla="*/ 4585581 w 5549367"/>
              <a:gd name="connsiteY2831" fmla="*/ 3981918 h 6267695"/>
              <a:gd name="connsiteX2832" fmla="*/ 4509003 w 5549367"/>
              <a:gd name="connsiteY2832" fmla="*/ 4052101 h 6267695"/>
              <a:gd name="connsiteX2833" fmla="*/ 4482849 w 5549367"/>
              <a:gd name="connsiteY2833" fmla="*/ 4070005 h 6267695"/>
              <a:gd name="connsiteX2834" fmla="*/ 4463764 w 5549367"/>
              <a:gd name="connsiteY2834" fmla="*/ 4064276 h 6267695"/>
              <a:gd name="connsiteX2835" fmla="*/ 4431955 w 5549367"/>
              <a:gd name="connsiteY2835" fmla="*/ 4090296 h 6267695"/>
              <a:gd name="connsiteX2836" fmla="*/ 4429598 w 5549367"/>
              <a:gd name="connsiteY2836" fmla="*/ 4091012 h 6267695"/>
              <a:gd name="connsiteX2837" fmla="*/ 4427006 w 5549367"/>
              <a:gd name="connsiteY2837" fmla="*/ 4090773 h 6267695"/>
              <a:gd name="connsiteX2838" fmla="*/ 4419467 w 5549367"/>
              <a:gd name="connsiteY2838" fmla="*/ 4102709 h 6267695"/>
              <a:gd name="connsiteX2839" fmla="*/ 4398731 w 5549367"/>
              <a:gd name="connsiteY2839" fmla="*/ 4127536 h 6267695"/>
              <a:gd name="connsiteX2840" fmla="*/ 4386479 w 5549367"/>
              <a:gd name="connsiteY2840" fmla="*/ 4140665 h 6267695"/>
              <a:gd name="connsiteX2841" fmla="*/ 4362445 w 5549367"/>
              <a:gd name="connsiteY2841" fmla="*/ 4172176 h 6267695"/>
              <a:gd name="connsiteX2842" fmla="*/ 4360089 w 5549367"/>
              <a:gd name="connsiteY2842" fmla="*/ 4173608 h 6267695"/>
              <a:gd name="connsiteX2843" fmla="*/ 4357497 w 5549367"/>
              <a:gd name="connsiteY2843" fmla="*/ 4173608 h 6267695"/>
              <a:gd name="connsiteX2844" fmla="*/ 4359382 w 5549367"/>
              <a:gd name="connsiteY2844" fmla="*/ 4221351 h 6267695"/>
              <a:gd name="connsiteX2845" fmla="*/ 4324510 w 5549367"/>
              <a:gd name="connsiteY2845" fmla="*/ 4223738 h 6267695"/>
              <a:gd name="connsiteX2846" fmla="*/ 4313671 w 5549367"/>
              <a:gd name="connsiteY2846" fmla="*/ 4256443 h 6267695"/>
              <a:gd name="connsiteX2847" fmla="*/ 4260656 w 5549367"/>
              <a:gd name="connsiteY2847" fmla="*/ 4312541 h 6267695"/>
              <a:gd name="connsiteX2848" fmla="*/ 4216830 w 5549367"/>
              <a:gd name="connsiteY2848" fmla="*/ 4363388 h 6267695"/>
              <a:gd name="connsiteX2849" fmla="*/ 4203164 w 5549367"/>
              <a:gd name="connsiteY2849" fmla="*/ 4380814 h 6267695"/>
              <a:gd name="connsiteX2850" fmla="*/ 4185257 w 5549367"/>
              <a:gd name="connsiteY2850" fmla="*/ 4395853 h 6267695"/>
              <a:gd name="connsiteX2851" fmla="*/ 4156511 w 5549367"/>
              <a:gd name="connsiteY2851" fmla="*/ 4487759 h 6267695"/>
              <a:gd name="connsiteX2852" fmla="*/ 4125644 w 5549367"/>
              <a:gd name="connsiteY2852" fmla="*/ 4488953 h 6267695"/>
              <a:gd name="connsiteX2853" fmla="*/ 4073336 w 5549367"/>
              <a:gd name="connsiteY2853" fmla="*/ 4545052 h 6267695"/>
              <a:gd name="connsiteX2854" fmla="*/ 4007126 w 5549367"/>
              <a:gd name="connsiteY2854" fmla="*/ 4579188 h 6267695"/>
              <a:gd name="connsiteX2855" fmla="*/ 4007126 w 5549367"/>
              <a:gd name="connsiteY2855" fmla="*/ 4579427 h 6267695"/>
              <a:gd name="connsiteX2856" fmla="*/ 3962122 w 5549367"/>
              <a:gd name="connsiteY2856" fmla="*/ 4609983 h 6267695"/>
              <a:gd name="connsiteX2857" fmla="*/ 3962122 w 5549367"/>
              <a:gd name="connsiteY2857" fmla="*/ 4610221 h 6267695"/>
              <a:gd name="connsiteX2858" fmla="*/ 3917589 w 5549367"/>
              <a:gd name="connsiteY2858" fmla="*/ 4661545 h 6267695"/>
              <a:gd name="connsiteX2859" fmla="*/ 3903923 w 5549367"/>
              <a:gd name="connsiteY2859" fmla="*/ 4685656 h 6267695"/>
              <a:gd name="connsiteX2860" fmla="*/ 3932198 w 5549367"/>
              <a:gd name="connsiteY2860" fmla="*/ 4678017 h 6267695"/>
              <a:gd name="connsiteX2861" fmla="*/ 3944450 w 5549367"/>
              <a:gd name="connsiteY2861" fmla="*/ 4671094 h 6267695"/>
              <a:gd name="connsiteX2862" fmla="*/ 3949163 w 5549367"/>
              <a:gd name="connsiteY2862" fmla="*/ 4687804 h 6267695"/>
              <a:gd name="connsiteX2863" fmla="*/ 3905572 w 5549367"/>
              <a:gd name="connsiteY2863" fmla="*/ 4769684 h 6267695"/>
              <a:gd name="connsiteX2864" fmla="*/ 3905337 w 5549367"/>
              <a:gd name="connsiteY2864" fmla="*/ 4788065 h 6267695"/>
              <a:gd name="connsiteX2865" fmla="*/ 3905336 w 5549367"/>
              <a:gd name="connsiteY2865" fmla="*/ 4788069 h 6267695"/>
              <a:gd name="connsiteX2866" fmla="*/ 3905336 w 5549367"/>
              <a:gd name="connsiteY2866" fmla="*/ 4789020 h 6267695"/>
              <a:gd name="connsiteX2867" fmla="*/ 3905337 w 5549367"/>
              <a:gd name="connsiteY2867" fmla="*/ 4789020 h 6267695"/>
              <a:gd name="connsiteX2868" fmla="*/ 3905337 w 5549367"/>
              <a:gd name="connsiteY2868" fmla="*/ 4788065 h 6267695"/>
              <a:gd name="connsiteX2869" fmla="*/ 3935732 w 5549367"/>
              <a:gd name="connsiteY2869" fmla="*/ 4770639 h 6267695"/>
              <a:gd name="connsiteX2870" fmla="*/ 3974610 w 5549367"/>
              <a:gd name="connsiteY2870" fmla="*/ 4756316 h 6267695"/>
              <a:gd name="connsiteX2871" fmla="*/ 3975317 w 5549367"/>
              <a:gd name="connsiteY2871" fmla="*/ 4750587 h 6267695"/>
              <a:gd name="connsiteX2872" fmla="*/ 3999822 w 5549367"/>
              <a:gd name="connsiteY2872" fmla="*/ 4737219 h 6267695"/>
              <a:gd name="connsiteX2873" fmla="*/ 4025740 w 5549367"/>
              <a:gd name="connsiteY2873" fmla="*/ 4693295 h 6267695"/>
              <a:gd name="connsiteX2874" fmla="*/ 4025976 w 5549367"/>
              <a:gd name="connsiteY2874" fmla="*/ 4687088 h 6267695"/>
              <a:gd name="connsiteX2875" fmla="*/ 4046946 w 5549367"/>
              <a:gd name="connsiteY2875" fmla="*/ 4672526 h 6267695"/>
              <a:gd name="connsiteX2876" fmla="*/ 4063440 w 5549367"/>
              <a:gd name="connsiteY2876" fmla="*/ 4672765 h 6267695"/>
              <a:gd name="connsiteX2877" fmla="*/ 4084646 w 5549367"/>
              <a:gd name="connsiteY2877" fmla="*/ 4632183 h 6267695"/>
              <a:gd name="connsiteX2878" fmla="*/ 4127294 w 5549367"/>
              <a:gd name="connsiteY2878" fmla="*/ 4598763 h 6267695"/>
              <a:gd name="connsiteX2879" fmla="*/ 4139310 w 5549367"/>
              <a:gd name="connsiteY2879" fmla="*/ 4585156 h 6267695"/>
              <a:gd name="connsiteX2880" fmla="*/ 4140489 w 5549367"/>
              <a:gd name="connsiteY2880" fmla="*/ 4572504 h 6267695"/>
              <a:gd name="connsiteX2881" fmla="*/ 4164993 w 5549367"/>
              <a:gd name="connsiteY2881" fmla="*/ 4559852 h 6267695"/>
              <a:gd name="connsiteX2882" fmla="*/ 4164758 w 5549367"/>
              <a:gd name="connsiteY2882" fmla="*/ 4559613 h 6267695"/>
              <a:gd name="connsiteX2883" fmla="*/ 4176539 w 5549367"/>
              <a:gd name="connsiteY2883" fmla="*/ 4538845 h 6267695"/>
              <a:gd name="connsiteX2884" fmla="*/ 4205992 w 5549367"/>
              <a:gd name="connsiteY2884" fmla="*/ 4525715 h 6267695"/>
              <a:gd name="connsiteX2885" fmla="*/ 4191147 w 5549367"/>
              <a:gd name="connsiteY2885" fmla="*/ 4554362 h 6267695"/>
              <a:gd name="connsiteX2886" fmla="*/ 4191383 w 5549367"/>
              <a:gd name="connsiteY2886" fmla="*/ 4585156 h 6267695"/>
              <a:gd name="connsiteX2887" fmla="*/ 4203635 w 5549367"/>
              <a:gd name="connsiteY2887" fmla="*/ 4585633 h 6267695"/>
              <a:gd name="connsiteX2888" fmla="*/ 4229790 w 5549367"/>
              <a:gd name="connsiteY2888" fmla="*/ 4540755 h 6267695"/>
              <a:gd name="connsiteX2889" fmla="*/ 4231910 w 5549367"/>
              <a:gd name="connsiteY2889" fmla="*/ 4522135 h 6267695"/>
              <a:gd name="connsiteX2890" fmla="*/ 4247226 w 5549367"/>
              <a:gd name="connsiteY2890" fmla="*/ 4509960 h 6267695"/>
              <a:gd name="connsiteX2891" fmla="*/ 4250760 w 5549367"/>
              <a:gd name="connsiteY2891" fmla="*/ 4528103 h 6267695"/>
              <a:gd name="connsiteX2892" fmla="*/ 4242042 w 5549367"/>
              <a:gd name="connsiteY2892" fmla="*/ 4547916 h 6267695"/>
              <a:gd name="connsiteX2893" fmla="*/ 4217066 w 5549367"/>
              <a:gd name="connsiteY2893" fmla="*/ 4598524 h 6267695"/>
              <a:gd name="connsiteX2894" fmla="*/ 4201751 w 5549367"/>
              <a:gd name="connsiteY2894" fmla="*/ 4620964 h 6267695"/>
              <a:gd name="connsiteX2895" fmla="*/ 4150149 w 5549367"/>
              <a:gd name="connsiteY2895" fmla="*/ 4684940 h 6267695"/>
              <a:gd name="connsiteX2896" fmla="*/ 4114806 w 5549367"/>
              <a:gd name="connsiteY2896" fmla="*/ 4725522 h 6267695"/>
              <a:gd name="connsiteX2897" fmla="*/ 4102082 w 5549367"/>
              <a:gd name="connsiteY2897" fmla="*/ 4737696 h 6267695"/>
              <a:gd name="connsiteX2898" fmla="*/ 4076870 w 5549367"/>
              <a:gd name="connsiteY2898" fmla="*/ 4757510 h 6267695"/>
              <a:gd name="connsiteX2899" fmla="*/ 4075692 w 5549367"/>
              <a:gd name="connsiteY2899" fmla="*/ 4763000 h 6267695"/>
              <a:gd name="connsiteX2900" fmla="*/ 4032573 w 5549367"/>
              <a:gd name="connsiteY2900" fmla="*/ 4826260 h 6267695"/>
              <a:gd name="connsiteX2901" fmla="*/ 4025504 w 5549367"/>
              <a:gd name="connsiteY2901" fmla="*/ 4864216 h 6267695"/>
              <a:gd name="connsiteX2902" fmla="*/ 3995580 w 5549367"/>
              <a:gd name="connsiteY2902" fmla="*/ 4890953 h 6267695"/>
              <a:gd name="connsiteX2903" fmla="*/ 3969426 w 5549367"/>
              <a:gd name="connsiteY2903" fmla="*/ 4917211 h 6267695"/>
              <a:gd name="connsiteX2904" fmla="*/ 3930548 w 5549367"/>
              <a:gd name="connsiteY2904" fmla="*/ 4910050 h 6267695"/>
              <a:gd name="connsiteX2905" fmla="*/ 3925836 w 5549367"/>
              <a:gd name="connsiteY2905" fmla="*/ 4924134 h 6267695"/>
              <a:gd name="connsiteX2906" fmla="*/ 3874706 w 5549367"/>
              <a:gd name="connsiteY2906" fmla="*/ 4998614 h 6267695"/>
              <a:gd name="connsiteX2907" fmla="*/ 3860568 w 5549367"/>
              <a:gd name="connsiteY2907" fmla="*/ 5010072 h 6267695"/>
              <a:gd name="connsiteX2908" fmla="*/ 3860568 w 5549367"/>
              <a:gd name="connsiteY2908" fmla="*/ 5010311 h 6267695"/>
              <a:gd name="connsiteX2909" fmla="*/ 3841718 w 5549367"/>
              <a:gd name="connsiteY2909" fmla="*/ 5017234 h 6267695"/>
              <a:gd name="connsiteX2910" fmla="*/ 3841718 w 5549367"/>
              <a:gd name="connsiteY2910" fmla="*/ 5029647 h 6267695"/>
              <a:gd name="connsiteX2911" fmla="*/ 3787525 w 5549367"/>
              <a:gd name="connsiteY2911" fmla="*/ 5046596 h 6267695"/>
              <a:gd name="connsiteX2912" fmla="*/ 3783991 w 5549367"/>
              <a:gd name="connsiteY2912" fmla="*/ 5048267 h 6267695"/>
              <a:gd name="connsiteX2913" fmla="*/ 3771738 w 5549367"/>
              <a:gd name="connsiteY2913" fmla="*/ 5042538 h 6267695"/>
              <a:gd name="connsiteX2914" fmla="*/ 3733803 w 5549367"/>
              <a:gd name="connsiteY2914" fmla="*/ 5016995 h 6267695"/>
              <a:gd name="connsiteX2915" fmla="*/ 3707649 w 5549367"/>
              <a:gd name="connsiteY2915" fmla="*/ 4975936 h 6267695"/>
              <a:gd name="connsiteX2916" fmla="*/ 3619526 w 5549367"/>
              <a:gd name="connsiteY2916" fmla="*/ 5054951 h 6267695"/>
              <a:gd name="connsiteX2917" fmla="*/ 3454825 w 5549367"/>
              <a:gd name="connsiteY2917" fmla="*/ 5112959 h 6267695"/>
              <a:gd name="connsiteX2918" fmla="*/ 3390500 w 5549367"/>
              <a:gd name="connsiteY2918" fmla="*/ 5130863 h 6267695"/>
              <a:gd name="connsiteX2919" fmla="*/ 3352800 w 5549367"/>
              <a:gd name="connsiteY2919" fmla="*/ 5131818 h 6267695"/>
              <a:gd name="connsiteX2920" fmla="*/ 3316750 w 5549367"/>
              <a:gd name="connsiteY2920" fmla="*/ 5159748 h 6267695"/>
              <a:gd name="connsiteX2921" fmla="*/ 3309917 w 5549367"/>
              <a:gd name="connsiteY2921" fmla="*/ 5169535 h 6267695"/>
              <a:gd name="connsiteX2922" fmla="*/ 3297193 w 5549367"/>
              <a:gd name="connsiteY2922" fmla="*/ 5209640 h 6267695"/>
              <a:gd name="connsiteX2923" fmla="*/ 3263735 w 5549367"/>
              <a:gd name="connsiteY2923" fmla="*/ 5175981 h 6267695"/>
              <a:gd name="connsiteX2924" fmla="*/ 3251011 w 5549367"/>
              <a:gd name="connsiteY2924" fmla="*/ 5132534 h 6267695"/>
              <a:gd name="connsiteX2925" fmla="*/ 3236874 w 5549367"/>
              <a:gd name="connsiteY2925" fmla="*/ 5106514 h 6267695"/>
              <a:gd name="connsiteX2926" fmla="*/ 3206243 w 5549367"/>
              <a:gd name="connsiteY2926" fmla="*/ 5099114 h 6267695"/>
              <a:gd name="connsiteX2927" fmla="*/ 3178911 w 5549367"/>
              <a:gd name="connsiteY2927" fmla="*/ 5128237 h 6267695"/>
              <a:gd name="connsiteX2928" fmla="*/ 3159118 w 5549367"/>
              <a:gd name="connsiteY2928" fmla="*/ 5127999 h 6267695"/>
              <a:gd name="connsiteX2929" fmla="*/ 3166423 w 5549367"/>
              <a:gd name="connsiteY2929" fmla="*/ 5113676 h 6267695"/>
              <a:gd name="connsiteX2930" fmla="*/ 3199881 w 5549367"/>
              <a:gd name="connsiteY2930" fmla="*/ 5085984 h 6267695"/>
              <a:gd name="connsiteX2931" fmla="*/ 3225093 w 5549367"/>
              <a:gd name="connsiteY2931" fmla="*/ 5054474 h 6267695"/>
              <a:gd name="connsiteX2932" fmla="*/ 3230512 w 5549367"/>
              <a:gd name="connsiteY2932" fmla="*/ 5048506 h 6267695"/>
              <a:gd name="connsiteX2933" fmla="*/ 3230512 w 5549367"/>
              <a:gd name="connsiteY2933" fmla="*/ 5048267 h 6267695"/>
              <a:gd name="connsiteX2934" fmla="*/ 3238052 w 5549367"/>
              <a:gd name="connsiteY2934" fmla="*/ 5010789 h 6267695"/>
              <a:gd name="connsiteX2935" fmla="*/ 3256902 w 5549367"/>
              <a:gd name="connsiteY2935" fmla="*/ 4971878 h 6267695"/>
              <a:gd name="connsiteX2936" fmla="*/ 3371179 w 5549367"/>
              <a:gd name="connsiteY2936" fmla="*/ 4877107 h 6267695"/>
              <a:gd name="connsiteX2937" fmla="*/ 3396391 w 5549367"/>
              <a:gd name="connsiteY2937" fmla="*/ 4851803 h 6267695"/>
              <a:gd name="connsiteX2938" fmla="*/ 3402753 w 5549367"/>
              <a:gd name="connsiteY2938" fmla="*/ 4838196 h 6267695"/>
              <a:gd name="connsiteX2939" fmla="*/ 3415476 w 5549367"/>
              <a:gd name="connsiteY2939" fmla="*/ 4763478 h 6267695"/>
              <a:gd name="connsiteX2940" fmla="*/ 3383431 w 5549367"/>
              <a:gd name="connsiteY2940" fmla="*/ 4744380 h 6267695"/>
              <a:gd name="connsiteX2941" fmla="*/ 3396391 w 5549367"/>
              <a:gd name="connsiteY2941" fmla="*/ 4724805 h 6267695"/>
              <a:gd name="connsiteX2942" fmla="*/ 3391207 w 5549367"/>
              <a:gd name="connsiteY2942" fmla="*/ 4695921 h 6267695"/>
              <a:gd name="connsiteX2943" fmla="*/ 3382253 w 5549367"/>
              <a:gd name="connsiteY2943" fmla="*/ 4711915 h 6267695"/>
              <a:gd name="connsiteX2944" fmla="*/ 3345967 w 5549367"/>
              <a:gd name="connsiteY2944" fmla="*/ 4722896 h 6267695"/>
              <a:gd name="connsiteX2945" fmla="*/ 3251011 w 5549367"/>
              <a:gd name="connsiteY2945" fmla="*/ 4763000 h 6267695"/>
              <a:gd name="connsiteX2946" fmla="*/ 3270097 w 5549367"/>
              <a:gd name="connsiteY2946" fmla="*/ 4788543 h 6267695"/>
              <a:gd name="connsiteX2947" fmla="*/ 3271510 w 5549367"/>
              <a:gd name="connsiteY2947" fmla="*/ 4789259 h 6267695"/>
              <a:gd name="connsiteX2948" fmla="*/ 3283056 w 5549367"/>
              <a:gd name="connsiteY2948" fmla="*/ 4801195 h 6267695"/>
              <a:gd name="connsiteX2949" fmla="*/ 3275516 w 5549367"/>
              <a:gd name="connsiteY2949" fmla="*/ 4838435 h 6267695"/>
              <a:gd name="connsiteX2950" fmla="*/ 3251247 w 5549367"/>
              <a:gd name="connsiteY2950" fmla="*/ 4826976 h 6267695"/>
              <a:gd name="connsiteX2951" fmla="*/ 3219202 w 5549367"/>
              <a:gd name="connsiteY2951" fmla="*/ 4807879 h 6267695"/>
              <a:gd name="connsiteX2952" fmla="*/ 3218967 w 5549367"/>
              <a:gd name="connsiteY2952" fmla="*/ 4807879 h 6267695"/>
              <a:gd name="connsiteX2953" fmla="*/ 3168308 w 5549367"/>
              <a:gd name="connsiteY2953" fmla="*/ 4788543 h 6267695"/>
              <a:gd name="connsiteX2954" fmla="*/ 3097149 w 5549367"/>
              <a:gd name="connsiteY2954" fmla="*/ 4798330 h 6267695"/>
              <a:gd name="connsiteX2955" fmla="*/ 3046255 w 5549367"/>
              <a:gd name="connsiteY2955" fmla="*/ 4819099 h 6267695"/>
              <a:gd name="connsiteX2956" fmla="*/ 3034709 w 5549367"/>
              <a:gd name="connsiteY2956" fmla="*/ 4794988 h 6267695"/>
              <a:gd name="connsiteX2957" fmla="*/ 3029054 w 5549367"/>
              <a:gd name="connsiteY2957" fmla="*/ 4788304 h 6267695"/>
              <a:gd name="connsiteX2958" fmla="*/ 2979102 w 5549367"/>
              <a:gd name="connsiteY2958" fmla="*/ 4742471 h 6267695"/>
              <a:gd name="connsiteX2959" fmla="*/ 2959074 w 5549367"/>
              <a:gd name="connsiteY2959" fmla="*/ 4749632 h 6267695"/>
              <a:gd name="connsiteX2960" fmla="*/ 2952477 w 5549367"/>
              <a:gd name="connsiteY2960" fmla="*/ 4738651 h 6267695"/>
              <a:gd name="connsiteX2961" fmla="*/ 2921139 w 5549367"/>
              <a:gd name="connsiteY2961" fmla="*/ 4726238 h 6267695"/>
              <a:gd name="connsiteX2962" fmla="*/ 2890272 w 5549367"/>
              <a:gd name="connsiteY2962" fmla="*/ 4731012 h 6267695"/>
              <a:gd name="connsiteX2963" fmla="*/ 2878020 w 5549367"/>
              <a:gd name="connsiteY2963" fmla="*/ 4770162 h 6267695"/>
              <a:gd name="connsiteX2964" fmla="*/ 2863882 w 5549367"/>
              <a:gd name="connsiteY2964" fmla="*/ 4775652 h 6267695"/>
              <a:gd name="connsiteX2965" fmla="*/ 2849981 w 5549367"/>
              <a:gd name="connsiteY2965" fmla="*/ 4782098 h 6267695"/>
              <a:gd name="connsiteX2966" fmla="*/ 2832545 w 5549367"/>
              <a:gd name="connsiteY2966" fmla="*/ 4782336 h 6267695"/>
              <a:gd name="connsiteX2967" fmla="*/ 2812752 w 5549367"/>
              <a:gd name="connsiteY2967" fmla="*/ 4807640 h 6267695"/>
              <a:gd name="connsiteX2968" fmla="*/ 2800029 w 5549367"/>
              <a:gd name="connsiteY2968" fmla="*/ 4776130 h 6267695"/>
              <a:gd name="connsiteX2969" fmla="*/ 2781179 w 5549367"/>
              <a:gd name="connsiteY2969" fmla="*/ 4782814 h 6267695"/>
              <a:gd name="connsiteX2970" fmla="*/ 2762329 w 5549367"/>
              <a:gd name="connsiteY2970" fmla="*/ 4789020 h 6267695"/>
              <a:gd name="connsiteX2971" fmla="*/ 2724394 w 5549367"/>
              <a:gd name="connsiteY2971" fmla="*/ 4807640 h 6267695"/>
              <a:gd name="connsiteX2972" fmla="*/ 2705779 w 5549367"/>
              <a:gd name="connsiteY2972" fmla="*/ 4821009 h 6267695"/>
              <a:gd name="connsiteX2973" fmla="*/ 2643339 w 5549367"/>
              <a:gd name="connsiteY2973" fmla="*/ 4840106 h 6267695"/>
              <a:gd name="connsiteX2974" fmla="*/ 2590088 w 5549367"/>
              <a:gd name="connsiteY2974" fmla="*/ 4864932 h 6267695"/>
              <a:gd name="connsiteX2975" fmla="*/ 2577600 w 5549367"/>
              <a:gd name="connsiteY2975" fmla="*/ 4890475 h 6267695"/>
              <a:gd name="connsiteX2976" fmla="*/ 2559457 w 5549367"/>
              <a:gd name="connsiteY2976" fmla="*/ 4888327 h 6267695"/>
              <a:gd name="connsiteX2977" fmla="*/ 2527884 w 5549367"/>
              <a:gd name="connsiteY2977" fmla="*/ 4863500 h 6267695"/>
              <a:gd name="connsiteX2978" fmla="*/ 2514453 w 5549367"/>
              <a:gd name="connsiteY2978" fmla="*/ 4864932 h 6267695"/>
              <a:gd name="connsiteX2979" fmla="*/ 2479346 w 5549367"/>
              <a:gd name="connsiteY2979" fmla="*/ 4877346 h 6267695"/>
              <a:gd name="connsiteX2980" fmla="*/ 2438583 w 5549367"/>
              <a:gd name="connsiteY2980" fmla="*/ 4884507 h 6267695"/>
              <a:gd name="connsiteX2981" fmla="*/ 2412664 w 5549367"/>
              <a:gd name="connsiteY2981" fmla="*/ 4915302 h 6267695"/>
              <a:gd name="connsiteX2982" fmla="*/ 2373315 w 5549367"/>
              <a:gd name="connsiteY2982" fmla="*/ 4914586 h 6267695"/>
              <a:gd name="connsiteX2983" fmla="*/ 2355879 w 5549367"/>
              <a:gd name="connsiteY2983" fmla="*/ 4909095 h 6267695"/>
              <a:gd name="connsiteX2984" fmla="*/ 2343862 w 5549367"/>
              <a:gd name="connsiteY2984" fmla="*/ 4903127 h 6267695"/>
              <a:gd name="connsiteX2985" fmla="*/ 2337265 w 5549367"/>
              <a:gd name="connsiteY2985" fmla="*/ 4895250 h 6267695"/>
              <a:gd name="connsiteX2986" fmla="*/ 2311817 w 5549367"/>
              <a:gd name="connsiteY2986" fmla="*/ 4890236 h 6267695"/>
              <a:gd name="connsiteX2987" fmla="*/ 2305220 w 5549367"/>
              <a:gd name="connsiteY2987" fmla="*/ 4890475 h 6267695"/>
              <a:gd name="connsiteX2988" fmla="*/ 2300743 w 5549367"/>
              <a:gd name="connsiteY2988" fmla="*/ 4890953 h 6267695"/>
              <a:gd name="connsiteX2989" fmla="*/ 2300508 w 5549367"/>
              <a:gd name="connsiteY2989" fmla="*/ 4890953 h 6267695"/>
              <a:gd name="connsiteX2990" fmla="*/ 2267285 w 5549367"/>
              <a:gd name="connsiteY2990" fmla="*/ 4916257 h 6267695"/>
              <a:gd name="connsiteX2991" fmla="*/ 2248906 w 5549367"/>
              <a:gd name="connsiteY2991" fmla="*/ 4935115 h 6267695"/>
              <a:gd name="connsiteX2992" fmla="*/ 2254090 w 5549367"/>
              <a:gd name="connsiteY2992" fmla="*/ 4964477 h 6267695"/>
              <a:gd name="connsiteX2993" fmla="*/ 2272233 w 5549367"/>
              <a:gd name="connsiteY2993" fmla="*/ 4964477 h 6267695"/>
              <a:gd name="connsiteX2994" fmla="*/ 2296502 w 5549367"/>
              <a:gd name="connsiteY2994" fmla="*/ 4982381 h 6267695"/>
              <a:gd name="connsiteX2995" fmla="*/ 2288255 w 5549367"/>
              <a:gd name="connsiteY2995" fmla="*/ 4993362 h 6267695"/>
              <a:gd name="connsiteX2996" fmla="*/ 2266342 w 5549367"/>
              <a:gd name="connsiteY2996" fmla="*/ 5010789 h 6267695"/>
              <a:gd name="connsiteX2997" fmla="*/ 2236654 w 5549367"/>
              <a:gd name="connsiteY2997" fmla="*/ 5034660 h 6267695"/>
              <a:gd name="connsiteX2998" fmla="*/ 2222516 w 5549367"/>
              <a:gd name="connsiteY2998" fmla="*/ 5029886 h 6267695"/>
              <a:gd name="connsiteX2999" fmla="*/ 2219924 w 5549367"/>
              <a:gd name="connsiteY2999" fmla="*/ 5017473 h 6267695"/>
              <a:gd name="connsiteX3000" fmla="*/ 2247257 w 5549367"/>
              <a:gd name="connsiteY3000" fmla="*/ 5004343 h 6267695"/>
              <a:gd name="connsiteX3001" fmla="*/ 2228643 w 5549367"/>
              <a:gd name="connsiteY3001" fmla="*/ 4960419 h 6267695"/>
              <a:gd name="connsiteX3002" fmla="*/ 2172329 w 5549367"/>
              <a:gd name="connsiteY3002" fmla="*/ 4981426 h 6267695"/>
              <a:gd name="connsiteX3003" fmla="*/ 2172329 w 5549367"/>
              <a:gd name="connsiteY3003" fmla="*/ 4981665 h 6267695"/>
              <a:gd name="connsiteX3004" fmla="*/ 2170679 w 5549367"/>
              <a:gd name="connsiteY3004" fmla="*/ 4991452 h 6267695"/>
              <a:gd name="connsiteX3005" fmla="*/ 2146174 w 5549367"/>
              <a:gd name="connsiteY3005" fmla="*/ 4991691 h 6267695"/>
              <a:gd name="connsiteX3006" fmla="*/ 2139813 w 5549367"/>
              <a:gd name="connsiteY3006" fmla="*/ 4991691 h 6267695"/>
              <a:gd name="connsiteX3007" fmla="*/ 2115072 w 5549367"/>
              <a:gd name="connsiteY3007" fmla="*/ 5012460 h 6267695"/>
              <a:gd name="connsiteX3008" fmla="*/ 2106590 w 5549367"/>
              <a:gd name="connsiteY3008" fmla="*/ 5029647 h 6267695"/>
              <a:gd name="connsiteX3009" fmla="*/ 2084677 w 5549367"/>
              <a:gd name="connsiteY3009" fmla="*/ 5050416 h 6267695"/>
              <a:gd name="connsiteX3010" fmla="*/ 2084912 w 5549367"/>
              <a:gd name="connsiteY3010" fmla="*/ 5050416 h 6267695"/>
              <a:gd name="connsiteX3011" fmla="*/ 2065591 w 5549367"/>
              <a:gd name="connsiteY3011" fmla="*/ 5073571 h 6267695"/>
              <a:gd name="connsiteX3012" fmla="*/ 2027656 w 5549367"/>
              <a:gd name="connsiteY3012" fmla="*/ 5094340 h 6267695"/>
              <a:gd name="connsiteX3013" fmla="*/ 2048862 w 5549367"/>
              <a:gd name="connsiteY3013" fmla="*/ 5112243 h 6267695"/>
              <a:gd name="connsiteX3014" fmla="*/ 1993726 w 5549367"/>
              <a:gd name="connsiteY3014" fmla="*/ 5116779 h 6267695"/>
              <a:gd name="connsiteX3015" fmla="*/ 1962860 w 5549367"/>
              <a:gd name="connsiteY3015" fmla="*/ 5139934 h 6267695"/>
              <a:gd name="connsiteX3016" fmla="*/ 1942360 w 5549367"/>
              <a:gd name="connsiteY3016" fmla="*/ 5156406 h 6267695"/>
              <a:gd name="connsiteX3017" fmla="*/ 1918327 w 5549367"/>
              <a:gd name="connsiteY3017" fmla="*/ 5157122 h 6267695"/>
              <a:gd name="connsiteX3018" fmla="*/ 1927987 w 5549367"/>
              <a:gd name="connsiteY3018" fmla="*/ 5174071 h 6267695"/>
              <a:gd name="connsiteX3019" fmla="*/ 1910551 w 5549367"/>
              <a:gd name="connsiteY3019" fmla="*/ 5164522 h 6267695"/>
              <a:gd name="connsiteX3020" fmla="*/ 1906074 w 5549367"/>
              <a:gd name="connsiteY3020" fmla="*/ 5163329 h 6267695"/>
              <a:gd name="connsiteX3021" fmla="*/ 1904425 w 5549367"/>
              <a:gd name="connsiteY3021" fmla="*/ 5168819 h 6267695"/>
              <a:gd name="connsiteX3022" fmla="*/ 1903483 w 5549367"/>
              <a:gd name="connsiteY3022" fmla="*/ 5184575 h 6267695"/>
              <a:gd name="connsiteX3023" fmla="*/ 1881098 w 5549367"/>
              <a:gd name="connsiteY3023" fmla="*/ 5217995 h 6267695"/>
              <a:gd name="connsiteX3024" fmla="*/ 1880156 w 5549367"/>
              <a:gd name="connsiteY3024" fmla="*/ 5221098 h 6267695"/>
              <a:gd name="connsiteX3025" fmla="*/ 1880627 w 5549367"/>
              <a:gd name="connsiteY3025" fmla="*/ 5221098 h 6267695"/>
              <a:gd name="connsiteX3026" fmla="*/ 1841278 w 5549367"/>
              <a:gd name="connsiteY3026" fmla="*/ 5231363 h 6267695"/>
              <a:gd name="connsiteX3027" fmla="*/ 1829026 w 5549367"/>
              <a:gd name="connsiteY3027" fmla="*/ 5258816 h 6267695"/>
              <a:gd name="connsiteX3028" fmla="*/ 1895471 w 5549367"/>
              <a:gd name="connsiteY3028" fmla="*/ 5232079 h 6267695"/>
              <a:gd name="connsiteX3029" fmla="*/ 1948958 w 5549367"/>
              <a:gd name="connsiteY3029" fmla="*/ 5237331 h 6267695"/>
              <a:gd name="connsiteX3030" fmla="*/ 1981003 w 5549367"/>
              <a:gd name="connsiteY3030" fmla="*/ 5233034 h 6267695"/>
              <a:gd name="connsiteX3031" fmla="*/ 1976997 w 5549367"/>
              <a:gd name="connsiteY3031" fmla="*/ 5253564 h 6267695"/>
              <a:gd name="connsiteX3032" fmla="*/ 1969221 w 5549367"/>
              <a:gd name="connsiteY3032" fmla="*/ 5246402 h 6267695"/>
              <a:gd name="connsiteX3033" fmla="*/ 1968043 w 5549367"/>
              <a:gd name="connsiteY3033" fmla="*/ 5246402 h 6267695"/>
              <a:gd name="connsiteX3034" fmla="*/ 1952963 w 5549367"/>
              <a:gd name="connsiteY3034" fmla="*/ 5261203 h 6267695"/>
              <a:gd name="connsiteX3035" fmla="*/ 1948487 w 5549367"/>
              <a:gd name="connsiteY3035" fmla="*/ 5270990 h 6267695"/>
              <a:gd name="connsiteX3036" fmla="*/ 1935056 w 5549367"/>
              <a:gd name="connsiteY3036" fmla="*/ 5295339 h 6267695"/>
              <a:gd name="connsiteX3037" fmla="*/ 1929401 w 5549367"/>
              <a:gd name="connsiteY3037" fmla="*/ 5307275 h 6267695"/>
              <a:gd name="connsiteX3038" fmla="*/ 1905132 w 5549367"/>
              <a:gd name="connsiteY3038" fmla="*/ 5282926 h 6267695"/>
              <a:gd name="connsiteX3039" fmla="*/ 1872852 w 5549367"/>
              <a:gd name="connsiteY3039" fmla="*/ 5296772 h 6267695"/>
              <a:gd name="connsiteX3040" fmla="*/ 1885340 w 5549367"/>
              <a:gd name="connsiteY3040" fmla="*/ 5328282 h 6267695"/>
              <a:gd name="connsiteX3041" fmla="*/ 1882041 w 5549367"/>
              <a:gd name="connsiteY3041" fmla="*/ 5334966 h 6267695"/>
              <a:gd name="connsiteX3042" fmla="*/ 1875915 w 5549367"/>
              <a:gd name="connsiteY3042" fmla="*/ 5337115 h 6267695"/>
              <a:gd name="connsiteX3043" fmla="*/ 1858243 w 5549367"/>
              <a:gd name="connsiteY3043" fmla="*/ 5336876 h 6267695"/>
              <a:gd name="connsiteX3044" fmla="*/ 1822664 w 5549367"/>
              <a:gd name="connsiteY3044" fmla="*/ 5334728 h 6267695"/>
              <a:gd name="connsiteX3045" fmla="*/ 1822428 w 5549367"/>
              <a:gd name="connsiteY3045" fmla="*/ 5334966 h 6267695"/>
              <a:gd name="connsiteX3046" fmla="*/ 1822193 w 5549367"/>
              <a:gd name="connsiteY3046" fmla="*/ 5334966 h 6267695"/>
              <a:gd name="connsiteX3047" fmla="*/ 1822428 w 5549367"/>
              <a:gd name="connsiteY3047" fmla="*/ 5340695 h 6267695"/>
              <a:gd name="connsiteX3048" fmla="*/ 1806170 w 5549367"/>
              <a:gd name="connsiteY3048" fmla="*/ 5371967 h 6267695"/>
              <a:gd name="connsiteX3049" fmla="*/ 1778367 w 5549367"/>
              <a:gd name="connsiteY3049" fmla="*/ 5371490 h 6267695"/>
              <a:gd name="connsiteX3050" fmla="*/ 1772241 w 5549367"/>
              <a:gd name="connsiteY3050" fmla="*/ 5378890 h 6267695"/>
              <a:gd name="connsiteX3051" fmla="*/ 1765643 w 5549367"/>
              <a:gd name="connsiteY3051" fmla="*/ 5398226 h 6267695"/>
              <a:gd name="connsiteX3052" fmla="*/ 1745615 w 5549367"/>
              <a:gd name="connsiteY3052" fmla="*/ 5403239 h 6267695"/>
              <a:gd name="connsiteX3053" fmla="*/ 1752448 w 5549367"/>
              <a:gd name="connsiteY3053" fmla="*/ 5391303 h 6267695"/>
              <a:gd name="connsiteX3054" fmla="*/ 1752684 w 5549367"/>
              <a:gd name="connsiteY3054" fmla="*/ 5379129 h 6267695"/>
              <a:gd name="connsiteX3055" fmla="*/ 1751506 w 5549367"/>
              <a:gd name="connsiteY3055" fmla="*/ 5373161 h 6267695"/>
              <a:gd name="connsiteX3056" fmla="*/ 1739018 w 5549367"/>
              <a:gd name="connsiteY3056" fmla="*/ 5365761 h 6267695"/>
              <a:gd name="connsiteX3057" fmla="*/ 1715455 w 5549367"/>
              <a:gd name="connsiteY3057" fmla="*/ 5372922 h 6267695"/>
              <a:gd name="connsiteX3058" fmla="*/ 1510935 w 5549367"/>
              <a:gd name="connsiteY3058" fmla="*/ 5370535 h 6267695"/>
              <a:gd name="connsiteX3059" fmla="*/ 1447788 w 5549367"/>
              <a:gd name="connsiteY3059" fmla="*/ 5371013 h 6267695"/>
              <a:gd name="connsiteX3060" fmla="*/ 1439776 w 5549367"/>
              <a:gd name="connsiteY3060" fmla="*/ 5373877 h 6267695"/>
              <a:gd name="connsiteX3061" fmla="*/ 1440248 w 5549367"/>
              <a:gd name="connsiteY3061" fmla="*/ 5374116 h 6267695"/>
              <a:gd name="connsiteX3062" fmla="*/ 1476769 w 5549367"/>
              <a:gd name="connsiteY3062" fmla="*/ 5378174 h 6267695"/>
              <a:gd name="connsiteX3063" fmla="*/ 1492792 w 5549367"/>
              <a:gd name="connsiteY3063" fmla="*/ 5379606 h 6267695"/>
              <a:gd name="connsiteX3064" fmla="*/ 1520831 w 5549367"/>
              <a:gd name="connsiteY3064" fmla="*/ 5379129 h 6267695"/>
              <a:gd name="connsiteX3065" fmla="*/ 1708622 w 5549367"/>
              <a:gd name="connsiteY3065" fmla="*/ 5379368 h 6267695"/>
              <a:gd name="connsiteX3066" fmla="*/ 1692600 w 5549367"/>
              <a:gd name="connsiteY3066" fmla="*/ 5396317 h 6267695"/>
              <a:gd name="connsiteX3067" fmla="*/ 1693542 w 5549367"/>
              <a:gd name="connsiteY3067" fmla="*/ 5408969 h 6267695"/>
              <a:gd name="connsiteX3068" fmla="*/ 1692129 w 5549367"/>
              <a:gd name="connsiteY3068" fmla="*/ 5413265 h 6267695"/>
              <a:gd name="connsiteX3069" fmla="*/ 1714513 w 5549367"/>
              <a:gd name="connsiteY3069" fmla="*/ 5430453 h 6267695"/>
              <a:gd name="connsiteX3070" fmla="*/ 1702025 w 5549367"/>
              <a:gd name="connsiteY3070" fmla="*/ 5436182 h 6267695"/>
              <a:gd name="connsiteX3071" fmla="*/ 1625447 w 5549367"/>
              <a:gd name="connsiteY3071" fmla="*/ 5442628 h 6267695"/>
              <a:gd name="connsiteX3072" fmla="*/ 1627568 w 5549367"/>
              <a:gd name="connsiteY3072" fmla="*/ 5483448 h 6267695"/>
              <a:gd name="connsiteX3073" fmla="*/ 1599529 w 5549367"/>
              <a:gd name="connsiteY3073" fmla="*/ 5480822 h 6267695"/>
              <a:gd name="connsiteX3074" fmla="*/ 1584920 w 5549367"/>
              <a:gd name="connsiteY3074" fmla="*/ 5501829 h 6267695"/>
              <a:gd name="connsiteX3075" fmla="*/ 1574788 w 5549367"/>
              <a:gd name="connsiteY3075" fmla="*/ 5513288 h 6267695"/>
              <a:gd name="connsiteX3076" fmla="*/ 1542979 w 5549367"/>
              <a:gd name="connsiteY3076" fmla="*/ 5512572 h 6267695"/>
              <a:gd name="connsiteX3077" fmla="*/ 1473235 w 5549367"/>
              <a:gd name="connsiteY3077" fmla="*/ 5576070 h 6267695"/>
              <a:gd name="connsiteX3078" fmla="*/ 1460276 w 5549367"/>
              <a:gd name="connsiteY3078" fmla="*/ 5588722 h 6267695"/>
              <a:gd name="connsiteX3079" fmla="*/ 1397364 w 5549367"/>
              <a:gd name="connsiteY3079" fmla="*/ 5657234 h 6267695"/>
              <a:gd name="connsiteX3080" fmla="*/ 1387232 w 5549367"/>
              <a:gd name="connsiteY3080" fmla="*/ 5668693 h 6267695"/>
              <a:gd name="connsiteX3081" fmla="*/ 1371917 w 5549367"/>
              <a:gd name="connsiteY3081" fmla="*/ 5671557 h 6267695"/>
              <a:gd name="connsiteX3082" fmla="*/ 1333275 w 5549367"/>
              <a:gd name="connsiteY3082" fmla="*/ 5678719 h 6267695"/>
              <a:gd name="connsiteX3083" fmla="*/ 1268950 w 5549367"/>
              <a:gd name="connsiteY3083" fmla="*/ 5717391 h 6267695"/>
              <a:gd name="connsiteX3084" fmla="*/ 1251278 w 5549367"/>
              <a:gd name="connsiteY3084" fmla="*/ 5716197 h 6267695"/>
              <a:gd name="connsiteX3085" fmla="*/ 1250571 w 5549367"/>
              <a:gd name="connsiteY3085" fmla="*/ 5715481 h 6267695"/>
              <a:gd name="connsiteX3086" fmla="*/ 1218063 w 5549367"/>
              <a:gd name="connsiteY3086" fmla="*/ 5721449 h 6267695"/>
              <a:gd name="connsiteX3087" fmla="*/ 1205575 w 5549367"/>
              <a:gd name="connsiteY3087" fmla="*/ 5723120 h 6267695"/>
              <a:gd name="connsiteX3088" fmla="*/ 1184605 w 5549367"/>
              <a:gd name="connsiteY3088" fmla="*/ 5713571 h 6267695"/>
              <a:gd name="connsiteX3089" fmla="*/ 1191438 w 5549367"/>
              <a:gd name="connsiteY3089" fmla="*/ 5744843 h 6267695"/>
              <a:gd name="connsiteX3090" fmla="*/ 1161985 w 5549367"/>
              <a:gd name="connsiteY3090" fmla="*/ 5728849 h 6267695"/>
              <a:gd name="connsiteX3091" fmla="*/ 1149261 w 5549367"/>
              <a:gd name="connsiteY3091" fmla="*/ 5751766 h 6267695"/>
              <a:gd name="connsiteX3092" fmla="*/ 1140543 w 5549367"/>
              <a:gd name="connsiteY3092" fmla="*/ 5763463 h 6267695"/>
              <a:gd name="connsiteX3093" fmla="*/ 1127113 w 5549367"/>
              <a:gd name="connsiteY3093" fmla="*/ 5754153 h 6267695"/>
              <a:gd name="connsiteX3094" fmla="*/ 1108969 w 5549367"/>
              <a:gd name="connsiteY3094" fmla="*/ 5748902 h 6267695"/>
              <a:gd name="connsiteX3095" fmla="*/ 1101665 w 5549367"/>
              <a:gd name="connsiteY3095" fmla="*/ 5747230 h 6267695"/>
              <a:gd name="connsiteX3096" fmla="*/ 1102136 w 5549367"/>
              <a:gd name="connsiteY3096" fmla="*/ 5730759 h 6267695"/>
              <a:gd name="connsiteX3097" fmla="*/ 1124756 w 5549367"/>
              <a:gd name="connsiteY3097" fmla="*/ 5722404 h 6267695"/>
              <a:gd name="connsiteX3098" fmla="*/ 1141721 w 5549367"/>
              <a:gd name="connsiteY3098" fmla="*/ 5698771 h 6267695"/>
              <a:gd name="connsiteX3099" fmla="*/ 1182720 w 5549367"/>
              <a:gd name="connsiteY3099" fmla="*/ 5666305 h 6267695"/>
              <a:gd name="connsiteX3100" fmla="*/ 1206282 w 5549367"/>
              <a:gd name="connsiteY3100" fmla="*/ 5664873 h 6267695"/>
              <a:gd name="connsiteX3101" fmla="*/ 1231494 w 5549367"/>
              <a:gd name="connsiteY3101" fmla="*/ 5645060 h 6267695"/>
              <a:gd name="connsiteX3102" fmla="*/ 1288742 w 5549367"/>
              <a:gd name="connsiteY3102" fmla="*/ 5607104 h 6267695"/>
              <a:gd name="connsiteX3103" fmla="*/ 1319373 w 5549367"/>
              <a:gd name="connsiteY3103" fmla="*/ 5579890 h 6267695"/>
              <a:gd name="connsiteX3104" fmla="*/ 1397364 w 5549367"/>
              <a:gd name="connsiteY3104" fmla="*/ 5516869 h 6267695"/>
              <a:gd name="connsiteX3105" fmla="*/ 1345998 w 5549367"/>
              <a:gd name="connsiteY3105" fmla="*/ 5519256 h 6267695"/>
              <a:gd name="connsiteX3106" fmla="*/ 1282380 w 5549367"/>
              <a:gd name="connsiteY3106" fmla="*/ 5544321 h 6267695"/>
              <a:gd name="connsiteX3107" fmla="*/ 1283323 w 5549367"/>
              <a:gd name="connsiteY3107" fmla="*/ 5561031 h 6267695"/>
              <a:gd name="connsiteX3108" fmla="*/ 1270128 w 5549367"/>
              <a:gd name="connsiteY3108" fmla="*/ 5556734 h 6267695"/>
              <a:gd name="connsiteX3109" fmla="*/ 1263530 w 5549367"/>
              <a:gd name="connsiteY3109" fmla="*/ 5556973 h 6267695"/>
              <a:gd name="connsiteX3110" fmla="*/ 1238319 w 5549367"/>
              <a:gd name="connsiteY3110" fmla="*/ 5569625 h 6267695"/>
              <a:gd name="connsiteX3111" fmla="*/ 1219006 w 5549367"/>
              <a:gd name="connsiteY3111" fmla="*/ 5550766 h 6267695"/>
              <a:gd name="connsiteX3112" fmla="*/ 1206518 w 5549367"/>
              <a:gd name="connsiteY3112" fmla="*/ 5544321 h 6267695"/>
              <a:gd name="connsiteX3113" fmla="*/ 1222305 w 5549367"/>
              <a:gd name="connsiteY3113" fmla="*/ 5520211 h 6267695"/>
              <a:gd name="connsiteX3114" fmla="*/ 1238319 w 5549367"/>
              <a:gd name="connsiteY3114" fmla="*/ 5537398 h 6267695"/>
              <a:gd name="connsiteX3115" fmla="*/ 1244445 w 5549367"/>
              <a:gd name="connsiteY3115" fmla="*/ 5537398 h 6267695"/>
              <a:gd name="connsiteX3116" fmla="*/ 1244445 w 5549367"/>
              <a:gd name="connsiteY3116" fmla="*/ 5518778 h 6267695"/>
              <a:gd name="connsiteX3117" fmla="*/ 1223718 w 5549367"/>
              <a:gd name="connsiteY3117" fmla="*/ 5500875 h 6267695"/>
              <a:gd name="connsiteX3118" fmla="*/ 1247744 w 5549367"/>
              <a:gd name="connsiteY3118" fmla="*/ 5497771 h 6267695"/>
              <a:gd name="connsiteX3119" fmla="*/ 1298638 w 5549367"/>
              <a:gd name="connsiteY3119" fmla="*/ 5503739 h 6267695"/>
              <a:gd name="connsiteX3120" fmla="*/ 1330683 w 5549367"/>
              <a:gd name="connsiteY3120" fmla="*/ 5496578 h 6267695"/>
              <a:gd name="connsiteX3121" fmla="*/ 1307827 w 5549367"/>
              <a:gd name="connsiteY3121" fmla="*/ 5474854 h 6267695"/>
              <a:gd name="connsiteX3122" fmla="*/ 1263059 w 5549367"/>
              <a:gd name="connsiteY3122" fmla="*/ 5472229 h 6267695"/>
              <a:gd name="connsiteX3123" fmla="*/ 1272484 w 5549367"/>
              <a:gd name="connsiteY3123" fmla="*/ 5458144 h 6267695"/>
              <a:gd name="connsiteX3124" fmla="*/ 1275547 w 5549367"/>
              <a:gd name="connsiteY3124" fmla="*/ 5428066 h 6267695"/>
              <a:gd name="connsiteX3125" fmla="*/ 1280731 w 5549367"/>
              <a:gd name="connsiteY3125" fmla="*/ 5406581 h 6267695"/>
              <a:gd name="connsiteX3126" fmla="*/ 1296989 w 5549367"/>
              <a:gd name="connsiteY3126" fmla="*/ 5415175 h 6267695"/>
              <a:gd name="connsiteX3127" fmla="*/ 1310419 w 5549367"/>
              <a:gd name="connsiteY3127" fmla="*/ 5420904 h 6267695"/>
              <a:gd name="connsiteX3128" fmla="*/ 1370974 w 5549367"/>
              <a:gd name="connsiteY3128" fmla="*/ 5417085 h 6267695"/>
              <a:gd name="connsiteX3129" fmla="*/ 1381106 w 5549367"/>
              <a:gd name="connsiteY3129" fmla="*/ 5406104 h 6267695"/>
              <a:gd name="connsiteX3130" fmla="*/ 1385112 w 5549367"/>
              <a:gd name="connsiteY3130" fmla="*/ 5403478 h 6267695"/>
              <a:gd name="connsiteX3131" fmla="*/ 1385112 w 5549367"/>
              <a:gd name="connsiteY3131" fmla="*/ 5400613 h 6267695"/>
              <a:gd name="connsiteX3132" fmla="*/ 1379457 w 5549367"/>
              <a:gd name="connsiteY3132" fmla="*/ 5397510 h 6267695"/>
              <a:gd name="connsiteX3133" fmla="*/ 1375451 w 5549367"/>
              <a:gd name="connsiteY3133" fmla="*/ 5385097 h 6267695"/>
              <a:gd name="connsiteX3134" fmla="*/ 1369561 w 5549367"/>
              <a:gd name="connsiteY3134" fmla="*/ 5385097 h 6267695"/>
              <a:gd name="connsiteX3135" fmla="*/ 1345292 w 5549367"/>
              <a:gd name="connsiteY3135" fmla="*/ 5392258 h 6267695"/>
              <a:gd name="connsiteX3136" fmla="*/ 1304057 w 5549367"/>
              <a:gd name="connsiteY3136" fmla="*/ 5415891 h 6267695"/>
              <a:gd name="connsiteX3137" fmla="*/ 1295575 w 5549367"/>
              <a:gd name="connsiteY3137" fmla="*/ 5372684 h 6267695"/>
              <a:gd name="connsiteX3138" fmla="*/ 1294397 w 5549367"/>
              <a:gd name="connsiteY3138" fmla="*/ 5372445 h 6267695"/>
              <a:gd name="connsiteX3139" fmla="*/ 1308299 w 5549367"/>
              <a:gd name="connsiteY3139" fmla="*/ 5347857 h 6267695"/>
              <a:gd name="connsiteX3140" fmla="*/ 1320315 w 5549367"/>
              <a:gd name="connsiteY3140" fmla="*/ 5347380 h 6267695"/>
              <a:gd name="connsiteX3141" fmla="*/ 1334453 w 5549367"/>
              <a:gd name="connsiteY3141" fmla="*/ 5320882 h 6267695"/>
              <a:gd name="connsiteX3142" fmla="*/ 1314425 w 5549367"/>
              <a:gd name="connsiteY3142" fmla="*/ 5308707 h 6267695"/>
              <a:gd name="connsiteX3143" fmla="*/ 1302644 w 5549367"/>
              <a:gd name="connsiteY3143" fmla="*/ 5323030 h 6267695"/>
              <a:gd name="connsiteX3144" fmla="*/ 1273898 w 5549367"/>
              <a:gd name="connsiteY3144" fmla="*/ 5353825 h 6267695"/>
              <a:gd name="connsiteX3145" fmla="*/ 1257404 w 5549367"/>
              <a:gd name="connsiteY3145" fmla="*/ 5315630 h 6267695"/>
              <a:gd name="connsiteX3146" fmla="*/ 1262823 w 5549367"/>
              <a:gd name="connsiteY3146" fmla="*/ 5295817 h 6267695"/>
              <a:gd name="connsiteX3147" fmla="*/ 1256933 w 5549367"/>
              <a:gd name="connsiteY3147" fmla="*/ 5283881 h 6267695"/>
              <a:gd name="connsiteX3148" fmla="*/ 1231258 w 5549367"/>
              <a:gd name="connsiteY3148" fmla="*/ 5278152 h 6267695"/>
              <a:gd name="connsiteX3149" fmla="*/ 1204162 w 5549367"/>
              <a:gd name="connsiteY3149" fmla="*/ 5284597 h 6267695"/>
              <a:gd name="connsiteX3150" fmla="*/ 1105435 w 5549367"/>
              <a:gd name="connsiteY3150" fmla="*/ 5277913 h 6267695"/>
              <a:gd name="connsiteX3151" fmla="*/ 1072212 w 5549367"/>
              <a:gd name="connsiteY3151" fmla="*/ 5271706 h 6267695"/>
              <a:gd name="connsiteX3152" fmla="*/ 1069620 w 5549367"/>
              <a:gd name="connsiteY3152" fmla="*/ 5271945 h 6267695"/>
              <a:gd name="connsiteX3153" fmla="*/ 1067264 w 5549367"/>
              <a:gd name="connsiteY3153" fmla="*/ 5271468 h 6267695"/>
              <a:gd name="connsiteX3154" fmla="*/ 1072683 w 5549367"/>
              <a:gd name="connsiteY3154" fmla="*/ 5258338 h 6267695"/>
              <a:gd name="connsiteX3155" fmla="*/ 1035926 w 5549367"/>
              <a:gd name="connsiteY3155" fmla="*/ 5216563 h 6267695"/>
              <a:gd name="connsiteX3156" fmla="*/ 1032081 w 5549367"/>
              <a:gd name="connsiteY3156" fmla="*/ 5214039 h 6267695"/>
              <a:gd name="connsiteX3157" fmla="*/ 1034262 w 5549367"/>
              <a:gd name="connsiteY3157" fmla="*/ 5221636 h 6267695"/>
              <a:gd name="connsiteX3158" fmla="*/ 1015986 w 5549367"/>
              <a:gd name="connsiteY3158" fmla="*/ 5181563 h 6267695"/>
              <a:gd name="connsiteX3159" fmla="*/ 1027885 w 5549367"/>
              <a:gd name="connsiteY3159" fmla="*/ 5199428 h 6267695"/>
              <a:gd name="connsiteX3160" fmla="*/ 1028829 w 5549367"/>
              <a:gd name="connsiteY3160" fmla="*/ 5202715 h 6267695"/>
              <a:gd name="connsiteX3161" fmla="*/ 1038518 w 5549367"/>
              <a:gd name="connsiteY3161" fmla="*/ 5183142 h 6267695"/>
              <a:gd name="connsiteX3162" fmla="*/ 1059960 w 5549367"/>
              <a:gd name="connsiteY3162" fmla="*/ 5163329 h 6267695"/>
              <a:gd name="connsiteX3163" fmla="*/ 1045115 w 5549367"/>
              <a:gd name="connsiteY3163" fmla="*/ 5138263 h 6267695"/>
              <a:gd name="connsiteX3164" fmla="*/ 1032156 w 5549367"/>
              <a:gd name="connsiteY3164" fmla="*/ 5125134 h 6267695"/>
              <a:gd name="connsiteX3165" fmla="*/ 1054305 w 5549367"/>
              <a:gd name="connsiteY3165" fmla="*/ 5102695 h 6267695"/>
              <a:gd name="connsiteX3166" fmla="*/ 1066557 w 5549367"/>
              <a:gd name="connsiteY3166" fmla="*/ 5119166 h 6267695"/>
              <a:gd name="connsiteX3167" fmla="*/ 1072919 w 5549367"/>
              <a:gd name="connsiteY3167" fmla="*/ 5118927 h 6267695"/>
              <a:gd name="connsiteX3168" fmla="*/ 1092240 w 5549367"/>
              <a:gd name="connsiteY3168" fmla="*/ 5106275 h 6267695"/>
              <a:gd name="connsiteX3169" fmla="*/ 1111326 w 5549367"/>
              <a:gd name="connsiteY3169" fmla="*/ 5086939 h 6267695"/>
              <a:gd name="connsiteX3170" fmla="*/ 1087056 w 5549367"/>
              <a:gd name="connsiteY3170" fmla="*/ 5042538 h 6267695"/>
              <a:gd name="connsiteX3171" fmla="*/ 1077867 w 5549367"/>
              <a:gd name="connsiteY3171" fmla="*/ 4995749 h 6267695"/>
              <a:gd name="connsiteX3172" fmla="*/ 1081637 w 5549367"/>
              <a:gd name="connsiteY3172" fmla="*/ 4982381 h 6267695"/>
              <a:gd name="connsiteX3173" fmla="*/ 1091769 w 5549367"/>
              <a:gd name="connsiteY3173" fmla="*/ 4990020 h 6267695"/>
              <a:gd name="connsiteX3174" fmla="*/ 1105200 w 5549367"/>
              <a:gd name="connsiteY3174" fmla="*/ 5008163 h 6267695"/>
              <a:gd name="connsiteX3175" fmla="*/ 1119573 w 5549367"/>
              <a:gd name="connsiteY3175" fmla="*/ 4986678 h 6267695"/>
              <a:gd name="connsiteX3176" fmla="*/ 1136537 w 5549367"/>
              <a:gd name="connsiteY3176" fmla="*/ 4978562 h 6267695"/>
              <a:gd name="connsiteX3177" fmla="*/ 1149025 w 5549367"/>
              <a:gd name="connsiteY3177" fmla="*/ 4978800 h 6267695"/>
              <a:gd name="connsiteX3178" fmla="*/ 1178714 w 5549367"/>
              <a:gd name="connsiteY3178" fmla="*/ 4958510 h 6267695"/>
              <a:gd name="connsiteX3179" fmla="*/ 1181306 w 5549367"/>
              <a:gd name="connsiteY3179" fmla="*/ 5000285 h 6267695"/>
              <a:gd name="connsiteX3180" fmla="*/ 1162692 w 5549367"/>
              <a:gd name="connsiteY3180" fmla="*/ 5019144 h 6267695"/>
              <a:gd name="connsiteX3181" fmla="*/ 1178007 w 5549367"/>
              <a:gd name="connsiteY3181" fmla="*/ 5059487 h 6267695"/>
              <a:gd name="connsiteX3182" fmla="*/ 1210523 w 5549367"/>
              <a:gd name="connsiteY3182" fmla="*/ 5067842 h 6267695"/>
              <a:gd name="connsiteX3183" fmla="*/ 1263766 w 5549367"/>
              <a:gd name="connsiteY3183" fmla="*/ 5067842 h 6267695"/>
              <a:gd name="connsiteX3184" fmla="*/ 1276490 w 5549367"/>
              <a:gd name="connsiteY3184" fmla="*/ 5068319 h 6267695"/>
              <a:gd name="connsiteX3185" fmla="*/ 1294868 w 5549367"/>
              <a:gd name="connsiteY3185" fmla="*/ 5068081 h 6267695"/>
              <a:gd name="connsiteX3186" fmla="*/ 1304764 w 5549367"/>
              <a:gd name="connsiteY3186" fmla="*/ 5041583 h 6267695"/>
              <a:gd name="connsiteX3187" fmla="*/ 1308534 w 5549367"/>
              <a:gd name="connsiteY3187" fmla="*/ 5068081 h 6267695"/>
              <a:gd name="connsiteX3188" fmla="*/ 1352596 w 5549367"/>
              <a:gd name="connsiteY3188" fmla="*/ 5080255 h 6267695"/>
              <a:gd name="connsiteX3189" fmla="*/ 1377807 w 5549367"/>
              <a:gd name="connsiteY3189" fmla="*/ 5093862 h 6267695"/>
              <a:gd name="connsiteX3190" fmla="*/ 1416214 w 5549367"/>
              <a:gd name="connsiteY3190" fmla="*/ 5131341 h 6267695"/>
              <a:gd name="connsiteX3191" fmla="*/ 1433886 w 5549367"/>
              <a:gd name="connsiteY3191" fmla="*/ 5137786 h 6267695"/>
              <a:gd name="connsiteX3192" fmla="*/ 1422576 w 5549367"/>
              <a:gd name="connsiteY3192" fmla="*/ 5170013 h 6267695"/>
              <a:gd name="connsiteX3193" fmla="*/ 1438834 w 5549367"/>
              <a:gd name="connsiteY3193" fmla="*/ 5192691 h 6267695"/>
              <a:gd name="connsiteX3194" fmla="*/ 1442839 w 5549367"/>
              <a:gd name="connsiteY3194" fmla="*/ 5167387 h 6267695"/>
              <a:gd name="connsiteX3195" fmla="*/ 1475591 w 5549367"/>
              <a:gd name="connsiteY3195" fmla="*/ 5175265 h 6267695"/>
              <a:gd name="connsiteX3196" fmla="*/ 1494205 w 5549367"/>
              <a:gd name="connsiteY3196" fmla="*/ 5187678 h 6267695"/>
              <a:gd name="connsiteX3197" fmla="*/ 1482895 w 5549367"/>
              <a:gd name="connsiteY3197" fmla="*/ 5200569 h 6267695"/>
              <a:gd name="connsiteX3198" fmla="*/ 1447081 w 5549367"/>
              <a:gd name="connsiteY3198" fmla="*/ 5269796 h 6267695"/>
              <a:gd name="connsiteX3199" fmla="*/ 1474413 w 5549367"/>
              <a:gd name="connsiteY3199" fmla="*/ 5274571 h 6267695"/>
              <a:gd name="connsiteX3200" fmla="*/ 1497504 w 5549367"/>
              <a:gd name="connsiteY3200" fmla="*/ 5273139 h 6267695"/>
              <a:gd name="connsiteX3201" fmla="*/ 1518003 w 5549367"/>
              <a:gd name="connsiteY3201" fmla="*/ 5270274 h 6267695"/>
              <a:gd name="connsiteX3202" fmla="*/ 1501981 w 5549367"/>
              <a:gd name="connsiteY3202" fmla="*/ 5243538 h 6267695"/>
              <a:gd name="connsiteX3203" fmla="*/ 1486665 w 5549367"/>
              <a:gd name="connsiteY3203" fmla="*/ 5227305 h 6267695"/>
              <a:gd name="connsiteX3204" fmla="*/ 1503630 w 5549367"/>
              <a:gd name="connsiteY3204" fmla="*/ 5211311 h 6267695"/>
              <a:gd name="connsiteX3205" fmla="*/ 1524836 w 5549367"/>
              <a:gd name="connsiteY3205" fmla="*/ 5161658 h 6267695"/>
              <a:gd name="connsiteX3206" fmla="*/ 1512584 w 5549367"/>
              <a:gd name="connsiteY3206" fmla="*/ 5118689 h 6267695"/>
              <a:gd name="connsiteX3207" fmla="*/ 1522716 w 5549367"/>
              <a:gd name="connsiteY3207" fmla="*/ 5099114 h 6267695"/>
              <a:gd name="connsiteX3208" fmla="*/ 1522951 w 5549367"/>
              <a:gd name="connsiteY3208" fmla="*/ 5094101 h 6267695"/>
              <a:gd name="connsiteX3209" fmla="*/ 1523658 w 5549367"/>
              <a:gd name="connsiteY3209" fmla="*/ 5030363 h 6267695"/>
              <a:gd name="connsiteX3210" fmla="*/ 1491142 w 5549367"/>
              <a:gd name="connsiteY3210" fmla="*/ 5062113 h 6267695"/>
              <a:gd name="connsiteX3211" fmla="*/ 1481246 w 5549367"/>
              <a:gd name="connsiteY3211" fmla="*/ 5084791 h 6267695"/>
              <a:gd name="connsiteX3212" fmla="*/ 1455327 w 5549367"/>
              <a:gd name="connsiteY3212" fmla="*/ 5066648 h 6267695"/>
              <a:gd name="connsiteX3213" fmla="*/ 1473235 w 5549367"/>
              <a:gd name="connsiteY3213" fmla="*/ 5061635 h 6267695"/>
              <a:gd name="connsiteX3214" fmla="*/ 1462161 w 5549367"/>
              <a:gd name="connsiteY3214" fmla="*/ 5014369 h 6267695"/>
              <a:gd name="connsiteX3215" fmla="*/ 1428466 w 5549367"/>
              <a:gd name="connsiteY3215" fmla="*/ 4991930 h 6267695"/>
              <a:gd name="connsiteX3216" fmla="*/ 1410323 w 5549367"/>
              <a:gd name="connsiteY3216" fmla="*/ 5004821 h 6267695"/>
              <a:gd name="connsiteX3217" fmla="*/ 1365084 w 5549367"/>
              <a:gd name="connsiteY3217" fmla="*/ 5016040 h 6267695"/>
              <a:gd name="connsiteX3218" fmla="*/ 1291098 w 5549367"/>
              <a:gd name="connsiteY3218" fmla="*/ 4983336 h 6267695"/>
              <a:gd name="connsiteX3219" fmla="*/ 1282851 w 5549367"/>
              <a:gd name="connsiteY3219" fmla="*/ 4978800 h 6267695"/>
              <a:gd name="connsiteX3220" fmla="*/ 1276725 w 5549367"/>
              <a:gd name="connsiteY3220" fmla="*/ 4979278 h 6267695"/>
              <a:gd name="connsiteX3221" fmla="*/ 1263295 w 5549367"/>
              <a:gd name="connsiteY3221" fmla="*/ 4997898 h 6267695"/>
              <a:gd name="connsiteX3222" fmla="*/ 1223011 w 5549367"/>
              <a:gd name="connsiteY3222" fmla="*/ 5044209 h 6267695"/>
              <a:gd name="connsiteX3223" fmla="*/ 1212644 w 5549367"/>
              <a:gd name="connsiteY3223" fmla="*/ 5038957 h 6267695"/>
              <a:gd name="connsiteX3224" fmla="*/ 1213586 w 5549367"/>
              <a:gd name="connsiteY3224" fmla="*/ 5023679 h 6267695"/>
              <a:gd name="connsiteX3225" fmla="*/ 1249864 w 5549367"/>
              <a:gd name="connsiteY3225" fmla="*/ 4985007 h 6267695"/>
              <a:gd name="connsiteX3226" fmla="*/ 1262352 w 5549367"/>
              <a:gd name="connsiteY3226" fmla="*/ 4960181 h 6267695"/>
              <a:gd name="connsiteX3227" fmla="*/ 1232672 w 5549367"/>
              <a:gd name="connsiteY3227" fmla="*/ 4947767 h 6267695"/>
              <a:gd name="connsiteX3228" fmla="*/ 1232436 w 5549367"/>
              <a:gd name="connsiteY3228" fmla="*/ 4947767 h 6267695"/>
              <a:gd name="connsiteX3229" fmla="*/ 1188375 w 5549367"/>
              <a:gd name="connsiteY3229" fmla="*/ 4926760 h 6267695"/>
              <a:gd name="connsiteX3230" fmla="*/ 1212644 w 5549367"/>
              <a:gd name="connsiteY3230" fmla="*/ 4915302 h 6267695"/>
              <a:gd name="connsiteX3231" fmla="*/ 1263295 w 5549367"/>
              <a:gd name="connsiteY3231" fmla="*/ 4877346 h 6267695"/>
              <a:gd name="connsiteX3232" fmla="*/ 1316074 w 5549367"/>
              <a:gd name="connsiteY3232" fmla="*/ 4868991 h 6267695"/>
              <a:gd name="connsiteX3233" fmla="*/ 1345763 w 5549367"/>
              <a:gd name="connsiteY3233" fmla="*/ 4877346 h 6267695"/>
              <a:gd name="connsiteX3234" fmla="*/ 1352596 w 5549367"/>
              <a:gd name="connsiteY3234" fmla="*/ 4864694 h 6267695"/>
              <a:gd name="connsiteX3235" fmla="*/ 1344585 w 5549367"/>
              <a:gd name="connsiteY3235" fmla="*/ 4835570 h 6267695"/>
              <a:gd name="connsiteX3236" fmla="*/ 1384169 w 5549367"/>
              <a:gd name="connsiteY3236" fmla="*/ 4832944 h 6267695"/>
              <a:gd name="connsiteX3237" fmla="*/ 1383934 w 5549367"/>
              <a:gd name="connsiteY3237" fmla="*/ 4821247 h 6267695"/>
              <a:gd name="connsiteX3238" fmla="*/ 1383934 w 5549367"/>
              <a:gd name="connsiteY3238" fmla="*/ 4821009 h 6267695"/>
              <a:gd name="connsiteX3239" fmla="*/ 1352596 w 5549367"/>
              <a:gd name="connsiteY3239" fmla="*/ 4818621 h 6267695"/>
              <a:gd name="connsiteX3240" fmla="*/ 1326913 w 5549367"/>
              <a:gd name="connsiteY3240" fmla="*/ 4839151 h 6267695"/>
              <a:gd name="connsiteX3241" fmla="*/ 1311362 w 5549367"/>
              <a:gd name="connsiteY3241" fmla="*/ 4777562 h 6267695"/>
              <a:gd name="connsiteX3242" fmla="*/ 1313954 w 5549367"/>
              <a:gd name="connsiteY3242" fmla="*/ 4744380 h 6267695"/>
              <a:gd name="connsiteX3243" fmla="*/ 1285914 w 5549367"/>
              <a:gd name="connsiteY3243" fmla="*/ 4755600 h 6267695"/>
              <a:gd name="connsiteX3244" fmla="*/ 1244916 w 5549367"/>
              <a:gd name="connsiteY3244" fmla="*/ 4789259 h 6267695"/>
              <a:gd name="connsiteX3245" fmla="*/ 1219948 w 5549367"/>
              <a:gd name="connsiteY3245" fmla="*/ 4801434 h 6267695"/>
              <a:gd name="connsiteX3246" fmla="*/ 1224425 w 5549367"/>
              <a:gd name="connsiteY3246" fmla="*/ 4817667 h 6267695"/>
              <a:gd name="connsiteX3247" fmla="*/ 1266358 w 5549367"/>
              <a:gd name="connsiteY3247" fmla="*/ 4854429 h 6267695"/>
              <a:gd name="connsiteX3248" fmla="*/ 1228195 w 5549367"/>
              <a:gd name="connsiteY3248" fmla="*/ 4866365 h 6267695"/>
              <a:gd name="connsiteX3249" fmla="*/ 1215236 w 5549367"/>
              <a:gd name="connsiteY3249" fmla="*/ 4861113 h 6267695"/>
              <a:gd name="connsiteX3250" fmla="*/ 1187197 w 5549367"/>
              <a:gd name="connsiteY3250" fmla="*/ 4826738 h 6267695"/>
              <a:gd name="connsiteX3251" fmla="*/ 1143135 w 5549367"/>
              <a:gd name="connsiteY3251" fmla="*/ 4820292 h 6267695"/>
              <a:gd name="connsiteX3252" fmla="*/ 1136066 w 5549367"/>
              <a:gd name="connsiteY3252" fmla="*/ 4846790 h 6267695"/>
              <a:gd name="connsiteX3253" fmla="*/ 1114153 w 5549367"/>
              <a:gd name="connsiteY3253" fmla="*/ 4826499 h 6267695"/>
              <a:gd name="connsiteX3254" fmla="*/ 1082579 w 5549367"/>
              <a:gd name="connsiteY3254" fmla="*/ 4805253 h 6267695"/>
              <a:gd name="connsiteX3255" fmla="*/ 1098837 w 5549367"/>
              <a:gd name="connsiteY3255" fmla="*/ 4763478 h 6267695"/>
              <a:gd name="connsiteX3256" fmla="*/ 1115567 w 5549367"/>
              <a:gd name="connsiteY3256" fmla="*/ 4741516 h 6267695"/>
              <a:gd name="connsiteX3257" fmla="*/ 1130883 w 5549367"/>
              <a:gd name="connsiteY3257" fmla="*/ 4724805 h 6267695"/>
              <a:gd name="connsiteX3258" fmla="*/ 1242795 w 5549367"/>
              <a:gd name="connsiteY3258" fmla="*/ 4667752 h 6267695"/>
              <a:gd name="connsiteX3259" fmla="*/ 1244209 w 5549367"/>
              <a:gd name="connsiteY3259" fmla="*/ 4661784 h 6267695"/>
              <a:gd name="connsiteX3260" fmla="*/ 1212644 w 5549367"/>
              <a:gd name="connsiteY3260" fmla="*/ 4649132 h 6267695"/>
              <a:gd name="connsiteX3261" fmla="*/ 1202277 w 5549367"/>
              <a:gd name="connsiteY3261" fmla="*/ 4627886 h 6267695"/>
              <a:gd name="connsiteX3262" fmla="*/ 1212880 w 5549367"/>
              <a:gd name="connsiteY3262" fmla="*/ 4648893 h 6267695"/>
              <a:gd name="connsiteX3263" fmla="*/ 1223954 w 5549367"/>
              <a:gd name="connsiteY3263" fmla="*/ 4625977 h 6267695"/>
              <a:gd name="connsiteX3264" fmla="*/ 1259053 w 5549367"/>
              <a:gd name="connsiteY3264" fmla="*/ 4651042 h 6267695"/>
              <a:gd name="connsiteX3265" fmla="*/ 1255755 w 5549367"/>
              <a:gd name="connsiteY3265" fmla="*/ 4632899 h 6267695"/>
              <a:gd name="connsiteX3266" fmla="*/ 1282851 w 5549367"/>
              <a:gd name="connsiteY3266" fmla="*/ 4681120 h 6267695"/>
              <a:gd name="connsiteX3267" fmla="*/ 1279788 w 5549367"/>
              <a:gd name="connsiteY3267" fmla="*/ 4695443 h 6267695"/>
              <a:gd name="connsiteX3268" fmla="*/ 1290391 w 5549367"/>
              <a:gd name="connsiteY3268" fmla="*/ 4694488 h 6267695"/>
              <a:gd name="connsiteX3269" fmla="*/ 1320551 w 5549367"/>
              <a:gd name="connsiteY3269" fmla="*/ 4667752 h 6267695"/>
              <a:gd name="connsiteX3270" fmla="*/ 1332568 w 5549367"/>
              <a:gd name="connsiteY3270" fmla="*/ 4630990 h 6267695"/>
              <a:gd name="connsiteX3271" fmla="*/ 1352125 w 5549367"/>
              <a:gd name="connsiteY3271" fmla="*/ 4616905 h 6267695"/>
              <a:gd name="connsiteX3272" fmla="*/ 1333510 w 5549367"/>
              <a:gd name="connsiteY3272" fmla="*/ 4591601 h 6267695"/>
              <a:gd name="connsiteX3273" fmla="*/ 1318902 w 5549367"/>
              <a:gd name="connsiteY3273" fmla="*/ 4614041 h 6267695"/>
              <a:gd name="connsiteX3274" fmla="*/ 1300287 w 5549367"/>
              <a:gd name="connsiteY3274" fmla="*/ 4624067 h 6267695"/>
              <a:gd name="connsiteX3275" fmla="*/ 1300523 w 5549367"/>
              <a:gd name="connsiteY3275" fmla="*/ 4610460 h 6267695"/>
              <a:gd name="connsiteX3276" fmla="*/ 1292748 w 5549367"/>
              <a:gd name="connsiteY3276" fmla="*/ 4602821 h 6267695"/>
              <a:gd name="connsiteX3277" fmla="*/ 1274133 w 5549367"/>
              <a:gd name="connsiteY3277" fmla="*/ 4588259 h 6267695"/>
              <a:gd name="connsiteX3278" fmla="*/ 1305471 w 5549367"/>
              <a:gd name="connsiteY3278" fmla="*/ 4587543 h 6267695"/>
              <a:gd name="connsiteX3279" fmla="*/ 1292041 w 5549367"/>
              <a:gd name="connsiteY3279" fmla="*/ 4561762 h 6267695"/>
              <a:gd name="connsiteX3280" fmla="*/ 1333510 w 5549367"/>
              <a:gd name="connsiteY3280" fmla="*/ 4567014 h 6267695"/>
              <a:gd name="connsiteX3281" fmla="*/ 1344113 w 5549367"/>
              <a:gd name="connsiteY3281" fmla="*/ 4542426 h 6267695"/>
              <a:gd name="connsiteX3282" fmla="*/ 1364141 w 5549367"/>
              <a:gd name="connsiteY3282" fmla="*/ 4522135 h 6267695"/>
              <a:gd name="connsiteX3283" fmla="*/ 1361549 w 5549367"/>
              <a:gd name="connsiteY3283" fmla="*/ 4522135 h 6267695"/>
              <a:gd name="connsiteX3284" fmla="*/ 1358722 w 5549367"/>
              <a:gd name="connsiteY3284" fmla="*/ 4521896 h 6267695"/>
              <a:gd name="connsiteX3285" fmla="*/ 1353067 w 5549367"/>
              <a:gd name="connsiteY3285" fmla="*/ 4496831 h 6267695"/>
              <a:gd name="connsiteX3286" fmla="*/ 1358958 w 5549367"/>
              <a:gd name="connsiteY3286" fmla="*/ 4483701 h 6267695"/>
              <a:gd name="connsiteX3287" fmla="*/ 1358722 w 5549367"/>
              <a:gd name="connsiteY3287" fmla="*/ 4458159 h 6267695"/>
              <a:gd name="connsiteX3288" fmla="*/ 1390295 w 5549367"/>
              <a:gd name="connsiteY3288" fmla="*/ 4490147 h 6267695"/>
              <a:gd name="connsiteX3289" fmla="*/ 1403019 w 5549367"/>
              <a:gd name="connsiteY3289" fmla="*/ 4496353 h 6267695"/>
              <a:gd name="connsiteX3290" fmla="*/ 1403726 w 5549367"/>
              <a:gd name="connsiteY3290" fmla="*/ 4483463 h 6267695"/>
              <a:gd name="connsiteX3291" fmla="*/ 1397129 w 5549367"/>
              <a:gd name="connsiteY3291" fmla="*/ 4466752 h 6267695"/>
              <a:gd name="connsiteX3292" fmla="*/ 1406082 w 5549367"/>
              <a:gd name="connsiteY3292" fmla="*/ 4450281 h 6267695"/>
              <a:gd name="connsiteX3293" fmla="*/ 1410559 w 5549367"/>
              <a:gd name="connsiteY3293" fmla="*/ 4469856 h 6267695"/>
              <a:gd name="connsiteX3294" fmla="*/ 1422105 w 5549367"/>
              <a:gd name="connsiteY3294" fmla="*/ 4464604 h 6267695"/>
              <a:gd name="connsiteX3295" fmla="*/ 1447081 w 5549367"/>
              <a:gd name="connsiteY3295" fmla="*/ 4463888 h 6267695"/>
              <a:gd name="connsiteX3296" fmla="*/ 1460276 w 5549367"/>
              <a:gd name="connsiteY3296" fmla="*/ 4432855 h 6267695"/>
              <a:gd name="connsiteX3297" fmla="*/ 1504573 w 5549367"/>
              <a:gd name="connsiteY3297" fmla="*/ 4419964 h 6267695"/>
              <a:gd name="connsiteX3298" fmla="*/ 1510699 w 5549367"/>
              <a:gd name="connsiteY3298" fmla="*/ 4407312 h 6267695"/>
              <a:gd name="connsiteX3299" fmla="*/ 1482424 w 5549367"/>
              <a:gd name="connsiteY3299" fmla="*/ 4376040 h 6267695"/>
              <a:gd name="connsiteX3300" fmla="*/ 1534497 w 5549367"/>
              <a:gd name="connsiteY3300" fmla="*/ 4383918 h 6267695"/>
              <a:gd name="connsiteX3301" fmla="*/ 1550048 w 5549367"/>
              <a:gd name="connsiteY3301" fmla="*/ 4407312 h 6267695"/>
              <a:gd name="connsiteX3302" fmla="*/ 1570547 w 5549367"/>
              <a:gd name="connsiteY3302" fmla="*/ 4386066 h 6267695"/>
              <a:gd name="connsiteX3303" fmla="*/ 1587041 w 5549367"/>
              <a:gd name="connsiteY3303" fmla="*/ 4366969 h 6267695"/>
              <a:gd name="connsiteX3304" fmla="*/ 1562065 w 5549367"/>
              <a:gd name="connsiteY3304" fmla="*/ 4348826 h 6267695"/>
              <a:gd name="connsiteX3305" fmla="*/ 1544864 w 5549367"/>
              <a:gd name="connsiteY3305" fmla="*/ 4348110 h 6267695"/>
              <a:gd name="connsiteX3306" fmla="*/ 1544864 w 5549367"/>
              <a:gd name="connsiteY3306" fmla="*/ 4336890 h 6267695"/>
              <a:gd name="connsiteX3307" fmla="*/ 1562300 w 5549367"/>
              <a:gd name="connsiteY3307" fmla="*/ 4344768 h 6267695"/>
              <a:gd name="connsiteX3308" fmla="*/ 1581621 w 5549367"/>
              <a:gd name="connsiteY3308" fmla="*/ 4331400 h 6267695"/>
              <a:gd name="connsiteX3309" fmla="*/ 1600471 w 5549367"/>
              <a:gd name="connsiteY3309" fmla="*/ 4292489 h 6267695"/>
              <a:gd name="connsiteX3310" fmla="*/ 1581857 w 5549367"/>
              <a:gd name="connsiteY3310" fmla="*/ 4266708 h 6267695"/>
              <a:gd name="connsiteX3311" fmla="*/ 1606126 w 5549367"/>
              <a:gd name="connsiteY3311" fmla="*/ 4266708 h 6267695"/>
              <a:gd name="connsiteX3312" fmla="*/ 1638642 w 5549367"/>
              <a:gd name="connsiteY3312" fmla="*/ 4244029 h 6267695"/>
              <a:gd name="connsiteX3313" fmla="*/ 1653958 w 5549367"/>
              <a:gd name="connsiteY3313" fmla="*/ 4226126 h 6267695"/>
              <a:gd name="connsiteX3314" fmla="*/ 1675399 w 5549367"/>
              <a:gd name="connsiteY3314" fmla="*/ 4198434 h 6267695"/>
              <a:gd name="connsiteX3315" fmla="*/ 1670216 w 5549367"/>
              <a:gd name="connsiteY3315" fmla="*/ 4179098 h 6267695"/>
              <a:gd name="connsiteX3316" fmla="*/ 1676106 w 5549367"/>
              <a:gd name="connsiteY3316" fmla="*/ 4166685 h 6267695"/>
              <a:gd name="connsiteX3317" fmla="*/ 1666210 w 5549367"/>
              <a:gd name="connsiteY3317" fmla="*/ 4145917 h 6267695"/>
              <a:gd name="connsiteX3318" fmla="*/ 1689537 w 5549367"/>
              <a:gd name="connsiteY3318" fmla="*/ 4147110 h 6267695"/>
              <a:gd name="connsiteX3319" fmla="*/ 1689066 w 5549367"/>
              <a:gd name="connsiteY3319" fmla="*/ 4141381 h 6267695"/>
              <a:gd name="connsiteX3320" fmla="*/ 1669038 w 5549367"/>
              <a:gd name="connsiteY3320" fmla="*/ 4113929 h 6267695"/>
              <a:gd name="connsiteX3321" fmla="*/ 1701789 w 5549367"/>
              <a:gd name="connsiteY3321" fmla="*/ 4116077 h 6267695"/>
              <a:gd name="connsiteX3322" fmla="*/ 1706502 w 5549367"/>
              <a:gd name="connsiteY3322" fmla="*/ 4114884 h 6267695"/>
              <a:gd name="connsiteX3323" fmla="*/ 1713806 w 5549367"/>
              <a:gd name="connsiteY3323" fmla="*/ 4108199 h 6267695"/>
              <a:gd name="connsiteX3324" fmla="*/ 1721346 w 5549367"/>
              <a:gd name="connsiteY3324" fmla="*/ 4096741 h 6267695"/>
              <a:gd name="connsiteX3325" fmla="*/ 1702025 w 5549367"/>
              <a:gd name="connsiteY3325" fmla="*/ 4096741 h 6267695"/>
              <a:gd name="connsiteX3326" fmla="*/ 1666446 w 5549367"/>
              <a:gd name="connsiteY3326" fmla="*/ 4096980 h 6267695"/>
              <a:gd name="connsiteX3327" fmla="*/ 1694485 w 5549367"/>
              <a:gd name="connsiteY3327" fmla="*/ 4088863 h 6267695"/>
              <a:gd name="connsiteX3328" fmla="*/ 1726765 w 5549367"/>
              <a:gd name="connsiteY3328" fmla="*/ 4076450 h 6267695"/>
              <a:gd name="connsiteX3329" fmla="*/ 1726058 w 5549367"/>
              <a:gd name="connsiteY3329" fmla="*/ 4071198 h 6267695"/>
              <a:gd name="connsiteX3330" fmla="*/ 1714277 w 5549367"/>
              <a:gd name="connsiteY3330" fmla="*/ 4064276 h 6267695"/>
              <a:gd name="connsiteX3331" fmla="*/ 1689301 w 5549367"/>
              <a:gd name="connsiteY3331" fmla="*/ 4070960 h 6267695"/>
              <a:gd name="connsiteX3332" fmla="*/ 1652780 w 5549367"/>
              <a:gd name="connsiteY3332" fmla="*/ 4064992 h 6267695"/>
              <a:gd name="connsiteX3333" fmla="*/ 1644297 w 5549367"/>
              <a:gd name="connsiteY3333" fmla="*/ 4080986 h 6267695"/>
              <a:gd name="connsiteX3334" fmla="*/ 1638878 w 5549367"/>
              <a:gd name="connsiteY3334" fmla="*/ 4065230 h 6267695"/>
              <a:gd name="connsiteX3335" fmla="*/ 1630867 w 5549367"/>
              <a:gd name="connsiteY3335" fmla="*/ 4057353 h 6267695"/>
              <a:gd name="connsiteX3336" fmla="*/ 1594109 w 5549367"/>
              <a:gd name="connsiteY3336" fmla="*/ 4089818 h 6267695"/>
              <a:gd name="connsiteX3337" fmla="*/ 1589161 w 5549367"/>
              <a:gd name="connsiteY3337" fmla="*/ 4102709 h 6267695"/>
              <a:gd name="connsiteX3338" fmla="*/ 1603063 w 5549367"/>
              <a:gd name="connsiteY3338" fmla="*/ 4110587 h 6267695"/>
              <a:gd name="connsiteX3339" fmla="*/ 1580443 w 5549367"/>
              <a:gd name="connsiteY3339" fmla="*/ 4115600 h 6267695"/>
              <a:gd name="connsiteX3340" fmla="*/ 1548163 w 5549367"/>
              <a:gd name="connsiteY3340" fmla="*/ 4128490 h 6267695"/>
              <a:gd name="connsiteX3341" fmla="*/ 1541801 w 5549367"/>
              <a:gd name="connsiteY3341" fmla="*/ 4146633 h 6267695"/>
              <a:gd name="connsiteX3342" fmla="*/ 1521066 w 5549367"/>
              <a:gd name="connsiteY3342" fmla="*/ 4160717 h 6267695"/>
              <a:gd name="connsiteX3343" fmla="*/ 1505986 w 5549367"/>
              <a:gd name="connsiteY3343" fmla="*/ 4160956 h 6267695"/>
              <a:gd name="connsiteX3344" fmla="*/ 1487372 w 5549367"/>
              <a:gd name="connsiteY3344" fmla="*/ 4162866 h 6267695"/>
              <a:gd name="connsiteX3345" fmla="*/ 1492556 w 5549367"/>
              <a:gd name="connsiteY3345" fmla="*/ 4143291 h 6267695"/>
              <a:gd name="connsiteX3346" fmla="*/ 1523187 w 5549367"/>
              <a:gd name="connsiteY3346" fmla="*/ 4097457 h 6267695"/>
              <a:gd name="connsiteX3347" fmla="*/ 1504808 w 5549367"/>
              <a:gd name="connsiteY3347" fmla="*/ 4076928 h 6267695"/>
              <a:gd name="connsiteX3348" fmla="*/ 1457212 w 5549367"/>
              <a:gd name="connsiteY3348" fmla="*/ 4069289 h 6267695"/>
              <a:gd name="connsiteX3349" fmla="*/ 1452264 w 5549367"/>
              <a:gd name="connsiteY3349" fmla="*/ 4057591 h 6267695"/>
              <a:gd name="connsiteX3350" fmla="*/ 1472999 w 5549367"/>
              <a:gd name="connsiteY3350" fmla="*/ 4045656 h 6267695"/>
              <a:gd name="connsiteX3351" fmla="*/ 1465931 w 5549367"/>
              <a:gd name="connsiteY3351" fmla="*/ 4014145 h 6267695"/>
              <a:gd name="connsiteX3352" fmla="*/ 1465695 w 5549367"/>
              <a:gd name="connsiteY3352" fmla="*/ 3989318 h 6267695"/>
              <a:gd name="connsiteX3353" fmla="*/ 1454621 w 5549367"/>
              <a:gd name="connsiteY3353" fmla="*/ 3989557 h 6267695"/>
              <a:gd name="connsiteX3354" fmla="*/ 1441190 w 5549367"/>
              <a:gd name="connsiteY3354" fmla="*/ 4019874 h 6267695"/>
              <a:gd name="connsiteX3355" fmla="*/ 1445903 w 5549367"/>
              <a:gd name="connsiteY3355" fmla="*/ 3981441 h 6267695"/>
              <a:gd name="connsiteX3356" fmla="*/ 1447316 w 5549367"/>
              <a:gd name="connsiteY3356" fmla="*/ 3963298 h 6267695"/>
              <a:gd name="connsiteX3357" fmla="*/ 1440483 w 5549367"/>
              <a:gd name="connsiteY3357" fmla="*/ 3944201 h 6267695"/>
              <a:gd name="connsiteX3358" fmla="*/ 1436242 w 5549367"/>
              <a:gd name="connsiteY3358" fmla="*/ 3944678 h 6267695"/>
              <a:gd name="connsiteX3359" fmla="*/ 1433886 w 5549367"/>
              <a:gd name="connsiteY3359" fmla="*/ 3950169 h 6267695"/>
              <a:gd name="connsiteX3360" fmla="*/ 1403255 w 5549367"/>
              <a:gd name="connsiteY3360" fmla="*/ 3955898 h 6267695"/>
              <a:gd name="connsiteX3361" fmla="*/ 1382991 w 5549367"/>
              <a:gd name="connsiteY3361" fmla="*/ 3993138 h 6267695"/>
              <a:gd name="connsiteX3362" fmla="*/ 1367440 w 5549367"/>
              <a:gd name="connsiteY3362" fmla="*/ 3977383 h 6267695"/>
              <a:gd name="connsiteX3363" fmla="*/ 1377336 w 5549367"/>
              <a:gd name="connsiteY3363" fmla="*/ 3957092 h 6267695"/>
              <a:gd name="connsiteX3364" fmla="*/ 1384405 w 5549367"/>
              <a:gd name="connsiteY3364" fmla="*/ 3943962 h 6267695"/>
              <a:gd name="connsiteX3365" fmla="*/ 1383462 w 5549367"/>
              <a:gd name="connsiteY3365" fmla="*/ 3938949 h 6267695"/>
              <a:gd name="connsiteX3366" fmla="*/ 1365319 w 5549367"/>
              <a:gd name="connsiteY3366" fmla="*/ 3933220 h 6267695"/>
              <a:gd name="connsiteX3367" fmla="*/ 1352596 w 5549367"/>
              <a:gd name="connsiteY3367" fmla="*/ 3969982 h 6267695"/>
              <a:gd name="connsiteX3368" fmla="*/ 1301466 w 5549367"/>
              <a:gd name="connsiteY3368" fmla="*/ 3969744 h 6267695"/>
              <a:gd name="connsiteX3369" fmla="*/ 1295811 w 5549367"/>
              <a:gd name="connsiteY3369" fmla="*/ 3969744 h 6267695"/>
              <a:gd name="connsiteX3370" fmla="*/ 1309948 w 5549367"/>
              <a:gd name="connsiteY3370" fmla="*/ 4002209 h 6267695"/>
              <a:gd name="connsiteX3371" fmla="*/ 1313718 w 5549367"/>
              <a:gd name="connsiteY3371" fmla="*/ 4018203 h 6267695"/>
              <a:gd name="connsiteX3372" fmla="*/ 1291098 w 5549367"/>
              <a:gd name="connsiteY3372" fmla="*/ 4015100 h 6267695"/>
              <a:gd name="connsiteX3373" fmla="*/ 1269892 w 5549367"/>
              <a:gd name="connsiteY3373" fmla="*/ 4001254 h 6267695"/>
              <a:gd name="connsiteX3374" fmla="*/ 1257640 w 5549367"/>
              <a:gd name="connsiteY3374" fmla="*/ 4007461 h 6267695"/>
              <a:gd name="connsiteX3375" fmla="*/ 1271777 w 5549367"/>
              <a:gd name="connsiteY3375" fmla="*/ 4043985 h 6267695"/>
              <a:gd name="connsiteX3376" fmla="*/ 1243738 w 5549367"/>
              <a:gd name="connsiteY3376" fmla="*/ 4007700 h 6267695"/>
              <a:gd name="connsiteX3377" fmla="*/ 1237847 w 5549367"/>
              <a:gd name="connsiteY3377" fmla="*/ 4001970 h 6267695"/>
              <a:gd name="connsiteX3378" fmla="*/ 1219477 w 5549367"/>
              <a:gd name="connsiteY3378" fmla="*/ 3975712 h 6267695"/>
              <a:gd name="connsiteX3379" fmla="*/ 1193794 w 5549367"/>
              <a:gd name="connsiteY3379" fmla="*/ 3976189 h 6267695"/>
              <a:gd name="connsiteX3380" fmla="*/ 1175180 w 5549367"/>
              <a:gd name="connsiteY3380" fmla="*/ 3988841 h 6267695"/>
              <a:gd name="connsiteX3381" fmla="*/ 1181306 w 5549367"/>
              <a:gd name="connsiteY3381" fmla="*/ 4007938 h 6267695"/>
              <a:gd name="connsiteX3382" fmla="*/ 1181071 w 5549367"/>
              <a:gd name="connsiteY3382" fmla="*/ 4013429 h 6267695"/>
              <a:gd name="connsiteX3383" fmla="*/ 1199920 w 5549367"/>
              <a:gd name="connsiteY3383" fmla="*/ 4032765 h 6267695"/>
              <a:gd name="connsiteX3384" fmla="*/ 1219477 w 5549367"/>
              <a:gd name="connsiteY3384" fmla="*/ 4045656 h 6267695"/>
              <a:gd name="connsiteX3385" fmla="*/ 1219477 w 5549367"/>
              <a:gd name="connsiteY3385" fmla="*/ 4052101 h 6267695"/>
              <a:gd name="connsiteX3386" fmla="*/ 1215471 w 5549367"/>
              <a:gd name="connsiteY3386" fmla="*/ 4077644 h 6267695"/>
              <a:gd name="connsiteX3387" fmla="*/ 1187432 w 5549367"/>
              <a:gd name="connsiteY3387" fmla="*/ 4064753 h 6267695"/>
              <a:gd name="connsiteX3388" fmla="*/ 1180364 w 5549367"/>
              <a:gd name="connsiteY3388" fmla="*/ 4084328 h 6267695"/>
              <a:gd name="connsiteX3389" fmla="*/ 1170703 w 5549367"/>
              <a:gd name="connsiteY3389" fmla="*/ 4105574 h 6267695"/>
              <a:gd name="connsiteX3390" fmla="*/ 1152089 w 5549367"/>
              <a:gd name="connsiteY3390" fmla="*/ 4089580 h 6267695"/>
              <a:gd name="connsiteX3391" fmla="*/ 1142899 w 5549367"/>
              <a:gd name="connsiteY3391" fmla="*/ 4122284 h 6267695"/>
              <a:gd name="connsiteX3392" fmla="*/ 1142899 w 5549367"/>
              <a:gd name="connsiteY3392" fmla="*/ 4128013 h 6267695"/>
              <a:gd name="connsiteX3393" fmla="*/ 1150439 w 5549367"/>
              <a:gd name="connsiteY3393" fmla="*/ 4153078 h 6267695"/>
              <a:gd name="connsiteX3394" fmla="*/ 1130647 w 5549367"/>
              <a:gd name="connsiteY3394" fmla="*/ 4177905 h 6267695"/>
              <a:gd name="connsiteX3395" fmla="*/ 1079516 w 5549367"/>
              <a:gd name="connsiteY3395" fmla="*/ 4179098 h 6267695"/>
              <a:gd name="connsiteX3396" fmla="*/ 1073626 w 5549367"/>
              <a:gd name="connsiteY3396" fmla="*/ 4201299 h 6267695"/>
              <a:gd name="connsiteX3397" fmla="*/ 1060431 w 5549367"/>
              <a:gd name="connsiteY3397" fmla="*/ 4178860 h 6267695"/>
              <a:gd name="connsiteX3398" fmla="*/ 1054305 w 5549367"/>
              <a:gd name="connsiteY3398" fmla="*/ 4179098 h 6267695"/>
              <a:gd name="connsiteX3399" fmla="*/ 1022260 w 5549367"/>
              <a:gd name="connsiteY3399" fmla="*/ 4210848 h 6267695"/>
              <a:gd name="connsiteX3400" fmla="*/ 1006944 w 5549367"/>
              <a:gd name="connsiteY3400" fmla="*/ 4270527 h 6267695"/>
              <a:gd name="connsiteX3401" fmla="*/ 996105 w 5549367"/>
              <a:gd name="connsiteY3401" fmla="*/ 4269333 h 6267695"/>
              <a:gd name="connsiteX3402" fmla="*/ 978198 w 5549367"/>
              <a:gd name="connsiteY3402" fmla="*/ 4268140 h 6267695"/>
              <a:gd name="connsiteX3403" fmla="*/ 965239 w 5549367"/>
              <a:gd name="connsiteY3403" fmla="*/ 4280792 h 6267695"/>
              <a:gd name="connsiteX3404" fmla="*/ 965003 w 5549367"/>
              <a:gd name="connsiteY3404" fmla="*/ 4286998 h 6267695"/>
              <a:gd name="connsiteX3405" fmla="*/ 952986 w 5549367"/>
              <a:gd name="connsiteY3405" fmla="*/ 4297741 h 6267695"/>
              <a:gd name="connsiteX3406" fmla="*/ 946153 w 5549367"/>
              <a:gd name="connsiteY3406" fmla="*/ 4286998 h 6267695"/>
              <a:gd name="connsiteX3407" fmla="*/ 934136 w 5549367"/>
              <a:gd name="connsiteY3407" fmla="*/ 4280553 h 6267695"/>
              <a:gd name="connsiteX3408" fmla="*/ 924004 w 5549367"/>
              <a:gd name="connsiteY3408" fmla="*/ 4296308 h 6267695"/>
              <a:gd name="connsiteX3409" fmla="*/ 895494 w 5549367"/>
              <a:gd name="connsiteY3409" fmla="*/ 4306812 h 6267695"/>
              <a:gd name="connsiteX3410" fmla="*/ 870754 w 5549367"/>
              <a:gd name="connsiteY3410" fmla="*/ 4329729 h 6267695"/>
              <a:gd name="connsiteX3411" fmla="*/ 838709 w 5549367"/>
              <a:gd name="connsiteY3411" fmla="*/ 4319703 h 6267695"/>
              <a:gd name="connsiteX3412" fmla="*/ 863213 w 5549367"/>
              <a:gd name="connsiteY3412" fmla="*/ 4288431 h 6267695"/>
              <a:gd name="connsiteX3413" fmla="*/ 850725 w 5549367"/>
              <a:gd name="connsiteY3413" fmla="*/ 4299889 h 6267695"/>
              <a:gd name="connsiteX3414" fmla="*/ 813026 w 5549367"/>
              <a:gd name="connsiteY3414" fmla="*/ 4300128 h 6267695"/>
              <a:gd name="connsiteX3415" fmla="*/ 736683 w 5549367"/>
              <a:gd name="connsiteY3415" fmla="*/ 4363149 h 6267695"/>
              <a:gd name="connsiteX3416" fmla="*/ 709116 w 5549367"/>
              <a:gd name="connsiteY3416" fmla="*/ 4390840 h 6267695"/>
              <a:gd name="connsiteX3417" fmla="*/ 704639 w 5549367"/>
              <a:gd name="connsiteY3417" fmla="*/ 4363388 h 6267695"/>
              <a:gd name="connsiteX3418" fmla="*/ 704403 w 5549367"/>
              <a:gd name="connsiteY3418" fmla="*/ 4363388 h 6267695"/>
              <a:gd name="connsiteX3419" fmla="*/ 657514 w 5549367"/>
              <a:gd name="connsiteY3419" fmla="*/ 4335458 h 6267695"/>
              <a:gd name="connsiteX3420" fmla="*/ 648090 w 5549367"/>
              <a:gd name="connsiteY3420" fmla="*/ 4337606 h 6267695"/>
              <a:gd name="connsiteX3421" fmla="*/ 643377 w 5549367"/>
              <a:gd name="connsiteY3421" fmla="*/ 4392034 h 6267695"/>
              <a:gd name="connsiteX3422" fmla="*/ 640786 w 5549367"/>
              <a:gd name="connsiteY3422" fmla="*/ 4393705 h 6267695"/>
              <a:gd name="connsiteX3423" fmla="*/ 605677 w 5549367"/>
              <a:gd name="connsiteY3423" fmla="*/ 4408505 h 6267695"/>
              <a:gd name="connsiteX3424" fmla="*/ 590362 w 5549367"/>
              <a:gd name="connsiteY3424" fmla="*/ 4404447 h 6267695"/>
              <a:gd name="connsiteX3425" fmla="*/ 571277 w 5549367"/>
              <a:gd name="connsiteY3425" fmla="*/ 4394899 h 6267695"/>
              <a:gd name="connsiteX3426" fmla="*/ 553134 w 5549367"/>
              <a:gd name="connsiteY3426" fmla="*/ 4426409 h 6267695"/>
              <a:gd name="connsiteX3427" fmla="*/ 525330 w 5549367"/>
              <a:gd name="connsiteY3427" fmla="*/ 4438584 h 6267695"/>
              <a:gd name="connsiteX3428" fmla="*/ 471609 w 5549367"/>
              <a:gd name="connsiteY3428" fmla="*/ 4497308 h 6267695"/>
              <a:gd name="connsiteX3429" fmla="*/ 439798 w 5549367"/>
              <a:gd name="connsiteY3429" fmla="*/ 4540039 h 6267695"/>
              <a:gd name="connsiteX3430" fmla="*/ 423540 w 5549367"/>
              <a:gd name="connsiteY3430" fmla="*/ 4540516 h 6267695"/>
              <a:gd name="connsiteX3431" fmla="*/ 416000 w 5549367"/>
              <a:gd name="connsiteY3431" fmla="*/ 4522373 h 6267695"/>
              <a:gd name="connsiteX3432" fmla="*/ 400685 w 5549367"/>
              <a:gd name="connsiteY3432" fmla="*/ 4549826 h 6267695"/>
              <a:gd name="connsiteX3433" fmla="*/ 401628 w 5549367"/>
              <a:gd name="connsiteY3433" fmla="*/ 4559136 h 6267695"/>
              <a:gd name="connsiteX3434" fmla="*/ 393616 w 5549367"/>
              <a:gd name="connsiteY3434" fmla="*/ 4585395 h 6267695"/>
              <a:gd name="connsiteX3435" fmla="*/ 392202 w 5549367"/>
              <a:gd name="connsiteY3435" fmla="*/ 4604731 h 6267695"/>
              <a:gd name="connsiteX3436" fmla="*/ 380657 w 5549367"/>
              <a:gd name="connsiteY3436" fmla="*/ 4571788 h 6267695"/>
              <a:gd name="connsiteX3437" fmla="*/ 380893 w 5549367"/>
              <a:gd name="connsiteY3437" fmla="*/ 4559852 h 6267695"/>
              <a:gd name="connsiteX3438" fmla="*/ 380185 w 5549367"/>
              <a:gd name="connsiteY3438" fmla="*/ 4554839 h 6267695"/>
              <a:gd name="connsiteX3439" fmla="*/ 348848 w 5549367"/>
              <a:gd name="connsiteY3439" fmla="*/ 4554362 h 6267695"/>
              <a:gd name="connsiteX3440" fmla="*/ 331647 w 5549367"/>
              <a:gd name="connsiteY3440" fmla="*/ 4532400 h 6267695"/>
              <a:gd name="connsiteX3441" fmla="*/ 355209 w 5549367"/>
              <a:gd name="connsiteY3441" fmla="*/ 4535025 h 6267695"/>
              <a:gd name="connsiteX3442" fmla="*/ 393145 w 5549367"/>
              <a:gd name="connsiteY3442" fmla="*/ 4515212 h 6267695"/>
              <a:gd name="connsiteX3443" fmla="*/ 394087 w 5549367"/>
              <a:gd name="connsiteY3443" fmla="*/ 4508528 h 6267695"/>
              <a:gd name="connsiteX3444" fmla="*/ 430610 w 5549367"/>
              <a:gd name="connsiteY3444" fmla="*/ 4488476 h 6267695"/>
              <a:gd name="connsiteX3445" fmla="*/ 443805 w 5549367"/>
              <a:gd name="connsiteY3445" fmla="*/ 4469617 h 6267695"/>
              <a:gd name="connsiteX3446" fmla="*/ 482918 w 5549367"/>
              <a:gd name="connsiteY3446" fmla="*/ 4434764 h 6267695"/>
              <a:gd name="connsiteX3447" fmla="*/ 486452 w 5549367"/>
              <a:gd name="connsiteY3447" fmla="*/ 4429990 h 6267695"/>
              <a:gd name="connsiteX3448" fmla="*/ 552662 w 5549367"/>
              <a:gd name="connsiteY3448" fmla="*/ 4394660 h 6267695"/>
              <a:gd name="connsiteX3449" fmla="*/ 553198 w 5549367"/>
              <a:gd name="connsiteY3449" fmla="*/ 4267375 h 6267695"/>
              <a:gd name="connsiteX3450" fmla="*/ 547531 w 5549367"/>
              <a:gd name="connsiteY3450" fmla="*/ 4268702 h 6267695"/>
              <a:gd name="connsiteX3451" fmla="*/ 507993 w 5549367"/>
              <a:gd name="connsiteY3451" fmla="*/ 4296842 h 6267695"/>
              <a:gd name="connsiteX3452" fmla="*/ 524481 w 5549367"/>
              <a:gd name="connsiteY3452" fmla="*/ 4243649 h 6267695"/>
              <a:gd name="connsiteX3453" fmla="*/ 546061 w 5549367"/>
              <a:gd name="connsiteY3453" fmla="*/ 4229261 h 6267695"/>
              <a:gd name="connsiteX3454" fmla="*/ 553337 w 5549367"/>
              <a:gd name="connsiteY3454" fmla="*/ 4234593 h 6267695"/>
              <a:gd name="connsiteX3455" fmla="*/ 553840 w 5549367"/>
              <a:gd name="connsiteY3455" fmla="*/ 4115122 h 6267695"/>
              <a:gd name="connsiteX3456" fmla="*/ 534284 w 5549367"/>
              <a:gd name="connsiteY3456" fmla="*/ 4091489 h 6267695"/>
              <a:gd name="connsiteX3457" fmla="*/ 520853 w 5549367"/>
              <a:gd name="connsiteY3457" fmla="*/ 4128252 h 6267695"/>
              <a:gd name="connsiteX3458" fmla="*/ 494227 w 5549367"/>
              <a:gd name="connsiteY3458" fmla="*/ 4128013 h 6267695"/>
              <a:gd name="connsiteX3459" fmla="*/ 488572 w 5549367"/>
              <a:gd name="connsiteY3459" fmla="*/ 4122522 h 6267695"/>
              <a:gd name="connsiteX3460" fmla="*/ 500825 w 5549367"/>
              <a:gd name="connsiteY3460" fmla="*/ 4097218 h 6267695"/>
              <a:gd name="connsiteX3461" fmla="*/ 513313 w 5549367"/>
              <a:gd name="connsiteY3461" fmla="*/ 4077166 h 6267695"/>
              <a:gd name="connsiteX3462" fmla="*/ 520617 w 5549367"/>
              <a:gd name="connsiteY3462" fmla="*/ 4064992 h 6267695"/>
              <a:gd name="connsiteX3463" fmla="*/ 551720 w 5549367"/>
              <a:gd name="connsiteY3463" fmla="*/ 4038972 h 6267695"/>
              <a:gd name="connsiteX3464" fmla="*/ 551720 w 5549367"/>
              <a:gd name="connsiteY3464" fmla="*/ 4001732 h 6267695"/>
              <a:gd name="connsiteX3465" fmla="*/ 537818 w 5549367"/>
              <a:gd name="connsiteY3465" fmla="*/ 3997435 h 6267695"/>
              <a:gd name="connsiteX3466" fmla="*/ 551956 w 5549367"/>
              <a:gd name="connsiteY3466" fmla="*/ 3988125 h 6267695"/>
              <a:gd name="connsiteX3467" fmla="*/ 553134 w 5549367"/>
              <a:gd name="connsiteY3467" fmla="*/ 3932026 h 6267695"/>
              <a:gd name="connsiteX3468" fmla="*/ 534284 w 5549367"/>
              <a:gd name="connsiteY3468" fmla="*/ 3915316 h 6267695"/>
              <a:gd name="connsiteX3469" fmla="*/ 520853 w 5549367"/>
              <a:gd name="connsiteY3469" fmla="*/ 3901948 h 6267695"/>
              <a:gd name="connsiteX3470" fmla="*/ 532163 w 5549367"/>
              <a:gd name="connsiteY3470" fmla="*/ 3887148 h 6267695"/>
              <a:gd name="connsiteX3471" fmla="*/ 552662 w 5549367"/>
              <a:gd name="connsiteY3471" fmla="*/ 3873779 h 6267695"/>
              <a:gd name="connsiteX3472" fmla="*/ 553605 w 5549367"/>
              <a:gd name="connsiteY3472" fmla="*/ 3849192 h 6267695"/>
              <a:gd name="connsiteX3473" fmla="*/ 553134 w 5549367"/>
              <a:gd name="connsiteY3473" fmla="*/ 3823410 h 6267695"/>
              <a:gd name="connsiteX3474" fmla="*/ 553369 w 5549367"/>
              <a:gd name="connsiteY3474" fmla="*/ 3823410 h 6267695"/>
              <a:gd name="connsiteX3475" fmla="*/ 550070 w 5549367"/>
              <a:gd name="connsiteY3475" fmla="*/ 3747498 h 6267695"/>
              <a:gd name="connsiteX3476" fmla="*/ 532870 w 5549367"/>
              <a:gd name="connsiteY3476" fmla="*/ 3721955 h 6267695"/>
              <a:gd name="connsiteX3477" fmla="*/ 488808 w 5549367"/>
              <a:gd name="connsiteY3477" fmla="*/ 3708826 h 6267695"/>
              <a:gd name="connsiteX3478" fmla="*/ 468781 w 5549367"/>
              <a:gd name="connsiteY3478" fmla="*/ 3714316 h 6267695"/>
              <a:gd name="connsiteX3479" fmla="*/ 423540 w 5549367"/>
              <a:gd name="connsiteY3479" fmla="*/ 3711929 h 6267695"/>
              <a:gd name="connsiteX3480" fmla="*/ 418828 w 5549367"/>
              <a:gd name="connsiteY3480" fmla="*/ 3707394 h 6267695"/>
              <a:gd name="connsiteX3481" fmla="*/ 393616 w 5549367"/>
              <a:gd name="connsiteY3481" fmla="*/ 3731743 h 6267695"/>
              <a:gd name="connsiteX3482" fmla="*/ 392674 w 5549367"/>
              <a:gd name="connsiteY3482" fmla="*/ 3759911 h 6267695"/>
              <a:gd name="connsiteX3483" fmla="*/ 369111 w 5549367"/>
              <a:gd name="connsiteY3483" fmla="*/ 3740814 h 6267695"/>
              <a:gd name="connsiteX3484" fmla="*/ 350497 w 5549367"/>
              <a:gd name="connsiteY3484" fmla="*/ 3725536 h 6267695"/>
              <a:gd name="connsiteX3485" fmla="*/ 342486 w 5549367"/>
              <a:gd name="connsiteY3485" fmla="*/ 3692832 h 6267695"/>
              <a:gd name="connsiteX3486" fmla="*/ 366756 w 5549367"/>
              <a:gd name="connsiteY3486" fmla="*/ 3685670 h 6267695"/>
              <a:gd name="connsiteX3487" fmla="*/ 399742 w 5549367"/>
              <a:gd name="connsiteY3487" fmla="*/ 3665618 h 6267695"/>
              <a:gd name="connsiteX3488" fmla="*/ 394559 w 5549367"/>
              <a:gd name="connsiteY3488" fmla="*/ 3657502 h 6267695"/>
              <a:gd name="connsiteX3489" fmla="*/ 417886 w 5549367"/>
              <a:gd name="connsiteY3489" fmla="*/ 3657502 h 6267695"/>
              <a:gd name="connsiteX3490" fmla="*/ 422363 w 5549367"/>
              <a:gd name="connsiteY3490" fmla="*/ 3646759 h 6267695"/>
              <a:gd name="connsiteX3491" fmla="*/ 462654 w 5549367"/>
              <a:gd name="connsiteY3491" fmla="*/ 3619784 h 6267695"/>
              <a:gd name="connsiteX3492" fmla="*/ 444511 w 5549367"/>
              <a:gd name="connsiteY3492" fmla="*/ 3594719 h 6267695"/>
              <a:gd name="connsiteX3493" fmla="*/ 452758 w 5549367"/>
              <a:gd name="connsiteY3493" fmla="*/ 3570131 h 6267695"/>
              <a:gd name="connsiteX3494" fmla="*/ 406811 w 5549367"/>
              <a:gd name="connsiteY3494" fmla="*/ 3559628 h 6267695"/>
              <a:gd name="connsiteX3495" fmla="*/ 448517 w 5549367"/>
              <a:gd name="connsiteY3495" fmla="*/ 3557002 h 6267695"/>
              <a:gd name="connsiteX3496" fmla="*/ 457942 w 5549367"/>
              <a:gd name="connsiteY3496" fmla="*/ 3538382 h 6267695"/>
              <a:gd name="connsiteX3497" fmla="*/ 488338 w 5549367"/>
              <a:gd name="connsiteY3497" fmla="*/ 3532175 h 6267695"/>
              <a:gd name="connsiteX3498" fmla="*/ 489043 w 5549367"/>
              <a:gd name="connsiteY3498" fmla="*/ 3543634 h 6267695"/>
              <a:gd name="connsiteX3499" fmla="*/ 502474 w 5549367"/>
              <a:gd name="connsiteY3499" fmla="*/ 3543395 h 6267695"/>
              <a:gd name="connsiteX3500" fmla="*/ 508836 w 5549367"/>
              <a:gd name="connsiteY3500" fmla="*/ 3526685 h 6267695"/>
              <a:gd name="connsiteX3501" fmla="*/ 558553 w 5549367"/>
              <a:gd name="connsiteY3501" fmla="*/ 3504723 h 6267695"/>
              <a:gd name="connsiteX3502" fmla="*/ 564679 w 5549367"/>
              <a:gd name="connsiteY3502" fmla="*/ 3487297 h 6267695"/>
              <a:gd name="connsiteX3503" fmla="*/ 578110 w 5549367"/>
              <a:gd name="connsiteY3503" fmla="*/ 3480612 h 6267695"/>
              <a:gd name="connsiteX3504" fmla="*/ 596252 w 5549367"/>
              <a:gd name="connsiteY3504" fmla="*/ 3436450 h 6267695"/>
              <a:gd name="connsiteX3505" fmla="*/ 585649 w 5549367"/>
              <a:gd name="connsiteY3505" fmla="*/ 3428095 h 6267695"/>
              <a:gd name="connsiteX3506" fmla="*/ 614867 w 5549367"/>
              <a:gd name="connsiteY3506" fmla="*/ 3403507 h 6267695"/>
              <a:gd name="connsiteX3507" fmla="*/ 656572 w 5549367"/>
              <a:gd name="connsiteY3507" fmla="*/ 3361731 h 6267695"/>
              <a:gd name="connsiteX3508" fmla="*/ 662226 w 5549367"/>
              <a:gd name="connsiteY3508" fmla="*/ 3335473 h 6267695"/>
              <a:gd name="connsiteX3509" fmla="*/ 669767 w 5549367"/>
              <a:gd name="connsiteY3509" fmla="*/ 3312794 h 6267695"/>
              <a:gd name="connsiteX3510" fmla="*/ 668824 w 5549367"/>
              <a:gd name="connsiteY3510" fmla="*/ 3275793 h 6267695"/>
              <a:gd name="connsiteX3511" fmla="*/ 704639 w 5549367"/>
              <a:gd name="connsiteY3511" fmla="*/ 3251922 h 6267695"/>
              <a:gd name="connsiteX3512" fmla="*/ 704639 w 5549367"/>
              <a:gd name="connsiteY3512" fmla="*/ 3239508 h 6267695"/>
              <a:gd name="connsiteX3513" fmla="*/ 686968 w 5549367"/>
              <a:gd name="connsiteY3513" fmla="*/ 3228050 h 6267695"/>
              <a:gd name="connsiteX3514" fmla="*/ 641492 w 5549367"/>
              <a:gd name="connsiteY3514" fmla="*/ 3194152 h 6267695"/>
              <a:gd name="connsiteX3515" fmla="*/ 623350 w 5549367"/>
              <a:gd name="connsiteY3515" fmla="*/ 3181978 h 6267695"/>
              <a:gd name="connsiteX3516" fmla="*/ 597901 w 5549367"/>
              <a:gd name="connsiteY3516" fmla="*/ 3188662 h 6267695"/>
              <a:gd name="connsiteX3517" fmla="*/ 562323 w 5549367"/>
              <a:gd name="connsiteY3517" fmla="*/ 3190571 h 6267695"/>
              <a:gd name="connsiteX3518" fmla="*/ 559260 w 5549367"/>
              <a:gd name="connsiteY3518" fmla="*/ 3191526 h 6267695"/>
              <a:gd name="connsiteX3519" fmla="*/ 563736 w 5549367"/>
              <a:gd name="connsiteY3519" fmla="*/ 3213011 h 6267695"/>
              <a:gd name="connsiteX3520" fmla="*/ 551956 w 5549367"/>
              <a:gd name="connsiteY3520" fmla="*/ 3191765 h 6267695"/>
              <a:gd name="connsiteX3521" fmla="*/ 546301 w 5549367"/>
              <a:gd name="connsiteY3521" fmla="*/ 3188184 h 6267695"/>
              <a:gd name="connsiteX3522" fmla="*/ 545594 w 5549367"/>
              <a:gd name="connsiteY3522" fmla="*/ 3182455 h 6267695"/>
              <a:gd name="connsiteX3523" fmla="*/ 526508 w 5549367"/>
              <a:gd name="connsiteY3523" fmla="*/ 3176010 h 6267695"/>
              <a:gd name="connsiteX3524" fmla="*/ 526037 w 5549367"/>
              <a:gd name="connsiteY3524" fmla="*/ 3176010 h 6267695"/>
              <a:gd name="connsiteX3525" fmla="*/ 492342 w 5549367"/>
              <a:gd name="connsiteY3525" fmla="*/ 3194152 h 6267695"/>
              <a:gd name="connsiteX3526" fmla="*/ 484095 w 5549367"/>
              <a:gd name="connsiteY3526" fmla="*/ 3196778 h 6267695"/>
              <a:gd name="connsiteX3527" fmla="*/ 457706 w 5549367"/>
              <a:gd name="connsiteY3527" fmla="*/ 3220888 h 6267695"/>
              <a:gd name="connsiteX3528" fmla="*/ 423069 w 5549367"/>
              <a:gd name="connsiteY3528" fmla="*/ 3234734 h 6267695"/>
              <a:gd name="connsiteX3529" fmla="*/ 422835 w 5549367"/>
              <a:gd name="connsiteY3529" fmla="*/ 3236405 h 6267695"/>
              <a:gd name="connsiteX3530" fmla="*/ 418828 w 5549367"/>
              <a:gd name="connsiteY3530" fmla="*/ 3241418 h 6267695"/>
              <a:gd name="connsiteX3531" fmla="*/ 421420 w 5549367"/>
              <a:gd name="connsiteY3531" fmla="*/ 3259322 h 6267695"/>
              <a:gd name="connsiteX3532" fmla="*/ 399508 w 5549367"/>
              <a:gd name="connsiteY3532" fmla="*/ 3254547 h 6267695"/>
              <a:gd name="connsiteX3533" fmla="*/ 388904 w 5549367"/>
              <a:gd name="connsiteY3533" fmla="*/ 3263141 h 6267695"/>
              <a:gd name="connsiteX3534" fmla="*/ 371704 w 5549367"/>
              <a:gd name="connsiteY3534" fmla="*/ 3292026 h 6267695"/>
              <a:gd name="connsiteX3535" fmla="*/ 327877 w 5549367"/>
              <a:gd name="connsiteY3535" fmla="*/ 3280329 h 6267695"/>
              <a:gd name="connsiteX3536" fmla="*/ 305730 w 5549367"/>
              <a:gd name="connsiteY3536" fmla="*/ 3262186 h 6267695"/>
              <a:gd name="connsiteX3537" fmla="*/ 305730 w 5549367"/>
              <a:gd name="connsiteY3537" fmla="*/ 3261232 h 6267695"/>
              <a:gd name="connsiteX3538" fmla="*/ 304787 w 5549367"/>
              <a:gd name="connsiteY3538" fmla="*/ 3174577 h 6267695"/>
              <a:gd name="connsiteX3539" fmla="*/ 317039 w 5549367"/>
              <a:gd name="connsiteY3539" fmla="*/ 3156196 h 6267695"/>
              <a:gd name="connsiteX3540" fmla="*/ 318454 w 5549367"/>
              <a:gd name="connsiteY3540" fmla="*/ 3157390 h 6267695"/>
              <a:gd name="connsiteX3541" fmla="*/ 329998 w 5549367"/>
              <a:gd name="connsiteY3541" fmla="*/ 3147841 h 6267695"/>
              <a:gd name="connsiteX3542" fmla="*/ 382306 w 5549367"/>
              <a:gd name="connsiteY3542" fmla="*/ 3076230 h 6267695"/>
              <a:gd name="connsiteX3543" fmla="*/ 390789 w 5549367"/>
              <a:gd name="connsiteY3543" fmla="*/ 3073127 h 6267695"/>
              <a:gd name="connsiteX3544" fmla="*/ 394087 w 5549367"/>
              <a:gd name="connsiteY3544" fmla="*/ 3055461 h 6267695"/>
              <a:gd name="connsiteX3545" fmla="*/ 462184 w 5549367"/>
              <a:gd name="connsiteY3545" fmla="*/ 3034931 h 6267695"/>
              <a:gd name="connsiteX3546" fmla="*/ 462418 w 5549367"/>
              <a:gd name="connsiteY3546" fmla="*/ 3035408 h 6267695"/>
              <a:gd name="connsiteX3547" fmla="*/ 482445 w 5549367"/>
              <a:gd name="connsiteY3547" fmla="*/ 3010106 h 6267695"/>
              <a:gd name="connsiteX3548" fmla="*/ 495876 w 5549367"/>
              <a:gd name="connsiteY3548" fmla="*/ 2998168 h 6267695"/>
              <a:gd name="connsiteX3549" fmla="*/ 489279 w 5549367"/>
              <a:gd name="connsiteY3549" fmla="*/ 2972386 h 6267695"/>
              <a:gd name="connsiteX3550" fmla="*/ 500353 w 5549367"/>
              <a:gd name="connsiteY3550" fmla="*/ 2939919 h 6267695"/>
              <a:gd name="connsiteX3551" fmla="*/ 507186 w 5549367"/>
              <a:gd name="connsiteY3551" fmla="*/ 2927746 h 6267695"/>
              <a:gd name="connsiteX3552" fmla="*/ 500825 w 5549367"/>
              <a:gd name="connsiteY3552" fmla="*/ 2883823 h 6267695"/>
              <a:gd name="connsiteX3553" fmla="*/ 492342 w 5549367"/>
              <a:gd name="connsiteY3553" fmla="*/ 2895997 h 6267695"/>
              <a:gd name="connsiteX3554" fmla="*/ 558553 w 5549367"/>
              <a:gd name="connsiteY3554" fmla="*/ 2768768 h 6267695"/>
              <a:gd name="connsiteX3555" fmla="*/ 610861 w 5549367"/>
              <a:gd name="connsiteY3555" fmla="*/ 2731290 h 6267695"/>
              <a:gd name="connsiteX3556" fmla="*/ 633717 w 5549367"/>
              <a:gd name="connsiteY3556" fmla="*/ 2697153 h 6267695"/>
              <a:gd name="connsiteX3557" fmla="*/ 639843 w 5549367"/>
              <a:gd name="connsiteY3557" fmla="*/ 2692379 h 6267695"/>
              <a:gd name="connsiteX3558" fmla="*/ 761895 w 5549367"/>
              <a:gd name="connsiteY3558" fmla="*/ 2559659 h 6267695"/>
              <a:gd name="connsiteX3559" fmla="*/ 793469 w 5549367"/>
              <a:gd name="connsiteY3559" fmla="*/ 2510481 h 6267695"/>
              <a:gd name="connsiteX3560" fmla="*/ 801480 w 5549367"/>
              <a:gd name="connsiteY3560" fmla="*/ 2488516 h 6267695"/>
              <a:gd name="connsiteX3561" fmla="*/ 894787 w 5549367"/>
              <a:gd name="connsiteY3561" fmla="*/ 2432422 h 6267695"/>
              <a:gd name="connsiteX3562" fmla="*/ 914108 w 5549367"/>
              <a:gd name="connsiteY3562" fmla="*/ 2413322 h 6267695"/>
              <a:gd name="connsiteX3563" fmla="*/ 933901 w 5549367"/>
              <a:gd name="connsiteY3563" fmla="*/ 2388257 h 6267695"/>
              <a:gd name="connsiteX3564" fmla="*/ 947096 w 5549367"/>
              <a:gd name="connsiteY3564" fmla="*/ 2374892 h 6267695"/>
              <a:gd name="connsiteX3565" fmla="*/ 946389 w 5549367"/>
              <a:gd name="connsiteY3565" fmla="*/ 2369405 h 6267695"/>
              <a:gd name="connsiteX3566" fmla="*/ 940498 w 5549367"/>
              <a:gd name="connsiteY3566" fmla="*/ 2356988 h 6267695"/>
              <a:gd name="connsiteX3567" fmla="*/ 957934 w 5549367"/>
              <a:gd name="connsiteY3567" fmla="*/ 2362477 h 6267695"/>
              <a:gd name="connsiteX3568" fmla="*/ 965475 w 5549367"/>
              <a:gd name="connsiteY3568" fmla="*/ 2357467 h 6267695"/>
              <a:gd name="connsiteX3569" fmla="*/ 977020 w 5549367"/>
              <a:gd name="connsiteY3569" fmla="*/ 2342664 h 6267695"/>
              <a:gd name="connsiteX3570" fmla="*/ 990215 w 5549367"/>
              <a:gd name="connsiteY3570" fmla="*/ 2330966 h 6267695"/>
              <a:gd name="connsiteX3571" fmla="*/ 1003410 w 5549367"/>
              <a:gd name="connsiteY3571" fmla="*/ 2318553 h 6267695"/>
              <a:gd name="connsiteX3572" fmla="*/ 1022024 w 5549367"/>
              <a:gd name="connsiteY3572" fmla="*/ 2306853 h 6267695"/>
              <a:gd name="connsiteX3573" fmla="*/ 1034748 w 5549367"/>
              <a:gd name="connsiteY3573" fmla="*/ 2306853 h 6267695"/>
              <a:gd name="connsiteX3574" fmla="*/ 1047472 w 5549367"/>
              <a:gd name="connsiteY3574" fmla="*/ 2305421 h 6267695"/>
              <a:gd name="connsiteX3575" fmla="*/ 1055718 w 5549367"/>
              <a:gd name="connsiteY3575" fmla="*/ 2293488 h 6267695"/>
              <a:gd name="connsiteX3576" fmla="*/ 1091298 w 5549367"/>
              <a:gd name="connsiteY3576" fmla="*/ 2260545 h 6267695"/>
              <a:gd name="connsiteX3577" fmla="*/ 1097895 w 5549367"/>
              <a:gd name="connsiteY3577" fmla="*/ 2254099 h 6267695"/>
              <a:gd name="connsiteX3578" fmla="*/ 1110855 w 5549367"/>
              <a:gd name="connsiteY3578" fmla="*/ 2241444 h 6267695"/>
              <a:gd name="connsiteX3579" fmla="*/ 1129940 w 5549367"/>
              <a:gd name="connsiteY3579" fmla="*/ 2222345 h 6267695"/>
              <a:gd name="connsiteX3580" fmla="*/ 1154681 w 5549367"/>
              <a:gd name="connsiteY3580" fmla="*/ 2197524 h 6267695"/>
              <a:gd name="connsiteX3581" fmla="*/ 1167169 w 5549367"/>
              <a:gd name="connsiteY3581" fmla="*/ 2177954 h 6267695"/>
              <a:gd name="connsiteX3582" fmla="*/ 1168818 w 5549367"/>
              <a:gd name="connsiteY3582" fmla="*/ 2172464 h 6267695"/>
              <a:gd name="connsiteX3583" fmla="*/ 1167169 w 5549367"/>
              <a:gd name="connsiteY3583" fmla="*/ 2166016 h 6267695"/>
              <a:gd name="connsiteX3584" fmla="*/ 1153031 w 5549367"/>
              <a:gd name="connsiteY3584" fmla="*/ 2150738 h 6267695"/>
              <a:gd name="connsiteX3585" fmla="*/ 1174944 w 5549367"/>
              <a:gd name="connsiteY3585" fmla="*/ 2153604 h 6267695"/>
              <a:gd name="connsiteX3586" fmla="*/ 1179185 w 5549367"/>
              <a:gd name="connsiteY3586" fmla="*/ 2151933 h 6267695"/>
              <a:gd name="connsiteX3587" fmla="*/ 1187432 w 5549367"/>
              <a:gd name="connsiteY3587" fmla="*/ 2134268 h 6267695"/>
              <a:gd name="connsiteX3588" fmla="*/ 1195443 w 5549367"/>
              <a:gd name="connsiteY3588" fmla="*/ 2111827 h 6267695"/>
              <a:gd name="connsiteX3589" fmla="*/ 1258347 w 5549367"/>
              <a:gd name="connsiteY3589" fmla="*/ 2040684 h 6267695"/>
              <a:gd name="connsiteX3590" fmla="*/ 1296518 w 5549367"/>
              <a:gd name="connsiteY3590" fmla="*/ 1997961 h 6267695"/>
              <a:gd name="connsiteX3591" fmla="*/ 1313718 w 5549367"/>
              <a:gd name="connsiteY3591" fmla="*/ 1993183 h 6267695"/>
              <a:gd name="connsiteX3592" fmla="*/ 1320315 w 5549367"/>
              <a:gd name="connsiteY3592" fmla="*/ 1980772 h 6267695"/>
              <a:gd name="connsiteX3593" fmla="*/ 1321965 w 5549367"/>
              <a:gd name="connsiteY3593" fmla="*/ 1969075 h 6267695"/>
              <a:gd name="connsiteX3594" fmla="*/ 1354245 w 5549367"/>
              <a:gd name="connsiteY3594" fmla="*/ 1881222 h 6267695"/>
              <a:gd name="connsiteX3595" fmla="*/ 1378043 w 5549367"/>
              <a:gd name="connsiteY3595" fmla="*/ 1885996 h 6267695"/>
              <a:gd name="connsiteX3596" fmla="*/ 1413151 w 5549367"/>
              <a:gd name="connsiteY3596" fmla="*/ 1841826 h 6267695"/>
              <a:gd name="connsiteX3597" fmla="*/ 1416450 w 5549367"/>
              <a:gd name="connsiteY3597" fmla="*/ 1837061 h 6267695"/>
              <a:gd name="connsiteX3598" fmla="*/ 1452971 w 5549367"/>
              <a:gd name="connsiteY3598" fmla="*/ 1826575 h 6267695"/>
              <a:gd name="connsiteX3599" fmla="*/ 1492085 w 5549367"/>
              <a:gd name="connsiteY3599" fmla="*/ 1797460 h 6267695"/>
              <a:gd name="connsiteX3600" fmla="*/ 1510935 w 5549367"/>
              <a:gd name="connsiteY3600" fmla="*/ 1784813 h 6267695"/>
              <a:gd name="connsiteX3601" fmla="*/ 1568427 w 5549367"/>
              <a:gd name="connsiteY3601" fmla="*/ 1745646 h 6267695"/>
              <a:gd name="connsiteX3602" fmla="*/ 1580443 w 5549367"/>
              <a:gd name="connsiteY3602" fmla="*/ 1734675 h 6267695"/>
              <a:gd name="connsiteX3603" fmla="*/ 1566777 w 5549367"/>
              <a:gd name="connsiteY3603" fmla="*/ 1725603 h 6267695"/>
              <a:gd name="connsiteX3604" fmla="*/ 1581857 w 5549367"/>
              <a:gd name="connsiteY3604" fmla="*/ 1722499 h 6267695"/>
              <a:gd name="connsiteX3605" fmla="*/ 1611546 w 5549367"/>
              <a:gd name="connsiteY3605" fmla="*/ 1687409 h 6267695"/>
              <a:gd name="connsiteX3606" fmla="*/ 1609661 w 5549367"/>
              <a:gd name="connsiteY3606" fmla="*/ 1684065 h 6267695"/>
              <a:gd name="connsiteX3607" fmla="*/ 1557117 w 5549367"/>
              <a:gd name="connsiteY3607" fmla="*/ 1708415 h 6267695"/>
              <a:gd name="connsiteX3608" fmla="*/ 1600707 w 5549367"/>
              <a:gd name="connsiteY3608" fmla="*/ 1594784 h 6267695"/>
              <a:gd name="connsiteX3609" fmla="*/ 1580679 w 5549367"/>
              <a:gd name="connsiteY3609" fmla="*/ 1588100 h 6267695"/>
              <a:gd name="connsiteX3610" fmla="*/ 1536853 w 5549367"/>
              <a:gd name="connsiteY3610" fmla="*/ 1612209 h 6267695"/>
              <a:gd name="connsiteX3611" fmla="*/ 1525779 w 5549367"/>
              <a:gd name="connsiteY3611" fmla="*/ 1642768 h 6267695"/>
              <a:gd name="connsiteX3612" fmla="*/ 1498682 w 5549367"/>
              <a:gd name="connsiteY3612" fmla="*/ 1633696 h 6267695"/>
              <a:gd name="connsiteX3613" fmla="*/ 1474413 w 5549367"/>
              <a:gd name="connsiteY3613" fmla="*/ 1695525 h 6267695"/>
              <a:gd name="connsiteX3614" fmla="*/ 1447788 w 5549367"/>
              <a:gd name="connsiteY3614" fmla="*/ 1689079 h 6267695"/>
              <a:gd name="connsiteX3615" fmla="*/ 1442839 w 5549367"/>
              <a:gd name="connsiteY3615" fmla="*/ 1690750 h 6267695"/>
              <a:gd name="connsiteX3616" fmla="*/ 1411502 w 5549367"/>
              <a:gd name="connsiteY3616" fmla="*/ 1764506 h 6267695"/>
              <a:gd name="connsiteX3617" fmla="*/ 1396657 w 5549367"/>
              <a:gd name="connsiteY3617" fmla="*/ 1765939 h 6267695"/>
              <a:gd name="connsiteX3618" fmla="*/ 1364848 w 5549367"/>
              <a:gd name="connsiteY3618" fmla="*/ 1807714 h 6267695"/>
              <a:gd name="connsiteX3619" fmla="*/ 1351889 w 5549367"/>
              <a:gd name="connsiteY3619" fmla="*/ 1806041 h 6267695"/>
              <a:gd name="connsiteX3620" fmla="*/ 1326442 w 5549367"/>
              <a:gd name="connsiteY3620" fmla="*/ 1837061 h 6267695"/>
              <a:gd name="connsiteX3621" fmla="*/ 1295104 w 5549367"/>
              <a:gd name="connsiteY3621" fmla="*/ 1842065 h 6267695"/>
              <a:gd name="connsiteX3622" fmla="*/ 1274369 w 5549367"/>
              <a:gd name="connsiteY3622" fmla="*/ 1867136 h 6267695"/>
              <a:gd name="connsiteX3623" fmla="*/ 1256933 w 5549367"/>
              <a:gd name="connsiteY3623" fmla="*/ 1836344 h 6267695"/>
              <a:gd name="connsiteX3624" fmla="*/ 1321258 w 5549367"/>
              <a:gd name="connsiteY3624" fmla="*/ 1738494 h 6267695"/>
              <a:gd name="connsiteX3625" fmla="*/ 1339165 w 5549367"/>
              <a:gd name="connsiteY3625" fmla="*/ 1738255 h 6267695"/>
              <a:gd name="connsiteX3626" fmla="*/ 1434593 w 5549367"/>
              <a:gd name="connsiteY3626" fmla="*/ 1606480 h 6267695"/>
              <a:gd name="connsiteX3627" fmla="*/ 1461454 w 5549367"/>
              <a:gd name="connsiteY3627" fmla="*/ 1562558 h 6267695"/>
              <a:gd name="connsiteX3628" fmla="*/ 1546278 w 5549367"/>
              <a:gd name="connsiteY3628" fmla="*/ 1450124 h 6267695"/>
              <a:gd name="connsiteX3629" fmla="*/ 1565599 w 5549367"/>
              <a:gd name="connsiteY3629" fmla="*/ 1445350 h 6267695"/>
              <a:gd name="connsiteX3630" fmla="*/ 1563007 w 5549367"/>
              <a:gd name="connsiteY3630" fmla="*/ 1459194 h 6267695"/>
              <a:gd name="connsiteX3631" fmla="*/ 1580443 w 5549367"/>
              <a:gd name="connsiteY3631" fmla="*/ 1453943 h 6267695"/>
              <a:gd name="connsiteX3632" fmla="*/ 1600000 w 5549367"/>
              <a:gd name="connsiteY3632" fmla="*/ 1436038 h 6267695"/>
              <a:gd name="connsiteX3633" fmla="*/ 1622384 w 5549367"/>
              <a:gd name="connsiteY3633" fmla="*/ 1407632 h 6267695"/>
              <a:gd name="connsiteX3634" fmla="*/ 1695192 w 5549367"/>
              <a:gd name="connsiteY3634" fmla="*/ 1340549 h 6267695"/>
              <a:gd name="connsiteX3635" fmla="*/ 1696606 w 5549367"/>
              <a:gd name="connsiteY3635" fmla="*/ 1314765 h 6267695"/>
              <a:gd name="connsiteX3636" fmla="*/ 1751034 w 5549367"/>
              <a:gd name="connsiteY3636" fmla="*/ 1302353 h 6267695"/>
              <a:gd name="connsiteX3637" fmla="*/ 1765172 w 5549367"/>
              <a:gd name="connsiteY3637" fmla="*/ 1295909 h 6267695"/>
              <a:gd name="connsiteX3638" fmla="*/ 1802400 w 5549367"/>
              <a:gd name="connsiteY3638" fmla="*/ 1343653 h 6267695"/>
              <a:gd name="connsiteX3639" fmla="*/ 1780959 w 5549367"/>
              <a:gd name="connsiteY3639" fmla="*/ 1345802 h 6267695"/>
              <a:gd name="connsiteX3640" fmla="*/ 1752448 w 5549367"/>
              <a:gd name="connsiteY3640" fmla="*/ 1359411 h 6267695"/>
              <a:gd name="connsiteX3641" fmla="*/ 1784257 w 5549367"/>
              <a:gd name="connsiteY3641" fmla="*/ 1378747 h 6267695"/>
              <a:gd name="connsiteX3642" fmla="*/ 1789912 w 5549367"/>
              <a:gd name="connsiteY3642" fmla="*/ 1380419 h 6267695"/>
              <a:gd name="connsiteX3643" fmla="*/ 1816302 w 5549367"/>
              <a:gd name="connsiteY3643" fmla="*/ 1372536 h 6267695"/>
              <a:gd name="connsiteX3644" fmla="*/ 1807584 w 5549367"/>
              <a:gd name="connsiteY3644" fmla="*/ 1360605 h 6267695"/>
              <a:gd name="connsiteX3645" fmla="*/ 1861542 w 5549367"/>
              <a:gd name="connsiteY3645" fmla="*/ 1328374 h 6267695"/>
              <a:gd name="connsiteX3646" fmla="*/ 1936941 w 5549367"/>
              <a:gd name="connsiteY3646" fmla="*/ 1289939 h 6267695"/>
              <a:gd name="connsiteX3647" fmla="*/ 1981238 w 5549367"/>
              <a:gd name="connsiteY3647" fmla="*/ 1276095 h 6267695"/>
              <a:gd name="connsiteX3648" fmla="*/ 2111538 w 5549367"/>
              <a:gd name="connsiteY3648" fmla="*/ 1231218 h 6267695"/>
              <a:gd name="connsiteX3649" fmla="*/ 2210971 w 5549367"/>
              <a:gd name="connsiteY3649" fmla="*/ 1215224 h 6267695"/>
              <a:gd name="connsiteX3650" fmla="*/ 2202253 w 5549367"/>
              <a:gd name="connsiteY3650" fmla="*/ 1181804 h 6267695"/>
              <a:gd name="connsiteX3651" fmla="*/ 2209086 w 5549367"/>
              <a:gd name="connsiteY3651" fmla="*/ 1169394 h 6267695"/>
              <a:gd name="connsiteX3652" fmla="*/ 2250084 w 5549367"/>
              <a:gd name="connsiteY3652" fmla="*/ 1184429 h 6267695"/>
              <a:gd name="connsiteX3653" fmla="*/ 2250555 w 5549367"/>
              <a:gd name="connsiteY3653" fmla="*/ 1209734 h 6267695"/>
              <a:gd name="connsiteX3654" fmla="*/ 2251262 w 5549367"/>
              <a:gd name="connsiteY3654" fmla="*/ 1228831 h 6267695"/>
              <a:gd name="connsiteX3655" fmla="*/ 2312996 w 5549367"/>
              <a:gd name="connsiteY3655" fmla="*/ 1258669 h 6267695"/>
              <a:gd name="connsiteX3656" fmla="*/ 2329018 w 5549367"/>
              <a:gd name="connsiteY3656" fmla="*/ 1244825 h 6267695"/>
              <a:gd name="connsiteX3657" fmla="*/ 2347632 w 5549367"/>
              <a:gd name="connsiteY3657" fmla="*/ 1245302 h 6267695"/>
              <a:gd name="connsiteX3658" fmla="*/ 2336794 w 5549367"/>
              <a:gd name="connsiteY3658" fmla="*/ 1259625 h 6267695"/>
              <a:gd name="connsiteX3659" fmla="*/ 2311817 w 5549367"/>
              <a:gd name="connsiteY3659" fmla="*/ 1283733 h 6267695"/>
              <a:gd name="connsiteX3660" fmla="*/ 2311582 w 5549367"/>
              <a:gd name="connsiteY3660" fmla="*/ 1283971 h 6267695"/>
              <a:gd name="connsiteX3661" fmla="*/ 2291083 w 5549367"/>
              <a:gd name="connsiteY3661" fmla="*/ 1308320 h 6267695"/>
              <a:gd name="connsiteX3662" fmla="*/ 2285663 w 5549367"/>
              <a:gd name="connsiteY3662" fmla="*/ 1314527 h 6267695"/>
              <a:gd name="connsiteX3663" fmla="*/ 2297916 w 5549367"/>
              <a:gd name="connsiteY3663" fmla="*/ 1346757 h 6267695"/>
              <a:gd name="connsiteX3664" fmla="*/ 2298387 w 5549367"/>
              <a:gd name="connsiteY3664" fmla="*/ 1346041 h 6267695"/>
              <a:gd name="connsiteX3665" fmla="*/ 2320064 w 5549367"/>
              <a:gd name="connsiteY3665" fmla="*/ 1324554 h 6267695"/>
              <a:gd name="connsiteX3666" fmla="*/ 2336087 w 5549367"/>
              <a:gd name="connsiteY3666" fmla="*/ 1329329 h 6267695"/>
              <a:gd name="connsiteX3667" fmla="*/ 2308990 w 5549367"/>
              <a:gd name="connsiteY3667" fmla="*/ 1365858 h 6267695"/>
              <a:gd name="connsiteX3668" fmla="*/ 2279537 w 5549367"/>
              <a:gd name="connsiteY3668" fmla="*/ 1393546 h 6267695"/>
              <a:gd name="connsiteX3669" fmla="*/ 2245843 w 5549367"/>
              <a:gd name="connsiteY3669" fmla="*/ 1409539 h 6267695"/>
              <a:gd name="connsiteX3670" fmla="*/ 2202017 w 5549367"/>
              <a:gd name="connsiteY3670" fmla="*/ 1448213 h 6267695"/>
              <a:gd name="connsiteX3671" fmla="*/ 2134158 w 5549367"/>
              <a:gd name="connsiteY3671" fmla="*/ 1494763 h 6267695"/>
              <a:gd name="connsiteX3672" fmla="*/ 2089861 w 5549367"/>
              <a:gd name="connsiteY3672" fmla="*/ 1575687 h 6267695"/>
              <a:gd name="connsiteX3673" fmla="*/ 2109182 w 5549367"/>
              <a:gd name="connsiteY3673" fmla="*/ 1619372 h 6267695"/>
              <a:gd name="connsiteX3674" fmla="*/ 2115072 w 5549367"/>
              <a:gd name="connsiteY3674" fmla="*/ 1643006 h 6267695"/>
              <a:gd name="connsiteX3675" fmla="*/ 2108710 w 5549367"/>
              <a:gd name="connsiteY3675" fmla="*/ 1670698 h 6267695"/>
              <a:gd name="connsiteX3676" fmla="*/ 2114365 w 5549367"/>
              <a:gd name="connsiteY3676" fmla="*/ 1677143 h 6267695"/>
              <a:gd name="connsiteX3677" fmla="*/ 2150416 w 5549367"/>
              <a:gd name="connsiteY3677" fmla="*/ 1663538 h 6267695"/>
              <a:gd name="connsiteX3678" fmla="*/ 2196362 w 5549367"/>
              <a:gd name="connsiteY3678" fmla="*/ 1643961 h 6267695"/>
              <a:gd name="connsiteX3679" fmla="*/ 2216154 w 5549367"/>
              <a:gd name="connsiteY3679" fmla="*/ 1626295 h 6267695"/>
              <a:gd name="connsiteX3680" fmla="*/ 2266813 w 5549367"/>
              <a:gd name="connsiteY3680" fmla="*/ 1619610 h 6267695"/>
              <a:gd name="connsiteX3681" fmla="*/ 2272233 w 5549367"/>
              <a:gd name="connsiteY3681" fmla="*/ 1604810 h 6267695"/>
              <a:gd name="connsiteX3682" fmla="*/ 2336558 w 5549367"/>
              <a:gd name="connsiteY3682" fmla="*/ 1594305 h 6267695"/>
              <a:gd name="connsiteX3683" fmla="*/ 2341506 w 5549367"/>
              <a:gd name="connsiteY3683" fmla="*/ 1587623 h 6267695"/>
              <a:gd name="connsiteX3684" fmla="*/ 2382976 w 5549367"/>
              <a:gd name="connsiteY3684" fmla="*/ 1583564 h 6267695"/>
              <a:gd name="connsiteX3685" fmla="*/ 2392165 w 5549367"/>
              <a:gd name="connsiteY3685" fmla="*/ 1588339 h 6267695"/>
              <a:gd name="connsiteX3686" fmla="*/ 2411250 w 5549367"/>
              <a:gd name="connsiteY3686" fmla="*/ 1573538 h 6267695"/>
              <a:gd name="connsiteX3687" fmla="*/ 2426802 w 5549367"/>
              <a:gd name="connsiteY3687" fmla="*/ 1574970 h 6267695"/>
              <a:gd name="connsiteX3688" fmla="*/ 2456961 w 5549367"/>
              <a:gd name="connsiteY3688" fmla="*/ 1569480 h 6267695"/>
              <a:gd name="connsiteX3689" fmla="*/ 2450364 w 5549367"/>
              <a:gd name="connsiteY3689" fmla="*/ 1584758 h 6267695"/>
              <a:gd name="connsiteX3690" fmla="*/ 2453427 w 5549367"/>
              <a:gd name="connsiteY3690" fmla="*/ 1596932 h 6267695"/>
              <a:gd name="connsiteX3691" fmla="*/ 2464973 w 5549367"/>
              <a:gd name="connsiteY3691" fmla="*/ 1591203 h 6267695"/>
              <a:gd name="connsiteX3692" fmla="*/ 2477461 w 5549367"/>
              <a:gd name="connsiteY3692" fmla="*/ 1594305 h 6267695"/>
              <a:gd name="connsiteX3693" fmla="*/ 2488770 w 5549367"/>
              <a:gd name="connsiteY3693" fmla="*/ 1599796 h 6267695"/>
              <a:gd name="connsiteX3694" fmla="*/ 2520580 w 5549367"/>
              <a:gd name="connsiteY3694" fmla="*/ 1632741 h 6267695"/>
              <a:gd name="connsiteX3695" fmla="*/ 2525528 w 5549367"/>
              <a:gd name="connsiteY3695" fmla="*/ 1638232 h 6267695"/>
              <a:gd name="connsiteX3696" fmla="*/ 2566997 w 5549367"/>
              <a:gd name="connsiteY3696" fmla="*/ 1645393 h 6267695"/>
              <a:gd name="connsiteX3697" fmla="*/ 2582313 w 5549367"/>
              <a:gd name="connsiteY3697" fmla="*/ 1647064 h 6267695"/>
              <a:gd name="connsiteX3698" fmla="*/ 2619306 w 5549367"/>
              <a:gd name="connsiteY3698" fmla="*/ 1652077 h 6267695"/>
              <a:gd name="connsiteX3699" fmla="*/ 2617656 w 5549367"/>
              <a:gd name="connsiteY3699" fmla="*/ 1618417 h 6267695"/>
              <a:gd name="connsiteX3700" fmla="*/ 2628495 w 5549367"/>
              <a:gd name="connsiteY3700" fmla="*/ 1606720 h 6267695"/>
              <a:gd name="connsiteX3701" fmla="*/ 2640747 w 5549367"/>
              <a:gd name="connsiteY3701" fmla="*/ 1596216 h 6267695"/>
              <a:gd name="connsiteX3702" fmla="*/ 2658890 w 5549367"/>
              <a:gd name="connsiteY3702" fmla="*/ 1595500 h 6267695"/>
              <a:gd name="connsiteX3703" fmla="*/ 2678918 w 5549367"/>
              <a:gd name="connsiteY3703" fmla="*/ 1593113 h 6267695"/>
              <a:gd name="connsiteX3704" fmla="*/ 2673028 w 5549367"/>
              <a:gd name="connsiteY3704" fmla="*/ 1570196 h 6267695"/>
              <a:gd name="connsiteX3705" fmla="*/ 2694941 w 5549367"/>
              <a:gd name="connsiteY3705" fmla="*/ 1562797 h 6267695"/>
              <a:gd name="connsiteX3706" fmla="*/ 2715440 w 5549367"/>
              <a:gd name="connsiteY3706" fmla="*/ 1587623 h 6267695"/>
              <a:gd name="connsiteX3707" fmla="*/ 2724865 w 5549367"/>
              <a:gd name="connsiteY3707" fmla="*/ 1588816 h 6267695"/>
              <a:gd name="connsiteX3708" fmla="*/ 2821706 w 5549367"/>
              <a:gd name="connsiteY3708" fmla="*/ 1529614 h 6267695"/>
              <a:gd name="connsiteX3709" fmla="*/ 2836550 w 5549367"/>
              <a:gd name="connsiteY3709" fmla="*/ 1529614 h 6267695"/>
              <a:gd name="connsiteX3710" fmla="*/ 2870009 w 5549367"/>
              <a:gd name="connsiteY3710" fmla="*/ 1524840 h 6267695"/>
              <a:gd name="connsiteX3711" fmla="*/ 2888152 w 5549367"/>
              <a:gd name="connsiteY3711" fmla="*/ 1510280 h 6267695"/>
              <a:gd name="connsiteX3712" fmla="*/ 2903467 w 5549367"/>
              <a:gd name="connsiteY3712" fmla="*/ 1503594 h 6267695"/>
              <a:gd name="connsiteX3713" fmla="*/ 2941874 w 5549367"/>
              <a:gd name="connsiteY3713" fmla="*/ 1498343 h 6267695"/>
              <a:gd name="connsiteX3714" fmla="*/ 2963080 w 5549367"/>
              <a:gd name="connsiteY3714" fmla="*/ 1499775 h 6267695"/>
              <a:gd name="connsiteX3715" fmla="*/ 2965907 w 5549367"/>
              <a:gd name="connsiteY3715" fmla="*/ 1504072 h 6267695"/>
              <a:gd name="connsiteX3716" fmla="*/ 3003371 w 5549367"/>
              <a:gd name="connsiteY3716" fmla="*/ 1499775 h 6267695"/>
              <a:gd name="connsiteX3717" fmla="*/ 3029761 w 5549367"/>
              <a:gd name="connsiteY3717" fmla="*/ 1498104 h 6267695"/>
              <a:gd name="connsiteX3718" fmla="*/ 3048140 w 5549367"/>
              <a:gd name="connsiteY3718" fmla="*/ 1504550 h 6267695"/>
              <a:gd name="connsiteX3719" fmla="*/ 3079242 w 5549367"/>
              <a:gd name="connsiteY3719" fmla="*/ 1486169 h 6267695"/>
              <a:gd name="connsiteX3720" fmla="*/ 3115764 w 5549367"/>
              <a:gd name="connsiteY3720" fmla="*/ 1446065 h 6267695"/>
              <a:gd name="connsiteX3721" fmla="*/ 3130137 w 5549367"/>
              <a:gd name="connsiteY3721" fmla="*/ 1460385 h 6267695"/>
              <a:gd name="connsiteX3722" fmla="*/ 3131315 w 5549367"/>
              <a:gd name="connsiteY3722" fmla="*/ 1469219 h 6267695"/>
              <a:gd name="connsiteX3723" fmla="*/ 3159354 w 5549367"/>
              <a:gd name="connsiteY3723" fmla="*/ 1483782 h 6267695"/>
              <a:gd name="connsiteX3724" fmla="*/ 3186922 w 5549367"/>
              <a:gd name="connsiteY3724" fmla="*/ 1480440 h 6267695"/>
              <a:gd name="connsiteX3725" fmla="*/ 3198703 w 5549367"/>
              <a:gd name="connsiteY3725" fmla="*/ 1486169 h 6267695"/>
              <a:gd name="connsiteX3726" fmla="*/ 3255959 w 5549367"/>
              <a:gd name="connsiteY3726" fmla="*/ 1441529 h 6267695"/>
              <a:gd name="connsiteX3727" fmla="*/ 3264913 w 5549367"/>
              <a:gd name="connsiteY3727" fmla="*/ 1429352 h 6267695"/>
              <a:gd name="connsiteX3728" fmla="*/ 3233575 w 5549367"/>
              <a:gd name="connsiteY3728" fmla="*/ 1408825 h 6267695"/>
              <a:gd name="connsiteX3729" fmla="*/ 3222030 w 5549367"/>
              <a:gd name="connsiteY3729" fmla="*/ 1405004 h 6267695"/>
              <a:gd name="connsiteX3730" fmla="*/ 3204829 w 5549367"/>
              <a:gd name="connsiteY3730" fmla="*/ 1386626 h 6267695"/>
              <a:gd name="connsiteX3731" fmla="*/ 3231837 w 5549367"/>
              <a:gd name="connsiteY3731" fmla="*/ 1370482 h 6267695"/>
              <a:gd name="connsiteX3732" fmla="*/ 3257600 w 5549367"/>
              <a:gd name="connsiteY3732" fmla="*/ 1352016 h 6267695"/>
              <a:gd name="connsiteX3733" fmla="*/ 3257603 w 5549367"/>
              <a:gd name="connsiteY3733" fmla="*/ 1352004 h 6267695"/>
              <a:gd name="connsiteX3734" fmla="*/ 3247241 w 5549367"/>
              <a:gd name="connsiteY3734" fmla="*/ 1340997 h 6267695"/>
              <a:gd name="connsiteX3735" fmla="*/ 3243943 w 5549367"/>
              <a:gd name="connsiteY3735" fmla="*/ 1326941 h 6267695"/>
              <a:gd name="connsiteX3736" fmla="*/ 3269390 w 5549367"/>
              <a:gd name="connsiteY3736" fmla="*/ 1319063 h 6267695"/>
              <a:gd name="connsiteX3737" fmla="*/ 3300256 w 5549367"/>
              <a:gd name="connsiteY3737" fmla="*/ 1302353 h 6267695"/>
              <a:gd name="connsiteX3738" fmla="*/ 3352329 w 5549367"/>
              <a:gd name="connsiteY3738" fmla="*/ 1259625 h 6267695"/>
              <a:gd name="connsiteX3739" fmla="*/ 3358220 w 5549367"/>
              <a:gd name="connsiteY3739" fmla="*/ 1259146 h 6267695"/>
              <a:gd name="connsiteX3740" fmla="*/ 3378955 w 5549367"/>
              <a:gd name="connsiteY3740" fmla="*/ 1233605 h 6267695"/>
              <a:gd name="connsiteX3741" fmla="*/ 3380840 w 5549367"/>
              <a:gd name="connsiteY3741" fmla="*/ 1224773 h 6267695"/>
              <a:gd name="connsiteX3742" fmla="*/ 3458124 w 5549367"/>
              <a:gd name="connsiteY3742" fmla="*/ 1192547 h 6267695"/>
              <a:gd name="connsiteX3743" fmla="*/ 3489226 w 5549367"/>
              <a:gd name="connsiteY3743" fmla="*/ 1182282 h 6267695"/>
              <a:gd name="connsiteX3744" fmla="*/ 3504070 w 5549367"/>
              <a:gd name="connsiteY3744" fmla="*/ 1178462 h 6267695"/>
              <a:gd name="connsiteX3745" fmla="*/ 3507369 w 5549367"/>
              <a:gd name="connsiteY3745" fmla="*/ 1163902 h 6267695"/>
              <a:gd name="connsiteX3746" fmla="*/ 3497237 w 5549367"/>
              <a:gd name="connsiteY3746" fmla="*/ 1164617 h 6267695"/>
              <a:gd name="connsiteX3747" fmla="*/ 3473911 w 5549367"/>
              <a:gd name="connsiteY3747" fmla="*/ 1161038 h 6267695"/>
              <a:gd name="connsiteX3748" fmla="*/ 3471083 w 5549367"/>
              <a:gd name="connsiteY3748" fmla="*/ 1156501 h 6267695"/>
              <a:gd name="connsiteX3749" fmla="*/ 3455296 w 5549367"/>
              <a:gd name="connsiteY3749" fmla="*/ 1149817 h 6267695"/>
              <a:gd name="connsiteX3750" fmla="*/ 3462601 w 5549367"/>
              <a:gd name="connsiteY3750" fmla="*/ 1131916 h 6267695"/>
              <a:gd name="connsiteX3751" fmla="*/ 3553551 w 5549367"/>
              <a:gd name="connsiteY3751" fmla="*/ 1105658 h 6267695"/>
              <a:gd name="connsiteX3752" fmla="*/ 3569809 w 5549367"/>
              <a:gd name="connsiteY3752" fmla="*/ 1073911 h 6267695"/>
              <a:gd name="connsiteX3753" fmla="*/ 3586067 w 5549367"/>
              <a:gd name="connsiteY3753" fmla="*/ 1066507 h 6267695"/>
              <a:gd name="connsiteX3754" fmla="*/ 3637198 w 5549367"/>
              <a:gd name="connsiteY3754" fmla="*/ 1073190 h 6267695"/>
              <a:gd name="connsiteX3755" fmla="*/ 3652513 w 5549367"/>
              <a:gd name="connsiteY3755" fmla="*/ 1012798 h 6267695"/>
              <a:gd name="connsiteX3756" fmla="*/ 3671363 w 5549367"/>
              <a:gd name="connsiteY3756" fmla="*/ 1004683 h 6267695"/>
              <a:gd name="connsiteX3757" fmla="*/ 3710712 w 5549367"/>
              <a:gd name="connsiteY3757" fmla="*/ 996328 h 6267695"/>
              <a:gd name="connsiteX3758" fmla="*/ 3728384 w 5549367"/>
              <a:gd name="connsiteY3758" fmla="*/ 989643 h 6267695"/>
              <a:gd name="connsiteX3759" fmla="*/ 3751003 w 5549367"/>
              <a:gd name="connsiteY3759" fmla="*/ 973167 h 6267695"/>
              <a:gd name="connsiteX3760" fmla="*/ 3754067 w 5549367"/>
              <a:gd name="connsiteY3760" fmla="*/ 997760 h 6267695"/>
              <a:gd name="connsiteX3761" fmla="*/ 3752653 w 5549367"/>
              <a:gd name="connsiteY3761" fmla="*/ 1016617 h 6267695"/>
              <a:gd name="connsiteX3762" fmla="*/ 3761135 w 5549367"/>
              <a:gd name="connsiteY3762" fmla="*/ 1022107 h 6267695"/>
              <a:gd name="connsiteX3763" fmla="*/ 3810616 w 5549367"/>
              <a:gd name="connsiteY3763" fmla="*/ 976273 h 6267695"/>
              <a:gd name="connsiteX3764" fmla="*/ 3815093 w 5549367"/>
              <a:gd name="connsiteY3764" fmla="*/ 960517 h 6267695"/>
              <a:gd name="connsiteX3765" fmla="*/ 3809438 w 5549367"/>
              <a:gd name="connsiteY3765" fmla="*/ 956938 h 6267695"/>
              <a:gd name="connsiteX3766" fmla="*/ 3797657 w 5549367"/>
              <a:gd name="connsiteY3766" fmla="*/ 951928 h 6267695"/>
              <a:gd name="connsiteX3767" fmla="*/ 3685265 w 5549367"/>
              <a:gd name="connsiteY3767" fmla="*/ 952644 h 6267695"/>
              <a:gd name="connsiteX3768" fmla="*/ 3652513 w 5549367"/>
              <a:gd name="connsiteY3768" fmla="*/ 958848 h 6267695"/>
              <a:gd name="connsiteX3769" fmla="*/ 3633663 w 5549367"/>
              <a:gd name="connsiteY3769" fmla="*/ 952167 h 6267695"/>
              <a:gd name="connsiteX3770" fmla="*/ 3632721 w 5549367"/>
              <a:gd name="connsiteY3770" fmla="*/ 940951 h 6267695"/>
              <a:gd name="connsiteX3771" fmla="*/ 3644502 w 5549367"/>
              <a:gd name="connsiteY3771" fmla="*/ 941428 h 6267695"/>
              <a:gd name="connsiteX3772" fmla="*/ 3647329 w 5549367"/>
              <a:gd name="connsiteY3772" fmla="*/ 933072 h 6267695"/>
              <a:gd name="connsiteX3773" fmla="*/ 3752182 w 5549367"/>
              <a:gd name="connsiteY3773" fmla="*/ 938804 h 6267695"/>
              <a:gd name="connsiteX3774" fmla="*/ 3771974 w 5549367"/>
              <a:gd name="connsiteY3774" fmla="*/ 934027 h 6267695"/>
              <a:gd name="connsiteX3775" fmla="*/ 3800956 w 5549367"/>
              <a:gd name="connsiteY3775" fmla="*/ 929491 h 6267695"/>
              <a:gd name="connsiteX3776" fmla="*/ 3835828 w 5549367"/>
              <a:gd name="connsiteY3776" fmla="*/ 920180 h 6267695"/>
              <a:gd name="connsiteX3777" fmla="*/ 3847845 w 5549367"/>
              <a:gd name="connsiteY3777" fmla="*/ 902516 h 6267695"/>
              <a:gd name="connsiteX3778" fmla="*/ 3873763 w 5549367"/>
              <a:gd name="connsiteY3778" fmla="*/ 889862 h 6267695"/>
              <a:gd name="connsiteX3779" fmla="*/ 3903452 w 5549367"/>
              <a:gd name="connsiteY3779" fmla="*/ 888668 h 6267695"/>
              <a:gd name="connsiteX3780" fmla="*/ 3927485 w 5549367"/>
              <a:gd name="connsiteY3780" fmla="*/ 887236 h 6267695"/>
              <a:gd name="connsiteX3781" fmla="*/ 3927014 w 5549367"/>
              <a:gd name="connsiteY3781" fmla="*/ 861451 h 6267695"/>
              <a:gd name="connsiteX3782" fmla="*/ 3986862 w 5549367"/>
              <a:gd name="connsiteY3782" fmla="*/ 850708 h 6267695"/>
              <a:gd name="connsiteX3783" fmla="*/ 3987098 w 5549367"/>
              <a:gd name="connsiteY3783" fmla="*/ 850947 h 6267695"/>
              <a:gd name="connsiteX3784" fmla="*/ 4025740 w 5549367"/>
              <a:gd name="connsiteY3784" fmla="*/ 813465 h 6267695"/>
              <a:gd name="connsiteX3785" fmla="*/ 4032337 w 5549367"/>
              <a:gd name="connsiteY3785" fmla="*/ 795325 h 6267695"/>
              <a:gd name="connsiteX3786" fmla="*/ 4089594 w 5549367"/>
              <a:gd name="connsiteY3786" fmla="*/ 757606 h 6267695"/>
              <a:gd name="connsiteX3787" fmla="*/ 4102553 w 5549367"/>
              <a:gd name="connsiteY3787" fmla="*/ 749971 h 6267695"/>
              <a:gd name="connsiteX3788" fmla="*/ 4133655 w 5549367"/>
              <a:gd name="connsiteY3788" fmla="*/ 743525 h 6267695"/>
              <a:gd name="connsiteX3789" fmla="*/ 4196331 w 5549367"/>
              <a:gd name="connsiteY3789" fmla="*/ 736125 h 6267695"/>
              <a:gd name="connsiteX3790" fmla="*/ 4234031 w 5549367"/>
              <a:gd name="connsiteY3790" fmla="*/ 712255 h 6267695"/>
              <a:gd name="connsiteX3791" fmla="*/ 4241806 w 5549367"/>
              <a:gd name="connsiteY3791" fmla="*/ 693146 h 6267695"/>
              <a:gd name="connsiteX3792" fmla="*/ 4254294 w 5549367"/>
              <a:gd name="connsiteY3792" fmla="*/ 687417 h 6267695"/>
              <a:gd name="connsiteX3793" fmla="*/ 4287753 w 5549367"/>
              <a:gd name="connsiteY3793" fmla="*/ 651849 h 6267695"/>
              <a:gd name="connsiteX3794" fmla="*/ 4302597 w 5549367"/>
              <a:gd name="connsiteY3794" fmla="*/ 652565 h 6267695"/>
              <a:gd name="connsiteX3795" fmla="*/ 4321918 w 5549367"/>
              <a:gd name="connsiteY3795" fmla="*/ 659249 h 6267695"/>
              <a:gd name="connsiteX3796" fmla="*/ 4317206 w 5549367"/>
              <a:gd name="connsiteY3796" fmla="*/ 631319 h 6267695"/>
              <a:gd name="connsiteX3797" fmla="*/ 4343124 w 5549367"/>
              <a:gd name="connsiteY3797" fmla="*/ 642300 h 6267695"/>
              <a:gd name="connsiteX3798" fmla="*/ 4357262 w 5549367"/>
              <a:gd name="connsiteY3798" fmla="*/ 627499 h 6267695"/>
              <a:gd name="connsiteX3799" fmla="*/ 4366687 w 5549367"/>
              <a:gd name="connsiteY3799" fmla="*/ 609835 h 6267695"/>
              <a:gd name="connsiteX3800" fmla="*/ 4466736 w 5549367"/>
              <a:gd name="connsiteY3800" fmla="*/ 596895 h 6267695"/>
              <a:gd name="connsiteX3801" fmla="*/ 4475653 w 5549367"/>
              <a:gd name="connsiteY3801" fmla="*/ 602737 h 6267695"/>
              <a:gd name="connsiteX3802" fmla="*/ 4466599 w 5549367"/>
              <a:gd name="connsiteY3802" fmla="*/ 608487 h 6267695"/>
              <a:gd name="connsiteX3803" fmla="*/ 4457681 w 5549367"/>
              <a:gd name="connsiteY3803" fmla="*/ 602620 h 6267695"/>
              <a:gd name="connsiteX3804" fmla="*/ 4466736 w 5549367"/>
              <a:gd name="connsiteY3804" fmla="*/ 596895 h 6267695"/>
              <a:gd name="connsiteX3805" fmla="*/ 3754152 w 5549367"/>
              <a:gd name="connsiteY3805" fmla="*/ 596895 h 6267695"/>
              <a:gd name="connsiteX3806" fmla="*/ 3756868 w 5549367"/>
              <a:gd name="connsiteY3806" fmla="*/ 601280 h 6267695"/>
              <a:gd name="connsiteX3807" fmla="*/ 3757712 w 5549367"/>
              <a:gd name="connsiteY3807" fmla="*/ 616218 h 6267695"/>
              <a:gd name="connsiteX3808" fmla="*/ 3750145 w 5549367"/>
              <a:gd name="connsiteY3808" fmla="*/ 613793 h 6267695"/>
              <a:gd name="connsiteX3809" fmla="*/ 3754152 w 5549367"/>
              <a:gd name="connsiteY3809" fmla="*/ 596895 h 6267695"/>
              <a:gd name="connsiteX3810" fmla="*/ 4496122 w 5549367"/>
              <a:gd name="connsiteY3810" fmla="*/ 520888 h 6267695"/>
              <a:gd name="connsiteX3811" fmla="*/ 4504011 w 5549367"/>
              <a:gd name="connsiteY3811" fmla="*/ 535741 h 6267695"/>
              <a:gd name="connsiteX3812" fmla="*/ 4495949 w 5549367"/>
              <a:gd name="connsiteY3812" fmla="*/ 545711 h 6267695"/>
              <a:gd name="connsiteX3813" fmla="*/ 4483199 w 5549367"/>
              <a:gd name="connsiteY3813" fmla="*/ 531282 h 6267695"/>
              <a:gd name="connsiteX3814" fmla="*/ 4496122 w 5549367"/>
              <a:gd name="connsiteY3814" fmla="*/ 520888 h 6267695"/>
              <a:gd name="connsiteX3815" fmla="*/ 3996483 w 5549367"/>
              <a:gd name="connsiteY3815" fmla="*/ 520698 h 6267695"/>
              <a:gd name="connsiteX3816" fmla="*/ 4006083 w 5549367"/>
              <a:gd name="connsiteY3816" fmla="*/ 529509 h 6267695"/>
              <a:gd name="connsiteX3817" fmla="*/ 3997426 w 5549367"/>
              <a:gd name="connsiteY3817" fmla="*/ 535513 h 6267695"/>
              <a:gd name="connsiteX3818" fmla="*/ 3988395 w 5549367"/>
              <a:gd name="connsiteY3818" fmla="*/ 528057 h 6267695"/>
              <a:gd name="connsiteX3819" fmla="*/ 3996483 w 5549367"/>
              <a:gd name="connsiteY3819" fmla="*/ 520698 h 6267695"/>
              <a:gd name="connsiteX3820" fmla="*/ 3933250 w 5549367"/>
              <a:gd name="connsiteY3820" fmla="*/ 508596 h 6267695"/>
              <a:gd name="connsiteX3821" fmla="*/ 3939704 w 5549367"/>
              <a:gd name="connsiteY3821" fmla="*/ 510485 h 6267695"/>
              <a:gd name="connsiteX3822" fmla="*/ 3932783 w 5549367"/>
              <a:gd name="connsiteY3822" fmla="*/ 523986 h 6267695"/>
              <a:gd name="connsiteX3823" fmla="*/ 3941490 w 5549367"/>
              <a:gd name="connsiteY3823" fmla="*/ 527179 h 6267695"/>
              <a:gd name="connsiteX3824" fmla="*/ 3958024 w 5549367"/>
              <a:gd name="connsiteY3824" fmla="*/ 547952 h 6267695"/>
              <a:gd name="connsiteX3825" fmla="*/ 3942234 w 5549367"/>
              <a:gd name="connsiteY3825" fmla="*/ 550260 h 6267695"/>
              <a:gd name="connsiteX3826" fmla="*/ 3932783 w 5549367"/>
              <a:gd name="connsiteY3826" fmla="*/ 523998 h 6267695"/>
              <a:gd name="connsiteX3827" fmla="*/ 3927587 w 5549367"/>
              <a:gd name="connsiteY3827" fmla="*/ 513624 h 6267695"/>
              <a:gd name="connsiteX3828" fmla="*/ 3933250 w 5549367"/>
              <a:gd name="connsiteY3828" fmla="*/ 508596 h 6267695"/>
              <a:gd name="connsiteX3829" fmla="*/ 3306902 w 5549367"/>
              <a:gd name="connsiteY3829" fmla="*/ 495971 h 6267695"/>
              <a:gd name="connsiteX3830" fmla="*/ 3328125 w 5549367"/>
              <a:gd name="connsiteY3830" fmla="*/ 499151 h 6267695"/>
              <a:gd name="connsiteX3831" fmla="*/ 3355137 w 5549367"/>
              <a:gd name="connsiteY3831" fmla="*/ 522653 h 6267695"/>
              <a:gd name="connsiteX3832" fmla="*/ 3349159 w 5549367"/>
              <a:gd name="connsiteY3832" fmla="*/ 552791 h 6267695"/>
              <a:gd name="connsiteX3833" fmla="*/ 3323028 w 5549367"/>
              <a:gd name="connsiteY3833" fmla="*/ 527464 h 6267695"/>
              <a:gd name="connsiteX3834" fmla="*/ 3304783 w 5549367"/>
              <a:gd name="connsiteY3834" fmla="*/ 524403 h 6267695"/>
              <a:gd name="connsiteX3835" fmla="*/ 3289330 w 5549367"/>
              <a:gd name="connsiteY3835" fmla="*/ 509605 h 6267695"/>
              <a:gd name="connsiteX3836" fmla="*/ 3306902 w 5549367"/>
              <a:gd name="connsiteY3836" fmla="*/ 495971 h 6267695"/>
              <a:gd name="connsiteX3837" fmla="*/ 4542633 w 5549367"/>
              <a:gd name="connsiteY3837" fmla="*/ 495304 h 6267695"/>
              <a:gd name="connsiteX3838" fmla="*/ 4569360 w 5549367"/>
              <a:gd name="connsiteY3838" fmla="*/ 521067 h 6267695"/>
              <a:gd name="connsiteX3839" fmla="*/ 4570883 w 5549367"/>
              <a:gd name="connsiteY3839" fmla="*/ 568795 h 6267695"/>
              <a:gd name="connsiteX3840" fmla="*/ 4559028 w 5549367"/>
              <a:gd name="connsiteY3840" fmla="*/ 595398 h 6267695"/>
              <a:gd name="connsiteX3841" fmla="*/ 4540833 w 5549367"/>
              <a:gd name="connsiteY3841" fmla="*/ 595442 h 6267695"/>
              <a:gd name="connsiteX3842" fmla="*/ 4544566 w 5549367"/>
              <a:gd name="connsiteY3842" fmla="*/ 572713 h 6267695"/>
              <a:gd name="connsiteX3843" fmla="*/ 4538611 w 5549367"/>
              <a:gd name="connsiteY3843" fmla="*/ 560805 h 6267695"/>
              <a:gd name="connsiteX3844" fmla="*/ 4522092 w 5549367"/>
              <a:gd name="connsiteY3844" fmla="*/ 575455 h 6267695"/>
              <a:gd name="connsiteX3845" fmla="*/ 4496270 w 5549367"/>
              <a:gd name="connsiteY3845" fmla="*/ 597158 h 6267695"/>
              <a:gd name="connsiteX3846" fmla="*/ 4470427 w 5549367"/>
              <a:gd name="connsiteY3846" fmla="*/ 567077 h 6267695"/>
              <a:gd name="connsiteX3847" fmla="*/ 4493420 w 5549367"/>
              <a:gd name="connsiteY3847" fmla="*/ 549788 h 6267695"/>
              <a:gd name="connsiteX3848" fmla="*/ 4508227 w 5549367"/>
              <a:gd name="connsiteY3848" fmla="*/ 524802 h 6267695"/>
              <a:gd name="connsiteX3849" fmla="*/ 4542633 w 5549367"/>
              <a:gd name="connsiteY3849" fmla="*/ 495304 h 6267695"/>
              <a:gd name="connsiteX3850" fmla="*/ 4478737 w 5549367"/>
              <a:gd name="connsiteY3850" fmla="*/ 127047 h 6267695"/>
              <a:gd name="connsiteX3851" fmla="*/ 4487701 w 5549367"/>
              <a:gd name="connsiteY3851" fmla="*/ 150413 h 6267695"/>
              <a:gd name="connsiteX3852" fmla="*/ 4529217 w 5549367"/>
              <a:gd name="connsiteY3852" fmla="*/ 178263 h 6267695"/>
              <a:gd name="connsiteX3853" fmla="*/ 4542298 w 5549367"/>
              <a:gd name="connsiteY3853" fmla="*/ 189109 h 6267695"/>
              <a:gd name="connsiteX3854" fmla="*/ 4524665 w 5549367"/>
              <a:gd name="connsiteY3854" fmla="*/ 198996 h 6267695"/>
              <a:gd name="connsiteX3855" fmla="*/ 4476367 w 5549367"/>
              <a:gd name="connsiteY3855" fmla="*/ 227343 h 6267695"/>
              <a:gd name="connsiteX3856" fmla="*/ 4506122 w 5549367"/>
              <a:gd name="connsiteY3856" fmla="*/ 244477 h 6267695"/>
              <a:gd name="connsiteX3857" fmla="*/ 4468928 w 5549367"/>
              <a:gd name="connsiteY3857" fmla="*/ 267047 h 6267695"/>
              <a:gd name="connsiteX3858" fmla="*/ 4422819 w 5549367"/>
              <a:gd name="connsiteY3858" fmla="*/ 299318 h 6267695"/>
              <a:gd name="connsiteX3859" fmla="*/ 4382237 w 5549367"/>
              <a:gd name="connsiteY3859" fmla="*/ 298733 h 6267695"/>
              <a:gd name="connsiteX3860" fmla="*/ 4371026 w 5549367"/>
              <a:gd name="connsiteY3860" fmla="*/ 291267 h 6267695"/>
              <a:gd name="connsiteX3861" fmla="*/ 4372584 w 5549367"/>
              <a:gd name="connsiteY3861" fmla="*/ 203774 h 6267695"/>
              <a:gd name="connsiteX3862" fmla="*/ 4385780 w 5549367"/>
              <a:gd name="connsiteY3862" fmla="*/ 198111 h 6267695"/>
              <a:gd name="connsiteX3863" fmla="*/ 4425796 w 5549367"/>
              <a:gd name="connsiteY3863" fmla="*/ 185640 h 6267695"/>
              <a:gd name="connsiteX3864" fmla="*/ 4445070 w 5549367"/>
              <a:gd name="connsiteY3864" fmla="*/ 203132 h 6267695"/>
              <a:gd name="connsiteX3865" fmla="*/ 4458783 w 5549367"/>
              <a:gd name="connsiteY3865" fmla="*/ 198144 h 6267695"/>
              <a:gd name="connsiteX3866" fmla="*/ 4470470 w 5549367"/>
              <a:gd name="connsiteY3866" fmla="*/ 185575 h 6267695"/>
              <a:gd name="connsiteX3867" fmla="*/ 4466894 w 5549367"/>
              <a:gd name="connsiteY3867" fmla="*/ 164663 h 6267695"/>
              <a:gd name="connsiteX3868" fmla="*/ 4472225 w 5549367"/>
              <a:gd name="connsiteY3868" fmla="*/ 153720 h 6267695"/>
              <a:gd name="connsiteX3869" fmla="*/ 4478737 w 5549367"/>
              <a:gd name="connsiteY3869" fmla="*/ 127047 h 6267695"/>
              <a:gd name="connsiteX3870" fmla="*/ 3785878 w 5549367"/>
              <a:gd name="connsiteY3870" fmla="*/ 116554 h 6267695"/>
              <a:gd name="connsiteX3871" fmla="*/ 3852618 w 5549367"/>
              <a:gd name="connsiteY3871" fmla="*/ 125045 h 6267695"/>
              <a:gd name="connsiteX3872" fmla="*/ 3862824 w 5549367"/>
              <a:gd name="connsiteY3872" fmla="*/ 185802 h 6267695"/>
              <a:gd name="connsiteX3873" fmla="*/ 3868096 w 5549367"/>
              <a:gd name="connsiteY3873" fmla="*/ 230623 h 6267695"/>
              <a:gd name="connsiteX3874" fmla="*/ 3916634 w 5549367"/>
              <a:gd name="connsiteY3874" fmla="*/ 204256 h 6267695"/>
              <a:gd name="connsiteX3875" fmla="*/ 3931528 w 5549367"/>
              <a:gd name="connsiteY3875" fmla="*/ 196577 h 6267695"/>
              <a:gd name="connsiteX3876" fmla="*/ 3968586 w 5549367"/>
              <a:gd name="connsiteY3876" fmla="*/ 196715 h 6267695"/>
              <a:gd name="connsiteX3877" fmla="*/ 3973999 w 5549367"/>
              <a:gd name="connsiteY3877" fmla="*/ 221555 h 6267695"/>
              <a:gd name="connsiteX3878" fmla="*/ 4013055 w 5549367"/>
              <a:gd name="connsiteY3878" fmla="*/ 206706 h 6267695"/>
              <a:gd name="connsiteX3879" fmla="*/ 4028233 w 5549367"/>
              <a:gd name="connsiteY3879" fmla="*/ 271840 h 6267695"/>
              <a:gd name="connsiteX3880" fmla="*/ 4029665 w 5549367"/>
              <a:gd name="connsiteY3880" fmla="*/ 289206 h 6267695"/>
              <a:gd name="connsiteX3881" fmla="*/ 4010243 w 5549367"/>
              <a:gd name="connsiteY3881" fmla="*/ 295758 h 6267695"/>
              <a:gd name="connsiteX3882" fmla="*/ 3962554 w 5549367"/>
              <a:gd name="connsiteY3882" fmla="*/ 301482 h 6267695"/>
              <a:gd name="connsiteX3883" fmla="*/ 3950331 w 5549367"/>
              <a:gd name="connsiteY3883" fmla="*/ 323859 h 6267695"/>
              <a:gd name="connsiteX3884" fmla="*/ 3919446 w 5549367"/>
              <a:gd name="connsiteY3884" fmla="*/ 335804 h 6267695"/>
              <a:gd name="connsiteX3885" fmla="*/ 3923143 w 5549367"/>
              <a:gd name="connsiteY3885" fmla="*/ 349151 h 6267695"/>
              <a:gd name="connsiteX3886" fmla="*/ 3924134 w 5549367"/>
              <a:gd name="connsiteY3886" fmla="*/ 370991 h 6267695"/>
              <a:gd name="connsiteX3887" fmla="*/ 3900024 w 5549367"/>
              <a:gd name="connsiteY3887" fmla="*/ 370799 h 6267695"/>
              <a:gd name="connsiteX3888" fmla="*/ 3853661 w 5549367"/>
              <a:gd name="connsiteY3888" fmla="*/ 373799 h 6267695"/>
              <a:gd name="connsiteX3889" fmla="*/ 3848001 w 5549367"/>
              <a:gd name="connsiteY3889" fmla="*/ 383459 h 6267695"/>
              <a:gd name="connsiteX3890" fmla="*/ 3834646 w 5549367"/>
              <a:gd name="connsiteY3890" fmla="*/ 398514 h 6267695"/>
              <a:gd name="connsiteX3891" fmla="*/ 3677321 w 5549367"/>
              <a:gd name="connsiteY3891" fmla="*/ 386115 h 6267695"/>
              <a:gd name="connsiteX3892" fmla="*/ 3672139 w 5549367"/>
              <a:gd name="connsiteY3892" fmla="*/ 398418 h 6267695"/>
              <a:gd name="connsiteX3893" fmla="*/ 3661932 w 5549367"/>
              <a:gd name="connsiteY3893" fmla="*/ 391441 h 6267695"/>
              <a:gd name="connsiteX3894" fmla="*/ 3677321 w 5549367"/>
              <a:gd name="connsiteY3894" fmla="*/ 386101 h 6267695"/>
              <a:gd name="connsiteX3895" fmla="*/ 3660606 w 5549367"/>
              <a:gd name="connsiteY3895" fmla="*/ 324711 h 6267695"/>
              <a:gd name="connsiteX3896" fmla="*/ 3659756 w 5549367"/>
              <a:gd name="connsiteY3896" fmla="*/ 275582 h 6267695"/>
              <a:gd name="connsiteX3897" fmla="*/ 3674155 w 5549367"/>
              <a:gd name="connsiteY3897" fmla="*/ 201187 h 6267695"/>
              <a:gd name="connsiteX3898" fmla="*/ 3687616 w 5549367"/>
              <a:gd name="connsiteY3898" fmla="*/ 195710 h 6267695"/>
              <a:gd name="connsiteX3899" fmla="*/ 3709798 w 5549367"/>
              <a:gd name="connsiteY3899" fmla="*/ 195600 h 6267695"/>
              <a:gd name="connsiteX3900" fmla="*/ 3760937 w 5549367"/>
              <a:gd name="connsiteY3900" fmla="*/ 139164 h 6267695"/>
              <a:gd name="connsiteX3901" fmla="*/ 3785878 w 5549367"/>
              <a:gd name="connsiteY3901" fmla="*/ 116554 h 6267695"/>
              <a:gd name="connsiteX3902" fmla="*/ 4129345 w 5549367"/>
              <a:gd name="connsiteY3902" fmla="*/ 101598 h 6267695"/>
              <a:gd name="connsiteX3903" fmla="*/ 4151955 w 5549367"/>
              <a:gd name="connsiteY3903" fmla="*/ 134018 h 6267695"/>
              <a:gd name="connsiteX3904" fmla="*/ 4117648 w 5549367"/>
              <a:gd name="connsiteY3904" fmla="*/ 178052 h 6267695"/>
              <a:gd name="connsiteX3905" fmla="*/ 4089668 w 5549367"/>
              <a:gd name="connsiteY3905" fmla="*/ 146461 h 6267695"/>
              <a:gd name="connsiteX3906" fmla="*/ 4129345 w 5549367"/>
              <a:gd name="connsiteY3906" fmla="*/ 101598 h 6267695"/>
              <a:gd name="connsiteX3907" fmla="*/ 4192197 w 5549367"/>
              <a:gd name="connsiteY3907" fmla="*/ 846 h 6267695"/>
              <a:gd name="connsiteX3908" fmla="*/ 4231915 w 5549367"/>
              <a:gd name="connsiteY3908" fmla="*/ 23278 h 6267695"/>
              <a:gd name="connsiteX3909" fmla="*/ 4236652 w 5549367"/>
              <a:gd name="connsiteY3909" fmla="*/ 52033 h 6267695"/>
              <a:gd name="connsiteX3910" fmla="*/ 4234025 w 5549367"/>
              <a:gd name="connsiteY3910" fmla="*/ 76355 h 6267695"/>
              <a:gd name="connsiteX3911" fmla="*/ 4211614 w 5549367"/>
              <a:gd name="connsiteY3911" fmla="*/ 98880 h 6267695"/>
              <a:gd name="connsiteX3912" fmla="*/ 4168709 w 5549367"/>
              <a:gd name="connsiteY3912" fmla="*/ 59425 h 6267695"/>
              <a:gd name="connsiteX3913" fmla="*/ 4168761 w 5549367"/>
              <a:gd name="connsiteY3913" fmla="*/ 48140 h 6267695"/>
              <a:gd name="connsiteX3914" fmla="*/ 4178893 w 5549367"/>
              <a:gd name="connsiteY3914" fmla="*/ 1348 h 6267695"/>
              <a:gd name="connsiteX3915" fmla="*/ 4192197 w 5549367"/>
              <a:gd name="connsiteY3915" fmla="*/ 846 h 626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</a:cxnLst>
            <a:rect l="l" t="t" r="r" b="b"/>
            <a:pathLst>
              <a:path w="5549367" h="6267695">
                <a:moveTo>
                  <a:pt x="1801315" y="5982042"/>
                </a:moveTo>
                <a:cubicBezTo>
                  <a:pt x="1813439" y="5982137"/>
                  <a:pt x="1832938" y="5976946"/>
                  <a:pt x="1823819" y="6002126"/>
                </a:cubicBezTo>
                <a:cubicBezTo>
                  <a:pt x="1823702" y="6004363"/>
                  <a:pt x="1824596" y="6006030"/>
                  <a:pt x="1826531" y="6007154"/>
                </a:cubicBezTo>
                <a:cubicBezTo>
                  <a:pt x="1835665" y="6002384"/>
                  <a:pt x="1837952" y="6007534"/>
                  <a:pt x="1836955" y="6015096"/>
                </a:cubicBezTo>
                <a:cubicBezTo>
                  <a:pt x="1831574" y="6056404"/>
                  <a:pt x="1835269" y="6097644"/>
                  <a:pt x="1836984" y="6138898"/>
                </a:cubicBezTo>
                <a:cubicBezTo>
                  <a:pt x="1837835" y="6158901"/>
                  <a:pt x="1829390" y="6172331"/>
                  <a:pt x="1808117" y="6171965"/>
                </a:cubicBezTo>
                <a:cubicBezTo>
                  <a:pt x="1786757" y="6171600"/>
                  <a:pt x="1770234" y="6191766"/>
                  <a:pt x="1747818" y="6184867"/>
                </a:cubicBezTo>
                <a:cubicBezTo>
                  <a:pt x="1742702" y="6185098"/>
                  <a:pt x="1738040" y="6186209"/>
                  <a:pt x="1735415" y="6191264"/>
                </a:cubicBezTo>
                <a:cubicBezTo>
                  <a:pt x="1736104" y="6221852"/>
                  <a:pt x="1711049" y="6205318"/>
                  <a:pt x="1697195" y="6212406"/>
                </a:cubicBezTo>
                <a:cubicBezTo>
                  <a:pt x="1700992" y="6220714"/>
                  <a:pt x="1708161" y="6223560"/>
                  <a:pt x="1716239" y="6221960"/>
                </a:cubicBezTo>
                <a:cubicBezTo>
                  <a:pt x="1724229" y="6220375"/>
                  <a:pt x="1731384" y="6213951"/>
                  <a:pt x="1733128" y="6229387"/>
                </a:cubicBezTo>
                <a:cubicBezTo>
                  <a:pt x="1734331" y="6240012"/>
                  <a:pt x="1735371" y="6251695"/>
                  <a:pt x="1724259" y="6252359"/>
                </a:cubicBezTo>
                <a:cubicBezTo>
                  <a:pt x="1700743" y="6253782"/>
                  <a:pt x="1679383" y="6262333"/>
                  <a:pt x="1656966" y="6267117"/>
                </a:cubicBezTo>
                <a:cubicBezTo>
                  <a:pt x="1648712" y="6268879"/>
                  <a:pt x="1637673" y="6266968"/>
                  <a:pt x="1637351" y="6256465"/>
                </a:cubicBezTo>
                <a:cubicBezTo>
                  <a:pt x="1636999" y="6245813"/>
                  <a:pt x="1648009" y="6249567"/>
                  <a:pt x="1654694" y="6248537"/>
                </a:cubicBezTo>
                <a:cubicBezTo>
                  <a:pt x="1662537" y="6247344"/>
                  <a:pt x="1673049" y="6251803"/>
                  <a:pt x="1676524" y="6240866"/>
                </a:cubicBezTo>
                <a:cubicBezTo>
                  <a:pt x="1679602" y="6231149"/>
                  <a:pt x="1670102" y="6226324"/>
                  <a:pt x="1665602" y="6219507"/>
                </a:cubicBezTo>
                <a:cubicBezTo>
                  <a:pt x="1654679" y="6202946"/>
                  <a:pt x="1636808" y="6194896"/>
                  <a:pt x="1620681" y="6186724"/>
                </a:cubicBezTo>
                <a:cubicBezTo>
                  <a:pt x="1603968" y="6178267"/>
                  <a:pt x="1586141" y="6175015"/>
                  <a:pt x="1597547" y="6150404"/>
                </a:cubicBezTo>
                <a:cubicBezTo>
                  <a:pt x="1594805" y="6149225"/>
                  <a:pt x="1592049" y="6148059"/>
                  <a:pt x="1589308" y="6146894"/>
                </a:cubicBezTo>
                <a:cubicBezTo>
                  <a:pt x="1582974" y="6148086"/>
                  <a:pt x="1576685" y="6171044"/>
                  <a:pt x="1570322" y="6146921"/>
                </a:cubicBezTo>
                <a:cubicBezTo>
                  <a:pt x="1563754" y="6148100"/>
                  <a:pt x="1557450" y="6149374"/>
                  <a:pt x="1561482" y="6158643"/>
                </a:cubicBezTo>
                <a:cubicBezTo>
                  <a:pt x="1564546" y="6165718"/>
                  <a:pt x="1585877" y="6171193"/>
                  <a:pt x="1565088" y="6180395"/>
                </a:cubicBezTo>
                <a:cubicBezTo>
                  <a:pt x="1550794" y="6186724"/>
                  <a:pt x="1538802" y="6181547"/>
                  <a:pt x="1535386" y="6163902"/>
                </a:cubicBezTo>
                <a:cubicBezTo>
                  <a:pt x="1532615" y="6149618"/>
                  <a:pt x="1529155" y="6135455"/>
                  <a:pt x="1525988" y="6121212"/>
                </a:cubicBezTo>
                <a:cubicBezTo>
                  <a:pt x="1527909" y="6117092"/>
                  <a:pt x="1529815" y="6112958"/>
                  <a:pt x="1531735" y="6108811"/>
                </a:cubicBezTo>
                <a:cubicBezTo>
                  <a:pt x="1521282" y="6103810"/>
                  <a:pt x="1522675" y="6098945"/>
                  <a:pt x="1528407" y="6089364"/>
                </a:cubicBezTo>
                <a:cubicBezTo>
                  <a:pt x="1534667" y="6078901"/>
                  <a:pt x="1560221" y="6069577"/>
                  <a:pt x="1534521" y="6051769"/>
                </a:cubicBezTo>
                <a:cubicBezTo>
                  <a:pt x="1528774" y="6047771"/>
                  <a:pt x="1535195" y="6037417"/>
                  <a:pt x="1542804" y="6034544"/>
                </a:cubicBezTo>
                <a:cubicBezTo>
                  <a:pt x="1557993" y="6028825"/>
                  <a:pt x="1570058" y="6017956"/>
                  <a:pt x="1567932" y="6002655"/>
                </a:cubicBezTo>
                <a:cubicBezTo>
                  <a:pt x="1565719" y="5986731"/>
                  <a:pt x="1544651" y="6000487"/>
                  <a:pt x="1534257" y="5987639"/>
                </a:cubicBezTo>
                <a:cubicBezTo>
                  <a:pt x="1551952" y="5976146"/>
                  <a:pt x="1570645" y="5986419"/>
                  <a:pt x="1587710" y="5983573"/>
                </a:cubicBezTo>
                <a:cubicBezTo>
                  <a:pt x="1595025" y="5982353"/>
                  <a:pt x="1596081" y="5991786"/>
                  <a:pt x="1593457" y="5998156"/>
                </a:cubicBezTo>
                <a:cubicBezTo>
                  <a:pt x="1588135" y="6011112"/>
                  <a:pt x="1594278" y="6021696"/>
                  <a:pt x="1605346" y="6021656"/>
                </a:cubicBezTo>
                <a:cubicBezTo>
                  <a:pt x="1616459" y="6021615"/>
                  <a:pt x="1621488" y="6011139"/>
                  <a:pt x="1617515" y="5997925"/>
                </a:cubicBezTo>
                <a:cubicBezTo>
                  <a:pt x="1614245" y="5987029"/>
                  <a:pt x="1623012" y="5982462"/>
                  <a:pt x="1632205" y="5982381"/>
                </a:cubicBezTo>
                <a:cubicBezTo>
                  <a:pt x="1688575" y="5981906"/>
                  <a:pt x="1744960" y="5981649"/>
                  <a:pt x="1801315" y="5982042"/>
                </a:cubicBezTo>
                <a:close/>
                <a:moveTo>
                  <a:pt x="1013448" y="5665085"/>
                </a:moveTo>
                <a:cubicBezTo>
                  <a:pt x="1020859" y="5669662"/>
                  <a:pt x="1016145" y="5675467"/>
                  <a:pt x="1014192" y="5680874"/>
                </a:cubicBezTo>
                <a:lnTo>
                  <a:pt x="1011729" y="5680924"/>
                </a:lnTo>
                <a:lnTo>
                  <a:pt x="1009267" y="5680862"/>
                </a:lnTo>
                <a:cubicBezTo>
                  <a:pt x="1007642" y="5675653"/>
                  <a:pt x="999525" y="5671795"/>
                  <a:pt x="1005410" y="5665221"/>
                </a:cubicBezTo>
                <a:cubicBezTo>
                  <a:pt x="1006676" y="5663807"/>
                  <a:pt x="1011444" y="5663857"/>
                  <a:pt x="1013448" y="5665085"/>
                </a:cubicBezTo>
                <a:close/>
                <a:moveTo>
                  <a:pt x="1111255" y="5600907"/>
                </a:moveTo>
                <a:cubicBezTo>
                  <a:pt x="1119728" y="5602089"/>
                  <a:pt x="1128172" y="5607363"/>
                  <a:pt x="1136615" y="5613366"/>
                </a:cubicBezTo>
                <a:cubicBezTo>
                  <a:pt x="1143745" y="5617485"/>
                  <a:pt x="1150881" y="5621615"/>
                  <a:pt x="1163250" y="5628771"/>
                </a:cubicBezTo>
                <a:cubicBezTo>
                  <a:pt x="1137919" y="5633882"/>
                  <a:pt x="1131007" y="5646210"/>
                  <a:pt x="1137557" y="5667641"/>
                </a:cubicBezTo>
                <a:cubicBezTo>
                  <a:pt x="1130689" y="5658066"/>
                  <a:pt x="1123821" y="5648491"/>
                  <a:pt x="1116954" y="5638916"/>
                </a:cubicBezTo>
                <a:lnTo>
                  <a:pt x="1114041" y="5638942"/>
                </a:lnTo>
                <a:cubicBezTo>
                  <a:pt x="1114041" y="5638942"/>
                  <a:pt x="1111134" y="5638916"/>
                  <a:pt x="1111134" y="5638916"/>
                </a:cubicBezTo>
                <a:cubicBezTo>
                  <a:pt x="1110803" y="5644150"/>
                  <a:pt x="1109724" y="5648963"/>
                  <a:pt x="1104447" y="5651568"/>
                </a:cubicBezTo>
                <a:cubicBezTo>
                  <a:pt x="1104796" y="5662206"/>
                  <a:pt x="1100224" y="5670481"/>
                  <a:pt x="1092203" y="5677103"/>
                </a:cubicBezTo>
                <a:cubicBezTo>
                  <a:pt x="1086957" y="5682748"/>
                  <a:pt x="1087693" y="5696612"/>
                  <a:pt x="1076970" y="5693808"/>
                </a:cubicBezTo>
                <a:cubicBezTo>
                  <a:pt x="1061918" y="5689868"/>
                  <a:pt x="1067763" y="5675058"/>
                  <a:pt x="1066266" y="5664328"/>
                </a:cubicBezTo>
                <a:cubicBezTo>
                  <a:pt x="1061127" y="5664738"/>
                  <a:pt x="1056305" y="5665756"/>
                  <a:pt x="1053616" y="5670887"/>
                </a:cubicBezTo>
                <a:lnTo>
                  <a:pt x="1053610" y="5670887"/>
                </a:lnTo>
                <a:cubicBezTo>
                  <a:pt x="1054558" y="5685846"/>
                  <a:pt x="1057402" y="5701883"/>
                  <a:pt x="1034872" y="5703223"/>
                </a:cubicBezTo>
                <a:cubicBezTo>
                  <a:pt x="1030156" y="5700085"/>
                  <a:pt x="1028516" y="5695508"/>
                  <a:pt x="1028715" y="5690063"/>
                </a:cubicBezTo>
                <a:cubicBezTo>
                  <a:pt x="1037336" y="5685676"/>
                  <a:pt x="1033562" y="5677339"/>
                  <a:pt x="1034909" y="5670641"/>
                </a:cubicBezTo>
                <a:cubicBezTo>
                  <a:pt x="1040673" y="5659406"/>
                  <a:pt x="1043449" y="5645280"/>
                  <a:pt x="1060116" y="5644623"/>
                </a:cubicBezTo>
                <a:cubicBezTo>
                  <a:pt x="1068649" y="5634077"/>
                  <a:pt x="1077182" y="5623536"/>
                  <a:pt x="1085715" y="5613006"/>
                </a:cubicBezTo>
                <a:lnTo>
                  <a:pt x="1085722" y="5613006"/>
                </a:lnTo>
                <a:cubicBezTo>
                  <a:pt x="1094280" y="5602637"/>
                  <a:pt x="1102782" y="5599726"/>
                  <a:pt x="1111255" y="5600907"/>
                </a:cubicBezTo>
                <a:close/>
                <a:moveTo>
                  <a:pt x="1740760" y="5600688"/>
                </a:moveTo>
                <a:cubicBezTo>
                  <a:pt x="1744512" y="5600944"/>
                  <a:pt x="1747869" y="5602789"/>
                  <a:pt x="1750358" y="5608257"/>
                </a:cubicBezTo>
                <a:cubicBezTo>
                  <a:pt x="1753744" y="5615728"/>
                  <a:pt x="1739558" y="5629144"/>
                  <a:pt x="1756381" y="5631104"/>
                </a:cubicBezTo>
                <a:cubicBezTo>
                  <a:pt x="1771737" y="5632864"/>
                  <a:pt x="1787851" y="5635483"/>
                  <a:pt x="1802977" y="5627803"/>
                </a:cubicBezTo>
                <a:cubicBezTo>
                  <a:pt x="1812310" y="5623052"/>
                  <a:pt x="1824654" y="5607365"/>
                  <a:pt x="1831541" y="5620029"/>
                </a:cubicBezTo>
                <a:cubicBezTo>
                  <a:pt x="1840020" y="5635607"/>
                  <a:pt x="1842878" y="5656208"/>
                  <a:pt x="1839252" y="5675180"/>
                </a:cubicBezTo>
                <a:cubicBezTo>
                  <a:pt x="1837890" y="5682280"/>
                  <a:pt x="1831886" y="5677219"/>
                  <a:pt x="1826927" y="5676103"/>
                </a:cubicBezTo>
                <a:cubicBezTo>
                  <a:pt x="1812252" y="5672840"/>
                  <a:pt x="1800272" y="5681931"/>
                  <a:pt x="1793328" y="5692246"/>
                </a:cubicBezTo>
                <a:cubicBezTo>
                  <a:pt x="1784111" y="5705941"/>
                  <a:pt x="1801164" y="5707825"/>
                  <a:pt x="1807686" y="5714730"/>
                </a:cubicBezTo>
                <a:cubicBezTo>
                  <a:pt x="1820913" y="5728758"/>
                  <a:pt x="1806919" y="5737934"/>
                  <a:pt x="1799064" y="5745754"/>
                </a:cubicBezTo>
                <a:cubicBezTo>
                  <a:pt x="1791803" y="5752970"/>
                  <a:pt x="1780945" y="5764502"/>
                  <a:pt x="1771622" y="5746444"/>
                </a:cubicBezTo>
                <a:cubicBezTo>
                  <a:pt x="1760659" y="5725216"/>
                  <a:pt x="1749821" y="5731416"/>
                  <a:pt x="1739989" y="5746894"/>
                </a:cubicBezTo>
                <a:cubicBezTo>
                  <a:pt x="1729237" y="5763813"/>
                  <a:pt x="1721564" y="5764456"/>
                  <a:pt x="1713267" y="5744824"/>
                </a:cubicBezTo>
                <a:cubicBezTo>
                  <a:pt x="1708903" y="5734493"/>
                  <a:pt x="1704367" y="5720078"/>
                  <a:pt x="1692022" y="5742530"/>
                </a:cubicBezTo>
                <a:cubicBezTo>
                  <a:pt x="1679831" y="5764727"/>
                  <a:pt x="1661157" y="5737183"/>
                  <a:pt x="1643479" y="5742848"/>
                </a:cubicBezTo>
                <a:cubicBezTo>
                  <a:pt x="1635701" y="5745351"/>
                  <a:pt x="1638693" y="5725821"/>
                  <a:pt x="1639681" y="5715862"/>
                </a:cubicBezTo>
                <a:cubicBezTo>
                  <a:pt x="1644659" y="5660873"/>
                  <a:pt x="1682450" y="5612798"/>
                  <a:pt x="1728796" y="5602653"/>
                </a:cubicBezTo>
                <a:cubicBezTo>
                  <a:pt x="1732863" y="5601766"/>
                  <a:pt x="1737009" y="5600433"/>
                  <a:pt x="1740760" y="5600688"/>
                </a:cubicBezTo>
                <a:close/>
                <a:moveTo>
                  <a:pt x="1104901" y="5575262"/>
                </a:moveTo>
                <a:cubicBezTo>
                  <a:pt x="1113403" y="5577383"/>
                  <a:pt x="1121904" y="5579504"/>
                  <a:pt x="1130401" y="5581625"/>
                </a:cubicBezTo>
                <a:cubicBezTo>
                  <a:pt x="1131189" y="5585929"/>
                  <a:pt x="1135944" y="5593246"/>
                  <a:pt x="1128454" y="5593321"/>
                </a:cubicBezTo>
                <a:cubicBezTo>
                  <a:pt x="1117353" y="5593420"/>
                  <a:pt x="1106618" y="5589240"/>
                  <a:pt x="1104901" y="5575262"/>
                </a:cubicBezTo>
                <a:close/>
                <a:moveTo>
                  <a:pt x="1022028" y="5562565"/>
                </a:moveTo>
                <a:cubicBezTo>
                  <a:pt x="1028832" y="5562482"/>
                  <a:pt x="1036370" y="5564517"/>
                  <a:pt x="1045154" y="5566997"/>
                </a:cubicBezTo>
                <a:cubicBezTo>
                  <a:pt x="1029291" y="5582963"/>
                  <a:pt x="1017150" y="5586263"/>
                  <a:pt x="1003296" y="5570831"/>
                </a:cubicBezTo>
                <a:cubicBezTo>
                  <a:pt x="1009150" y="5564846"/>
                  <a:pt x="1015223" y="5562647"/>
                  <a:pt x="1022028" y="5562565"/>
                </a:cubicBezTo>
                <a:close/>
                <a:moveTo>
                  <a:pt x="2556463" y="5499079"/>
                </a:moveTo>
                <a:cubicBezTo>
                  <a:pt x="2561309" y="5499372"/>
                  <a:pt x="2566074" y="5504126"/>
                  <a:pt x="2570306" y="5510669"/>
                </a:cubicBezTo>
                <a:cubicBezTo>
                  <a:pt x="2579526" y="5524943"/>
                  <a:pt x="2587973" y="5525750"/>
                  <a:pt x="2601224" y="5518345"/>
                </a:cubicBezTo>
                <a:cubicBezTo>
                  <a:pt x="2611581" y="5512577"/>
                  <a:pt x="2624517" y="5508226"/>
                  <a:pt x="2633101" y="5518530"/>
                </a:cubicBezTo>
                <a:cubicBezTo>
                  <a:pt x="2641113" y="5528154"/>
                  <a:pt x="2631086" y="5537372"/>
                  <a:pt x="2626549" y="5546795"/>
                </a:cubicBezTo>
                <a:cubicBezTo>
                  <a:pt x="2616312" y="5568029"/>
                  <a:pt x="2604069" y="5576638"/>
                  <a:pt x="2577592" y="5574218"/>
                </a:cubicBezTo>
                <a:cubicBezTo>
                  <a:pt x="2557966" y="5572420"/>
                  <a:pt x="2536107" y="5575843"/>
                  <a:pt x="2515232" y="5576626"/>
                </a:cubicBezTo>
                <a:cubicBezTo>
                  <a:pt x="2513410" y="5576540"/>
                  <a:pt x="2511604" y="5576477"/>
                  <a:pt x="2509783" y="5576465"/>
                </a:cubicBezTo>
                <a:cubicBezTo>
                  <a:pt x="2480017" y="5562151"/>
                  <a:pt x="2467016" y="5531282"/>
                  <a:pt x="2484071" y="5515976"/>
                </a:cubicBezTo>
                <a:cubicBezTo>
                  <a:pt x="2492317" y="5508572"/>
                  <a:pt x="2499837" y="5504480"/>
                  <a:pt x="2507034" y="5516386"/>
                </a:cubicBezTo>
                <a:cubicBezTo>
                  <a:pt x="2520293" y="5538289"/>
                  <a:pt x="2534809" y="5532446"/>
                  <a:pt x="2542136" y="5514253"/>
                </a:cubicBezTo>
                <a:cubicBezTo>
                  <a:pt x="2546690" y="5502954"/>
                  <a:pt x="2551616" y="5498786"/>
                  <a:pt x="2556463" y="5499079"/>
                </a:cubicBezTo>
                <a:close/>
                <a:moveTo>
                  <a:pt x="1003297" y="5435562"/>
                </a:moveTo>
                <a:cubicBezTo>
                  <a:pt x="1041367" y="5435611"/>
                  <a:pt x="1079437" y="5435662"/>
                  <a:pt x="1117506" y="5435724"/>
                </a:cubicBezTo>
                <a:cubicBezTo>
                  <a:pt x="1107063" y="5443439"/>
                  <a:pt x="1102125" y="5466981"/>
                  <a:pt x="1081811" y="5442731"/>
                </a:cubicBezTo>
                <a:cubicBezTo>
                  <a:pt x="1075238" y="5434880"/>
                  <a:pt x="1051952" y="5441404"/>
                  <a:pt x="1036349" y="5440636"/>
                </a:cubicBezTo>
                <a:cubicBezTo>
                  <a:pt x="1025219" y="5440089"/>
                  <a:pt x="1013227" y="5444183"/>
                  <a:pt x="1003297" y="5435562"/>
                </a:cubicBezTo>
                <a:close/>
                <a:moveTo>
                  <a:pt x="1869345" y="5410565"/>
                </a:moveTo>
                <a:cubicBezTo>
                  <a:pt x="1870516" y="5409200"/>
                  <a:pt x="1876179" y="5411680"/>
                  <a:pt x="1879769" y="5412400"/>
                </a:cubicBezTo>
                <a:cubicBezTo>
                  <a:pt x="1879942" y="5418081"/>
                  <a:pt x="1880123" y="5423761"/>
                  <a:pt x="1880290" y="5429417"/>
                </a:cubicBezTo>
                <a:cubicBezTo>
                  <a:pt x="1877698" y="5429342"/>
                  <a:pt x="1875106" y="5429293"/>
                  <a:pt x="1872514" y="5429219"/>
                </a:cubicBezTo>
                <a:cubicBezTo>
                  <a:pt x="1869506" y="5423241"/>
                  <a:pt x="1863497" y="5417386"/>
                  <a:pt x="1869345" y="5410565"/>
                </a:cubicBezTo>
                <a:close/>
                <a:moveTo>
                  <a:pt x="1441424" y="5341650"/>
                </a:moveTo>
                <a:lnTo>
                  <a:pt x="1440248" y="5342843"/>
                </a:lnTo>
                <a:lnTo>
                  <a:pt x="1440248" y="5342844"/>
                </a:lnTo>
                <a:cubicBezTo>
                  <a:pt x="1440719" y="5342366"/>
                  <a:pt x="1441190" y="5342128"/>
                  <a:pt x="1441426" y="5341650"/>
                </a:cubicBezTo>
                <a:close/>
                <a:moveTo>
                  <a:pt x="1035258" y="5233006"/>
                </a:moveTo>
                <a:cubicBezTo>
                  <a:pt x="1037320" y="5234109"/>
                  <a:pt x="1038451" y="5236695"/>
                  <a:pt x="1038482" y="5241315"/>
                </a:cubicBezTo>
                <a:cubicBezTo>
                  <a:pt x="1038575" y="5254809"/>
                  <a:pt x="1028839" y="5258630"/>
                  <a:pt x="1019216" y="5262450"/>
                </a:cubicBezTo>
                <a:cubicBezTo>
                  <a:pt x="1010087" y="5262326"/>
                  <a:pt x="1003116" y="5256558"/>
                  <a:pt x="1003290" y="5249749"/>
                </a:cubicBezTo>
                <a:cubicBezTo>
                  <a:pt x="1003637" y="5236080"/>
                  <a:pt x="1017068" y="5236900"/>
                  <a:pt x="1026452" y="5233600"/>
                </a:cubicBezTo>
                <a:cubicBezTo>
                  <a:pt x="1030204" y="5232285"/>
                  <a:pt x="1033196" y="5231904"/>
                  <a:pt x="1035258" y="5233006"/>
                </a:cubicBezTo>
                <a:close/>
                <a:moveTo>
                  <a:pt x="1981274" y="5232362"/>
                </a:moveTo>
                <a:cubicBezTo>
                  <a:pt x="1981286" y="5232412"/>
                  <a:pt x="1981323" y="5232449"/>
                  <a:pt x="1981336" y="5232498"/>
                </a:cubicBezTo>
                <a:cubicBezTo>
                  <a:pt x="1981292" y="5232486"/>
                  <a:pt x="1981249" y="5232486"/>
                  <a:pt x="1981212" y="5232474"/>
                </a:cubicBezTo>
                <a:cubicBezTo>
                  <a:pt x="1981199" y="5232436"/>
                  <a:pt x="1981193" y="5232399"/>
                  <a:pt x="1981181" y="5232375"/>
                </a:cubicBezTo>
                <a:cubicBezTo>
                  <a:pt x="1981212" y="5232375"/>
                  <a:pt x="1981243" y="5232375"/>
                  <a:pt x="1981274" y="5232362"/>
                </a:cubicBezTo>
                <a:close/>
                <a:moveTo>
                  <a:pt x="1991320" y="5220180"/>
                </a:moveTo>
                <a:cubicBezTo>
                  <a:pt x="1993649" y="5221102"/>
                  <a:pt x="1995608" y="5223115"/>
                  <a:pt x="1996691" y="5225006"/>
                </a:cubicBezTo>
                <a:cubicBezTo>
                  <a:pt x="2002458" y="5235126"/>
                  <a:pt x="1995209" y="5237010"/>
                  <a:pt x="1987140" y="5237432"/>
                </a:cubicBezTo>
                <a:cubicBezTo>
                  <a:pt x="1985329" y="5232360"/>
                  <a:pt x="1977075" y="5228305"/>
                  <a:pt x="1983736" y="5221893"/>
                </a:cubicBezTo>
                <a:cubicBezTo>
                  <a:pt x="1986294" y="5219425"/>
                  <a:pt x="1988992" y="5219257"/>
                  <a:pt x="1991320" y="5220180"/>
                </a:cubicBezTo>
                <a:close/>
                <a:moveTo>
                  <a:pt x="2335770" y="5207031"/>
                </a:moveTo>
                <a:cubicBezTo>
                  <a:pt x="2341676" y="5206615"/>
                  <a:pt x="2347283" y="5207936"/>
                  <a:pt x="2351773" y="5215465"/>
                </a:cubicBezTo>
                <a:cubicBezTo>
                  <a:pt x="2355921" y="5222423"/>
                  <a:pt x="2361311" y="5228639"/>
                  <a:pt x="2367499" y="5237035"/>
                </a:cubicBezTo>
                <a:cubicBezTo>
                  <a:pt x="2352566" y="5241128"/>
                  <a:pt x="2342434" y="5239069"/>
                  <a:pt x="2332760" y="5234852"/>
                </a:cubicBezTo>
                <a:cubicBezTo>
                  <a:pt x="2324146" y="5231093"/>
                  <a:pt x="2315769" y="5226369"/>
                  <a:pt x="2311929" y="5217190"/>
                </a:cubicBezTo>
                <a:cubicBezTo>
                  <a:pt x="2309983" y="5212550"/>
                  <a:pt x="2313506" y="5208557"/>
                  <a:pt x="2317977" y="5209015"/>
                </a:cubicBezTo>
                <a:cubicBezTo>
                  <a:pt x="2323660" y="5209599"/>
                  <a:pt x="2329865" y="5207447"/>
                  <a:pt x="2335770" y="5207031"/>
                </a:cubicBezTo>
                <a:close/>
                <a:moveTo>
                  <a:pt x="2484353" y="5195847"/>
                </a:moveTo>
                <a:cubicBezTo>
                  <a:pt x="2508830" y="5191157"/>
                  <a:pt x="2533268" y="5196762"/>
                  <a:pt x="2551962" y="5214360"/>
                </a:cubicBezTo>
                <a:cubicBezTo>
                  <a:pt x="2571538" y="5232805"/>
                  <a:pt x="2570002" y="5256032"/>
                  <a:pt x="2550334" y="5277477"/>
                </a:cubicBezTo>
                <a:cubicBezTo>
                  <a:pt x="2525927" y="5275046"/>
                  <a:pt x="2501544" y="5289507"/>
                  <a:pt x="2477121" y="5277550"/>
                </a:cubicBezTo>
                <a:cubicBezTo>
                  <a:pt x="2468308" y="5263189"/>
                  <a:pt x="2458372" y="5251355"/>
                  <a:pt x="2440628" y="5245937"/>
                </a:cubicBezTo>
                <a:cubicBezTo>
                  <a:pt x="2431324" y="5243096"/>
                  <a:pt x="2403216" y="5246160"/>
                  <a:pt x="2423788" y="5219906"/>
                </a:cubicBezTo>
                <a:cubicBezTo>
                  <a:pt x="2428378" y="5214051"/>
                  <a:pt x="2409341" y="5215116"/>
                  <a:pt x="2413603" y="5203014"/>
                </a:cubicBezTo>
                <a:cubicBezTo>
                  <a:pt x="2436942" y="5202208"/>
                  <a:pt x="2460679" y="5200359"/>
                  <a:pt x="2484353" y="5195847"/>
                </a:cubicBezTo>
                <a:close/>
                <a:moveTo>
                  <a:pt x="2355511" y="5194262"/>
                </a:moveTo>
                <a:cubicBezTo>
                  <a:pt x="2363035" y="5194164"/>
                  <a:pt x="2365539" y="5199621"/>
                  <a:pt x="2366774" y="5205983"/>
                </a:cubicBezTo>
                <a:cubicBezTo>
                  <a:pt x="2370985" y="5205773"/>
                  <a:pt x="2374295" y="5218002"/>
                  <a:pt x="2379294" y="5206889"/>
                </a:cubicBezTo>
                <a:cubicBezTo>
                  <a:pt x="2377255" y="5190989"/>
                  <a:pt x="2387380" y="5198530"/>
                  <a:pt x="2392298" y="5201084"/>
                </a:cubicBezTo>
                <a:cubicBezTo>
                  <a:pt x="2401929" y="5206071"/>
                  <a:pt x="2399082" y="5215149"/>
                  <a:pt x="2396174" y="5222777"/>
                </a:cubicBezTo>
                <a:cubicBezTo>
                  <a:pt x="2392118" y="5233431"/>
                  <a:pt x="2385656" y="5229524"/>
                  <a:pt x="2379549" y="5224353"/>
                </a:cubicBezTo>
                <a:cubicBezTo>
                  <a:pt x="2374359" y="5221897"/>
                  <a:pt x="2368323" y="5220582"/>
                  <a:pt x="2366067" y="5214232"/>
                </a:cubicBezTo>
                <a:cubicBezTo>
                  <a:pt x="2358297" y="5211068"/>
                  <a:pt x="2352554" y="5205724"/>
                  <a:pt x="2349485" y="5197935"/>
                </a:cubicBezTo>
                <a:cubicBezTo>
                  <a:pt x="2349317" y="5197489"/>
                  <a:pt x="2353384" y="5194288"/>
                  <a:pt x="2355511" y="5194262"/>
                </a:cubicBezTo>
                <a:close/>
                <a:moveTo>
                  <a:pt x="605078" y="5181597"/>
                </a:moveTo>
                <a:cubicBezTo>
                  <a:pt x="609717" y="5182019"/>
                  <a:pt x="611925" y="5185690"/>
                  <a:pt x="611783" y="5190453"/>
                </a:cubicBezTo>
                <a:cubicBezTo>
                  <a:pt x="610349" y="5195600"/>
                  <a:pt x="606349" y="5196902"/>
                  <a:pt x="602151" y="5195364"/>
                </a:cubicBezTo>
                <a:cubicBezTo>
                  <a:pt x="599819" y="5194496"/>
                  <a:pt x="596823" y="5191147"/>
                  <a:pt x="596885" y="5189002"/>
                </a:cubicBezTo>
                <a:cubicBezTo>
                  <a:pt x="597022" y="5184624"/>
                  <a:pt x="600470" y="5181176"/>
                  <a:pt x="605078" y="5181597"/>
                </a:cubicBezTo>
                <a:close/>
                <a:moveTo>
                  <a:pt x="2590780" y="5168862"/>
                </a:moveTo>
                <a:cubicBezTo>
                  <a:pt x="2591109" y="5168999"/>
                  <a:pt x="2591413" y="5169197"/>
                  <a:pt x="2591736" y="5169346"/>
                </a:cubicBezTo>
                <a:cubicBezTo>
                  <a:pt x="2591599" y="5169358"/>
                  <a:pt x="2591469" y="5169408"/>
                  <a:pt x="2591332" y="5169420"/>
                </a:cubicBezTo>
                <a:cubicBezTo>
                  <a:pt x="2591165" y="5169408"/>
                  <a:pt x="2590991" y="5169371"/>
                  <a:pt x="2590823" y="5169346"/>
                </a:cubicBezTo>
                <a:cubicBezTo>
                  <a:pt x="2590805" y="5169185"/>
                  <a:pt x="2590799" y="5169023"/>
                  <a:pt x="2590780" y="5168862"/>
                </a:cubicBezTo>
                <a:close/>
                <a:moveTo>
                  <a:pt x="2664862" y="5156354"/>
                </a:moveTo>
                <a:cubicBezTo>
                  <a:pt x="2681454" y="5153104"/>
                  <a:pt x="2705578" y="5192182"/>
                  <a:pt x="2699120" y="5206994"/>
                </a:cubicBezTo>
                <a:cubicBezTo>
                  <a:pt x="2695921" y="5214348"/>
                  <a:pt x="2692541" y="5227270"/>
                  <a:pt x="2683601" y="5222421"/>
                </a:cubicBezTo>
                <a:cubicBezTo>
                  <a:pt x="2673966" y="5217185"/>
                  <a:pt x="2656204" y="5232690"/>
                  <a:pt x="2654105" y="5210826"/>
                </a:cubicBezTo>
                <a:cubicBezTo>
                  <a:pt x="2653733" y="5206931"/>
                  <a:pt x="2653212" y="5200049"/>
                  <a:pt x="2648508" y="5201611"/>
                </a:cubicBezTo>
                <a:cubicBezTo>
                  <a:pt x="2634398" y="5206287"/>
                  <a:pt x="2624746" y="5201793"/>
                  <a:pt x="2616232" y="5195001"/>
                </a:cubicBezTo>
                <a:lnTo>
                  <a:pt x="2594108" y="5177264"/>
                </a:lnTo>
                <a:lnTo>
                  <a:pt x="2593748" y="5180373"/>
                </a:lnTo>
                <a:cubicBezTo>
                  <a:pt x="2592282" y="5183012"/>
                  <a:pt x="2589513" y="5184649"/>
                  <a:pt x="2584750" y="5184550"/>
                </a:cubicBezTo>
                <a:cubicBezTo>
                  <a:pt x="2582344" y="5184500"/>
                  <a:pt x="2577625" y="5178509"/>
                  <a:pt x="2578114" y="5176091"/>
                </a:cubicBezTo>
                <a:cubicBezTo>
                  <a:pt x="2580229" y="5165658"/>
                  <a:pt x="2588254" y="5169330"/>
                  <a:pt x="2594927" y="5170186"/>
                </a:cubicBezTo>
                <a:lnTo>
                  <a:pt x="2594516" y="5173737"/>
                </a:lnTo>
                <a:lnTo>
                  <a:pt x="2628060" y="5166029"/>
                </a:lnTo>
                <a:cubicBezTo>
                  <a:pt x="2640305" y="5162496"/>
                  <a:pt x="2652470" y="5158778"/>
                  <a:pt x="2664862" y="5156354"/>
                </a:cubicBezTo>
                <a:close/>
                <a:moveTo>
                  <a:pt x="1493125" y="5156254"/>
                </a:moveTo>
                <a:cubicBezTo>
                  <a:pt x="1495228" y="5156490"/>
                  <a:pt x="1498093" y="5159603"/>
                  <a:pt x="1498583" y="5161860"/>
                </a:cubicBezTo>
                <a:cubicBezTo>
                  <a:pt x="1499215" y="5164787"/>
                  <a:pt x="1497622" y="5167962"/>
                  <a:pt x="1491557" y="5167130"/>
                </a:cubicBezTo>
                <a:cubicBezTo>
                  <a:pt x="1490639" y="5166424"/>
                  <a:pt x="1487184" y="5165084"/>
                  <a:pt x="1486372" y="5162827"/>
                </a:cubicBezTo>
                <a:cubicBezTo>
                  <a:pt x="1484301" y="5157023"/>
                  <a:pt x="1489200" y="5155783"/>
                  <a:pt x="1493125" y="5156254"/>
                </a:cubicBezTo>
                <a:close/>
                <a:moveTo>
                  <a:pt x="2500820" y="5156162"/>
                </a:moveTo>
                <a:cubicBezTo>
                  <a:pt x="2490377" y="5172856"/>
                  <a:pt x="2480895" y="5187354"/>
                  <a:pt x="2463780" y="5158643"/>
                </a:cubicBezTo>
                <a:cubicBezTo>
                  <a:pt x="2478011" y="5157687"/>
                  <a:pt x="2488864" y="5156968"/>
                  <a:pt x="2500820" y="5156162"/>
                </a:cubicBezTo>
                <a:close/>
                <a:moveTo>
                  <a:pt x="2032972" y="5144381"/>
                </a:moveTo>
                <a:cubicBezTo>
                  <a:pt x="2037443" y="5143054"/>
                  <a:pt x="2041562" y="5142633"/>
                  <a:pt x="2043785" y="5146850"/>
                </a:cubicBezTo>
                <a:cubicBezTo>
                  <a:pt x="2045734" y="5150557"/>
                  <a:pt x="2045220" y="5154663"/>
                  <a:pt x="2041714" y="5158210"/>
                </a:cubicBezTo>
                <a:cubicBezTo>
                  <a:pt x="2025325" y="5174718"/>
                  <a:pt x="2006481" y="5179059"/>
                  <a:pt x="1981180" y="5172075"/>
                </a:cubicBezTo>
                <a:cubicBezTo>
                  <a:pt x="1997695" y="5155829"/>
                  <a:pt x="2015068" y="5149714"/>
                  <a:pt x="2032972" y="5144381"/>
                </a:cubicBezTo>
                <a:close/>
                <a:moveTo>
                  <a:pt x="912922" y="5143494"/>
                </a:moveTo>
                <a:cubicBezTo>
                  <a:pt x="916656" y="5143271"/>
                  <a:pt x="921096" y="5144127"/>
                  <a:pt x="921183" y="5149349"/>
                </a:cubicBezTo>
                <a:cubicBezTo>
                  <a:pt x="918628" y="5155947"/>
                  <a:pt x="913332" y="5155203"/>
                  <a:pt x="908445" y="5154881"/>
                </a:cubicBezTo>
                <a:cubicBezTo>
                  <a:pt x="903781" y="5154571"/>
                  <a:pt x="900153" y="5151308"/>
                  <a:pt x="902336" y="5147240"/>
                </a:cubicBezTo>
                <a:cubicBezTo>
                  <a:pt x="903676" y="5144735"/>
                  <a:pt x="909195" y="5143718"/>
                  <a:pt x="912922" y="5143494"/>
                </a:cubicBezTo>
                <a:close/>
                <a:moveTo>
                  <a:pt x="673087" y="5119506"/>
                </a:moveTo>
                <a:cubicBezTo>
                  <a:pt x="711751" y="5111022"/>
                  <a:pt x="714499" y="5141633"/>
                  <a:pt x="723353" y="5167404"/>
                </a:cubicBezTo>
                <a:cubicBezTo>
                  <a:pt x="694059" y="5163348"/>
                  <a:pt x="696894" y="5128039"/>
                  <a:pt x="673087" y="5119506"/>
                </a:cubicBezTo>
                <a:close/>
                <a:moveTo>
                  <a:pt x="3011090" y="5105513"/>
                </a:moveTo>
                <a:cubicBezTo>
                  <a:pt x="3013576" y="5105080"/>
                  <a:pt x="3016243" y="5105523"/>
                  <a:pt x="3019244" y="5107539"/>
                </a:cubicBezTo>
                <a:cubicBezTo>
                  <a:pt x="3020386" y="5108307"/>
                  <a:pt x="3020919" y="5112611"/>
                  <a:pt x="3020200" y="5113132"/>
                </a:cubicBezTo>
                <a:cubicBezTo>
                  <a:pt x="3010426" y="5120090"/>
                  <a:pt x="3000354" y="5126601"/>
                  <a:pt x="2984480" y="5122707"/>
                </a:cubicBezTo>
                <a:cubicBezTo>
                  <a:pt x="2987592" y="5117399"/>
                  <a:pt x="2988895" y="5114162"/>
                  <a:pt x="2989504" y="5114286"/>
                </a:cubicBezTo>
                <a:cubicBezTo>
                  <a:pt x="2997810" y="5115997"/>
                  <a:pt x="3003633" y="5106811"/>
                  <a:pt x="3011090" y="5105513"/>
                </a:cubicBezTo>
                <a:close/>
                <a:moveTo>
                  <a:pt x="1588926" y="5086939"/>
                </a:moveTo>
                <a:lnTo>
                  <a:pt x="1588924" y="5086940"/>
                </a:lnTo>
                <a:lnTo>
                  <a:pt x="1588689" y="5087416"/>
                </a:lnTo>
                <a:lnTo>
                  <a:pt x="1587279" y="5087178"/>
                </a:lnTo>
                <a:lnTo>
                  <a:pt x="1587276" y="5087178"/>
                </a:lnTo>
                <a:cubicBezTo>
                  <a:pt x="1587748" y="5087178"/>
                  <a:pt x="1588219" y="5087417"/>
                  <a:pt x="1588690" y="5087417"/>
                </a:cubicBezTo>
                <a:cubicBezTo>
                  <a:pt x="1588690" y="5087417"/>
                  <a:pt x="1588690" y="5087178"/>
                  <a:pt x="1588926" y="5086939"/>
                </a:cubicBezTo>
                <a:close/>
                <a:moveTo>
                  <a:pt x="2196807" y="5067374"/>
                </a:moveTo>
                <a:cubicBezTo>
                  <a:pt x="2199783" y="5066283"/>
                  <a:pt x="2203485" y="5073427"/>
                  <a:pt x="2200973" y="5076801"/>
                </a:cubicBezTo>
                <a:cubicBezTo>
                  <a:pt x="2197502" y="5081464"/>
                  <a:pt x="2191547" y="5088037"/>
                  <a:pt x="2187300" y="5087603"/>
                </a:cubicBezTo>
                <a:cubicBezTo>
                  <a:pt x="2177658" y="5086611"/>
                  <a:pt x="2168394" y="5082059"/>
                  <a:pt x="2158980" y="5078821"/>
                </a:cubicBezTo>
                <a:cubicBezTo>
                  <a:pt x="2167055" y="5060925"/>
                  <a:pt x="2184391" y="5071938"/>
                  <a:pt x="2196807" y="5067374"/>
                </a:cubicBezTo>
                <a:close/>
                <a:moveTo>
                  <a:pt x="2151018" y="5067263"/>
                </a:moveTo>
                <a:cubicBezTo>
                  <a:pt x="2152053" y="5071046"/>
                  <a:pt x="2153871" y="5074878"/>
                  <a:pt x="2153678" y="5078587"/>
                </a:cubicBezTo>
                <a:cubicBezTo>
                  <a:pt x="2153039" y="5091151"/>
                  <a:pt x="2142820" y="5091448"/>
                  <a:pt x="2133915" y="5092230"/>
                </a:cubicBezTo>
                <a:cubicBezTo>
                  <a:pt x="2129165" y="5092639"/>
                  <a:pt x="2122220" y="5093358"/>
                  <a:pt x="2121122" y="5086933"/>
                </a:cubicBezTo>
                <a:cubicBezTo>
                  <a:pt x="2119187" y="5075622"/>
                  <a:pt x="2129345" y="5074258"/>
                  <a:pt x="2136606" y="5071232"/>
                </a:cubicBezTo>
                <a:cubicBezTo>
                  <a:pt x="2141178" y="5069334"/>
                  <a:pt x="2146188" y="5068528"/>
                  <a:pt x="2151018" y="5067263"/>
                </a:cubicBezTo>
                <a:close/>
                <a:moveTo>
                  <a:pt x="2146281" y="5067263"/>
                </a:moveTo>
                <a:cubicBezTo>
                  <a:pt x="2146473" y="5067325"/>
                  <a:pt x="2146665" y="5067412"/>
                  <a:pt x="2146864" y="5067475"/>
                </a:cubicBezTo>
                <a:cubicBezTo>
                  <a:pt x="2146820" y="5067562"/>
                  <a:pt x="2146765" y="5067611"/>
                  <a:pt x="2146727" y="5067698"/>
                </a:cubicBezTo>
                <a:cubicBezTo>
                  <a:pt x="2146727" y="5067698"/>
                  <a:pt x="2146281" y="5067263"/>
                  <a:pt x="2146281" y="5067263"/>
                </a:cubicBezTo>
                <a:close/>
                <a:moveTo>
                  <a:pt x="2146280" y="5067263"/>
                </a:moveTo>
                <a:cubicBezTo>
                  <a:pt x="2146280" y="5067263"/>
                  <a:pt x="2146728" y="5067697"/>
                  <a:pt x="2146728" y="5067710"/>
                </a:cubicBezTo>
                <a:cubicBezTo>
                  <a:pt x="2146628" y="5067735"/>
                  <a:pt x="2146529" y="5067759"/>
                  <a:pt x="2146435" y="5067784"/>
                </a:cubicBezTo>
                <a:cubicBezTo>
                  <a:pt x="2146386" y="5067611"/>
                  <a:pt x="2146323" y="5067437"/>
                  <a:pt x="2146280" y="5067263"/>
                </a:cubicBezTo>
                <a:close/>
                <a:moveTo>
                  <a:pt x="1447156" y="5054563"/>
                </a:moveTo>
                <a:cubicBezTo>
                  <a:pt x="1454332" y="5066755"/>
                  <a:pt x="1446672" y="5074444"/>
                  <a:pt x="1442747" y="5084986"/>
                </a:cubicBezTo>
                <a:cubicBezTo>
                  <a:pt x="1430932" y="5071566"/>
                  <a:pt x="1433059" y="5062861"/>
                  <a:pt x="1447156" y="5054563"/>
                </a:cubicBezTo>
                <a:close/>
                <a:moveTo>
                  <a:pt x="3235833" y="4978363"/>
                </a:moveTo>
                <a:cubicBezTo>
                  <a:pt x="3231280" y="5009406"/>
                  <a:pt x="3213707" y="5029274"/>
                  <a:pt x="3185678" y="5041083"/>
                </a:cubicBezTo>
                <a:cubicBezTo>
                  <a:pt x="3180952" y="5043091"/>
                  <a:pt x="3174937" y="5042024"/>
                  <a:pt x="3175668" y="5039297"/>
                </a:cubicBezTo>
                <a:cubicBezTo>
                  <a:pt x="3178000" y="5030589"/>
                  <a:pt x="3168662" y="5016229"/>
                  <a:pt x="3184226" y="5013724"/>
                </a:cubicBezTo>
                <a:cubicBezTo>
                  <a:pt x="3207332" y="5010026"/>
                  <a:pt x="3221879" y="4995303"/>
                  <a:pt x="3235833" y="4978363"/>
                </a:cubicBezTo>
                <a:close/>
                <a:moveTo>
                  <a:pt x="2547598" y="4965663"/>
                </a:moveTo>
                <a:cubicBezTo>
                  <a:pt x="2553192" y="4966903"/>
                  <a:pt x="2555666" y="4970364"/>
                  <a:pt x="2555064" y="4974680"/>
                </a:cubicBezTo>
                <a:cubicBezTo>
                  <a:pt x="2554345" y="4979852"/>
                  <a:pt x="2551827" y="4984987"/>
                  <a:pt x="2545713" y="4985372"/>
                </a:cubicBezTo>
                <a:cubicBezTo>
                  <a:pt x="2539487" y="4985756"/>
                  <a:pt x="2540280" y="4980187"/>
                  <a:pt x="2540020" y="4976416"/>
                </a:cubicBezTo>
                <a:cubicBezTo>
                  <a:pt x="2539623" y="4970661"/>
                  <a:pt x="2542265" y="4966717"/>
                  <a:pt x="2547598" y="4965663"/>
                </a:cubicBezTo>
                <a:close/>
                <a:moveTo>
                  <a:pt x="1613431" y="4964477"/>
                </a:moveTo>
                <a:lnTo>
                  <a:pt x="1613348" y="4965151"/>
                </a:lnTo>
                <a:lnTo>
                  <a:pt x="1613195" y="4966386"/>
                </a:lnTo>
                <a:lnTo>
                  <a:pt x="1612724" y="4966386"/>
                </a:lnTo>
                <a:lnTo>
                  <a:pt x="1612724" y="4966387"/>
                </a:lnTo>
                <a:cubicBezTo>
                  <a:pt x="1612959" y="4966387"/>
                  <a:pt x="1612959" y="4966387"/>
                  <a:pt x="1613195" y="4966387"/>
                </a:cubicBezTo>
                <a:lnTo>
                  <a:pt x="1613348" y="4965151"/>
                </a:lnTo>
                <a:lnTo>
                  <a:pt x="1613431" y="4964478"/>
                </a:lnTo>
                <a:close/>
                <a:moveTo>
                  <a:pt x="689298" y="4941604"/>
                </a:moveTo>
                <a:cubicBezTo>
                  <a:pt x="693610" y="4943521"/>
                  <a:pt x="697518" y="4947158"/>
                  <a:pt x="703093" y="4950297"/>
                </a:cubicBezTo>
                <a:cubicBezTo>
                  <a:pt x="685537" y="4956376"/>
                  <a:pt x="681978" y="4948287"/>
                  <a:pt x="673086" y="4943238"/>
                </a:cubicBezTo>
                <a:cubicBezTo>
                  <a:pt x="680273" y="4939492"/>
                  <a:pt x="684987" y="4939687"/>
                  <a:pt x="689298" y="4941604"/>
                </a:cubicBezTo>
                <a:close/>
                <a:moveTo>
                  <a:pt x="2431441" y="4940295"/>
                </a:moveTo>
                <a:cubicBezTo>
                  <a:pt x="2435088" y="4940568"/>
                  <a:pt x="2438499" y="4943693"/>
                  <a:pt x="2443175" y="4946173"/>
                </a:cubicBezTo>
                <a:cubicBezTo>
                  <a:pt x="2440390" y="4949447"/>
                  <a:pt x="2438995" y="4952449"/>
                  <a:pt x="2436719" y="4953453"/>
                </a:cubicBezTo>
                <a:cubicBezTo>
                  <a:pt x="2432197" y="4955463"/>
                  <a:pt x="2428303" y="4952871"/>
                  <a:pt x="2426536" y="4948852"/>
                </a:cubicBezTo>
                <a:cubicBezTo>
                  <a:pt x="2424632" y="4944549"/>
                  <a:pt x="2425748" y="4939823"/>
                  <a:pt x="2431441" y="4940295"/>
                </a:cubicBezTo>
                <a:close/>
                <a:moveTo>
                  <a:pt x="3872585" y="4890235"/>
                </a:moveTo>
                <a:lnTo>
                  <a:pt x="3872585" y="4890236"/>
                </a:lnTo>
                <a:cubicBezTo>
                  <a:pt x="3872821" y="4890236"/>
                  <a:pt x="3873056" y="4890236"/>
                  <a:pt x="3873292" y="4890236"/>
                </a:cubicBezTo>
                <a:lnTo>
                  <a:pt x="3873291" y="4890235"/>
                </a:lnTo>
                <a:close/>
                <a:moveTo>
                  <a:pt x="2535254" y="4889500"/>
                </a:moveTo>
                <a:cubicBezTo>
                  <a:pt x="2538011" y="4889177"/>
                  <a:pt x="2541128" y="4890960"/>
                  <a:pt x="2544384" y="4894699"/>
                </a:cubicBezTo>
                <a:cubicBezTo>
                  <a:pt x="2552489" y="4900170"/>
                  <a:pt x="2561122" y="4905230"/>
                  <a:pt x="2561990" y="4917745"/>
                </a:cubicBezTo>
                <a:cubicBezTo>
                  <a:pt x="2553338" y="4913863"/>
                  <a:pt x="2545655" y="4910415"/>
                  <a:pt x="2537978" y="4906967"/>
                </a:cubicBezTo>
                <a:cubicBezTo>
                  <a:pt x="2530928" y="4907277"/>
                  <a:pt x="2524794" y="4905950"/>
                  <a:pt x="2528291" y="4896932"/>
                </a:cubicBezTo>
                <a:cubicBezTo>
                  <a:pt x="2530102" y="4892251"/>
                  <a:pt x="2532498" y="4889823"/>
                  <a:pt x="2535254" y="4889500"/>
                </a:cubicBezTo>
                <a:close/>
                <a:moveTo>
                  <a:pt x="2946380" y="4876902"/>
                </a:moveTo>
                <a:cubicBezTo>
                  <a:pt x="2960743" y="4875736"/>
                  <a:pt x="2966832" y="4881913"/>
                  <a:pt x="2976506" y="4893845"/>
                </a:cubicBezTo>
                <a:cubicBezTo>
                  <a:pt x="2959825" y="4893163"/>
                  <a:pt x="2953425" y="4887941"/>
                  <a:pt x="2946380" y="4876902"/>
                </a:cubicBezTo>
                <a:close/>
                <a:moveTo>
                  <a:pt x="2870180" y="4864062"/>
                </a:moveTo>
                <a:cubicBezTo>
                  <a:pt x="2881076" y="4867783"/>
                  <a:pt x="2888864" y="4870437"/>
                  <a:pt x="2896660" y="4873104"/>
                </a:cubicBezTo>
                <a:cubicBezTo>
                  <a:pt x="2887283" y="4875795"/>
                  <a:pt x="2877014" y="4881562"/>
                  <a:pt x="2870180" y="4864062"/>
                </a:cubicBezTo>
                <a:close/>
                <a:moveTo>
                  <a:pt x="2901856" y="4851362"/>
                </a:moveTo>
                <a:cubicBezTo>
                  <a:pt x="2906700" y="4857501"/>
                  <a:pt x="2911542" y="4863641"/>
                  <a:pt x="2918017" y="4871852"/>
                </a:cubicBezTo>
                <a:cubicBezTo>
                  <a:pt x="2903499" y="4874666"/>
                  <a:pt x="2895704" y="4873179"/>
                  <a:pt x="2895580" y="4861644"/>
                </a:cubicBezTo>
                <a:cubicBezTo>
                  <a:pt x="2895542" y="4858246"/>
                  <a:pt x="2899648" y="4854797"/>
                  <a:pt x="2901856" y="4851362"/>
                </a:cubicBezTo>
                <a:close/>
                <a:moveTo>
                  <a:pt x="1015420" y="4838745"/>
                </a:moveTo>
                <a:cubicBezTo>
                  <a:pt x="1026684" y="4838019"/>
                  <a:pt x="1040584" y="4842116"/>
                  <a:pt x="1051778" y="4839555"/>
                </a:cubicBezTo>
                <a:cubicBezTo>
                  <a:pt x="1051636" y="4854461"/>
                  <a:pt x="1035377" y="4864372"/>
                  <a:pt x="1039852" y="4879502"/>
                </a:cubicBezTo>
                <a:cubicBezTo>
                  <a:pt x="1045334" y="4887434"/>
                  <a:pt x="1061247" y="4880460"/>
                  <a:pt x="1061499" y="4899228"/>
                </a:cubicBezTo>
                <a:cubicBezTo>
                  <a:pt x="1061719" y="4915523"/>
                  <a:pt x="1047603" y="4912140"/>
                  <a:pt x="1043003" y="4920662"/>
                </a:cubicBezTo>
                <a:cubicBezTo>
                  <a:pt x="1039316" y="4927557"/>
                  <a:pt x="1026412" y="4921779"/>
                  <a:pt x="1021355" y="4930445"/>
                </a:cubicBezTo>
                <a:cubicBezTo>
                  <a:pt x="1027216" y="4931786"/>
                  <a:pt x="1038528" y="4927812"/>
                  <a:pt x="1035897" y="4938345"/>
                </a:cubicBezTo>
                <a:cubicBezTo>
                  <a:pt x="1033739" y="4947059"/>
                  <a:pt x="1022175" y="4942080"/>
                  <a:pt x="1014817" y="4943421"/>
                </a:cubicBezTo>
                <a:cubicBezTo>
                  <a:pt x="1021229" y="4953746"/>
                  <a:pt x="1022300" y="4962859"/>
                  <a:pt x="1009003" y="4968653"/>
                </a:cubicBezTo>
                <a:cubicBezTo>
                  <a:pt x="1009003" y="4968653"/>
                  <a:pt x="1008987" y="4968653"/>
                  <a:pt x="1008987" y="4968653"/>
                </a:cubicBezTo>
                <a:cubicBezTo>
                  <a:pt x="1008452" y="5001992"/>
                  <a:pt x="991484" y="4971701"/>
                  <a:pt x="983260" y="4975276"/>
                </a:cubicBezTo>
                <a:cubicBezTo>
                  <a:pt x="985355" y="4993566"/>
                  <a:pt x="980014" y="5009972"/>
                  <a:pt x="970561" y="5025341"/>
                </a:cubicBezTo>
                <a:cubicBezTo>
                  <a:pt x="957642" y="5042370"/>
                  <a:pt x="948000" y="5044988"/>
                  <a:pt x="944770" y="5019452"/>
                </a:cubicBezTo>
                <a:cubicBezTo>
                  <a:pt x="934939" y="5018399"/>
                  <a:pt x="932859" y="5028023"/>
                  <a:pt x="926967" y="5032396"/>
                </a:cubicBezTo>
                <a:cubicBezTo>
                  <a:pt x="945700" y="5051404"/>
                  <a:pt x="927267" y="5066757"/>
                  <a:pt x="921264" y="5082764"/>
                </a:cubicBezTo>
                <a:cubicBezTo>
                  <a:pt x="918523" y="5090074"/>
                  <a:pt x="909353" y="5090265"/>
                  <a:pt x="901870" y="5088494"/>
                </a:cubicBezTo>
                <a:cubicBezTo>
                  <a:pt x="888777" y="5085366"/>
                  <a:pt x="887785" y="5074928"/>
                  <a:pt x="887643" y="5064123"/>
                </a:cubicBezTo>
                <a:cubicBezTo>
                  <a:pt x="876118" y="5068632"/>
                  <a:pt x="869824" y="5077067"/>
                  <a:pt x="864820" y="5086471"/>
                </a:cubicBezTo>
                <a:lnTo>
                  <a:pt x="853538" y="5107538"/>
                </a:lnTo>
                <a:lnTo>
                  <a:pt x="868670" y="5107976"/>
                </a:lnTo>
                <a:cubicBezTo>
                  <a:pt x="873211" y="5106487"/>
                  <a:pt x="876831" y="5102373"/>
                  <a:pt x="878474" y="5092662"/>
                </a:cubicBezTo>
                <a:cubicBezTo>
                  <a:pt x="886027" y="5111340"/>
                  <a:pt x="882256" y="5124784"/>
                  <a:pt x="868787" y="5128170"/>
                </a:cubicBezTo>
                <a:cubicBezTo>
                  <a:pt x="861257" y="5130057"/>
                  <a:pt x="851812" y="5126951"/>
                  <a:pt x="850951" y="5118195"/>
                </a:cubicBezTo>
                <a:lnTo>
                  <a:pt x="853196" y="5108175"/>
                </a:lnTo>
                <a:lnTo>
                  <a:pt x="849736" y="5114636"/>
                </a:lnTo>
                <a:cubicBezTo>
                  <a:pt x="820605" y="5101916"/>
                  <a:pt x="845152" y="5089196"/>
                  <a:pt x="849768" y="5076492"/>
                </a:cubicBezTo>
                <a:cubicBezTo>
                  <a:pt x="849752" y="5076444"/>
                  <a:pt x="849752" y="5076412"/>
                  <a:pt x="849752" y="5076381"/>
                </a:cubicBezTo>
                <a:cubicBezTo>
                  <a:pt x="849736" y="5076396"/>
                  <a:pt x="849736" y="5076444"/>
                  <a:pt x="849705" y="5076460"/>
                </a:cubicBezTo>
                <a:cubicBezTo>
                  <a:pt x="849705" y="5076460"/>
                  <a:pt x="849705" y="5076460"/>
                  <a:pt x="849689" y="5076460"/>
                </a:cubicBezTo>
                <a:cubicBezTo>
                  <a:pt x="849673" y="5076556"/>
                  <a:pt x="849626" y="5076620"/>
                  <a:pt x="849595" y="5076716"/>
                </a:cubicBezTo>
                <a:cubicBezTo>
                  <a:pt x="849579" y="5076604"/>
                  <a:pt x="849563" y="5076508"/>
                  <a:pt x="849563" y="5076412"/>
                </a:cubicBezTo>
                <a:cubicBezTo>
                  <a:pt x="833729" y="5071369"/>
                  <a:pt x="816241" y="5061522"/>
                  <a:pt x="811657" y="5089483"/>
                </a:cubicBezTo>
                <a:cubicBezTo>
                  <a:pt x="811594" y="5093681"/>
                  <a:pt x="811515" y="5097878"/>
                  <a:pt x="811437" y="5102092"/>
                </a:cubicBezTo>
                <a:cubicBezTo>
                  <a:pt x="822496" y="5116551"/>
                  <a:pt x="841323" y="5131282"/>
                  <a:pt x="806946" y="5141304"/>
                </a:cubicBezTo>
                <a:cubicBezTo>
                  <a:pt x="790970" y="5145965"/>
                  <a:pt x="807135" y="5159562"/>
                  <a:pt x="802031" y="5167893"/>
                </a:cubicBezTo>
                <a:cubicBezTo>
                  <a:pt x="779202" y="5156961"/>
                  <a:pt x="776838" y="5151391"/>
                  <a:pt x="789348" y="5134059"/>
                </a:cubicBezTo>
                <a:cubicBezTo>
                  <a:pt x="793649" y="5128074"/>
                  <a:pt x="798990" y="5123174"/>
                  <a:pt x="798155" y="5115051"/>
                </a:cubicBezTo>
                <a:cubicBezTo>
                  <a:pt x="792136" y="5112880"/>
                  <a:pt x="786118" y="5110710"/>
                  <a:pt x="780099" y="5108555"/>
                </a:cubicBezTo>
                <a:cubicBezTo>
                  <a:pt x="773719" y="5131362"/>
                  <a:pt x="746904" y="5113710"/>
                  <a:pt x="736458" y="5129829"/>
                </a:cubicBezTo>
                <a:cubicBezTo>
                  <a:pt x="736081" y="5130420"/>
                  <a:pt x="721413" y="5119887"/>
                  <a:pt x="724248" y="5114492"/>
                </a:cubicBezTo>
                <a:cubicBezTo>
                  <a:pt x="732000" y="5099729"/>
                  <a:pt x="723366" y="5075598"/>
                  <a:pt x="748085" y="5070316"/>
                </a:cubicBezTo>
                <a:cubicBezTo>
                  <a:pt x="748070" y="5070268"/>
                  <a:pt x="748085" y="5070172"/>
                  <a:pt x="748054" y="5070108"/>
                </a:cubicBezTo>
                <a:cubicBezTo>
                  <a:pt x="748117" y="5070140"/>
                  <a:pt x="748165" y="5070172"/>
                  <a:pt x="748228" y="5070204"/>
                </a:cubicBezTo>
                <a:cubicBezTo>
                  <a:pt x="746211" y="5042945"/>
                  <a:pt x="761194" y="5030097"/>
                  <a:pt x="786008" y="5025581"/>
                </a:cubicBezTo>
                <a:cubicBezTo>
                  <a:pt x="787425" y="5017729"/>
                  <a:pt x="783487" y="5005184"/>
                  <a:pt x="799667" y="5010323"/>
                </a:cubicBezTo>
                <a:cubicBezTo>
                  <a:pt x="808348" y="5013084"/>
                  <a:pt x="817187" y="5016085"/>
                  <a:pt x="824119" y="5006717"/>
                </a:cubicBezTo>
                <a:cubicBezTo>
                  <a:pt x="820968" y="5001290"/>
                  <a:pt x="809404" y="4989735"/>
                  <a:pt x="827301" y="4995242"/>
                </a:cubicBezTo>
                <a:cubicBezTo>
                  <a:pt x="840646" y="4999327"/>
                  <a:pt x="850839" y="4999982"/>
                  <a:pt x="862466" y="4994252"/>
                </a:cubicBezTo>
                <a:cubicBezTo>
                  <a:pt x="867776" y="4991012"/>
                  <a:pt x="874298" y="4987756"/>
                  <a:pt x="872959" y="4980527"/>
                </a:cubicBezTo>
                <a:cubicBezTo>
                  <a:pt x="868264" y="4955406"/>
                  <a:pt x="867981" y="4955454"/>
                  <a:pt x="887643" y="4949565"/>
                </a:cubicBezTo>
                <a:cubicBezTo>
                  <a:pt x="883594" y="4943085"/>
                  <a:pt x="883594" y="4943085"/>
                  <a:pt x="899932" y="4936909"/>
                </a:cubicBezTo>
                <a:cubicBezTo>
                  <a:pt x="899065" y="4928530"/>
                  <a:pt x="883988" y="4931483"/>
                  <a:pt x="886666" y="4920279"/>
                </a:cubicBezTo>
                <a:cubicBezTo>
                  <a:pt x="891156" y="4921476"/>
                  <a:pt x="895662" y="4922673"/>
                  <a:pt x="900152" y="4923854"/>
                </a:cubicBezTo>
                <a:cubicBezTo>
                  <a:pt x="898214" y="4902612"/>
                  <a:pt x="913339" y="4911964"/>
                  <a:pt x="922761" y="4911389"/>
                </a:cubicBezTo>
                <a:cubicBezTo>
                  <a:pt x="935948" y="4910544"/>
                  <a:pt x="951892" y="4913863"/>
                  <a:pt x="945779" y="4890642"/>
                </a:cubicBezTo>
                <a:cubicBezTo>
                  <a:pt x="943006" y="4880077"/>
                  <a:pt x="946362" y="4871889"/>
                  <a:pt x="960415" y="4874778"/>
                </a:cubicBezTo>
                <a:cubicBezTo>
                  <a:pt x="972956" y="4877332"/>
                  <a:pt x="983181" y="4868697"/>
                  <a:pt x="994871" y="4866878"/>
                </a:cubicBezTo>
                <a:cubicBezTo>
                  <a:pt x="995525" y="4845021"/>
                  <a:pt x="1004155" y="4839471"/>
                  <a:pt x="1015420" y="4838745"/>
                </a:cubicBezTo>
                <a:close/>
                <a:moveTo>
                  <a:pt x="1184318" y="4838671"/>
                </a:moveTo>
                <a:cubicBezTo>
                  <a:pt x="1194692" y="4846199"/>
                  <a:pt x="1199486" y="4856791"/>
                  <a:pt x="1200329" y="4869268"/>
                </a:cubicBezTo>
                <a:cubicBezTo>
                  <a:pt x="1200360" y="4869789"/>
                  <a:pt x="1196528" y="4871563"/>
                  <a:pt x="1195077" y="4871066"/>
                </a:cubicBezTo>
                <a:cubicBezTo>
                  <a:pt x="1179357" y="4865659"/>
                  <a:pt x="1189434" y="4849449"/>
                  <a:pt x="1181087" y="4841412"/>
                </a:cubicBezTo>
                <a:cubicBezTo>
                  <a:pt x="1183066" y="4839713"/>
                  <a:pt x="1184157" y="4838559"/>
                  <a:pt x="1184318" y="4838671"/>
                </a:cubicBezTo>
                <a:close/>
                <a:moveTo>
                  <a:pt x="757628" y="4826437"/>
                </a:moveTo>
                <a:cubicBezTo>
                  <a:pt x="760057" y="4825572"/>
                  <a:pt x="762644" y="4825802"/>
                  <a:pt x="764660" y="4827861"/>
                </a:cubicBezTo>
                <a:cubicBezTo>
                  <a:pt x="773194" y="4836604"/>
                  <a:pt x="760431" y="4844331"/>
                  <a:pt x="767152" y="4858433"/>
                </a:cubicBezTo>
                <a:cubicBezTo>
                  <a:pt x="754812" y="4847568"/>
                  <a:pt x="744586" y="4843240"/>
                  <a:pt x="751544" y="4831582"/>
                </a:cubicBezTo>
                <a:cubicBezTo>
                  <a:pt x="752928" y="4829262"/>
                  <a:pt x="755198" y="4827302"/>
                  <a:pt x="757628" y="4826437"/>
                </a:cubicBezTo>
                <a:close/>
                <a:moveTo>
                  <a:pt x="3003959" y="4813720"/>
                </a:moveTo>
                <a:cubicBezTo>
                  <a:pt x="3006862" y="4814799"/>
                  <a:pt x="3008362" y="4819662"/>
                  <a:pt x="3010049" y="4822167"/>
                </a:cubicBezTo>
                <a:cubicBezTo>
                  <a:pt x="3008052" y="4826905"/>
                  <a:pt x="3009863" y="4833727"/>
                  <a:pt x="3003128" y="4830874"/>
                </a:cubicBezTo>
                <a:cubicBezTo>
                  <a:pt x="3000226" y="4829646"/>
                  <a:pt x="2997882" y="4824647"/>
                  <a:pt x="2997299" y="4821050"/>
                </a:cubicBezTo>
                <a:cubicBezTo>
                  <a:pt x="2996691" y="4817180"/>
                  <a:pt x="2998328" y="4811624"/>
                  <a:pt x="3003959" y="4813720"/>
                </a:cubicBezTo>
                <a:close/>
                <a:moveTo>
                  <a:pt x="702490" y="4813262"/>
                </a:moveTo>
                <a:cubicBezTo>
                  <a:pt x="714923" y="4835650"/>
                  <a:pt x="709230" y="4848038"/>
                  <a:pt x="688314" y="4856447"/>
                </a:cubicBezTo>
                <a:cubicBezTo>
                  <a:pt x="681071" y="4859374"/>
                  <a:pt x="674323" y="4860689"/>
                  <a:pt x="673375" y="4853830"/>
                </a:cubicBezTo>
                <a:cubicBezTo>
                  <a:pt x="670305" y="4831667"/>
                  <a:pt x="692610" y="4827923"/>
                  <a:pt x="702490" y="4813262"/>
                </a:cubicBezTo>
                <a:close/>
                <a:moveTo>
                  <a:pt x="1923510" y="4782575"/>
                </a:moveTo>
                <a:lnTo>
                  <a:pt x="1923510" y="4782813"/>
                </a:lnTo>
                <a:lnTo>
                  <a:pt x="1923511" y="4782814"/>
                </a:lnTo>
                <a:cubicBezTo>
                  <a:pt x="1923511" y="4782575"/>
                  <a:pt x="1923511" y="4782575"/>
                  <a:pt x="1923511" y="4782575"/>
                </a:cubicBezTo>
                <a:close/>
                <a:moveTo>
                  <a:pt x="3827345" y="4737935"/>
                </a:moveTo>
                <a:cubicBezTo>
                  <a:pt x="3827817" y="4738174"/>
                  <a:pt x="3828524" y="4738412"/>
                  <a:pt x="3828759" y="4738651"/>
                </a:cubicBezTo>
                <a:cubicBezTo>
                  <a:pt x="3828995" y="4738412"/>
                  <a:pt x="3828759" y="4738174"/>
                  <a:pt x="3828995" y="4737935"/>
                </a:cubicBezTo>
                <a:lnTo>
                  <a:pt x="3828993" y="4737935"/>
                </a:lnTo>
                <a:lnTo>
                  <a:pt x="3828758" y="4738650"/>
                </a:lnTo>
                <a:lnTo>
                  <a:pt x="3827346" y="4737935"/>
                </a:lnTo>
                <a:close/>
                <a:moveTo>
                  <a:pt x="2849977" y="4706424"/>
                </a:moveTo>
                <a:lnTo>
                  <a:pt x="2844090" y="4707378"/>
                </a:lnTo>
                <a:lnTo>
                  <a:pt x="2844090" y="4707379"/>
                </a:lnTo>
                <a:cubicBezTo>
                  <a:pt x="2845740" y="4706186"/>
                  <a:pt x="2847860" y="4705708"/>
                  <a:pt x="2849981" y="4706424"/>
                </a:cubicBezTo>
                <a:cubicBezTo>
                  <a:pt x="2849981" y="4706663"/>
                  <a:pt x="2850216" y="4706902"/>
                  <a:pt x="2850216" y="4707140"/>
                </a:cubicBezTo>
                <a:cubicBezTo>
                  <a:pt x="2850452" y="4706902"/>
                  <a:pt x="2850688" y="4706902"/>
                  <a:pt x="2850688" y="4706663"/>
                </a:cubicBezTo>
                <a:lnTo>
                  <a:pt x="2850687" y="4706663"/>
                </a:lnTo>
                <a:lnTo>
                  <a:pt x="2850216" y="4707139"/>
                </a:lnTo>
                <a:lnTo>
                  <a:pt x="2849981" y="4706424"/>
                </a:lnTo>
                <a:lnTo>
                  <a:pt x="2849981" y="4706424"/>
                </a:lnTo>
                <a:close/>
                <a:moveTo>
                  <a:pt x="1687416" y="4686848"/>
                </a:moveTo>
                <a:lnTo>
                  <a:pt x="1687416" y="4686849"/>
                </a:lnTo>
                <a:cubicBezTo>
                  <a:pt x="1687887" y="4686849"/>
                  <a:pt x="1688359" y="4686849"/>
                  <a:pt x="1688830" y="4686849"/>
                </a:cubicBezTo>
                <a:lnTo>
                  <a:pt x="1688828" y="4686848"/>
                </a:lnTo>
                <a:close/>
                <a:moveTo>
                  <a:pt x="2579014" y="4685656"/>
                </a:moveTo>
                <a:lnTo>
                  <a:pt x="2579014" y="4685657"/>
                </a:lnTo>
                <a:lnTo>
                  <a:pt x="2580191" y="4685895"/>
                </a:lnTo>
                <a:lnTo>
                  <a:pt x="2579250" y="4686611"/>
                </a:lnTo>
                <a:lnTo>
                  <a:pt x="2579250" y="4686611"/>
                </a:lnTo>
                <a:cubicBezTo>
                  <a:pt x="2579485" y="4686372"/>
                  <a:pt x="2579957" y="4686133"/>
                  <a:pt x="2580192" y="4685895"/>
                </a:cubicBezTo>
                <a:cubicBezTo>
                  <a:pt x="2579721" y="4685656"/>
                  <a:pt x="2579250" y="4685656"/>
                  <a:pt x="2579014" y="4685656"/>
                </a:cubicBezTo>
                <a:close/>
                <a:moveTo>
                  <a:pt x="1034263" y="4673562"/>
                </a:moveTo>
                <a:cubicBezTo>
                  <a:pt x="1036470" y="4677258"/>
                  <a:pt x="1038889" y="4679503"/>
                  <a:pt x="1039007" y="4681872"/>
                </a:cubicBezTo>
                <a:cubicBezTo>
                  <a:pt x="1039224" y="4686288"/>
                  <a:pt x="1036582" y="4689959"/>
                  <a:pt x="1031751" y="4688433"/>
                </a:cubicBezTo>
                <a:cubicBezTo>
                  <a:pt x="1030014" y="4687875"/>
                  <a:pt x="1028483" y="4683422"/>
                  <a:pt x="1028706" y="4680917"/>
                </a:cubicBezTo>
                <a:cubicBezTo>
                  <a:pt x="1028898" y="4678734"/>
                  <a:pt x="1031695" y="4676787"/>
                  <a:pt x="1034263" y="4673562"/>
                </a:cubicBezTo>
                <a:close/>
                <a:moveTo>
                  <a:pt x="1168706" y="4635463"/>
                </a:moveTo>
                <a:cubicBezTo>
                  <a:pt x="1182881" y="4639867"/>
                  <a:pt x="1189573" y="4649366"/>
                  <a:pt x="1198391" y="4662810"/>
                </a:cubicBezTo>
                <a:cubicBezTo>
                  <a:pt x="1179286" y="4660876"/>
                  <a:pt x="1166151" y="4658556"/>
                  <a:pt x="1168706" y="4635463"/>
                </a:cubicBezTo>
                <a:close/>
                <a:moveTo>
                  <a:pt x="1420220" y="4627409"/>
                </a:moveTo>
                <a:lnTo>
                  <a:pt x="1420220" y="4627411"/>
                </a:lnTo>
                <a:lnTo>
                  <a:pt x="1422339" y="4629796"/>
                </a:lnTo>
                <a:lnTo>
                  <a:pt x="1422340" y="4629796"/>
                </a:lnTo>
                <a:cubicBezTo>
                  <a:pt x="1421633" y="4629080"/>
                  <a:pt x="1420926" y="4628125"/>
                  <a:pt x="1420220" y="4627409"/>
                </a:cubicBezTo>
                <a:close/>
                <a:moveTo>
                  <a:pt x="2247728" y="4623112"/>
                </a:moveTo>
                <a:lnTo>
                  <a:pt x="2247728" y="4623113"/>
                </a:lnTo>
                <a:lnTo>
                  <a:pt x="2247963" y="4623351"/>
                </a:lnTo>
                <a:lnTo>
                  <a:pt x="2247964" y="4623351"/>
                </a:lnTo>
                <a:cubicBezTo>
                  <a:pt x="2247964" y="4623351"/>
                  <a:pt x="2247728" y="4623351"/>
                  <a:pt x="2247728" y="4623112"/>
                </a:cubicBezTo>
                <a:close/>
                <a:moveTo>
                  <a:pt x="2273411" y="4615473"/>
                </a:moveTo>
                <a:lnTo>
                  <a:pt x="2273410" y="4615474"/>
                </a:lnTo>
                <a:lnTo>
                  <a:pt x="2273174" y="4617144"/>
                </a:lnTo>
                <a:lnTo>
                  <a:pt x="2273175" y="4617144"/>
                </a:lnTo>
                <a:cubicBezTo>
                  <a:pt x="2273175" y="4616667"/>
                  <a:pt x="2273175" y="4615951"/>
                  <a:pt x="2273411" y="4615473"/>
                </a:cubicBezTo>
                <a:close/>
                <a:moveTo>
                  <a:pt x="1701551" y="4598047"/>
                </a:moveTo>
                <a:lnTo>
                  <a:pt x="1700374" y="4598762"/>
                </a:lnTo>
                <a:lnTo>
                  <a:pt x="1700375" y="4598763"/>
                </a:lnTo>
                <a:cubicBezTo>
                  <a:pt x="1700847" y="4598524"/>
                  <a:pt x="1701318" y="4598285"/>
                  <a:pt x="1701554" y="4598047"/>
                </a:cubicBezTo>
                <a:close/>
                <a:moveTo>
                  <a:pt x="325839" y="4584663"/>
                </a:moveTo>
                <a:cubicBezTo>
                  <a:pt x="340251" y="4600712"/>
                  <a:pt x="328132" y="4615049"/>
                  <a:pt x="321957" y="4636580"/>
                </a:cubicBezTo>
                <a:cubicBezTo>
                  <a:pt x="319468" y="4614578"/>
                  <a:pt x="311598" y="4599051"/>
                  <a:pt x="325583" y="4584812"/>
                </a:cubicBezTo>
                <a:cubicBezTo>
                  <a:pt x="325578" y="4584812"/>
                  <a:pt x="325839" y="4584663"/>
                  <a:pt x="325839" y="4584663"/>
                </a:cubicBezTo>
                <a:close/>
                <a:moveTo>
                  <a:pt x="1155894" y="4584662"/>
                </a:moveTo>
                <a:cubicBezTo>
                  <a:pt x="1155956" y="4584675"/>
                  <a:pt x="1156018" y="4584687"/>
                  <a:pt x="1156080" y="4584687"/>
                </a:cubicBezTo>
                <a:cubicBezTo>
                  <a:pt x="1156080" y="4584762"/>
                  <a:pt x="1156068" y="4584812"/>
                  <a:pt x="1156068" y="4584886"/>
                </a:cubicBezTo>
                <a:cubicBezTo>
                  <a:pt x="1155943" y="4584861"/>
                  <a:pt x="1155819" y="4584812"/>
                  <a:pt x="1155688" y="4584774"/>
                </a:cubicBezTo>
                <a:cubicBezTo>
                  <a:pt x="1155757" y="4584737"/>
                  <a:pt x="1155825" y="4584700"/>
                  <a:pt x="1155894" y="4584662"/>
                </a:cubicBezTo>
                <a:close/>
                <a:moveTo>
                  <a:pt x="1352125" y="4572027"/>
                </a:moveTo>
                <a:lnTo>
                  <a:pt x="1352098" y="4572029"/>
                </a:lnTo>
                <a:lnTo>
                  <a:pt x="1345998" y="4572742"/>
                </a:lnTo>
                <a:lnTo>
                  <a:pt x="1345998" y="4572743"/>
                </a:lnTo>
                <a:cubicBezTo>
                  <a:pt x="1348826" y="4573459"/>
                  <a:pt x="1350711" y="4572981"/>
                  <a:pt x="1352125" y="4572027"/>
                </a:cubicBezTo>
                <a:close/>
                <a:moveTo>
                  <a:pt x="750242" y="4571963"/>
                </a:moveTo>
                <a:cubicBezTo>
                  <a:pt x="763749" y="4576651"/>
                  <a:pt x="769068" y="4582543"/>
                  <a:pt x="761937" y="4593481"/>
                </a:cubicBezTo>
                <a:cubicBezTo>
                  <a:pt x="760592" y="4595540"/>
                  <a:pt x="755934" y="4598021"/>
                  <a:pt x="754912" y="4597302"/>
                </a:cubicBezTo>
                <a:cubicBezTo>
                  <a:pt x="745008" y="4590355"/>
                  <a:pt x="751457" y="4581625"/>
                  <a:pt x="750242" y="4571963"/>
                </a:cubicBezTo>
                <a:close/>
                <a:moveTo>
                  <a:pt x="326385" y="4559362"/>
                </a:moveTo>
                <a:cubicBezTo>
                  <a:pt x="330973" y="4558771"/>
                  <a:pt x="335323" y="4560752"/>
                  <a:pt x="338792" y="4567016"/>
                </a:cubicBezTo>
                <a:cubicBezTo>
                  <a:pt x="346805" y="4581479"/>
                  <a:pt x="325133" y="4575599"/>
                  <a:pt x="323897" y="4584927"/>
                </a:cubicBezTo>
                <a:lnTo>
                  <a:pt x="323638" y="4585075"/>
                </a:lnTo>
                <a:cubicBezTo>
                  <a:pt x="317362" y="4582855"/>
                  <a:pt x="311080" y="4580635"/>
                  <a:pt x="304799" y="4578403"/>
                </a:cubicBezTo>
                <a:cubicBezTo>
                  <a:pt x="304818" y="4576467"/>
                  <a:pt x="304837" y="4574520"/>
                  <a:pt x="304861" y="4572573"/>
                </a:cubicBezTo>
                <a:cubicBezTo>
                  <a:pt x="307434" y="4570786"/>
                  <a:pt x="310229" y="4569248"/>
                  <a:pt x="312532" y="4567140"/>
                </a:cubicBezTo>
                <a:cubicBezTo>
                  <a:pt x="316963" y="4563115"/>
                  <a:pt x="321795" y="4559953"/>
                  <a:pt x="326385" y="4559362"/>
                </a:cubicBezTo>
                <a:close/>
                <a:moveTo>
                  <a:pt x="2475811" y="4558897"/>
                </a:moveTo>
                <a:lnTo>
                  <a:pt x="2475810" y="4558898"/>
                </a:lnTo>
                <a:lnTo>
                  <a:pt x="2476281" y="4560090"/>
                </a:lnTo>
                <a:lnTo>
                  <a:pt x="2475340" y="4559613"/>
                </a:lnTo>
                <a:lnTo>
                  <a:pt x="2475340" y="4559613"/>
                </a:lnTo>
                <a:cubicBezTo>
                  <a:pt x="2475811" y="4559852"/>
                  <a:pt x="2476047" y="4559852"/>
                  <a:pt x="2476282" y="4560091"/>
                </a:cubicBezTo>
                <a:cubicBezTo>
                  <a:pt x="2476282" y="4559613"/>
                  <a:pt x="2475811" y="4559375"/>
                  <a:pt x="2475811" y="4558897"/>
                </a:cubicBezTo>
                <a:close/>
                <a:moveTo>
                  <a:pt x="1192593" y="4546562"/>
                </a:moveTo>
                <a:cubicBezTo>
                  <a:pt x="1203017" y="4563356"/>
                  <a:pt x="1200950" y="4583833"/>
                  <a:pt x="1215829" y="4595863"/>
                </a:cubicBezTo>
                <a:cubicBezTo>
                  <a:pt x="1222824" y="4601503"/>
                  <a:pt x="1224671" y="4611899"/>
                  <a:pt x="1218270" y="4614390"/>
                </a:cubicBezTo>
                <a:cubicBezTo>
                  <a:pt x="1210029" y="4617600"/>
                  <a:pt x="1200927" y="4629607"/>
                  <a:pt x="1191315" y="4620726"/>
                </a:cubicBezTo>
                <a:cubicBezTo>
                  <a:pt x="1182175" y="4612295"/>
                  <a:pt x="1162068" y="4612395"/>
                  <a:pt x="1166932" y="4591284"/>
                </a:cubicBezTo>
                <a:cubicBezTo>
                  <a:pt x="1167585" y="4588463"/>
                  <a:pt x="1166118" y="4586591"/>
                  <a:pt x="1163816" y="4585328"/>
                </a:cubicBezTo>
                <a:lnTo>
                  <a:pt x="1157113" y="4583428"/>
                </a:lnTo>
                <a:lnTo>
                  <a:pt x="1142677" y="4592151"/>
                </a:lnTo>
                <a:cubicBezTo>
                  <a:pt x="1137253" y="4595312"/>
                  <a:pt x="1131764" y="4597908"/>
                  <a:pt x="1126049" y="4598565"/>
                </a:cubicBezTo>
                <a:cubicBezTo>
                  <a:pt x="1118377" y="4599446"/>
                  <a:pt x="1103655" y="4591359"/>
                  <a:pt x="1104970" y="4580471"/>
                </a:cubicBezTo>
                <a:cubicBezTo>
                  <a:pt x="1106768" y="4565488"/>
                  <a:pt x="1120175" y="4580966"/>
                  <a:pt x="1123537" y="4577741"/>
                </a:cubicBezTo>
                <a:cubicBezTo>
                  <a:pt x="1130913" y="4570660"/>
                  <a:pt x="1136898" y="4571112"/>
                  <a:pt x="1142468" y="4573684"/>
                </a:cubicBezTo>
                <a:lnTo>
                  <a:pt x="1156442" y="4581043"/>
                </a:lnTo>
                <a:lnTo>
                  <a:pt x="1160280" y="4570930"/>
                </a:lnTo>
                <a:cubicBezTo>
                  <a:pt x="1163235" y="4568256"/>
                  <a:pt x="1167490" y="4566622"/>
                  <a:pt x="1172662" y="4565078"/>
                </a:cubicBezTo>
                <a:cubicBezTo>
                  <a:pt x="1180178" y="4562833"/>
                  <a:pt x="1188643" y="4557773"/>
                  <a:pt x="1192593" y="4546562"/>
                </a:cubicBezTo>
                <a:close/>
                <a:moveTo>
                  <a:pt x="1155685" y="4533862"/>
                </a:moveTo>
                <a:cubicBezTo>
                  <a:pt x="1167052" y="4537322"/>
                  <a:pt x="1176701" y="4539778"/>
                  <a:pt x="1172856" y="4548423"/>
                </a:cubicBezTo>
                <a:cubicBezTo>
                  <a:pt x="1168447" y="4558333"/>
                  <a:pt x="1163883" y="4548311"/>
                  <a:pt x="1160361" y="4545161"/>
                </a:cubicBezTo>
                <a:cubicBezTo>
                  <a:pt x="1158475" y="4543499"/>
                  <a:pt x="1158135" y="4540089"/>
                  <a:pt x="1155685" y="4533862"/>
                </a:cubicBezTo>
                <a:close/>
                <a:moveTo>
                  <a:pt x="2678211" y="4521657"/>
                </a:moveTo>
                <a:lnTo>
                  <a:pt x="2678210" y="4521658"/>
                </a:lnTo>
                <a:lnTo>
                  <a:pt x="2677739" y="4522611"/>
                </a:lnTo>
                <a:lnTo>
                  <a:pt x="2677740" y="4522612"/>
                </a:lnTo>
                <a:cubicBezTo>
                  <a:pt x="2677976" y="4522135"/>
                  <a:pt x="2678211" y="4521896"/>
                  <a:pt x="2678211" y="4521657"/>
                </a:cubicBezTo>
                <a:close/>
                <a:moveTo>
                  <a:pt x="2495603" y="4515212"/>
                </a:moveTo>
                <a:lnTo>
                  <a:pt x="2494897" y="4515450"/>
                </a:lnTo>
                <a:lnTo>
                  <a:pt x="2494897" y="4515451"/>
                </a:lnTo>
                <a:cubicBezTo>
                  <a:pt x="2495132" y="4515451"/>
                  <a:pt x="2495368" y="4515212"/>
                  <a:pt x="2495604" y="4515212"/>
                </a:cubicBezTo>
                <a:close/>
                <a:moveTo>
                  <a:pt x="2413607" y="4508528"/>
                </a:moveTo>
                <a:lnTo>
                  <a:pt x="2413606" y="4508529"/>
                </a:lnTo>
                <a:lnTo>
                  <a:pt x="2414312" y="4510198"/>
                </a:lnTo>
                <a:lnTo>
                  <a:pt x="2414314" y="4510199"/>
                </a:lnTo>
                <a:cubicBezTo>
                  <a:pt x="2414078" y="4509483"/>
                  <a:pt x="2413842" y="4509005"/>
                  <a:pt x="2413607" y="4508528"/>
                </a:cubicBezTo>
                <a:close/>
                <a:moveTo>
                  <a:pt x="733873" y="4470363"/>
                </a:moveTo>
                <a:cubicBezTo>
                  <a:pt x="733873" y="4482654"/>
                  <a:pt x="733873" y="4490257"/>
                  <a:pt x="733873" y="4498020"/>
                </a:cubicBezTo>
                <a:cubicBezTo>
                  <a:pt x="731442" y="4497512"/>
                  <a:pt x="728744" y="4497735"/>
                  <a:pt x="728080" y="4496681"/>
                </a:cubicBezTo>
                <a:cubicBezTo>
                  <a:pt x="722932" y="4488508"/>
                  <a:pt x="720240" y="4480322"/>
                  <a:pt x="733873" y="4470363"/>
                </a:cubicBezTo>
                <a:close/>
                <a:moveTo>
                  <a:pt x="914387" y="4458254"/>
                </a:moveTo>
                <a:cubicBezTo>
                  <a:pt x="930312" y="4456419"/>
                  <a:pt x="943812" y="4458081"/>
                  <a:pt x="946633" y="4474452"/>
                </a:cubicBezTo>
                <a:cubicBezTo>
                  <a:pt x="947291" y="4478248"/>
                  <a:pt x="939409" y="4487538"/>
                  <a:pt x="935788" y="4487363"/>
                </a:cubicBezTo>
                <a:cubicBezTo>
                  <a:pt x="918486" y="4486534"/>
                  <a:pt x="924886" y="4466193"/>
                  <a:pt x="914387" y="4458254"/>
                </a:cubicBezTo>
                <a:close/>
                <a:moveTo>
                  <a:pt x="699454" y="4457699"/>
                </a:moveTo>
                <a:cubicBezTo>
                  <a:pt x="703662" y="4457980"/>
                  <a:pt x="707567" y="4459884"/>
                  <a:pt x="711309" y="4464462"/>
                </a:cubicBezTo>
                <a:cubicBezTo>
                  <a:pt x="700525" y="4474487"/>
                  <a:pt x="693896" y="4467267"/>
                  <a:pt x="685785" y="4460679"/>
                </a:cubicBezTo>
                <a:cubicBezTo>
                  <a:pt x="690736" y="4458761"/>
                  <a:pt x="695246" y="4457418"/>
                  <a:pt x="699454" y="4457699"/>
                </a:cubicBezTo>
                <a:close/>
                <a:moveTo>
                  <a:pt x="583698" y="4445747"/>
                </a:moveTo>
                <a:cubicBezTo>
                  <a:pt x="594301" y="4451130"/>
                  <a:pt x="609619" y="4454467"/>
                  <a:pt x="610866" y="4468644"/>
                </a:cubicBezTo>
                <a:cubicBezTo>
                  <a:pt x="611691" y="4478057"/>
                  <a:pt x="601576" y="4472351"/>
                  <a:pt x="600949" y="4472575"/>
                </a:cubicBezTo>
                <a:cubicBezTo>
                  <a:pt x="585831" y="4470180"/>
                  <a:pt x="571511" y="4473295"/>
                  <a:pt x="571486" y="4456152"/>
                </a:cubicBezTo>
                <a:cubicBezTo>
                  <a:pt x="571479" y="4448824"/>
                  <a:pt x="577786" y="4442745"/>
                  <a:pt x="583698" y="4445747"/>
                </a:cubicBezTo>
                <a:close/>
                <a:moveTo>
                  <a:pt x="1244580" y="4444963"/>
                </a:moveTo>
                <a:cubicBezTo>
                  <a:pt x="1258371" y="4451289"/>
                  <a:pt x="1271140" y="4450805"/>
                  <a:pt x="1266359" y="4468552"/>
                </a:cubicBezTo>
                <a:cubicBezTo>
                  <a:pt x="1253832" y="4467015"/>
                  <a:pt x="1252046" y="4457216"/>
                  <a:pt x="1244580" y="4444963"/>
                </a:cubicBezTo>
                <a:close/>
                <a:moveTo>
                  <a:pt x="1402154" y="4432694"/>
                </a:moveTo>
                <a:cubicBezTo>
                  <a:pt x="1404885" y="4433748"/>
                  <a:pt x="1408145" y="4436408"/>
                  <a:pt x="1410498" y="4436910"/>
                </a:cubicBezTo>
                <a:cubicBezTo>
                  <a:pt x="1413010" y="4437456"/>
                  <a:pt x="1415025" y="4440284"/>
                  <a:pt x="1423025" y="4446732"/>
                </a:cubicBezTo>
                <a:cubicBezTo>
                  <a:pt x="1408111" y="4444462"/>
                  <a:pt x="1396676" y="4445901"/>
                  <a:pt x="1396986" y="4438113"/>
                </a:cubicBezTo>
                <a:cubicBezTo>
                  <a:pt x="1397222" y="4432191"/>
                  <a:pt x="1399424" y="4431639"/>
                  <a:pt x="1402154" y="4432694"/>
                </a:cubicBezTo>
                <a:close/>
                <a:moveTo>
                  <a:pt x="819389" y="4394898"/>
                </a:moveTo>
                <a:cubicBezTo>
                  <a:pt x="822373" y="4393101"/>
                  <a:pt x="827133" y="4394763"/>
                  <a:pt x="836656" y="4398086"/>
                </a:cubicBezTo>
                <a:cubicBezTo>
                  <a:pt x="828433" y="4403035"/>
                  <a:pt x="821382" y="4407289"/>
                  <a:pt x="812787" y="4412460"/>
                </a:cubicBezTo>
                <a:cubicBezTo>
                  <a:pt x="815199" y="4401950"/>
                  <a:pt x="816405" y="4396695"/>
                  <a:pt x="819389" y="4394898"/>
                </a:cubicBezTo>
                <a:close/>
                <a:moveTo>
                  <a:pt x="1473181" y="4394282"/>
                </a:moveTo>
                <a:cubicBezTo>
                  <a:pt x="1485355" y="4393402"/>
                  <a:pt x="1491525" y="4397359"/>
                  <a:pt x="1495854" y="4405693"/>
                </a:cubicBezTo>
                <a:cubicBezTo>
                  <a:pt x="1485008" y="4411547"/>
                  <a:pt x="1478881" y="4407182"/>
                  <a:pt x="1473181" y="4394282"/>
                </a:cubicBezTo>
                <a:close/>
                <a:moveTo>
                  <a:pt x="349641" y="4381634"/>
                </a:moveTo>
                <a:cubicBezTo>
                  <a:pt x="350914" y="4380940"/>
                  <a:pt x="355130" y="4382552"/>
                  <a:pt x="355142" y="4383184"/>
                </a:cubicBezTo>
                <a:cubicBezTo>
                  <a:pt x="355565" y="4398913"/>
                  <a:pt x="360725" y="4412865"/>
                  <a:pt x="372244" y="4425144"/>
                </a:cubicBezTo>
                <a:cubicBezTo>
                  <a:pt x="368648" y="4429335"/>
                  <a:pt x="366596" y="4433142"/>
                  <a:pt x="363402" y="4435140"/>
                </a:cubicBezTo>
                <a:cubicBezTo>
                  <a:pt x="357933" y="4438563"/>
                  <a:pt x="352898" y="4435140"/>
                  <a:pt x="349791" y="4431011"/>
                </a:cubicBezTo>
                <a:cubicBezTo>
                  <a:pt x="342876" y="4421807"/>
                  <a:pt x="344753" y="4406564"/>
                  <a:pt x="330196" y="4402522"/>
                </a:cubicBezTo>
                <a:cubicBezTo>
                  <a:pt x="341425" y="4399892"/>
                  <a:pt x="340855" y="4386334"/>
                  <a:pt x="349641" y="4381634"/>
                </a:cubicBezTo>
                <a:close/>
                <a:moveTo>
                  <a:pt x="1370310" y="4381574"/>
                </a:moveTo>
                <a:cubicBezTo>
                  <a:pt x="1374968" y="4380767"/>
                  <a:pt x="1377598" y="4384464"/>
                  <a:pt x="1378782" y="4388867"/>
                </a:cubicBezTo>
                <a:cubicBezTo>
                  <a:pt x="1378428" y="4396036"/>
                  <a:pt x="1373337" y="4396904"/>
                  <a:pt x="1367898" y="4396581"/>
                </a:cubicBezTo>
                <a:cubicBezTo>
                  <a:pt x="1363836" y="4396358"/>
                  <a:pt x="1358415" y="4396036"/>
                  <a:pt x="1358911" y="4390367"/>
                </a:cubicBezTo>
                <a:cubicBezTo>
                  <a:pt x="1359445" y="4384278"/>
                  <a:pt x="1365367" y="4382417"/>
                  <a:pt x="1370310" y="4381574"/>
                </a:cubicBezTo>
                <a:close/>
                <a:moveTo>
                  <a:pt x="1028688" y="4381462"/>
                </a:moveTo>
                <a:cubicBezTo>
                  <a:pt x="1046007" y="4385431"/>
                  <a:pt x="1058992" y="4389697"/>
                  <a:pt x="1072797" y="4406714"/>
                </a:cubicBezTo>
                <a:cubicBezTo>
                  <a:pt x="1052135" y="4402708"/>
                  <a:pt x="1034777" y="4407533"/>
                  <a:pt x="1028688" y="4381462"/>
                </a:cubicBezTo>
                <a:close/>
                <a:moveTo>
                  <a:pt x="18072" y="4368762"/>
                </a:moveTo>
                <a:cubicBezTo>
                  <a:pt x="39745" y="4370560"/>
                  <a:pt x="70065" y="4399989"/>
                  <a:pt x="69674" y="4414588"/>
                </a:cubicBezTo>
                <a:cubicBezTo>
                  <a:pt x="69438" y="4423195"/>
                  <a:pt x="34876" y="4463231"/>
                  <a:pt x="30052" y="4459981"/>
                </a:cubicBezTo>
                <a:cubicBezTo>
                  <a:pt x="9453" y="4446126"/>
                  <a:pt x="-4730" y="4428863"/>
                  <a:pt x="1465" y="4401218"/>
                </a:cubicBezTo>
                <a:cubicBezTo>
                  <a:pt x="4570" y="4387328"/>
                  <a:pt x="3975" y="4372060"/>
                  <a:pt x="18072" y="4368762"/>
                </a:cubicBezTo>
                <a:close/>
                <a:moveTo>
                  <a:pt x="2680096" y="4368640"/>
                </a:moveTo>
                <a:lnTo>
                  <a:pt x="2679625" y="4369594"/>
                </a:lnTo>
                <a:lnTo>
                  <a:pt x="2679625" y="4369595"/>
                </a:lnTo>
                <a:cubicBezTo>
                  <a:pt x="2679861" y="4369356"/>
                  <a:pt x="2679861" y="4368878"/>
                  <a:pt x="2680096" y="4368640"/>
                </a:cubicBezTo>
                <a:close/>
                <a:moveTo>
                  <a:pt x="1377117" y="4343363"/>
                </a:moveTo>
                <a:cubicBezTo>
                  <a:pt x="1380459" y="4347679"/>
                  <a:pt x="1383876" y="4350383"/>
                  <a:pt x="1384819" y="4353757"/>
                </a:cubicBezTo>
                <a:cubicBezTo>
                  <a:pt x="1385786" y="4357229"/>
                  <a:pt x="1382754" y="4359189"/>
                  <a:pt x="1379132" y="4357366"/>
                </a:cubicBezTo>
                <a:cubicBezTo>
                  <a:pt x="1376360" y="4355989"/>
                  <a:pt x="1373073" y="4354475"/>
                  <a:pt x="1371658" y="4352069"/>
                </a:cubicBezTo>
                <a:cubicBezTo>
                  <a:pt x="1371020" y="4350978"/>
                  <a:pt x="1374381" y="4347555"/>
                  <a:pt x="1377117" y="4343363"/>
                </a:cubicBezTo>
                <a:close/>
                <a:moveTo>
                  <a:pt x="921017" y="4331085"/>
                </a:moveTo>
                <a:cubicBezTo>
                  <a:pt x="925318" y="4332054"/>
                  <a:pt x="930220" y="4334780"/>
                  <a:pt x="935992" y="4340169"/>
                </a:cubicBezTo>
                <a:cubicBezTo>
                  <a:pt x="912265" y="4331004"/>
                  <a:pt x="916104" y="4369228"/>
                  <a:pt x="892949" y="4355461"/>
                </a:cubicBezTo>
                <a:cubicBezTo>
                  <a:pt x="888849" y="4353017"/>
                  <a:pt x="887330" y="4347065"/>
                  <a:pt x="891311" y="4345280"/>
                </a:cubicBezTo>
                <a:cubicBezTo>
                  <a:pt x="900628" y="4341074"/>
                  <a:pt x="908116" y="4328177"/>
                  <a:pt x="921017" y="4331085"/>
                </a:cubicBezTo>
                <a:close/>
                <a:moveTo>
                  <a:pt x="1249900" y="4330839"/>
                </a:moveTo>
                <a:cubicBezTo>
                  <a:pt x="1251004" y="4331087"/>
                  <a:pt x="1249596" y="4336942"/>
                  <a:pt x="1248945" y="4341456"/>
                </a:cubicBezTo>
                <a:cubicBezTo>
                  <a:pt x="1247878" y="4348800"/>
                  <a:pt x="1244629" y="4355808"/>
                  <a:pt x="1235717" y="4354754"/>
                </a:cubicBezTo>
                <a:cubicBezTo>
                  <a:pt x="1229956" y="4354059"/>
                  <a:pt x="1232151" y="4348638"/>
                  <a:pt x="1233069" y="4344867"/>
                </a:cubicBezTo>
                <a:cubicBezTo>
                  <a:pt x="1234637" y="4338405"/>
                  <a:pt x="1232555" y="4329277"/>
                  <a:pt x="1249900" y="4330839"/>
                </a:cubicBezTo>
                <a:close/>
                <a:moveTo>
                  <a:pt x="1375723" y="4317974"/>
                </a:moveTo>
                <a:cubicBezTo>
                  <a:pt x="1385763" y="4317615"/>
                  <a:pt x="1388584" y="4326235"/>
                  <a:pt x="1392796" y="4333006"/>
                </a:cubicBezTo>
                <a:lnTo>
                  <a:pt x="1387845" y="4332890"/>
                </a:lnTo>
                <a:lnTo>
                  <a:pt x="1391903" y="4335424"/>
                </a:lnTo>
                <a:cubicBezTo>
                  <a:pt x="1393915" y="4337407"/>
                  <a:pt x="1395062" y="4340021"/>
                  <a:pt x="1394340" y="4343972"/>
                </a:cubicBezTo>
                <a:cubicBezTo>
                  <a:pt x="1394129" y="4345113"/>
                  <a:pt x="1390898" y="4346923"/>
                  <a:pt x="1389819" y="4346502"/>
                </a:cubicBezTo>
                <a:cubicBezTo>
                  <a:pt x="1385927" y="4344976"/>
                  <a:pt x="1384732" y="4342443"/>
                  <a:pt x="1384415" y="4339578"/>
                </a:cubicBezTo>
                <a:lnTo>
                  <a:pt x="1384313" y="4332807"/>
                </a:lnTo>
                <a:lnTo>
                  <a:pt x="1380716" y="4332722"/>
                </a:lnTo>
                <a:cubicBezTo>
                  <a:pt x="1376963" y="4331930"/>
                  <a:pt x="1373716" y="4329905"/>
                  <a:pt x="1371673" y="4325043"/>
                </a:cubicBezTo>
                <a:cubicBezTo>
                  <a:pt x="1370997" y="4323419"/>
                  <a:pt x="1374191" y="4318036"/>
                  <a:pt x="1375723" y="4317974"/>
                </a:cubicBezTo>
                <a:close/>
                <a:moveTo>
                  <a:pt x="717362" y="4299649"/>
                </a:moveTo>
                <a:lnTo>
                  <a:pt x="717362" y="4299650"/>
                </a:lnTo>
                <a:cubicBezTo>
                  <a:pt x="717362" y="4299650"/>
                  <a:pt x="717599" y="4299650"/>
                  <a:pt x="717599" y="4299650"/>
                </a:cubicBezTo>
                <a:lnTo>
                  <a:pt x="717599" y="4299649"/>
                </a:lnTo>
                <a:cubicBezTo>
                  <a:pt x="717599" y="4299649"/>
                  <a:pt x="717362" y="4299649"/>
                  <a:pt x="717362" y="4299649"/>
                </a:cubicBezTo>
                <a:close/>
                <a:moveTo>
                  <a:pt x="216838" y="4293237"/>
                </a:moveTo>
                <a:cubicBezTo>
                  <a:pt x="221043" y="4292167"/>
                  <a:pt x="225909" y="4292294"/>
                  <a:pt x="230990" y="4294164"/>
                </a:cubicBezTo>
                <a:cubicBezTo>
                  <a:pt x="240558" y="4297676"/>
                  <a:pt x="250166" y="4301085"/>
                  <a:pt x="259758" y="4304559"/>
                </a:cubicBezTo>
                <a:cubicBezTo>
                  <a:pt x="241239" y="4307512"/>
                  <a:pt x="228560" y="4336982"/>
                  <a:pt x="209262" y="4320435"/>
                </a:cubicBezTo>
                <a:cubicBezTo>
                  <a:pt x="197597" y="4310426"/>
                  <a:pt x="204225" y="4296446"/>
                  <a:pt x="216838" y="4293237"/>
                </a:cubicBezTo>
                <a:close/>
                <a:moveTo>
                  <a:pt x="2235002" y="4293204"/>
                </a:moveTo>
                <a:lnTo>
                  <a:pt x="2232890" y="4293442"/>
                </a:lnTo>
                <a:lnTo>
                  <a:pt x="2232884" y="4293444"/>
                </a:lnTo>
                <a:cubicBezTo>
                  <a:pt x="2233591" y="4293444"/>
                  <a:pt x="2234297" y="4293444"/>
                  <a:pt x="2235004" y="4293205"/>
                </a:cubicBezTo>
                <a:close/>
                <a:moveTo>
                  <a:pt x="2832308" y="4280553"/>
                </a:moveTo>
                <a:lnTo>
                  <a:pt x="2830895" y="4282223"/>
                </a:lnTo>
                <a:lnTo>
                  <a:pt x="2830188" y="4281508"/>
                </a:lnTo>
                <a:lnTo>
                  <a:pt x="2830188" y="4281508"/>
                </a:lnTo>
                <a:cubicBezTo>
                  <a:pt x="2830424" y="4281747"/>
                  <a:pt x="2830660" y="4281985"/>
                  <a:pt x="2830895" y="4282224"/>
                </a:cubicBezTo>
                <a:cubicBezTo>
                  <a:pt x="2831366" y="4281747"/>
                  <a:pt x="2831838" y="4281269"/>
                  <a:pt x="2832309" y="4280553"/>
                </a:cubicBezTo>
                <a:close/>
                <a:moveTo>
                  <a:pt x="841065" y="4273153"/>
                </a:moveTo>
                <a:cubicBezTo>
                  <a:pt x="843421" y="4274824"/>
                  <a:pt x="845778" y="4276495"/>
                  <a:pt x="848134" y="4278166"/>
                </a:cubicBezTo>
                <a:lnTo>
                  <a:pt x="848116" y="4278152"/>
                </a:lnTo>
                <a:lnTo>
                  <a:pt x="841066" y="4273153"/>
                </a:lnTo>
                <a:close/>
                <a:moveTo>
                  <a:pt x="758125" y="4268617"/>
                </a:moveTo>
                <a:lnTo>
                  <a:pt x="758124" y="4268618"/>
                </a:lnTo>
                <a:lnTo>
                  <a:pt x="757419" y="4269571"/>
                </a:lnTo>
                <a:lnTo>
                  <a:pt x="757419" y="4269572"/>
                </a:lnTo>
                <a:cubicBezTo>
                  <a:pt x="757654" y="4269333"/>
                  <a:pt x="757890" y="4269095"/>
                  <a:pt x="758125" y="4268617"/>
                </a:cubicBezTo>
                <a:close/>
                <a:moveTo>
                  <a:pt x="2374729" y="4267901"/>
                </a:moveTo>
                <a:lnTo>
                  <a:pt x="2374728" y="4267902"/>
                </a:lnTo>
                <a:lnTo>
                  <a:pt x="2374728" y="4268140"/>
                </a:lnTo>
                <a:lnTo>
                  <a:pt x="2374729" y="4268140"/>
                </a:lnTo>
                <a:cubicBezTo>
                  <a:pt x="2374729" y="4268140"/>
                  <a:pt x="2374729" y="4267901"/>
                  <a:pt x="2374729" y="4267901"/>
                </a:cubicBezTo>
                <a:close/>
                <a:moveTo>
                  <a:pt x="318349" y="4242828"/>
                </a:moveTo>
                <a:cubicBezTo>
                  <a:pt x="335455" y="4256283"/>
                  <a:pt x="314079" y="4271639"/>
                  <a:pt x="318806" y="4287699"/>
                </a:cubicBezTo>
                <a:cubicBezTo>
                  <a:pt x="307289" y="4277021"/>
                  <a:pt x="285020" y="4274863"/>
                  <a:pt x="294304" y="4253692"/>
                </a:cubicBezTo>
                <a:cubicBezTo>
                  <a:pt x="298043" y="4245172"/>
                  <a:pt x="313802" y="4239243"/>
                  <a:pt x="318349" y="4242828"/>
                </a:cubicBezTo>
                <a:close/>
                <a:moveTo>
                  <a:pt x="3009732" y="4221829"/>
                </a:moveTo>
                <a:lnTo>
                  <a:pt x="3009732" y="4223500"/>
                </a:lnTo>
                <a:lnTo>
                  <a:pt x="3009733" y="4223500"/>
                </a:lnTo>
                <a:cubicBezTo>
                  <a:pt x="3009733" y="4223022"/>
                  <a:pt x="3009733" y="4222306"/>
                  <a:pt x="3009733" y="4221829"/>
                </a:cubicBezTo>
                <a:close/>
                <a:moveTo>
                  <a:pt x="2270848" y="4212697"/>
                </a:moveTo>
                <a:lnTo>
                  <a:pt x="2270849" y="4212698"/>
                </a:lnTo>
                <a:cubicBezTo>
                  <a:pt x="2277004" y="4216100"/>
                  <a:pt x="2284839" y="4216339"/>
                  <a:pt x="2294146" y="4214190"/>
                </a:cubicBezTo>
                <a:lnTo>
                  <a:pt x="2294144" y="4214189"/>
                </a:lnTo>
                <a:close/>
                <a:moveTo>
                  <a:pt x="1354570" y="4192042"/>
                </a:moveTo>
                <a:cubicBezTo>
                  <a:pt x="1361658" y="4188222"/>
                  <a:pt x="1363375" y="4195441"/>
                  <a:pt x="1364790" y="4199744"/>
                </a:cubicBezTo>
                <a:cubicBezTo>
                  <a:pt x="1367375" y="4207620"/>
                  <a:pt x="1360251" y="4210324"/>
                  <a:pt x="1355805" y="4214070"/>
                </a:cubicBezTo>
                <a:cubicBezTo>
                  <a:pt x="1349405" y="4215781"/>
                  <a:pt x="1348859" y="4210448"/>
                  <a:pt x="1347296" y="4207074"/>
                </a:cubicBezTo>
                <a:cubicBezTo>
                  <a:pt x="1343762" y="4199434"/>
                  <a:pt x="1349287" y="4194882"/>
                  <a:pt x="1354570" y="4192042"/>
                </a:cubicBezTo>
                <a:close/>
                <a:moveTo>
                  <a:pt x="2768455" y="4191750"/>
                </a:moveTo>
                <a:lnTo>
                  <a:pt x="2768454" y="4191751"/>
                </a:lnTo>
                <a:lnTo>
                  <a:pt x="2768925" y="4192943"/>
                </a:lnTo>
                <a:lnTo>
                  <a:pt x="2767748" y="4192228"/>
                </a:lnTo>
                <a:lnTo>
                  <a:pt x="2767748" y="4192228"/>
                </a:lnTo>
                <a:cubicBezTo>
                  <a:pt x="2768220" y="4192467"/>
                  <a:pt x="2768455" y="4192705"/>
                  <a:pt x="2768926" y="4192944"/>
                </a:cubicBezTo>
                <a:cubicBezTo>
                  <a:pt x="2768691" y="4192467"/>
                  <a:pt x="2768691" y="4192228"/>
                  <a:pt x="2768455" y="4191750"/>
                </a:cubicBezTo>
                <a:close/>
                <a:moveTo>
                  <a:pt x="1575426" y="4191411"/>
                </a:moveTo>
                <a:cubicBezTo>
                  <a:pt x="1587642" y="4188979"/>
                  <a:pt x="1592951" y="4196843"/>
                  <a:pt x="1596150" y="4205475"/>
                </a:cubicBezTo>
                <a:cubicBezTo>
                  <a:pt x="1597620" y="4209443"/>
                  <a:pt x="1592101" y="4213834"/>
                  <a:pt x="1588163" y="4212619"/>
                </a:cubicBezTo>
                <a:cubicBezTo>
                  <a:pt x="1578452" y="4209642"/>
                  <a:pt x="1572790" y="4203044"/>
                  <a:pt x="1575426" y="4191411"/>
                </a:cubicBezTo>
                <a:close/>
                <a:moveTo>
                  <a:pt x="1543791" y="4191064"/>
                </a:moveTo>
                <a:cubicBezTo>
                  <a:pt x="1549409" y="4190425"/>
                  <a:pt x="1554194" y="4192775"/>
                  <a:pt x="1558603" y="4199052"/>
                </a:cubicBezTo>
                <a:cubicBezTo>
                  <a:pt x="1562844" y="4205091"/>
                  <a:pt x="1561040" y="4212831"/>
                  <a:pt x="1555700" y="4215683"/>
                </a:cubicBezTo>
                <a:cubicBezTo>
                  <a:pt x="1538801" y="4224676"/>
                  <a:pt x="1537389" y="4204100"/>
                  <a:pt x="1523981" y="4201012"/>
                </a:cubicBezTo>
                <a:cubicBezTo>
                  <a:pt x="1531723" y="4195330"/>
                  <a:pt x="1538174" y="4191702"/>
                  <a:pt x="1543791" y="4191064"/>
                </a:cubicBezTo>
                <a:close/>
                <a:moveTo>
                  <a:pt x="1248768" y="4190963"/>
                </a:moveTo>
                <a:cubicBezTo>
                  <a:pt x="1258179" y="4202782"/>
                  <a:pt x="1270035" y="4210346"/>
                  <a:pt x="1283479" y="4195168"/>
                </a:cubicBezTo>
                <a:cubicBezTo>
                  <a:pt x="1288156" y="4211860"/>
                  <a:pt x="1314469" y="4209441"/>
                  <a:pt x="1314370" y="4230649"/>
                </a:cubicBezTo>
                <a:cubicBezTo>
                  <a:pt x="1314257" y="4254996"/>
                  <a:pt x="1294052" y="4245013"/>
                  <a:pt x="1282534" y="4249887"/>
                </a:cubicBezTo>
                <a:cubicBezTo>
                  <a:pt x="1274545" y="4280706"/>
                  <a:pt x="1311012" y="4270899"/>
                  <a:pt x="1318772" y="4290222"/>
                </a:cubicBezTo>
                <a:cubicBezTo>
                  <a:pt x="1306052" y="4299596"/>
                  <a:pt x="1292828" y="4293496"/>
                  <a:pt x="1285559" y="4285781"/>
                </a:cubicBezTo>
                <a:cubicBezTo>
                  <a:pt x="1271133" y="4270487"/>
                  <a:pt x="1256185" y="4258160"/>
                  <a:pt x="1237889" y="4246909"/>
                </a:cubicBezTo>
                <a:cubicBezTo>
                  <a:pt x="1221559" y="4236866"/>
                  <a:pt x="1242826" y="4230810"/>
                  <a:pt x="1251000" y="4225107"/>
                </a:cubicBezTo>
                <a:cubicBezTo>
                  <a:pt x="1266304" y="4211935"/>
                  <a:pt x="1236277" y="4205050"/>
                  <a:pt x="1248768" y="4190963"/>
                </a:cubicBezTo>
                <a:close/>
                <a:moveTo>
                  <a:pt x="1149140" y="4190963"/>
                </a:moveTo>
                <a:cubicBezTo>
                  <a:pt x="1151317" y="4217307"/>
                  <a:pt x="1132806" y="4217469"/>
                  <a:pt x="1117587" y="4232686"/>
                </a:cubicBezTo>
                <a:cubicBezTo>
                  <a:pt x="1124297" y="4210733"/>
                  <a:pt x="1135931" y="4204185"/>
                  <a:pt x="1149140" y="4190963"/>
                </a:cubicBezTo>
                <a:close/>
                <a:moveTo>
                  <a:pt x="1638281" y="4178263"/>
                </a:moveTo>
                <a:cubicBezTo>
                  <a:pt x="1652841" y="4183361"/>
                  <a:pt x="1658415" y="4189724"/>
                  <a:pt x="1664090" y="4200055"/>
                </a:cubicBezTo>
                <a:cubicBezTo>
                  <a:pt x="1649605" y="4200477"/>
                  <a:pt x="1646119" y="4191187"/>
                  <a:pt x="1638281" y="4178263"/>
                </a:cubicBezTo>
                <a:close/>
                <a:moveTo>
                  <a:pt x="1193786" y="4178263"/>
                </a:moveTo>
                <a:cubicBezTo>
                  <a:pt x="1209804" y="4181674"/>
                  <a:pt x="1219043" y="4184775"/>
                  <a:pt x="1224792" y="4198318"/>
                </a:cubicBezTo>
                <a:cubicBezTo>
                  <a:pt x="1211007" y="4198293"/>
                  <a:pt x="1203534" y="4192018"/>
                  <a:pt x="1193786" y="4178263"/>
                </a:cubicBezTo>
                <a:close/>
                <a:moveTo>
                  <a:pt x="4490395" y="4165563"/>
                </a:moveTo>
                <a:cubicBezTo>
                  <a:pt x="4496818" y="4175719"/>
                  <a:pt x="4500317" y="4181249"/>
                  <a:pt x="4503829" y="4186772"/>
                </a:cubicBezTo>
                <a:cubicBezTo>
                  <a:pt x="4517294" y="4189200"/>
                  <a:pt x="4528122" y="4186535"/>
                  <a:pt x="4532696" y="4171814"/>
                </a:cubicBezTo>
                <a:lnTo>
                  <a:pt x="4532577" y="4170930"/>
                </a:lnTo>
                <a:cubicBezTo>
                  <a:pt x="4532590" y="4170960"/>
                  <a:pt x="4532590" y="4170982"/>
                  <a:pt x="4532590" y="4171005"/>
                </a:cubicBezTo>
                <a:cubicBezTo>
                  <a:pt x="4532759" y="4171205"/>
                  <a:pt x="4532909" y="4171309"/>
                  <a:pt x="4533083" y="4171502"/>
                </a:cubicBezTo>
                <a:cubicBezTo>
                  <a:pt x="4532971" y="4171591"/>
                  <a:pt x="4532846" y="4171688"/>
                  <a:pt x="4532721" y="4171792"/>
                </a:cubicBezTo>
                <a:cubicBezTo>
                  <a:pt x="4540475" y="4206838"/>
                  <a:pt x="4511414" y="4213549"/>
                  <a:pt x="4490033" y="4226146"/>
                </a:cubicBezTo>
                <a:cubicBezTo>
                  <a:pt x="4491632" y="4237809"/>
                  <a:pt x="4485696" y="4246620"/>
                  <a:pt x="4478498" y="4254452"/>
                </a:cubicBezTo>
                <a:cubicBezTo>
                  <a:pt x="4461272" y="4273204"/>
                  <a:pt x="4442496" y="4290538"/>
                  <a:pt x="4428781" y="4312415"/>
                </a:cubicBezTo>
                <a:cubicBezTo>
                  <a:pt x="4426013" y="4316809"/>
                  <a:pt x="4423126" y="4325911"/>
                  <a:pt x="4415397" y="4322065"/>
                </a:cubicBezTo>
                <a:cubicBezTo>
                  <a:pt x="4407942" y="4318368"/>
                  <a:pt x="4406655" y="4310826"/>
                  <a:pt x="4411629" y="4303291"/>
                </a:cubicBezTo>
                <a:cubicBezTo>
                  <a:pt x="4407386" y="4300760"/>
                  <a:pt x="4405511" y="4295289"/>
                  <a:pt x="4407980" y="4292720"/>
                </a:cubicBezTo>
                <a:cubicBezTo>
                  <a:pt x="4437709" y="4261839"/>
                  <a:pt x="4469844" y="4233043"/>
                  <a:pt x="4490395" y="4194448"/>
                </a:cubicBezTo>
                <a:cubicBezTo>
                  <a:pt x="4490395" y="4186683"/>
                  <a:pt x="4490395" y="4178896"/>
                  <a:pt x="4490395" y="4165563"/>
                </a:cubicBezTo>
                <a:close/>
                <a:moveTo>
                  <a:pt x="4557819" y="4153931"/>
                </a:moveTo>
                <a:cubicBezTo>
                  <a:pt x="4561353" y="4155332"/>
                  <a:pt x="4561874" y="4161459"/>
                  <a:pt x="4558699" y="4164969"/>
                </a:cubicBezTo>
                <a:cubicBezTo>
                  <a:pt x="4551616" y="4172796"/>
                  <a:pt x="4544175" y="4181094"/>
                  <a:pt x="4533881" y="4169299"/>
                </a:cubicBezTo>
                <a:cubicBezTo>
                  <a:pt x="4535357" y="4168021"/>
                  <a:pt x="4537007" y="4166892"/>
                  <a:pt x="4538148" y="4165354"/>
                </a:cubicBezTo>
                <a:cubicBezTo>
                  <a:pt x="4543133" y="4158632"/>
                  <a:pt x="4547388" y="4149775"/>
                  <a:pt x="4557819" y="4153931"/>
                </a:cubicBezTo>
                <a:close/>
                <a:moveTo>
                  <a:pt x="327991" y="4152862"/>
                </a:moveTo>
                <a:cubicBezTo>
                  <a:pt x="332119" y="4152843"/>
                  <a:pt x="334148" y="4157314"/>
                  <a:pt x="338207" y="4166257"/>
                </a:cubicBezTo>
                <a:cubicBezTo>
                  <a:pt x="345459" y="4168501"/>
                  <a:pt x="354617" y="4154859"/>
                  <a:pt x="359193" y="4167013"/>
                </a:cubicBezTo>
                <a:cubicBezTo>
                  <a:pt x="360808" y="4171256"/>
                  <a:pt x="356453" y="4184637"/>
                  <a:pt x="348604" y="4185097"/>
                </a:cubicBezTo>
                <a:cubicBezTo>
                  <a:pt x="337538" y="4185754"/>
                  <a:pt x="337382" y="4175274"/>
                  <a:pt x="337868" y="4166591"/>
                </a:cubicBezTo>
                <a:cubicBezTo>
                  <a:pt x="330174" y="4166840"/>
                  <a:pt x="321952" y="4164880"/>
                  <a:pt x="318868" y="4175919"/>
                </a:cubicBezTo>
                <a:cubicBezTo>
                  <a:pt x="316707" y="4183682"/>
                  <a:pt x="311948" y="4188905"/>
                  <a:pt x="304799" y="4179132"/>
                </a:cubicBezTo>
                <a:cubicBezTo>
                  <a:pt x="304928" y="4174889"/>
                  <a:pt x="305065" y="4170648"/>
                  <a:pt x="305195" y="4166405"/>
                </a:cubicBezTo>
                <a:cubicBezTo>
                  <a:pt x="317643" y="4157389"/>
                  <a:pt x="323865" y="4152880"/>
                  <a:pt x="327991" y="4152862"/>
                </a:cubicBezTo>
                <a:close/>
                <a:moveTo>
                  <a:pt x="1606392" y="4140749"/>
                </a:moveTo>
                <a:cubicBezTo>
                  <a:pt x="1611093" y="4138666"/>
                  <a:pt x="1611533" y="4142610"/>
                  <a:pt x="1612029" y="4145251"/>
                </a:cubicBezTo>
                <a:cubicBezTo>
                  <a:pt x="1613053" y="4150708"/>
                  <a:pt x="1611490" y="4155447"/>
                  <a:pt x="1606150" y="4158076"/>
                </a:cubicBezTo>
                <a:cubicBezTo>
                  <a:pt x="1601535" y="4160333"/>
                  <a:pt x="1601002" y="4156315"/>
                  <a:pt x="1600475" y="4153611"/>
                </a:cubicBezTo>
                <a:cubicBezTo>
                  <a:pt x="1599390" y="4148092"/>
                  <a:pt x="1601300" y="4143614"/>
                  <a:pt x="1606392" y="4140749"/>
                </a:cubicBezTo>
                <a:close/>
                <a:moveTo>
                  <a:pt x="1245418" y="4127462"/>
                </a:moveTo>
                <a:cubicBezTo>
                  <a:pt x="1252463" y="4142668"/>
                  <a:pt x="1260679" y="4150965"/>
                  <a:pt x="1270174" y="4157972"/>
                </a:cubicBezTo>
                <a:cubicBezTo>
                  <a:pt x="1254503" y="4157253"/>
                  <a:pt x="1241033" y="4154301"/>
                  <a:pt x="1245418" y="4127462"/>
                </a:cubicBezTo>
                <a:close/>
                <a:moveTo>
                  <a:pt x="1300002" y="4115827"/>
                </a:moveTo>
                <a:cubicBezTo>
                  <a:pt x="1304839" y="4117735"/>
                  <a:pt x="1309005" y="4122249"/>
                  <a:pt x="1313296" y="4129690"/>
                </a:cubicBezTo>
                <a:cubicBezTo>
                  <a:pt x="1300211" y="4127966"/>
                  <a:pt x="1291015" y="4128066"/>
                  <a:pt x="1282681" y="4117599"/>
                </a:cubicBezTo>
                <a:cubicBezTo>
                  <a:pt x="1289657" y="4114616"/>
                  <a:pt x="1295165" y="4113918"/>
                  <a:pt x="1300002" y="4115827"/>
                </a:cubicBezTo>
                <a:close/>
                <a:moveTo>
                  <a:pt x="388744" y="4114841"/>
                </a:moveTo>
                <a:cubicBezTo>
                  <a:pt x="393886" y="4115052"/>
                  <a:pt x="395287" y="4118872"/>
                  <a:pt x="395490" y="4123349"/>
                </a:cubicBezTo>
                <a:cubicBezTo>
                  <a:pt x="394734" y="4126152"/>
                  <a:pt x="394543" y="4130456"/>
                  <a:pt x="390188" y="4128310"/>
                </a:cubicBezTo>
                <a:cubicBezTo>
                  <a:pt x="386742" y="4126611"/>
                  <a:pt x="382616" y="4123722"/>
                  <a:pt x="381470" y="4120434"/>
                </a:cubicBezTo>
                <a:cubicBezTo>
                  <a:pt x="379304" y="4114196"/>
                  <a:pt x="385017" y="4114680"/>
                  <a:pt x="388744" y="4114841"/>
                </a:cubicBezTo>
                <a:close/>
                <a:moveTo>
                  <a:pt x="2591266" y="4090533"/>
                </a:moveTo>
                <a:lnTo>
                  <a:pt x="2591266" y="4090772"/>
                </a:lnTo>
                <a:lnTo>
                  <a:pt x="2591267" y="4090773"/>
                </a:lnTo>
                <a:cubicBezTo>
                  <a:pt x="2591267" y="4090773"/>
                  <a:pt x="2591267" y="4090534"/>
                  <a:pt x="2591267" y="4090534"/>
                </a:cubicBezTo>
                <a:close/>
                <a:moveTo>
                  <a:pt x="2025533" y="4083850"/>
                </a:moveTo>
                <a:lnTo>
                  <a:pt x="2024828" y="4085043"/>
                </a:lnTo>
                <a:lnTo>
                  <a:pt x="2024829" y="4085044"/>
                </a:lnTo>
                <a:cubicBezTo>
                  <a:pt x="2025064" y="4084566"/>
                  <a:pt x="2025300" y="4084089"/>
                  <a:pt x="2025535" y="4083850"/>
                </a:cubicBezTo>
                <a:close/>
                <a:moveTo>
                  <a:pt x="2071009" y="4083373"/>
                </a:moveTo>
                <a:lnTo>
                  <a:pt x="2070068" y="4083849"/>
                </a:lnTo>
                <a:lnTo>
                  <a:pt x="2070068" y="4083850"/>
                </a:lnTo>
                <a:cubicBezTo>
                  <a:pt x="2070304" y="4083612"/>
                  <a:pt x="2070775" y="4083373"/>
                  <a:pt x="2071011" y="4083373"/>
                </a:cubicBezTo>
                <a:close/>
                <a:moveTo>
                  <a:pt x="331821" y="4076663"/>
                </a:moveTo>
                <a:cubicBezTo>
                  <a:pt x="341098" y="4087329"/>
                  <a:pt x="352675" y="4091223"/>
                  <a:pt x="350704" y="4104370"/>
                </a:cubicBezTo>
                <a:cubicBezTo>
                  <a:pt x="350399" y="4106379"/>
                  <a:pt x="342419" y="4109740"/>
                  <a:pt x="340174" y="4108512"/>
                </a:cubicBezTo>
                <a:cubicBezTo>
                  <a:pt x="329992" y="4102906"/>
                  <a:pt x="328411" y="4093208"/>
                  <a:pt x="331821" y="4076663"/>
                </a:cubicBezTo>
                <a:close/>
                <a:moveTo>
                  <a:pt x="2629436" y="4052101"/>
                </a:moveTo>
                <a:lnTo>
                  <a:pt x="2629436" y="4052340"/>
                </a:lnTo>
                <a:lnTo>
                  <a:pt x="2629437" y="4052340"/>
                </a:lnTo>
                <a:cubicBezTo>
                  <a:pt x="2629437" y="4052340"/>
                  <a:pt x="2629437" y="4052101"/>
                  <a:pt x="2629437" y="4052101"/>
                </a:cubicBezTo>
                <a:close/>
                <a:moveTo>
                  <a:pt x="310105" y="4051307"/>
                </a:moveTo>
                <a:cubicBezTo>
                  <a:pt x="315562" y="4050749"/>
                  <a:pt x="315711" y="4055500"/>
                  <a:pt x="316456" y="4060486"/>
                </a:cubicBezTo>
                <a:cubicBezTo>
                  <a:pt x="314860" y="4061949"/>
                  <a:pt x="313001" y="4065100"/>
                  <a:pt x="310967" y="4065211"/>
                </a:cubicBezTo>
                <a:cubicBezTo>
                  <a:pt x="305801" y="4065509"/>
                  <a:pt x="304268" y="4061106"/>
                  <a:pt x="304943" y="4057038"/>
                </a:cubicBezTo>
                <a:cubicBezTo>
                  <a:pt x="305317" y="4054805"/>
                  <a:pt x="308125" y="4051506"/>
                  <a:pt x="310105" y="4051307"/>
                </a:cubicBezTo>
                <a:close/>
                <a:moveTo>
                  <a:pt x="2745600" y="4045178"/>
                </a:moveTo>
                <a:cubicBezTo>
                  <a:pt x="2745835" y="4045417"/>
                  <a:pt x="2745835" y="4045656"/>
                  <a:pt x="2745835" y="4045894"/>
                </a:cubicBezTo>
                <a:cubicBezTo>
                  <a:pt x="2746071" y="4045656"/>
                  <a:pt x="2746071" y="4045417"/>
                  <a:pt x="2746307" y="4045178"/>
                </a:cubicBezTo>
                <a:lnTo>
                  <a:pt x="2746306" y="4045178"/>
                </a:lnTo>
                <a:lnTo>
                  <a:pt x="2745835" y="4045893"/>
                </a:lnTo>
                <a:lnTo>
                  <a:pt x="2745600" y="4045178"/>
                </a:lnTo>
                <a:close/>
                <a:moveTo>
                  <a:pt x="1419469" y="4026012"/>
                </a:moveTo>
                <a:cubicBezTo>
                  <a:pt x="1430699" y="4028284"/>
                  <a:pt x="1420999" y="4039494"/>
                  <a:pt x="1422106" y="4041393"/>
                </a:cubicBezTo>
                <a:cubicBezTo>
                  <a:pt x="1432066" y="4058190"/>
                  <a:pt x="1413969" y="4078152"/>
                  <a:pt x="1416019" y="4081094"/>
                </a:cubicBezTo>
                <a:cubicBezTo>
                  <a:pt x="1435744" y="4109399"/>
                  <a:pt x="1435418" y="4145785"/>
                  <a:pt x="1455370" y="4173084"/>
                </a:cubicBezTo>
                <a:cubicBezTo>
                  <a:pt x="1458560" y="4177441"/>
                  <a:pt x="1466079" y="4178633"/>
                  <a:pt x="1471579" y="4181277"/>
                </a:cubicBezTo>
                <a:cubicBezTo>
                  <a:pt x="1471579" y="4181277"/>
                  <a:pt x="1471579" y="4181277"/>
                  <a:pt x="1471579" y="4181314"/>
                </a:cubicBezTo>
                <a:cubicBezTo>
                  <a:pt x="1490425" y="4191854"/>
                  <a:pt x="1485119" y="4209470"/>
                  <a:pt x="1476657" y="4219935"/>
                </a:cubicBezTo>
                <a:cubicBezTo>
                  <a:pt x="1466827" y="4232150"/>
                  <a:pt x="1460903" y="4251628"/>
                  <a:pt x="1440105" y="4252336"/>
                </a:cubicBezTo>
                <a:cubicBezTo>
                  <a:pt x="1456542" y="4278071"/>
                  <a:pt x="1411007" y="4267606"/>
                  <a:pt x="1417061" y="4290398"/>
                </a:cubicBezTo>
                <a:cubicBezTo>
                  <a:pt x="1417842" y="4293415"/>
                  <a:pt x="1407947" y="4272186"/>
                  <a:pt x="1395156" y="4278369"/>
                </a:cubicBezTo>
                <a:cubicBezTo>
                  <a:pt x="1393073" y="4282316"/>
                  <a:pt x="1391022" y="4286301"/>
                  <a:pt x="1388972" y="4290249"/>
                </a:cubicBezTo>
                <a:cubicBezTo>
                  <a:pt x="1372600" y="4298554"/>
                  <a:pt x="1368987" y="4324587"/>
                  <a:pt x="1344771" y="4321980"/>
                </a:cubicBezTo>
                <a:cubicBezTo>
                  <a:pt x="1342134" y="4338814"/>
                  <a:pt x="1336015" y="4355573"/>
                  <a:pt x="1343762" y="4372630"/>
                </a:cubicBezTo>
                <a:lnTo>
                  <a:pt x="1343794" y="4372630"/>
                </a:lnTo>
                <a:cubicBezTo>
                  <a:pt x="1339140" y="4383132"/>
                  <a:pt x="1332728" y="4388830"/>
                  <a:pt x="1322378" y="4379073"/>
                </a:cubicBezTo>
                <a:cubicBezTo>
                  <a:pt x="1312483" y="4369762"/>
                  <a:pt x="1303239" y="4373710"/>
                  <a:pt x="1293768" y="4379185"/>
                </a:cubicBezTo>
                <a:cubicBezTo>
                  <a:pt x="1305322" y="4390022"/>
                  <a:pt x="1304606" y="4396912"/>
                  <a:pt x="1287453" y="4398551"/>
                </a:cubicBezTo>
                <a:cubicBezTo>
                  <a:pt x="1264832" y="4424621"/>
                  <a:pt x="1229005" y="4436240"/>
                  <a:pt x="1211721" y="4468120"/>
                </a:cubicBezTo>
                <a:cubicBezTo>
                  <a:pt x="1211721" y="4468120"/>
                  <a:pt x="1211721" y="4468120"/>
                  <a:pt x="1211689" y="4468120"/>
                </a:cubicBezTo>
                <a:cubicBezTo>
                  <a:pt x="1200134" y="4488455"/>
                  <a:pt x="1184641" y="4503575"/>
                  <a:pt x="1160100" y="4506480"/>
                </a:cubicBezTo>
                <a:cubicBezTo>
                  <a:pt x="1155998" y="4512700"/>
                  <a:pt x="1151865" y="4518919"/>
                  <a:pt x="1147764" y="4525101"/>
                </a:cubicBezTo>
                <a:cubicBezTo>
                  <a:pt x="1147764" y="4525101"/>
                  <a:pt x="1147764" y="4525101"/>
                  <a:pt x="1147731" y="4525139"/>
                </a:cubicBezTo>
                <a:cubicBezTo>
                  <a:pt x="1145420" y="4529273"/>
                  <a:pt x="1143077" y="4533369"/>
                  <a:pt x="1140733" y="4537503"/>
                </a:cubicBezTo>
                <a:cubicBezTo>
                  <a:pt x="1135265" y="4546888"/>
                  <a:pt x="1108087" y="4541228"/>
                  <a:pt x="1122246" y="4565435"/>
                </a:cubicBezTo>
                <a:cubicBezTo>
                  <a:pt x="1124589" y="4569420"/>
                  <a:pt x="1110789" y="4570351"/>
                  <a:pt x="1107696" y="4566925"/>
                </a:cubicBezTo>
                <a:cubicBezTo>
                  <a:pt x="1098062" y="4556311"/>
                  <a:pt x="1088623" y="4556013"/>
                  <a:pt x="1077654" y="4563536"/>
                </a:cubicBezTo>
                <a:cubicBezTo>
                  <a:pt x="1077459" y="4577688"/>
                  <a:pt x="1102033" y="4583423"/>
                  <a:pt x="1090609" y="4601449"/>
                </a:cubicBezTo>
                <a:cubicBezTo>
                  <a:pt x="1096532" y="4608674"/>
                  <a:pt x="1107729" y="4614372"/>
                  <a:pt x="1094807" y="4625619"/>
                </a:cubicBezTo>
                <a:cubicBezTo>
                  <a:pt x="1083708" y="4635228"/>
                  <a:pt x="1076971" y="4632025"/>
                  <a:pt x="1071340" y="4620405"/>
                </a:cubicBezTo>
                <a:cubicBezTo>
                  <a:pt x="1052461" y="4606328"/>
                  <a:pt x="1036448" y="4615154"/>
                  <a:pt x="1020759" y="4626699"/>
                </a:cubicBezTo>
                <a:cubicBezTo>
                  <a:pt x="1020401" y="4636085"/>
                  <a:pt x="1027790" y="4637761"/>
                  <a:pt x="1034072" y="4641634"/>
                </a:cubicBezTo>
                <a:cubicBezTo>
                  <a:pt x="1039898" y="4645246"/>
                  <a:pt x="1041688" y="4655041"/>
                  <a:pt x="1033583" y="4655525"/>
                </a:cubicBezTo>
                <a:cubicBezTo>
                  <a:pt x="1020922" y="4656270"/>
                  <a:pt x="1019327" y="4662415"/>
                  <a:pt x="1016170" y="4672247"/>
                </a:cubicBezTo>
                <a:cubicBezTo>
                  <a:pt x="1013143" y="4681670"/>
                  <a:pt x="1002988" y="4686102"/>
                  <a:pt x="993191" y="4682266"/>
                </a:cubicBezTo>
                <a:cubicBezTo>
                  <a:pt x="974703" y="4675078"/>
                  <a:pt x="1000775" y="4668002"/>
                  <a:pt x="990684" y="4658803"/>
                </a:cubicBezTo>
                <a:cubicBezTo>
                  <a:pt x="981473" y="4664166"/>
                  <a:pt x="970505" y="4675525"/>
                  <a:pt x="955565" y="4665879"/>
                </a:cubicBezTo>
                <a:cubicBezTo>
                  <a:pt x="951659" y="4678579"/>
                  <a:pt x="969333" y="4683904"/>
                  <a:pt x="960252" y="4698056"/>
                </a:cubicBezTo>
                <a:cubicBezTo>
                  <a:pt x="952017" y="4695934"/>
                  <a:pt x="934929" y="4679435"/>
                  <a:pt x="934734" y="4707293"/>
                </a:cubicBezTo>
                <a:cubicBezTo>
                  <a:pt x="934669" y="4715188"/>
                  <a:pt x="925067" y="4711911"/>
                  <a:pt x="919241" y="4709415"/>
                </a:cubicBezTo>
                <a:cubicBezTo>
                  <a:pt x="914977" y="4721817"/>
                  <a:pt x="889914" y="4729564"/>
                  <a:pt x="910875" y="4748073"/>
                </a:cubicBezTo>
                <a:cubicBezTo>
                  <a:pt x="912926" y="4749898"/>
                  <a:pt x="911461" y="4760401"/>
                  <a:pt x="908727" y="4762039"/>
                </a:cubicBezTo>
                <a:cubicBezTo>
                  <a:pt x="899223" y="4767738"/>
                  <a:pt x="894959" y="4755150"/>
                  <a:pt x="887050" y="4753697"/>
                </a:cubicBezTo>
                <a:cubicBezTo>
                  <a:pt x="884707" y="4755596"/>
                  <a:pt x="882396" y="4757533"/>
                  <a:pt x="880085" y="4759470"/>
                </a:cubicBezTo>
                <a:cubicBezTo>
                  <a:pt x="877220" y="4760624"/>
                  <a:pt x="874356" y="4761779"/>
                  <a:pt x="871492" y="4762933"/>
                </a:cubicBezTo>
                <a:cubicBezTo>
                  <a:pt x="885553" y="4781219"/>
                  <a:pt x="864266" y="4789636"/>
                  <a:pt x="860067" y="4802783"/>
                </a:cubicBezTo>
                <a:cubicBezTo>
                  <a:pt x="853851" y="4822112"/>
                  <a:pt x="843435" y="4793025"/>
                  <a:pt x="835949" y="4804273"/>
                </a:cubicBezTo>
                <a:cubicBezTo>
                  <a:pt x="836665" y="4816488"/>
                  <a:pt x="826445" y="4829002"/>
                  <a:pt x="819903" y="4826209"/>
                </a:cubicBezTo>
                <a:cubicBezTo>
                  <a:pt x="809162" y="4821628"/>
                  <a:pt x="800732" y="4810790"/>
                  <a:pt x="787388" y="4809561"/>
                </a:cubicBezTo>
                <a:cubicBezTo>
                  <a:pt x="789210" y="4800884"/>
                  <a:pt x="795947" y="4798984"/>
                  <a:pt x="803335" y="4798053"/>
                </a:cubicBezTo>
                <a:cubicBezTo>
                  <a:pt x="803401" y="4788370"/>
                  <a:pt x="797802" y="4777719"/>
                  <a:pt x="810040" y="4770531"/>
                </a:cubicBezTo>
                <a:cubicBezTo>
                  <a:pt x="826575" y="4760773"/>
                  <a:pt x="829569" y="4783119"/>
                  <a:pt x="853135" y="4783007"/>
                </a:cubicBezTo>
                <a:cubicBezTo>
                  <a:pt x="830708" y="4772058"/>
                  <a:pt x="840636" y="4746807"/>
                  <a:pt x="814890" y="4744647"/>
                </a:cubicBezTo>
                <a:cubicBezTo>
                  <a:pt x="810203" y="4744275"/>
                  <a:pt x="808413" y="4734107"/>
                  <a:pt x="818080" y="4732059"/>
                </a:cubicBezTo>
                <a:cubicBezTo>
                  <a:pt x="826184" y="4730346"/>
                  <a:pt x="834452" y="4729452"/>
                  <a:pt x="842654" y="4728223"/>
                </a:cubicBezTo>
                <a:cubicBezTo>
                  <a:pt x="849099" y="4719285"/>
                  <a:pt x="857105" y="4716231"/>
                  <a:pt x="867391" y="4721594"/>
                </a:cubicBezTo>
                <a:cubicBezTo>
                  <a:pt x="866545" y="4717572"/>
                  <a:pt x="866219" y="4713363"/>
                  <a:pt x="864722" y="4709602"/>
                </a:cubicBezTo>
                <a:cubicBezTo>
                  <a:pt x="861662" y="4701930"/>
                  <a:pt x="865080" y="4697610"/>
                  <a:pt x="871720" y="4695189"/>
                </a:cubicBezTo>
                <a:cubicBezTo>
                  <a:pt x="874324" y="4694220"/>
                  <a:pt x="878685" y="4693513"/>
                  <a:pt x="880182" y="4694891"/>
                </a:cubicBezTo>
                <a:cubicBezTo>
                  <a:pt x="888515" y="4702600"/>
                  <a:pt x="875463" y="4703792"/>
                  <a:pt x="875365" y="4709192"/>
                </a:cubicBezTo>
                <a:cubicBezTo>
                  <a:pt x="875267" y="4713326"/>
                  <a:pt x="875137" y="4717460"/>
                  <a:pt x="875007" y="4721594"/>
                </a:cubicBezTo>
                <a:cubicBezTo>
                  <a:pt x="876765" y="4721557"/>
                  <a:pt x="878490" y="4721557"/>
                  <a:pt x="880247" y="4721557"/>
                </a:cubicBezTo>
                <a:cubicBezTo>
                  <a:pt x="880280" y="4721557"/>
                  <a:pt x="880280" y="4721557"/>
                  <a:pt x="880280" y="4721557"/>
                </a:cubicBezTo>
                <a:cubicBezTo>
                  <a:pt x="886334" y="4711948"/>
                  <a:pt x="892779" y="4702935"/>
                  <a:pt x="905733" y="4702600"/>
                </a:cubicBezTo>
                <a:cubicBezTo>
                  <a:pt x="906091" y="4692470"/>
                  <a:pt x="914456" y="4683941"/>
                  <a:pt x="909997" y="4672396"/>
                </a:cubicBezTo>
                <a:cubicBezTo>
                  <a:pt x="904268" y="4657685"/>
                  <a:pt x="920119" y="4646475"/>
                  <a:pt x="926206" y="4648189"/>
                </a:cubicBezTo>
                <a:cubicBezTo>
                  <a:pt x="952961" y="4655712"/>
                  <a:pt x="961684" y="4637425"/>
                  <a:pt x="974085" y="4621672"/>
                </a:cubicBezTo>
                <a:cubicBezTo>
                  <a:pt x="978999" y="4615415"/>
                  <a:pt x="987560" y="4612100"/>
                  <a:pt x="994428" y="4607445"/>
                </a:cubicBezTo>
                <a:cubicBezTo>
                  <a:pt x="987202" y="4583945"/>
                  <a:pt x="1006861" y="4578507"/>
                  <a:pt x="1020369" y="4568973"/>
                </a:cubicBezTo>
                <a:cubicBezTo>
                  <a:pt x="1020434" y="4560035"/>
                  <a:pt x="1024828" y="4554039"/>
                  <a:pt x="1032900" y="4550538"/>
                </a:cubicBezTo>
                <a:cubicBezTo>
                  <a:pt x="1037847" y="4539961"/>
                  <a:pt x="1021117" y="4529273"/>
                  <a:pt x="1033128" y="4518733"/>
                </a:cubicBezTo>
                <a:cubicBezTo>
                  <a:pt x="1032444" y="4515791"/>
                  <a:pt x="1030817" y="4510428"/>
                  <a:pt x="1031207" y="4510279"/>
                </a:cubicBezTo>
                <a:cubicBezTo>
                  <a:pt x="1060208" y="4499292"/>
                  <a:pt x="1087646" y="4479405"/>
                  <a:pt x="1121302" y="4493371"/>
                </a:cubicBezTo>
                <a:cubicBezTo>
                  <a:pt x="1117103" y="4471472"/>
                  <a:pt x="1117103" y="4471546"/>
                  <a:pt x="1139073" y="4477989"/>
                </a:cubicBezTo>
                <a:cubicBezTo>
                  <a:pt x="1145062" y="4479740"/>
                  <a:pt x="1149391" y="4475941"/>
                  <a:pt x="1152418" y="4471919"/>
                </a:cubicBezTo>
                <a:cubicBezTo>
                  <a:pt x="1171296" y="4446557"/>
                  <a:pt x="1172533" y="4466258"/>
                  <a:pt x="1173802" y="4480745"/>
                </a:cubicBezTo>
                <a:cubicBezTo>
                  <a:pt x="1193039" y="4475606"/>
                  <a:pt x="1156422" y="4444546"/>
                  <a:pt x="1191639" y="4447860"/>
                </a:cubicBezTo>
                <a:cubicBezTo>
                  <a:pt x="1200004" y="4429946"/>
                  <a:pt x="1205700" y="4410282"/>
                  <a:pt x="1223048" y="4397992"/>
                </a:cubicBezTo>
                <a:cubicBezTo>
                  <a:pt x="1227735" y="4384697"/>
                  <a:pt x="1213382" y="4376354"/>
                  <a:pt x="1213382" y="4362649"/>
                </a:cubicBezTo>
                <a:cubicBezTo>
                  <a:pt x="1226987" y="4360973"/>
                  <a:pt x="1230925" y="4371103"/>
                  <a:pt x="1236385" y="4378998"/>
                </a:cubicBezTo>
                <a:cubicBezTo>
                  <a:pt x="1238500" y="4379110"/>
                  <a:pt x="1240616" y="4379259"/>
                  <a:pt x="1242732" y="4379371"/>
                </a:cubicBezTo>
                <a:cubicBezTo>
                  <a:pt x="1262391" y="4360563"/>
                  <a:pt x="1292986" y="4355238"/>
                  <a:pt x="1305941" y="4328162"/>
                </a:cubicBezTo>
                <a:cubicBezTo>
                  <a:pt x="1338033" y="4306189"/>
                  <a:pt x="1343957" y="4285631"/>
                  <a:pt x="1327943" y="4250697"/>
                </a:cubicBezTo>
                <a:cubicBezTo>
                  <a:pt x="1341841" y="4247010"/>
                  <a:pt x="1344510" y="4266079"/>
                  <a:pt x="1356911" y="4264850"/>
                </a:cubicBezTo>
                <a:cubicBezTo>
                  <a:pt x="1379760" y="4265073"/>
                  <a:pt x="1389785" y="4237104"/>
                  <a:pt x="1413480" y="4239227"/>
                </a:cubicBezTo>
                <a:cubicBezTo>
                  <a:pt x="1424579" y="4229320"/>
                  <a:pt x="1440040" y="4223883"/>
                  <a:pt x="1445345" y="4208054"/>
                </a:cubicBezTo>
                <a:cubicBezTo>
                  <a:pt x="1437111" y="4175095"/>
                  <a:pt x="1433270" y="4171333"/>
                  <a:pt x="1415271" y="4189582"/>
                </a:cubicBezTo>
                <a:cubicBezTo>
                  <a:pt x="1390632" y="4214646"/>
                  <a:pt x="1393821" y="4192673"/>
                  <a:pt x="1390664" y="4178968"/>
                </a:cubicBezTo>
                <a:cubicBezTo>
                  <a:pt x="1389004" y="4171892"/>
                  <a:pt x="1389134" y="4164443"/>
                  <a:pt x="1388451" y="4157181"/>
                </a:cubicBezTo>
                <a:cubicBezTo>
                  <a:pt x="1388451" y="4157181"/>
                  <a:pt x="1388451" y="4157144"/>
                  <a:pt x="1388451" y="4157144"/>
                </a:cubicBezTo>
                <a:cubicBezTo>
                  <a:pt x="1377775" y="4157032"/>
                  <a:pt x="1367783" y="4155505"/>
                  <a:pt x="1362672" y="4144258"/>
                </a:cubicBezTo>
                <a:cubicBezTo>
                  <a:pt x="1370061" y="4112080"/>
                  <a:pt x="1334486" y="4114352"/>
                  <a:pt x="1322801" y="4093831"/>
                </a:cubicBezTo>
                <a:cubicBezTo>
                  <a:pt x="1349360" y="4089921"/>
                  <a:pt x="1372502" y="4068059"/>
                  <a:pt x="1400787" y="4086569"/>
                </a:cubicBezTo>
                <a:cubicBezTo>
                  <a:pt x="1397336" y="4070554"/>
                  <a:pt x="1415238" y="4056924"/>
                  <a:pt x="1405311" y="4039196"/>
                </a:cubicBezTo>
                <a:cubicBezTo>
                  <a:pt x="1402772" y="4034690"/>
                  <a:pt x="1412341" y="4024560"/>
                  <a:pt x="1419469" y="4026012"/>
                </a:cubicBezTo>
                <a:close/>
                <a:moveTo>
                  <a:pt x="1457541" y="4025867"/>
                </a:moveTo>
                <a:cubicBezTo>
                  <a:pt x="1460560" y="4025967"/>
                  <a:pt x="1463172" y="4027639"/>
                  <a:pt x="1464859" y="4032613"/>
                </a:cubicBezTo>
                <a:cubicBezTo>
                  <a:pt x="1466775" y="4038269"/>
                  <a:pt x="1463544" y="4043714"/>
                  <a:pt x="1458044" y="4043640"/>
                </a:cubicBezTo>
                <a:cubicBezTo>
                  <a:pt x="1448835" y="4043541"/>
                  <a:pt x="1447992" y="4035826"/>
                  <a:pt x="1447781" y="4028544"/>
                </a:cubicBezTo>
                <a:cubicBezTo>
                  <a:pt x="1451095" y="4027236"/>
                  <a:pt x="1454522" y="4025766"/>
                  <a:pt x="1457541" y="4025867"/>
                </a:cubicBezTo>
                <a:close/>
                <a:moveTo>
                  <a:pt x="1447862" y="4025862"/>
                </a:moveTo>
                <a:cubicBezTo>
                  <a:pt x="1447930" y="4025949"/>
                  <a:pt x="1447980" y="4026024"/>
                  <a:pt x="1448048" y="4026111"/>
                </a:cubicBezTo>
                <a:cubicBezTo>
                  <a:pt x="1448048" y="4026185"/>
                  <a:pt x="1448055" y="4026272"/>
                  <a:pt x="1448061" y="4026346"/>
                </a:cubicBezTo>
                <a:cubicBezTo>
                  <a:pt x="1447968" y="4026384"/>
                  <a:pt x="1447874" y="4026421"/>
                  <a:pt x="1447781" y="4026458"/>
                </a:cubicBezTo>
                <a:cubicBezTo>
                  <a:pt x="1447775" y="4026247"/>
                  <a:pt x="1447862" y="4026073"/>
                  <a:pt x="1447862" y="4025862"/>
                </a:cubicBezTo>
                <a:close/>
                <a:moveTo>
                  <a:pt x="1378213" y="4013163"/>
                </a:moveTo>
                <a:cubicBezTo>
                  <a:pt x="1385227" y="4022961"/>
                  <a:pt x="1391937" y="4029361"/>
                  <a:pt x="1383906" y="4037720"/>
                </a:cubicBezTo>
                <a:cubicBezTo>
                  <a:pt x="1382436" y="4039258"/>
                  <a:pt x="1377475" y="4039803"/>
                  <a:pt x="1375981" y="4038563"/>
                </a:cubicBezTo>
                <a:cubicBezTo>
                  <a:pt x="1366753" y="4030911"/>
                  <a:pt x="1374300" y="4024089"/>
                  <a:pt x="1378213" y="4013163"/>
                </a:cubicBezTo>
                <a:close/>
                <a:moveTo>
                  <a:pt x="524251" y="4000463"/>
                </a:moveTo>
                <a:cubicBezTo>
                  <a:pt x="525658" y="4010943"/>
                  <a:pt x="543996" y="4007011"/>
                  <a:pt x="540908" y="4018832"/>
                </a:cubicBezTo>
                <a:cubicBezTo>
                  <a:pt x="540418" y="4020717"/>
                  <a:pt x="533584" y="4022454"/>
                  <a:pt x="530191" y="4021784"/>
                </a:cubicBezTo>
                <a:cubicBezTo>
                  <a:pt x="516070" y="4018931"/>
                  <a:pt x="520975" y="4009332"/>
                  <a:pt x="524251" y="4000463"/>
                </a:cubicBezTo>
                <a:close/>
                <a:moveTo>
                  <a:pt x="490972" y="3937148"/>
                </a:moveTo>
                <a:cubicBezTo>
                  <a:pt x="507421" y="3942830"/>
                  <a:pt x="519184" y="3959130"/>
                  <a:pt x="529945" y="3978502"/>
                </a:cubicBezTo>
                <a:cubicBezTo>
                  <a:pt x="513442" y="3980213"/>
                  <a:pt x="499664" y="3985868"/>
                  <a:pt x="484481" y="3983062"/>
                </a:cubicBezTo>
                <a:cubicBezTo>
                  <a:pt x="476401" y="3983339"/>
                  <a:pt x="472676" y="3987803"/>
                  <a:pt x="472436" y="3995616"/>
                </a:cubicBezTo>
                <a:cubicBezTo>
                  <a:pt x="481972" y="3991348"/>
                  <a:pt x="490269" y="3991002"/>
                  <a:pt x="495237" y="4003109"/>
                </a:cubicBezTo>
                <a:cubicBezTo>
                  <a:pt x="484390" y="4012755"/>
                  <a:pt x="471427" y="4006479"/>
                  <a:pt x="459757" y="4008291"/>
                </a:cubicBezTo>
                <a:lnTo>
                  <a:pt x="459757" y="4008280"/>
                </a:lnTo>
                <a:cubicBezTo>
                  <a:pt x="447039" y="4005453"/>
                  <a:pt x="434384" y="4002535"/>
                  <a:pt x="434105" y="4022481"/>
                </a:cubicBezTo>
                <a:cubicBezTo>
                  <a:pt x="434003" y="4030097"/>
                  <a:pt x="428774" y="4033021"/>
                  <a:pt x="421972" y="4033913"/>
                </a:cubicBezTo>
                <a:cubicBezTo>
                  <a:pt x="420126" y="4039148"/>
                  <a:pt x="416725" y="4049666"/>
                  <a:pt x="411978" y="4040291"/>
                </a:cubicBezTo>
                <a:cubicBezTo>
                  <a:pt x="406998" y="4030469"/>
                  <a:pt x="401317" y="4013638"/>
                  <a:pt x="421701" y="4008403"/>
                </a:cubicBezTo>
                <a:cubicBezTo>
                  <a:pt x="424094" y="3990008"/>
                  <a:pt x="417669" y="3980001"/>
                  <a:pt x="397545" y="3983041"/>
                </a:cubicBezTo>
                <a:cubicBezTo>
                  <a:pt x="398735" y="3974245"/>
                  <a:pt x="389502" y="3966023"/>
                  <a:pt x="396094" y="3956935"/>
                </a:cubicBezTo>
                <a:cubicBezTo>
                  <a:pt x="421590" y="3962005"/>
                  <a:pt x="443442" y="3990269"/>
                  <a:pt x="473059" y="3968952"/>
                </a:cubicBezTo>
                <a:cubicBezTo>
                  <a:pt x="471693" y="3953560"/>
                  <a:pt x="484358" y="3934868"/>
                  <a:pt x="490972" y="3937148"/>
                </a:cubicBezTo>
                <a:close/>
                <a:moveTo>
                  <a:pt x="773205" y="3907916"/>
                </a:moveTo>
                <a:lnTo>
                  <a:pt x="773205" y="3907918"/>
                </a:lnTo>
                <a:lnTo>
                  <a:pt x="773440" y="3908393"/>
                </a:lnTo>
                <a:lnTo>
                  <a:pt x="773441" y="3908393"/>
                </a:lnTo>
                <a:cubicBezTo>
                  <a:pt x="773441" y="3908155"/>
                  <a:pt x="773441" y="3908155"/>
                  <a:pt x="773205" y="3907916"/>
                </a:cubicBezTo>
                <a:close/>
                <a:moveTo>
                  <a:pt x="627590" y="3886193"/>
                </a:moveTo>
                <a:lnTo>
                  <a:pt x="627592" y="3886195"/>
                </a:lnTo>
                <a:lnTo>
                  <a:pt x="636777" y="3891921"/>
                </a:lnTo>
                <a:lnTo>
                  <a:pt x="636780" y="3891922"/>
                </a:lnTo>
                <a:cubicBezTo>
                  <a:pt x="634659" y="3888580"/>
                  <a:pt x="631831" y="3886193"/>
                  <a:pt x="627590" y="3886193"/>
                </a:cubicBezTo>
                <a:close/>
                <a:moveTo>
                  <a:pt x="4775084" y="3886162"/>
                </a:moveTo>
                <a:cubicBezTo>
                  <a:pt x="4784937" y="3903451"/>
                  <a:pt x="4797759" y="3919547"/>
                  <a:pt x="4820690" y="3930340"/>
                </a:cubicBezTo>
                <a:cubicBezTo>
                  <a:pt x="4802570" y="3937070"/>
                  <a:pt x="4784662" y="3940286"/>
                  <a:pt x="4787377" y="3962038"/>
                </a:cubicBezTo>
                <a:cubicBezTo>
                  <a:pt x="4787988" y="3966914"/>
                  <a:pt x="4785979" y="3971226"/>
                  <a:pt x="4781561" y="3971660"/>
                </a:cubicBezTo>
                <a:cubicBezTo>
                  <a:pt x="4757869" y="3973947"/>
                  <a:pt x="4749589" y="3993487"/>
                  <a:pt x="4738039" y="4009467"/>
                </a:cubicBezTo>
                <a:cubicBezTo>
                  <a:pt x="4733416" y="4015838"/>
                  <a:pt x="4728231" y="4020728"/>
                  <a:pt x="4719564" y="4016596"/>
                </a:cubicBezTo>
                <a:cubicBezTo>
                  <a:pt x="4716500" y="4016830"/>
                  <a:pt x="4713337" y="4016672"/>
                  <a:pt x="4710398" y="4017415"/>
                </a:cubicBezTo>
                <a:cubicBezTo>
                  <a:pt x="4702224" y="4019482"/>
                  <a:pt x="4700570" y="4034938"/>
                  <a:pt x="4688428" y="4028401"/>
                </a:cubicBezTo>
                <a:cubicBezTo>
                  <a:pt x="4686755" y="4027499"/>
                  <a:pt x="4685913" y="4022919"/>
                  <a:pt x="4686431" y="4020405"/>
                </a:cubicBezTo>
                <a:cubicBezTo>
                  <a:pt x="4688740" y="4009164"/>
                  <a:pt x="4697843" y="4007456"/>
                  <a:pt x="4707309" y="4006609"/>
                </a:cubicBezTo>
                <a:cubicBezTo>
                  <a:pt x="4735500" y="3970014"/>
                  <a:pt x="4753851" y="3928033"/>
                  <a:pt x="4775084" y="3886162"/>
                </a:cubicBezTo>
                <a:close/>
                <a:moveTo>
                  <a:pt x="1366733" y="3852772"/>
                </a:moveTo>
                <a:lnTo>
                  <a:pt x="1366730" y="3852773"/>
                </a:lnTo>
                <a:lnTo>
                  <a:pt x="1366026" y="3853249"/>
                </a:lnTo>
                <a:lnTo>
                  <a:pt x="1366026" y="3853250"/>
                </a:lnTo>
                <a:cubicBezTo>
                  <a:pt x="1366262" y="3853011"/>
                  <a:pt x="1366498" y="3853011"/>
                  <a:pt x="1366733" y="3852772"/>
                </a:cubicBezTo>
                <a:close/>
                <a:moveTo>
                  <a:pt x="262890" y="3835602"/>
                </a:moveTo>
                <a:cubicBezTo>
                  <a:pt x="267553" y="3834536"/>
                  <a:pt x="271337" y="3837116"/>
                  <a:pt x="272360" y="3841420"/>
                </a:cubicBezTo>
                <a:cubicBezTo>
                  <a:pt x="273972" y="3848180"/>
                  <a:pt x="268447" y="3849866"/>
                  <a:pt x="263554" y="3851578"/>
                </a:cubicBezTo>
                <a:cubicBezTo>
                  <a:pt x="259115" y="3852000"/>
                  <a:pt x="254804" y="3851293"/>
                  <a:pt x="254109" y="3846245"/>
                </a:cubicBezTo>
                <a:cubicBezTo>
                  <a:pt x="253253" y="3840093"/>
                  <a:pt x="257490" y="3836831"/>
                  <a:pt x="262890" y="3835602"/>
                </a:cubicBezTo>
                <a:close/>
                <a:moveTo>
                  <a:pt x="1395715" y="3828183"/>
                </a:moveTo>
                <a:lnTo>
                  <a:pt x="1395715" y="3828184"/>
                </a:lnTo>
                <a:cubicBezTo>
                  <a:pt x="1395950" y="3828184"/>
                  <a:pt x="1396186" y="3828423"/>
                  <a:pt x="1396186" y="3828423"/>
                </a:cubicBezTo>
                <a:lnTo>
                  <a:pt x="1396185" y="3828422"/>
                </a:lnTo>
                <a:close/>
                <a:moveTo>
                  <a:pt x="2222045" y="3816487"/>
                </a:moveTo>
                <a:lnTo>
                  <a:pt x="2222045" y="3816488"/>
                </a:lnTo>
                <a:lnTo>
                  <a:pt x="2222280" y="3816964"/>
                </a:lnTo>
                <a:lnTo>
                  <a:pt x="2221810" y="3816726"/>
                </a:lnTo>
                <a:lnTo>
                  <a:pt x="2221809" y="3816726"/>
                </a:lnTo>
                <a:cubicBezTo>
                  <a:pt x="2222045" y="3816726"/>
                  <a:pt x="2222281" y="3816965"/>
                  <a:pt x="2222281" y="3816965"/>
                </a:cubicBezTo>
                <a:cubicBezTo>
                  <a:pt x="2222281" y="3816726"/>
                  <a:pt x="2222045" y="3816726"/>
                  <a:pt x="2222045" y="3816487"/>
                </a:cubicBezTo>
                <a:close/>
                <a:moveTo>
                  <a:pt x="692149" y="3785454"/>
                </a:moveTo>
                <a:lnTo>
                  <a:pt x="692149" y="3785693"/>
                </a:lnTo>
                <a:lnTo>
                  <a:pt x="692150" y="3785693"/>
                </a:lnTo>
                <a:cubicBezTo>
                  <a:pt x="692150" y="3785693"/>
                  <a:pt x="692150" y="3785693"/>
                  <a:pt x="692150" y="3785454"/>
                </a:cubicBezTo>
                <a:close/>
                <a:moveTo>
                  <a:pt x="4732373" y="3783067"/>
                </a:moveTo>
                <a:lnTo>
                  <a:pt x="4730489" y="3785214"/>
                </a:lnTo>
                <a:lnTo>
                  <a:pt x="4729312" y="3783306"/>
                </a:lnTo>
                <a:lnTo>
                  <a:pt x="4729311" y="3783306"/>
                </a:lnTo>
                <a:cubicBezTo>
                  <a:pt x="4729782" y="3784022"/>
                  <a:pt x="4730018" y="3784499"/>
                  <a:pt x="4730489" y="3785215"/>
                </a:cubicBezTo>
                <a:cubicBezTo>
                  <a:pt x="4731196" y="3784499"/>
                  <a:pt x="4731903" y="3783783"/>
                  <a:pt x="4732374" y="3783067"/>
                </a:cubicBezTo>
                <a:close/>
                <a:moveTo>
                  <a:pt x="1339872" y="3777338"/>
                </a:moveTo>
                <a:lnTo>
                  <a:pt x="1339870" y="3777339"/>
                </a:lnTo>
                <a:lnTo>
                  <a:pt x="1328326" y="3799299"/>
                </a:lnTo>
                <a:lnTo>
                  <a:pt x="1328327" y="3799300"/>
                </a:lnTo>
                <a:cubicBezTo>
                  <a:pt x="1331625" y="3791899"/>
                  <a:pt x="1335631" y="3784499"/>
                  <a:pt x="1339872" y="3777338"/>
                </a:cubicBezTo>
                <a:close/>
                <a:moveTo>
                  <a:pt x="724196" y="3772563"/>
                </a:moveTo>
                <a:lnTo>
                  <a:pt x="724195" y="3772564"/>
                </a:lnTo>
                <a:lnTo>
                  <a:pt x="724195" y="3775904"/>
                </a:lnTo>
                <a:lnTo>
                  <a:pt x="721368" y="3774712"/>
                </a:lnTo>
                <a:lnTo>
                  <a:pt x="721368" y="3774712"/>
                </a:lnTo>
                <a:cubicBezTo>
                  <a:pt x="722311" y="3775189"/>
                  <a:pt x="723018" y="3775667"/>
                  <a:pt x="724196" y="3775905"/>
                </a:cubicBezTo>
                <a:cubicBezTo>
                  <a:pt x="724196" y="3774712"/>
                  <a:pt x="724196" y="3773757"/>
                  <a:pt x="724196" y="3772563"/>
                </a:cubicBezTo>
                <a:close/>
                <a:moveTo>
                  <a:pt x="435701" y="3746819"/>
                </a:moveTo>
                <a:cubicBezTo>
                  <a:pt x="438501" y="3746021"/>
                  <a:pt x="441354" y="3746392"/>
                  <a:pt x="444105" y="3749722"/>
                </a:cubicBezTo>
                <a:cubicBezTo>
                  <a:pt x="449090" y="3755750"/>
                  <a:pt x="446888" y="3761556"/>
                  <a:pt x="440773" y="3765487"/>
                </a:cubicBezTo>
                <a:cubicBezTo>
                  <a:pt x="429445" y="3772779"/>
                  <a:pt x="417867" y="3779687"/>
                  <a:pt x="406394" y="3786757"/>
                </a:cubicBezTo>
                <a:cubicBezTo>
                  <a:pt x="406600" y="3780035"/>
                  <a:pt x="406803" y="3773313"/>
                  <a:pt x="407002" y="3766591"/>
                </a:cubicBezTo>
                <a:cubicBezTo>
                  <a:pt x="422594" y="3772692"/>
                  <a:pt x="419976" y="3755006"/>
                  <a:pt x="427621" y="3750938"/>
                </a:cubicBezTo>
                <a:cubicBezTo>
                  <a:pt x="430154" y="3749587"/>
                  <a:pt x="432900" y="3747618"/>
                  <a:pt x="435701" y="3746819"/>
                </a:cubicBezTo>
                <a:close/>
                <a:moveTo>
                  <a:pt x="308762" y="3746463"/>
                </a:moveTo>
                <a:cubicBezTo>
                  <a:pt x="306715" y="3763257"/>
                  <a:pt x="298759" y="3776130"/>
                  <a:pt x="283610" y="3784192"/>
                </a:cubicBezTo>
                <a:lnTo>
                  <a:pt x="283324" y="3784564"/>
                </a:lnTo>
                <a:cubicBezTo>
                  <a:pt x="261573" y="3795056"/>
                  <a:pt x="243657" y="3789178"/>
                  <a:pt x="227289" y="3772683"/>
                </a:cubicBezTo>
                <a:cubicBezTo>
                  <a:pt x="222273" y="3767610"/>
                  <a:pt x="213552" y="3765041"/>
                  <a:pt x="216486" y="3756087"/>
                </a:cubicBezTo>
                <a:cubicBezTo>
                  <a:pt x="219085" y="3748126"/>
                  <a:pt x="226807" y="3746513"/>
                  <a:pt x="234508" y="3746526"/>
                </a:cubicBezTo>
                <a:cubicBezTo>
                  <a:pt x="255208" y="3746537"/>
                  <a:pt x="275893" y="3746625"/>
                  <a:pt x="296597" y="3746675"/>
                </a:cubicBezTo>
                <a:cubicBezTo>
                  <a:pt x="300652" y="3746612"/>
                  <a:pt x="304706" y="3746537"/>
                  <a:pt x="308762" y="3746463"/>
                </a:cubicBezTo>
                <a:close/>
                <a:moveTo>
                  <a:pt x="330960" y="3746462"/>
                </a:moveTo>
                <a:cubicBezTo>
                  <a:pt x="346017" y="3746846"/>
                  <a:pt x="340497" y="3758517"/>
                  <a:pt x="341993" y="3766182"/>
                </a:cubicBezTo>
                <a:cubicBezTo>
                  <a:pt x="347357" y="3765040"/>
                  <a:pt x="348611" y="3753184"/>
                  <a:pt x="356145" y="3759509"/>
                </a:cubicBezTo>
                <a:cubicBezTo>
                  <a:pt x="361318" y="3763850"/>
                  <a:pt x="366769" y="3771143"/>
                  <a:pt x="360730" y="3778114"/>
                </a:cubicBezTo>
                <a:cubicBezTo>
                  <a:pt x="357089" y="3782305"/>
                  <a:pt x="348467" y="3787514"/>
                  <a:pt x="345466" y="3785914"/>
                </a:cubicBezTo>
                <a:cubicBezTo>
                  <a:pt x="338427" y="3782156"/>
                  <a:pt x="342962" y="3773077"/>
                  <a:pt x="341857" y="3766306"/>
                </a:cubicBezTo>
                <a:cubicBezTo>
                  <a:pt x="333808" y="3762324"/>
                  <a:pt x="328046" y="3757054"/>
                  <a:pt x="330960" y="3746462"/>
                </a:cubicBezTo>
                <a:close/>
                <a:moveTo>
                  <a:pt x="2895456" y="3633153"/>
                </a:moveTo>
                <a:lnTo>
                  <a:pt x="2895455" y="3633155"/>
                </a:lnTo>
                <a:lnTo>
                  <a:pt x="2895455" y="3634105"/>
                </a:lnTo>
                <a:lnTo>
                  <a:pt x="2895456" y="3634107"/>
                </a:lnTo>
                <a:cubicBezTo>
                  <a:pt x="2895456" y="3633630"/>
                  <a:pt x="2895456" y="3633391"/>
                  <a:pt x="2895456" y="3633153"/>
                </a:cubicBezTo>
                <a:close/>
                <a:moveTo>
                  <a:pt x="5128308" y="3632320"/>
                </a:moveTo>
                <a:cubicBezTo>
                  <a:pt x="5132228" y="3632816"/>
                  <a:pt x="5136903" y="3633040"/>
                  <a:pt x="5136370" y="3639080"/>
                </a:cubicBezTo>
                <a:cubicBezTo>
                  <a:pt x="5134262" y="3643508"/>
                  <a:pt x="5130317" y="3644351"/>
                  <a:pt x="5126175" y="3643793"/>
                </a:cubicBezTo>
                <a:cubicBezTo>
                  <a:pt x="5122280" y="3643284"/>
                  <a:pt x="5116898" y="3642937"/>
                  <a:pt x="5118312" y="3637021"/>
                </a:cubicBezTo>
                <a:cubicBezTo>
                  <a:pt x="5119428" y="3632382"/>
                  <a:pt x="5124140" y="3631799"/>
                  <a:pt x="5128308" y="3632320"/>
                </a:cubicBezTo>
                <a:close/>
                <a:moveTo>
                  <a:pt x="5050136" y="3632292"/>
                </a:moveTo>
                <a:cubicBezTo>
                  <a:pt x="5054291" y="3631796"/>
                  <a:pt x="5058272" y="3632589"/>
                  <a:pt x="5060281" y="3637129"/>
                </a:cubicBezTo>
                <a:cubicBezTo>
                  <a:pt x="5060678" y="3643206"/>
                  <a:pt x="5055940" y="3643343"/>
                  <a:pt x="5052021" y="3643827"/>
                </a:cubicBezTo>
                <a:cubicBezTo>
                  <a:pt x="5047829" y="3644348"/>
                  <a:pt x="5043091" y="3643640"/>
                  <a:pt x="5042074" y="3638940"/>
                </a:cubicBezTo>
                <a:cubicBezTo>
                  <a:pt x="5040784" y="3632961"/>
                  <a:pt x="5046216" y="3632763"/>
                  <a:pt x="5050136" y="3632292"/>
                </a:cubicBezTo>
                <a:close/>
                <a:moveTo>
                  <a:pt x="236269" y="3619473"/>
                </a:moveTo>
                <a:cubicBezTo>
                  <a:pt x="241758" y="3619213"/>
                  <a:pt x="242589" y="3623665"/>
                  <a:pt x="241416" y="3627548"/>
                </a:cubicBezTo>
                <a:cubicBezTo>
                  <a:pt x="240816" y="3629557"/>
                  <a:pt x="237560" y="3630760"/>
                  <a:pt x="235501" y="3632323"/>
                </a:cubicBezTo>
                <a:cubicBezTo>
                  <a:pt x="233889" y="3630178"/>
                  <a:pt x="232269" y="3628044"/>
                  <a:pt x="228599" y="3623182"/>
                </a:cubicBezTo>
                <a:cubicBezTo>
                  <a:pt x="231332" y="3621793"/>
                  <a:pt x="233758" y="3619585"/>
                  <a:pt x="236269" y="3619473"/>
                </a:cubicBezTo>
                <a:close/>
                <a:moveTo>
                  <a:pt x="1523894" y="3613817"/>
                </a:moveTo>
                <a:lnTo>
                  <a:pt x="1523893" y="3613818"/>
                </a:lnTo>
                <a:lnTo>
                  <a:pt x="1523893" y="3615248"/>
                </a:lnTo>
                <a:lnTo>
                  <a:pt x="1522481" y="3615248"/>
                </a:lnTo>
                <a:lnTo>
                  <a:pt x="1522480" y="3615249"/>
                </a:lnTo>
                <a:cubicBezTo>
                  <a:pt x="1522951" y="3615249"/>
                  <a:pt x="1523423" y="3615249"/>
                  <a:pt x="1523894" y="3615249"/>
                </a:cubicBezTo>
                <a:cubicBezTo>
                  <a:pt x="1523894" y="3614771"/>
                  <a:pt x="1523894" y="3614294"/>
                  <a:pt x="1523894" y="3613817"/>
                </a:cubicBezTo>
                <a:close/>
                <a:moveTo>
                  <a:pt x="2356349" y="3606416"/>
                </a:moveTo>
                <a:lnTo>
                  <a:pt x="2355643" y="3607609"/>
                </a:lnTo>
                <a:lnTo>
                  <a:pt x="2355643" y="3607610"/>
                </a:lnTo>
                <a:cubicBezTo>
                  <a:pt x="2355879" y="3607132"/>
                  <a:pt x="2356115" y="3606894"/>
                  <a:pt x="2356350" y="3606416"/>
                </a:cubicBezTo>
                <a:close/>
                <a:moveTo>
                  <a:pt x="213159" y="3581746"/>
                </a:moveTo>
                <a:cubicBezTo>
                  <a:pt x="217209" y="3580568"/>
                  <a:pt x="221500" y="3582007"/>
                  <a:pt x="220941" y="3587439"/>
                </a:cubicBezTo>
                <a:cubicBezTo>
                  <a:pt x="218740" y="3593021"/>
                  <a:pt x="216779" y="3598577"/>
                  <a:pt x="210124" y="3597486"/>
                </a:cubicBezTo>
                <a:cubicBezTo>
                  <a:pt x="205994" y="3596791"/>
                  <a:pt x="201671" y="3593405"/>
                  <a:pt x="203725" y="3588828"/>
                </a:cubicBezTo>
                <a:cubicBezTo>
                  <a:pt x="205165" y="3585628"/>
                  <a:pt x="209531" y="3582813"/>
                  <a:pt x="213159" y="3581746"/>
                </a:cubicBezTo>
                <a:close/>
                <a:moveTo>
                  <a:pt x="4870214" y="3576338"/>
                </a:moveTo>
                <a:lnTo>
                  <a:pt x="4870214" y="3576357"/>
                </a:lnTo>
                <a:lnTo>
                  <a:pt x="4871303" y="3602209"/>
                </a:lnTo>
                <a:lnTo>
                  <a:pt x="4869742" y="3621441"/>
                </a:lnTo>
                <a:lnTo>
                  <a:pt x="4869742" y="3621455"/>
                </a:lnTo>
                <a:cubicBezTo>
                  <a:pt x="4871863" y="3612623"/>
                  <a:pt x="4871627" y="3594003"/>
                  <a:pt x="4870214" y="3576338"/>
                </a:cubicBezTo>
                <a:close/>
                <a:moveTo>
                  <a:pt x="228646" y="3556033"/>
                </a:moveTo>
                <a:cubicBezTo>
                  <a:pt x="234491" y="3556416"/>
                  <a:pt x="239797" y="3558546"/>
                  <a:pt x="243360" y="3566261"/>
                </a:cubicBezTo>
                <a:cubicBezTo>
                  <a:pt x="244699" y="3569149"/>
                  <a:pt x="244405" y="3574397"/>
                  <a:pt x="240922" y="3572462"/>
                </a:cubicBezTo>
                <a:cubicBezTo>
                  <a:pt x="229244" y="3565938"/>
                  <a:pt x="211117" y="3578489"/>
                  <a:pt x="203200" y="3557355"/>
                </a:cubicBezTo>
                <a:cubicBezTo>
                  <a:pt x="206664" y="3556834"/>
                  <a:pt x="208744" y="3556040"/>
                  <a:pt x="210692" y="3556288"/>
                </a:cubicBezTo>
                <a:cubicBezTo>
                  <a:pt x="216416" y="3557014"/>
                  <a:pt x="222800" y="3555649"/>
                  <a:pt x="228646" y="3556033"/>
                </a:cubicBezTo>
                <a:close/>
                <a:moveTo>
                  <a:pt x="1740195" y="3531459"/>
                </a:moveTo>
                <a:lnTo>
                  <a:pt x="1739725" y="3531697"/>
                </a:lnTo>
                <a:lnTo>
                  <a:pt x="1739725" y="3531698"/>
                </a:lnTo>
                <a:cubicBezTo>
                  <a:pt x="1739960" y="3531698"/>
                  <a:pt x="1739960" y="3531698"/>
                  <a:pt x="1740196" y="3531459"/>
                </a:cubicBezTo>
                <a:close/>
                <a:moveTo>
                  <a:pt x="4457637" y="3493264"/>
                </a:moveTo>
                <a:lnTo>
                  <a:pt x="4457637" y="3493265"/>
                </a:lnTo>
                <a:lnTo>
                  <a:pt x="4458579" y="3493981"/>
                </a:lnTo>
                <a:lnTo>
                  <a:pt x="4458580" y="3493981"/>
                </a:lnTo>
                <a:cubicBezTo>
                  <a:pt x="4458344" y="3493742"/>
                  <a:pt x="4458109" y="3493503"/>
                  <a:pt x="4457637" y="3493264"/>
                </a:cubicBezTo>
                <a:close/>
                <a:moveTo>
                  <a:pt x="529279" y="3492654"/>
                </a:moveTo>
                <a:cubicBezTo>
                  <a:pt x="534031" y="3493810"/>
                  <a:pt x="540086" y="3499963"/>
                  <a:pt x="545690" y="3504378"/>
                </a:cubicBezTo>
                <a:cubicBezTo>
                  <a:pt x="536469" y="3503139"/>
                  <a:pt x="528362" y="3506214"/>
                  <a:pt x="520692" y="3510903"/>
                </a:cubicBezTo>
                <a:cubicBezTo>
                  <a:pt x="521080" y="3495336"/>
                  <a:pt x="524527" y="3491497"/>
                  <a:pt x="529279" y="3492654"/>
                </a:cubicBezTo>
                <a:close/>
                <a:moveTo>
                  <a:pt x="5044612" y="3454362"/>
                </a:moveTo>
                <a:cubicBezTo>
                  <a:pt x="5057311" y="3462784"/>
                  <a:pt x="5052773" y="3471577"/>
                  <a:pt x="5054112" y="3478882"/>
                </a:cubicBezTo>
                <a:cubicBezTo>
                  <a:pt x="5052177" y="3478411"/>
                  <a:pt x="5050044" y="3478311"/>
                  <a:pt x="5048332" y="3477394"/>
                </a:cubicBezTo>
                <a:cubicBezTo>
                  <a:pt x="5038275" y="3471986"/>
                  <a:pt x="5042429" y="3464595"/>
                  <a:pt x="5044612" y="3454362"/>
                </a:cubicBezTo>
                <a:close/>
                <a:moveTo>
                  <a:pt x="317495" y="3454362"/>
                </a:moveTo>
                <a:cubicBezTo>
                  <a:pt x="331347" y="3464483"/>
                  <a:pt x="339030" y="3469171"/>
                  <a:pt x="338076" y="3481350"/>
                </a:cubicBezTo>
                <a:cubicBezTo>
                  <a:pt x="328048" y="3477717"/>
                  <a:pt x="324416" y="3470386"/>
                  <a:pt x="317495" y="3454362"/>
                </a:cubicBezTo>
                <a:close/>
                <a:moveTo>
                  <a:pt x="2729577" y="3446953"/>
                </a:moveTo>
                <a:lnTo>
                  <a:pt x="2729577" y="3446954"/>
                </a:lnTo>
                <a:lnTo>
                  <a:pt x="2730519" y="3447670"/>
                </a:lnTo>
                <a:lnTo>
                  <a:pt x="2730520" y="3447670"/>
                </a:lnTo>
                <a:cubicBezTo>
                  <a:pt x="2730284" y="3447431"/>
                  <a:pt x="2729813" y="3447192"/>
                  <a:pt x="2729577" y="3446953"/>
                </a:cubicBezTo>
                <a:close/>
                <a:moveTo>
                  <a:pt x="4438552" y="3442418"/>
                </a:moveTo>
                <a:lnTo>
                  <a:pt x="4438552" y="3442422"/>
                </a:lnTo>
                <a:lnTo>
                  <a:pt x="4438787" y="3443610"/>
                </a:lnTo>
                <a:lnTo>
                  <a:pt x="4438552" y="3443848"/>
                </a:lnTo>
                <a:lnTo>
                  <a:pt x="4438552" y="3443850"/>
                </a:lnTo>
                <a:cubicBezTo>
                  <a:pt x="4438552" y="3443611"/>
                  <a:pt x="4438788" y="3443611"/>
                  <a:pt x="4438788" y="3443611"/>
                </a:cubicBezTo>
                <a:cubicBezTo>
                  <a:pt x="4438552" y="3443373"/>
                  <a:pt x="4438552" y="3442895"/>
                  <a:pt x="4438552" y="3442418"/>
                </a:cubicBezTo>
                <a:close/>
                <a:moveTo>
                  <a:pt x="4419467" y="3423320"/>
                </a:moveTo>
                <a:lnTo>
                  <a:pt x="4419467" y="3423322"/>
                </a:lnTo>
                <a:lnTo>
                  <a:pt x="4420644" y="3424991"/>
                </a:lnTo>
                <a:lnTo>
                  <a:pt x="4420645" y="3424991"/>
                </a:lnTo>
                <a:cubicBezTo>
                  <a:pt x="4420173" y="3424275"/>
                  <a:pt x="4419938" y="3423798"/>
                  <a:pt x="4419467" y="3423320"/>
                </a:cubicBezTo>
                <a:close/>
                <a:moveTo>
                  <a:pt x="3328767" y="3409236"/>
                </a:moveTo>
                <a:lnTo>
                  <a:pt x="3328764" y="3409237"/>
                </a:lnTo>
                <a:lnTo>
                  <a:pt x="3327352" y="3410667"/>
                </a:lnTo>
                <a:lnTo>
                  <a:pt x="3327353" y="3410668"/>
                </a:lnTo>
                <a:cubicBezTo>
                  <a:pt x="3327824" y="3410191"/>
                  <a:pt x="3328296" y="3409714"/>
                  <a:pt x="3328767" y="3409236"/>
                </a:cubicBezTo>
                <a:close/>
                <a:moveTo>
                  <a:pt x="4406743" y="3391571"/>
                </a:moveTo>
                <a:lnTo>
                  <a:pt x="4406742" y="3391572"/>
                </a:lnTo>
                <a:lnTo>
                  <a:pt x="4406742" y="3392764"/>
                </a:lnTo>
                <a:lnTo>
                  <a:pt x="4406743" y="3392765"/>
                </a:lnTo>
                <a:cubicBezTo>
                  <a:pt x="4406743" y="3392526"/>
                  <a:pt x="4406743" y="3392048"/>
                  <a:pt x="4406743" y="3391571"/>
                </a:cubicBezTo>
                <a:close/>
                <a:moveTo>
                  <a:pt x="224925" y="3390902"/>
                </a:moveTo>
                <a:cubicBezTo>
                  <a:pt x="234095" y="3391943"/>
                  <a:pt x="234846" y="3400378"/>
                  <a:pt x="234275" y="3407844"/>
                </a:cubicBezTo>
                <a:cubicBezTo>
                  <a:pt x="233797" y="3414095"/>
                  <a:pt x="232236" y="3420322"/>
                  <a:pt x="223734" y="3420495"/>
                </a:cubicBezTo>
                <a:cubicBezTo>
                  <a:pt x="215544" y="3416676"/>
                  <a:pt x="215499" y="3409383"/>
                  <a:pt x="216145" y="3401965"/>
                </a:cubicBezTo>
                <a:cubicBezTo>
                  <a:pt x="216629" y="3396383"/>
                  <a:pt x="219611" y="3390306"/>
                  <a:pt x="224925" y="3390902"/>
                </a:cubicBezTo>
                <a:close/>
                <a:moveTo>
                  <a:pt x="1599999" y="3366267"/>
                </a:moveTo>
                <a:lnTo>
                  <a:pt x="1599058" y="3368651"/>
                </a:lnTo>
                <a:lnTo>
                  <a:pt x="1599058" y="3368654"/>
                </a:lnTo>
                <a:cubicBezTo>
                  <a:pt x="1599529" y="3367938"/>
                  <a:pt x="1599764" y="3367222"/>
                  <a:pt x="1600000" y="3366267"/>
                </a:cubicBezTo>
                <a:close/>
                <a:moveTo>
                  <a:pt x="4873747" y="3365551"/>
                </a:moveTo>
                <a:lnTo>
                  <a:pt x="4874925" y="3375100"/>
                </a:lnTo>
                <a:lnTo>
                  <a:pt x="4874926" y="3375100"/>
                </a:lnTo>
                <a:cubicBezTo>
                  <a:pt x="4874926" y="3371996"/>
                  <a:pt x="4874455" y="3368893"/>
                  <a:pt x="4873748" y="3365551"/>
                </a:cubicBezTo>
                <a:close/>
                <a:moveTo>
                  <a:pt x="5117177" y="3340366"/>
                </a:moveTo>
                <a:cubicBezTo>
                  <a:pt x="5135384" y="3338628"/>
                  <a:pt x="5146396" y="3344072"/>
                  <a:pt x="5142997" y="3365268"/>
                </a:cubicBezTo>
                <a:cubicBezTo>
                  <a:pt x="5140914" y="3377782"/>
                  <a:pt x="5143718" y="3396609"/>
                  <a:pt x="5124582" y="3395642"/>
                </a:cubicBezTo>
                <a:cubicBezTo>
                  <a:pt x="5102431" y="3394514"/>
                  <a:pt x="5093291" y="3377424"/>
                  <a:pt x="5092696" y="3356067"/>
                </a:cubicBezTo>
                <a:cubicBezTo>
                  <a:pt x="5092174" y="3337214"/>
                  <a:pt x="5106189" y="3341405"/>
                  <a:pt x="5117177" y="3340366"/>
                </a:cubicBezTo>
                <a:close/>
                <a:moveTo>
                  <a:pt x="4911682" y="3330936"/>
                </a:moveTo>
                <a:lnTo>
                  <a:pt x="4896605" y="3336903"/>
                </a:lnTo>
                <a:lnTo>
                  <a:pt x="4896603" y="3336905"/>
                </a:lnTo>
                <a:cubicBezTo>
                  <a:pt x="4902494" y="3336905"/>
                  <a:pt x="4908149" y="3336666"/>
                  <a:pt x="4911683" y="3330937"/>
                </a:cubicBezTo>
                <a:close/>
                <a:moveTo>
                  <a:pt x="1866725" y="3321150"/>
                </a:moveTo>
                <a:lnTo>
                  <a:pt x="1866725" y="3321151"/>
                </a:lnTo>
                <a:lnTo>
                  <a:pt x="1866960" y="3321388"/>
                </a:lnTo>
                <a:lnTo>
                  <a:pt x="1866725" y="3321626"/>
                </a:lnTo>
                <a:lnTo>
                  <a:pt x="1866725" y="3321627"/>
                </a:lnTo>
                <a:cubicBezTo>
                  <a:pt x="1866725" y="3321388"/>
                  <a:pt x="1866725" y="3321388"/>
                  <a:pt x="1866961" y="3321388"/>
                </a:cubicBezTo>
                <a:cubicBezTo>
                  <a:pt x="1866725" y="3321388"/>
                  <a:pt x="1866725" y="3321388"/>
                  <a:pt x="1866725" y="3321150"/>
                </a:cubicBezTo>
                <a:close/>
                <a:moveTo>
                  <a:pt x="1981003" y="3309451"/>
                </a:moveTo>
                <a:lnTo>
                  <a:pt x="1981003" y="3309452"/>
                </a:lnTo>
                <a:cubicBezTo>
                  <a:pt x="1981474" y="3309691"/>
                  <a:pt x="1981709" y="3309691"/>
                  <a:pt x="1981945" y="3309691"/>
                </a:cubicBezTo>
                <a:lnTo>
                  <a:pt x="1981943" y="3309690"/>
                </a:lnTo>
                <a:close/>
                <a:moveTo>
                  <a:pt x="5103955" y="3302603"/>
                </a:moveTo>
                <a:cubicBezTo>
                  <a:pt x="5112306" y="3304332"/>
                  <a:pt x="5119586" y="3309482"/>
                  <a:pt x="5121502" y="3317146"/>
                </a:cubicBezTo>
                <a:cubicBezTo>
                  <a:pt x="5121577" y="3317457"/>
                  <a:pt x="5114508" y="3319564"/>
                  <a:pt x="5110787" y="3320842"/>
                </a:cubicBezTo>
                <a:cubicBezTo>
                  <a:pt x="5109002" y="3319999"/>
                  <a:pt x="5107128" y="3319527"/>
                  <a:pt x="5105156" y="3319453"/>
                </a:cubicBezTo>
                <a:cubicBezTo>
                  <a:pt x="5100941" y="3306654"/>
                  <a:pt x="5089382" y="3310251"/>
                  <a:pt x="5079980" y="3308589"/>
                </a:cubicBezTo>
                <a:cubicBezTo>
                  <a:pt x="5086181" y="3302568"/>
                  <a:pt x="5095604" y="3300875"/>
                  <a:pt x="5103955" y="3302603"/>
                </a:cubicBezTo>
                <a:close/>
                <a:moveTo>
                  <a:pt x="1282616" y="3296323"/>
                </a:moveTo>
                <a:lnTo>
                  <a:pt x="1282615" y="3296325"/>
                </a:lnTo>
                <a:lnTo>
                  <a:pt x="1282615" y="3297754"/>
                </a:lnTo>
                <a:lnTo>
                  <a:pt x="1281439" y="3298469"/>
                </a:lnTo>
                <a:lnTo>
                  <a:pt x="1281438" y="3298471"/>
                </a:lnTo>
                <a:cubicBezTo>
                  <a:pt x="1281673" y="3298233"/>
                  <a:pt x="1282145" y="3297994"/>
                  <a:pt x="1282616" y="3297755"/>
                </a:cubicBezTo>
                <a:cubicBezTo>
                  <a:pt x="1282616" y="3297278"/>
                  <a:pt x="1282616" y="3296800"/>
                  <a:pt x="1282616" y="3296323"/>
                </a:cubicBezTo>
                <a:close/>
                <a:moveTo>
                  <a:pt x="5155223" y="3289262"/>
                </a:moveTo>
                <a:cubicBezTo>
                  <a:pt x="5165010" y="3290776"/>
                  <a:pt x="5162529" y="3296877"/>
                  <a:pt x="5160346" y="3302867"/>
                </a:cubicBezTo>
                <a:cubicBezTo>
                  <a:pt x="5155050" y="3304095"/>
                  <a:pt x="5149233" y="3313161"/>
                  <a:pt x="5145215" y="3306935"/>
                </a:cubicBezTo>
                <a:cubicBezTo>
                  <a:pt x="5139758" y="3298440"/>
                  <a:pt x="5148315" y="3293305"/>
                  <a:pt x="5155223" y="3289262"/>
                </a:cubicBezTo>
                <a:close/>
                <a:moveTo>
                  <a:pt x="4981663" y="3283671"/>
                </a:moveTo>
                <a:lnTo>
                  <a:pt x="4981663" y="3283672"/>
                </a:lnTo>
                <a:lnTo>
                  <a:pt x="4982840" y="3291786"/>
                </a:lnTo>
                <a:lnTo>
                  <a:pt x="4971059" y="3300380"/>
                </a:lnTo>
                <a:lnTo>
                  <a:pt x="4971060" y="3300381"/>
                </a:lnTo>
                <a:cubicBezTo>
                  <a:pt x="4975066" y="3297755"/>
                  <a:pt x="4978836" y="3294652"/>
                  <a:pt x="4982841" y="3291787"/>
                </a:cubicBezTo>
                <a:cubicBezTo>
                  <a:pt x="4983077" y="3289400"/>
                  <a:pt x="4982370" y="3286536"/>
                  <a:pt x="4981663" y="3283671"/>
                </a:cubicBezTo>
                <a:close/>
                <a:moveTo>
                  <a:pt x="651743" y="3263863"/>
                </a:moveTo>
                <a:cubicBezTo>
                  <a:pt x="654509" y="3264371"/>
                  <a:pt x="659315" y="3264236"/>
                  <a:pt x="659718" y="3265500"/>
                </a:cubicBezTo>
                <a:cubicBezTo>
                  <a:pt x="662825" y="3275224"/>
                  <a:pt x="662186" y="3284166"/>
                  <a:pt x="647681" y="3295316"/>
                </a:cubicBezTo>
                <a:cubicBezTo>
                  <a:pt x="649579" y="3280631"/>
                  <a:pt x="650658" y="3272248"/>
                  <a:pt x="651743" y="3263863"/>
                </a:cubicBezTo>
                <a:close/>
                <a:moveTo>
                  <a:pt x="1466873" y="3251683"/>
                </a:moveTo>
                <a:cubicBezTo>
                  <a:pt x="1467344" y="3252160"/>
                  <a:pt x="1467815" y="3252638"/>
                  <a:pt x="1468287" y="3253115"/>
                </a:cubicBezTo>
                <a:cubicBezTo>
                  <a:pt x="1468522" y="3252638"/>
                  <a:pt x="1468522" y="3252160"/>
                  <a:pt x="1468758" y="3251683"/>
                </a:cubicBezTo>
                <a:lnTo>
                  <a:pt x="1468287" y="3253114"/>
                </a:lnTo>
                <a:lnTo>
                  <a:pt x="1466874" y="3251683"/>
                </a:lnTo>
                <a:close/>
                <a:moveTo>
                  <a:pt x="5120505" y="3251461"/>
                </a:moveTo>
                <a:cubicBezTo>
                  <a:pt x="5126768" y="3250135"/>
                  <a:pt x="5130787" y="3253261"/>
                  <a:pt x="5131382" y="3259560"/>
                </a:cubicBezTo>
                <a:cubicBezTo>
                  <a:pt x="5133057" y="3277285"/>
                  <a:pt x="5111873" y="3269459"/>
                  <a:pt x="5107308" y="3281452"/>
                </a:cubicBezTo>
                <a:cubicBezTo>
                  <a:pt x="5103315" y="3266717"/>
                  <a:pt x="5104531" y="3254860"/>
                  <a:pt x="5120505" y="3251461"/>
                </a:cubicBezTo>
                <a:close/>
                <a:moveTo>
                  <a:pt x="952045" y="3233062"/>
                </a:moveTo>
                <a:lnTo>
                  <a:pt x="952044" y="3233063"/>
                </a:lnTo>
                <a:cubicBezTo>
                  <a:pt x="952044" y="3233302"/>
                  <a:pt x="952279" y="3233302"/>
                  <a:pt x="952515" y="3233302"/>
                </a:cubicBezTo>
                <a:lnTo>
                  <a:pt x="952514" y="3233301"/>
                </a:lnTo>
                <a:close/>
                <a:moveTo>
                  <a:pt x="939556" y="3233062"/>
                </a:moveTo>
                <a:lnTo>
                  <a:pt x="938850" y="3233301"/>
                </a:lnTo>
                <a:lnTo>
                  <a:pt x="938849" y="3233302"/>
                </a:lnTo>
                <a:cubicBezTo>
                  <a:pt x="939085" y="3233063"/>
                  <a:pt x="939320" y="3233063"/>
                  <a:pt x="939556" y="3233063"/>
                </a:cubicBezTo>
                <a:close/>
                <a:moveTo>
                  <a:pt x="5123599" y="3226412"/>
                </a:moveTo>
                <a:cubicBezTo>
                  <a:pt x="5139969" y="3223362"/>
                  <a:pt x="5144013" y="3231102"/>
                  <a:pt x="5139350" y="3248218"/>
                </a:cubicBezTo>
                <a:cubicBezTo>
                  <a:pt x="5130805" y="3241322"/>
                  <a:pt x="5124641" y="3236335"/>
                  <a:pt x="5118080" y="3231027"/>
                </a:cubicBezTo>
                <a:cubicBezTo>
                  <a:pt x="5120921" y="3228571"/>
                  <a:pt x="5122111" y="3226686"/>
                  <a:pt x="5123599" y="3226412"/>
                </a:cubicBezTo>
                <a:close/>
                <a:moveTo>
                  <a:pt x="5311210" y="3226043"/>
                </a:moveTo>
                <a:cubicBezTo>
                  <a:pt x="5315402" y="3224430"/>
                  <a:pt x="5318987" y="3230136"/>
                  <a:pt x="5318255" y="3234079"/>
                </a:cubicBezTo>
                <a:cubicBezTo>
                  <a:pt x="5316865" y="3241497"/>
                  <a:pt x="5312277" y="3248046"/>
                  <a:pt x="5304724" y="3249906"/>
                </a:cubicBezTo>
                <a:cubicBezTo>
                  <a:pt x="5300643" y="3250923"/>
                  <a:pt x="5297567" y="3246508"/>
                  <a:pt x="5295880" y="3235891"/>
                </a:cubicBezTo>
                <a:cubicBezTo>
                  <a:pt x="5298919" y="3233831"/>
                  <a:pt x="5304562" y="3228598"/>
                  <a:pt x="5311210" y="3226043"/>
                </a:cubicBezTo>
                <a:close/>
                <a:moveTo>
                  <a:pt x="5325811" y="3225766"/>
                </a:moveTo>
                <a:cubicBezTo>
                  <a:pt x="5328837" y="3225853"/>
                  <a:pt x="5331740" y="3229797"/>
                  <a:pt x="5333910" y="3231422"/>
                </a:cubicBezTo>
                <a:cubicBezTo>
                  <a:pt x="5333551" y="3237835"/>
                  <a:pt x="5331281" y="3241059"/>
                  <a:pt x="5326580" y="3240166"/>
                </a:cubicBezTo>
                <a:cubicBezTo>
                  <a:pt x="5324584" y="3239769"/>
                  <a:pt x="5322153" y="3236668"/>
                  <a:pt x="5321682" y="3234424"/>
                </a:cubicBezTo>
                <a:cubicBezTo>
                  <a:pt x="5320949" y="3230938"/>
                  <a:pt x="5320677" y="3225605"/>
                  <a:pt x="5325811" y="3225766"/>
                </a:cubicBezTo>
                <a:close/>
                <a:moveTo>
                  <a:pt x="5096216" y="3213327"/>
                </a:moveTo>
                <a:cubicBezTo>
                  <a:pt x="5097133" y="3213526"/>
                  <a:pt x="5098027" y="3216974"/>
                  <a:pt x="5097778" y="3218735"/>
                </a:cubicBezTo>
                <a:cubicBezTo>
                  <a:pt x="5096315" y="3229055"/>
                  <a:pt x="5089320" y="3231089"/>
                  <a:pt x="5080340" y="3229786"/>
                </a:cubicBezTo>
                <a:cubicBezTo>
                  <a:pt x="5080340" y="3227914"/>
                  <a:pt x="5080216" y="3226041"/>
                  <a:pt x="5079980" y="3224180"/>
                </a:cubicBezTo>
                <a:cubicBezTo>
                  <a:pt x="5085797" y="3221055"/>
                  <a:pt x="5087261" y="3211343"/>
                  <a:pt x="5096216" y="3213327"/>
                </a:cubicBezTo>
                <a:close/>
                <a:moveTo>
                  <a:pt x="531470" y="3213068"/>
                </a:moveTo>
                <a:cubicBezTo>
                  <a:pt x="537131" y="3213186"/>
                  <a:pt x="543876" y="3214805"/>
                  <a:pt x="548734" y="3213391"/>
                </a:cubicBezTo>
                <a:cubicBezTo>
                  <a:pt x="548766" y="3219717"/>
                  <a:pt x="548795" y="3226017"/>
                  <a:pt x="548826" y="3232343"/>
                </a:cubicBezTo>
                <a:cubicBezTo>
                  <a:pt x="547841" y="3231995"/>
                  <a:pt x="546458" y="3231959"/>
                  <a:pt x="545930" y="3231264"/>
                </a:cubicBezTo>
                <a:cubicBezTo>
                  <a:pt x="539152" y="3222395"/>
                  <a:pt x="519748" y="3236064"/>
                  <a:pt x="520728" y="3221750"/>
                </a:cubicBezTo>
                <a:cubicBezTo>
                  <a:pt x="521236" y="3214333"/>
                  <a:pt x="525810" y="3212950"/>
                  <a:pt x="531470" y="3213068"/>
                </a:cubicBezTo>
                <a:close/>
                <a:moveTo>
                  <a:pt x="1892172" y="3201314"/>
                </a:moveTo>
                <a:lnTo>
                  <a:pt x="1892172" y="3201790"/>
                </a:lnTo>
                <a:lnTo>
                  <a:pt x="1892173" y="3201791"/>
                </a:lnTo>
                <a:cubicBezTo>
                  <a:pt x="1892173" y="3201552"/>
                  <a:pt x="1892173" y="3201552"/>
                  <a:pt x="1892173" y="3201314"/>
                </a:cubicBezTo>
                <a:close/>
                <a:moveTo>
                  <a:pt x="1917384" y="3201075"/>
                </a:moveTo>
                <a:lnTo>
                  <a:pt x="1917385" y="3201077"/>
                </a:lnTo>
                <a:lnTo>
                  <a:pt x="1917619" y="3201314"/>
                </a:lnTo>
                <a:lnTo>
                  <a:pt x="1917619" y="3201550"/>
                </a:lnTo>
                <a:lnTo>
                  <a:pt x="1917620" y="3201552"/>
                </a:lnTo>
                <a:cubicBezTo>
                  <a:pt x="1917620" y="3201314"/>
                  <a:pt x="1917620" y="3201314"/>
                  <a:pt x="1917620" y="3201314"/>
                </a:cubicBezTo>
                <a:cubicBezTo>
                  <a:pt x="1917620" y="3201075"/>
                  <a:pt x="1917384" y="3201075"/>
                  <a:pt x="1917384" y="3201075"/>
                </a:cubicBezTo>
                <a:close/>
                <a:moveTo>
                  <a:pt x="1898299" y="3187945"/>
                </a:moveTo>
                <a:lnTo>
                  <a:pt x="1898299" y="3187946"/>
                </a:lnTo>
                <a:lnTo>
                  <a:pt x="1898534" y="3188422"/>
                </a:lnTo>
                <a:lnTo>
                  <a:pt x="1898063" y="3188422"/>
                </a:lnTo>
                <a:lnTo>
                  <a:pt x="1898063" y="3188423"/>
                </a:lnTo>
                <a:cubicBezTo>
                  <a:pt x="1898299" y="3188423"/>
                  <a:pt x="1898299" y="3188423"/>
                  <a:pt x="1898535" y="3188423"/>
                </a:cubicBezTo>
                <a:cubicBezTo>
                  <a:pt x="1898299" y="3188184"/>
                  <a:pt x="1898299" y="3188184"/>
                  <a:pt x="1898299" y="3187945"/>
                </a:cubicBezTo>
                <a:close/>
                <a:moveTo>
                  <a:pt x="1879213" y="3187945"/>
                </a:moveTo>
                <a:lnTo>
                  <a:pt x="1879213" y="3187946"/>
                </a:lnTo>
                <a:lnTo>
                  <a:pt x="1879448" y="3188422"/>
                </a:lnTo>
                <a:lnTo>
                  <a:pt x="1879213" y="3188422"/>
                </a:lnTo>
                <a:lnTo>
                  <a:pt x="1879213" y="3188423"/>
                </a:lnTo>
                <a:cubicBezTo>
                  <a:pt x="1879213" y="3188423"/>
                  <a:pt x="1879449" y="3188423"/>
                  <a:pt x="1879449" y="3188423"/>
                </a:cubicBezTo>
                <a:cubicBezTo>
                  <a:pt x="1879449" y="3188184"/>
                  <a:pt x="1879449" y="3187945"/>
                  <a:pt x="1879213" y="3187945"/>
                </a:cubicBezTo>
                <a:close/>
                <a:moveTo>
                  <a:pt x="5106229" y="3162263"/>
                </a:moveTo>
                <a:cubicBezTo>
                  <a:pt x="5121726" y="3172719"/>
                  <a:pt x="5104208" y="3181635"/>
                  <a:pt x="5104879" y="3191396"/>
                </a:cubicBezTo>
                <a:cubicBezTo>
                  <a:pt x="5077987" y="3180408"/>
                  <a:pt x="5103550" y="3171874"/>
                  <a:pt x="5106229" y="3162263"/>
                </a:cubicBezTo>
                <a:close/>
                <a:moveTo>
                  <a:pt x="3270097" y="3150228"/>
                </a:moveTo>
                <a:lnTo>
                  <a:pt x="3270096" y="3150229"/>
                </a:lnTo>
                <a:lnTo>
                  <a:pt x="3270096" y="3150467"/>
                </a:lnTo>
                <a:lnTo>
                  <a:pt x="3270097" y="3150467"/>
                </a:lnTo>
                <a:cubicBezTo>
                  <a:pt x="3270097" y="3150467"/>
                  <a:pt x="3270097" y="3150228"/>
                  <a:pt x="3270097" y="3150228"/>
                </a:cubicBezTo>
                <a:close/>
                <a:moveTo>
                  <a:pt x="3111287" y="3137337"/>
                </a:moveTo>
                <a:lnTo>
                  <a:pt x="3111286" y="3137338"/>
                </a:lnTo>
                <a:lnTo>
                  <a:pt x="3111286" y="3137576"/>
                </a:lnTo>
                <a:lnTo>
                  <a:pt x="3111287" y="3137576"/>
                </a:lnTo>
                <a:cubicBezTo>
                  <a:pt x="3111287" y="3137337"/>
                  <a:pt x="3111287" y="3137337"/>
                  <a:pt x="3111287" y="3137337"/>
                </a:cubicBezTo>
                <a:close/>
                <a:moveTo>
                  <a:pt x="5410181" y="3136863"/>
                </a:moveTo>
                <a:cubicBezTo>
                  <a:pt x="5419459" y="3138612"/>
                  <a:pt x="5425635" y="3141440"/>
                  <a:pt x="5427272" y="3154872"/>
                </a:cubicBezTo>
                <a:cubicBezTo>
                  <a:pt x="5418243" y="3150085"/>
                  <a:pt x="5413307" y="3145595"/>
                  <a:pt x="5410181" y="3136863"/>
                </a:cubicBezTo>
                <a:close/>
                <a:moveTo>
                  <a:pt x="4216825" y="3112514"/>
                </a:moveTo>
                <a:lnTo>
                  <a:pt x="4216124" y="3112751"/>
                </a:lnTo>
                <a:lnTo>
                  <a:pt x="4216124" y="3112755"/>
                </a:lnTo>
                <a:cubicBezTo>
                  <a:pt x="4216359" y="3112755"/>
                  <a:pt x="4216595" y="3112755"/>
                  <a:pt x="4216830" y="3112516"/>
                </a:cubicBezTo>
                <a:close/>
                <a:moveTo>
                  <a:pt x="5193922" y="3111473"/>
                </a:moveTo>
                <a:cubicBezTo>
                  <a:pt x="5195299" y="3111293"/>
                  <a:pt x="5197221" y="3115237"/>
                  <a:pt x="5198486" y="3116807"/>
                </a:cubicBezTo>
                <a:cubicBezTo>
                  <a:pt x="5196477" y="3123038"/>
                  <a:pt x="5192087" y="3122244"/>
                  <a:pt x="5188217" y="3122244"/>
                </a:cubicBezTo>
                <a:cubicBezTo>
                  <a:pt x="5184000" y="3122233"/>
                  <a:pt x="5179175" y="3121215"/>
                  <a:pt x="5182933" y="3115926"/>
                </a:cubicBezTo>
                <a:cubicBezTo>
                  <a:pt x="5184918" y="3113142"/>
                  <a:pt x="5190040" y="3111975"/>
                  <a:pt x="5193922" y="3111473"/>
                </a:cubicBezTo>
                <a:close/>
                <a:moveTo>
                  <a:pt x="5269687" y="3111467"/>
                </a:moveTo>
                <a:cubicBezTo>
                  <a:pt x="5276237" y="3111486"/>
                  <a:pt x="5282786" y="3116378"/>
                  <a:pt x="5289336" y="3119098"/>
                </a:cubicBezTo>
                <a:cubicBezTo>
                  <a:pt x="5291268" y="3119397"/>
                  <a:pt x="5293191" y="3119347"/>
                  <a:pt x="5295114" y="3118963"/>
                </a:cubicBezTo>
                <a:cubicBezTo>
                  <a:pt x="5311358" y="3103070"/>
                  <a:pt x="5314459" y="3121477"/>
                  <a:pt x="5320186" y="3129370"/>
                </a:cubicBezTo>
                <a:cubicBezTo>
                  <a:pt x="5330859" y="3144062"/>
                  <a:pt x="5309426" y="3138132"/>
                  <a:pt x="5308681" y="3145936"/>
                </a:cubicBezTo>
                <a:cubicBezTo>
                  <a:pt x="5312969" y="3151801"/>
                  <a:pt x="5317266" y="3157680"/>
                  <a:pt x="5321555" y="3163558"/>
                </a:cubicBezTo>
                <a:cubicBezTo>
                  <a:pt x="5322620" y="3174227"/>
                  <a:pt x="5343308" y="3185610"/>
                  <a:pt x="5320376" y="3195382"/>
                </a:cubicBezTo>
                <a:cubicBezTo>
                  <a:pt x="5302703" y="3196139"/>
                  <a:pt x="5285030" y="3197391"/>
                  <a:pt x="5267357" y="3197517"/>
                </a:cubicBezTo>
                <a:cubicBezTo>
                  <a:pt x="5243342" y="3197690"/>
                  <a:pt x="5233189" y="3183503"/>
                  <a:pt x="5238014" y="3157703"/>
                </a:cubicBezTo>
                <a:cubicBezTo>
                  <a:pt x="5233457" y="3157633"/>
                  <a:pt x="5228892" y="3157530"/>
                  <a:pt x="5224335" y="3157446"/>
                </a:cubicBezTo>
                <a:cubicBezTo>
                  <a:pt x="5213887" y="3164217"/>
                  <a:pt x="5227618" y="3182633"/>
                  <a:pt x="5217924" y="3182671"/>
                </a:cubicBezTo>
                <a:cubicBezTo>
                  <a:pt x="5194091" y="3182732"/>
                  <a:pt x="5179103" y="3203942"/>
                  <a:pt x="5156405" y="3204003"/>
                </a:cubicBezTo>
                <a:cubicBezTo>
                  <a:pt x="5156328" y="3199153"/>
                  <a:pt x="5156258" y="3194293"/>
                  <a:pt x="5156180" y="3189456"/>
                </a:cubicBezTo>
                <a:cubicBezTo>
                  <a:pt x="5180576" y="3185461"/>
                  <a:pt x="5196179" y="3163955"/>
                  <a:pt x="5219457" y="3157731"/>
                </a:cubicBezTo>
                <a:cubicBezTo>
                  <a:pt x="5218833" y="3139174"/>
                  <a:pt x="5230139" y="3137128"/>
                  <a:pt x="5244650" y="3139525"/>
                </a:cubicBezTo>
                <a:cubicBezTo>
                  <a:pt x="5251875" y="3131814"/>
                  <a:pt x="5272442" y="3140352"/>
                  <a:pt x="5268942" y="3119580"/>
                </a:cubicBezTo>
                <a:cubicBezTo>
                  <a:pt x="5263432" y="3116196"/>
                  <a:pt x="5261076" y="3111435"/>
                  <a:pt x="5269687" y="3111467"/>
                </a:cubicBezTo>
                <a:close/>
                <a:moveTo>
                  <a:pt x="3365992" y="3099146"/>
                </a:moveTo>
                <a:lnTo>
                  <a:pt x="3365289" y="3099383"/>
                </a:lnTo>
                <a:lnTo>
                  <a:pt x="3365288" y="3099386"/>
                </a:lnTo>
                <a:cubicBezTo>
                  <a:pt x="3365524" y="3099386"/>
                  <a:pt x="3365760" y="3099147"/>
                  <a:pt x="3365995" y="3099147"/>
                </a:cubicBezTo>
                <a:close/>
                <a:moveTo>
                  <a:pt x="5081359" y="3098768"/>
                </a:moveTo>
                <a:cubicBezTo>
                  <a:pt x="5081644" y="3115119"/>
                  <a:pt x="5077365" y="3120502"/>
                  <a:pt x="5067281" y="3121184"/>
                </a:cubicBezTo>
                <a:lnTo>
                  <a:pt x="5067281" y="3121160"/>
                </a:lnTo>
                <a:cubicBezTo>
                  <a:pt x="5070952" y="3115331"/>
                  <a:pt x="5074612" y="3109502"/>
                  <a:pt x="5081359" y="3098768"/>
                </a:cubicBezTo>
                <a:close/>
                <a:moveTo>
                  <a:pt x="609447" y="3081002"/>
                </a:moveTo>
                <a:lnTo>
                  <a:pt x="609447" y="3081003"/>
                </a:lnTo>
                <a:cubicBezTo>
                  <a:pt x="609683" y="3081003"/>
                  <a:pt x="609918" y="3081003"/>
                  <a:pt x="610390" y="3081003"/>
                </a:cubicBezTo>
                <a:lnTo>
                  <a:pt x="610388" y="3081002"/>
                </a:lnTo>
                <a:close/>
                <a:moveTo>
                  <a:pt x="5417212" y="3060698"/>
                </a:moveTo>
                <a:cubicBezTo>
                  <a:pt x="5423512" y="3060376"/>
                  <a:pt x="5429478" y="3062500"/>
                  <a:pt x="5434935" y="3068525"/>
                </a:cubicBezTo>
                <a:cubicBezTo>
                  <a:pt x="5440144" y="3074286"/>
                  <a:pt x="5436472" y="3083259"/>
                  <a:pt x="5432083" y="3085300"/>
                </a:cubicBezTo>
                <a:cubicBezTo>
                  <a:pt x="5414943" y="3093295"/>
                  <a:pt x="5410453" y="3071967"/>
                  <a:pt x="5397480" y="3067521"/>
                </a:cubicBezTo>
                <a:cubicBezTo>
                  <a:pt x="5404277" y="3063781"/>
                  <a:pt x="5410912" y="3061018"/>
                  <a:pt x="5417212" y="3060698"/>
                </a:cubicBezTo>
                <a:close/>
                <a:moveTo>
                  <a:pt x="5219680" y="3060668"/>
                </a:moveTo>
                <a:cubicBezTo>
                  <a:pt x="5219680" y="3060668"/>
                  <a:pt x="5219866" y="3060786"/>
                  <a:pt x="5219866" y="3060786"/>
                </a:cubicBezTo>
                <a:cubicBezTo>
                  <a:pt x="5219817" y="3060761"/>
                  <a:pt x="5219755" y="3060742"/>
                  <a:pt x="5219705" y="3060723"/>
                </a:cubicBezTo>
                <a:cubicBezTo>
                  <a:pt x="5219693" y="3060699"/>
                  <a:pt x="5219693" y="3060686"/>
                  <a:pt x="5219680" y="3060668"/>
                </a:cubicBezTo>
                <a:close/>
                <a:moveTo>
                  <a:pt x="5203557" y="3060668"/>
                </a:moveTo>
                <a:cubicBezTo>
                  <a:pt x="5207130" y="3062099"/>
                  <a:pt x="5210664" y="3063527"/>
                  <a:pt x="5214237" y="3064965"/>
                </a:cubicBezTo>
                <a:cubicBezTo>
                  <a:pt x="5223762" y="3081638"/>
                  <a:pt x="5213022" y="3092070"/>
                  <a:pt x="5202244" y="3101947"/>
                </a:cubicBezTo>
                <a:cubicBezTo>
                  <a:pt x="5191702" y="3111616"/>
                  <a:pt x="5181333" y="3108510"/>
                  <a:pt x="5168880" y="3099127"/>
                </a:cubicBezTo>
                <a:cubicBezTo>
                  <a:pt x="5183317" y="3087550"/>
                  <a:pt x="5210354" y="3087884"/>
                  <a:pt x="5203557" y="3060668"/>
                </a:cubicBezTo>
                <a:close/>
                <a:moveTo>
                  <a:pt x="4120932" y="3054985"/>
                </a:moveTo>
                <a:cubicBezTo>
                  <a:pt x="4120932" y="3055224"/>
                  <a:pt x="4121167" y="3055224"/>
                  <a:pt x="4121167" y="3055461"/>
                </a:cubicBezTo>
                <a:lnTo>
                  <a:pt x="4121167" y="3055460"/>
                </a:lnTo>
                <a:lnTo>
                  <a:pt x="4120934" y="3054988"/>
                </a:lnTo>
                <a:close/>
                <a:moveTo>
                  <a:pt x="1393123" y="3050926"/>
                </a:moveTo>
                <a:cubicBezTo>
                  <a:pt x="1392887" y="3052835"/>
                  <a:pt x="1392652" y="3054507"/>
                  <a:pt x="1393359" y="3054746"/>
                </a:cubicBezTo>
                <a:cubicBezTo>
                  <a:pt x="1396186" y="3055224"/>
                  <a:pt x="1398778" y="3055699"/>
                  <a:pt x="1401134" y="3056177"/>
                </a:cubicBezTo>
                <a:lnTo>
                  <a:pt x="1401129" y="3056174"/>
                </a:lnTo>
                <a:lnTo>
                  <a:pt x="1393359" y="3054743"/>
                </a:lnTo>
                <a:lnTo>
                  <a:pt x="1393123" y="3050926"/>
                </a:lnTo>
                <a:close/>
                <a:moveTo>
                  <a:pt x="1161980" y="3049016"/>
                </a:moveTo>
                <a:lnTo>
                  <a:pt x="1161278" y="3049253"/>
                </a:lnTo>
                <a:lnTo>
                  <a:pt x="1161278" y="3049255"/>
                </a:lnTo>
                <a:cubicBezTo>
                  <a:pt x="1161514" y="3049016"/>
                  <a:pt x="1161749" y="3049016"/>
                  <a:pt x="1161985" y="3049016"/>
                </a:cubicBezTo>
                <a:close/>
                <a:moveTo>
                  <a:pt x="4164522" y="3047822"/>
                </a:moveTo>
                <a:cubicBezTo>
                  <a:pt x="4164758" y="3048060"/>
                  <a:pt x="4165229" y="3048299"/>
                  <a:pt x="4165465" y="3048777"/>
                </a:cubicBezTo>
                <a:lnTo>
                  <a:pt x="4165462" y="3048772"/>
                </a:lnTo>
                <a:lnTo>
                  <a:pt x="4164524" y="3047822"/>
                </a:lnTo>
                <a:close/>
                <a:moveTo>
                  <a:pt x="1269653" y="3029679"/>
                </a:moveTo>
                <a:lnTo>
                  <a:pt x="1267299" y="3031589"/>
                </a:lnTo>
                <a:lnTo>
                  <a:pt x="1267300" y="3031589"/>
                </a:lnTo>
                <a:cubicBezTo>
                  <a:pt x="1268007" y="3031113"/>
                  <a:pt x="1268950" y="3030635"/>
                  <a:pt x="1269656" y="3029679"/>
                </a:cubicBezTo>
                <a:close/>
                <a:moveTo>
                  <a:pt x="1264708" y="3029440"/>
                </a:moveTo>
                <a:lnTo>
                  <a:pt x="1267081" y="3031408"/>
                </a:lnTo>
                <a:lnTo>
                  <a:pt x="1264709" y="3029440"/>
                </a:lnTo>
                <a:close/>
                <a:moveTo>
                  <a:pt x="5114941" y="3022591"/>
                </a:moveTo>
                <a:cubicBezTo>
                  <a:pt x="5116553" y="3022224"/>
                  <a:pt x="5120621" y="3025637"/>
                  <a:pt x="5120894" y="3027659"/>
                </a:cubicBezTo>
                <a:cubicBezTo>
                  <a:pt x="5122358" y="3038717"/>
                  <a:pt x="5109496" y="3033478"/>
                  <a:pt x="5106457" y="3039858"/>
                </a:cubicBezTo>
                <a:cubicBezTo>
                  <a:pt x="5103269" y="3029148"/>
                  <a:pt x="5107474" y="3024291"/>
                  <a:pt x="5114941" y="3022591"/>
                </a:cubicBezTo>
                <a:close/>
                <a:moveTo>
                  <a:pt x="1275076" y="3017984"/>
                </a:moveTo>
                <a:cubicBezTo>
                  <a:pt x="1275311" y="3018222"/>
                  <a:pt x="1275547" y="3018460"/>
                  <a:pt x="1275547" y="3018698"/>
                </a:cubicBezTo>
                <a:cubicBezTo>
                  <a:pt x="1275783" y="3018460"/>
                  <a:pt x="1275783" y="3018222"/>
                  <a:pt x="1275783" y="3017984"/>
                </a:cubicBezTo>
                <a:lnTo>
                  <a:pt x="1275782" y="3017984"/>
                </a:lnTo>
                <a:lnTo>
                  <a:pt x="1275547" y="3018695"/>
                </a:lnTo>
                <a:lnTo>
                  <a:pt x="1275078" y="3017984"/>
                </a:lnTo>
                <a:close/>
                <a:moveTo>
                  <a:pt x="1358486" y="3009867"/>
                </a:moveTo>
                <a:cubicBezTo>
                  <a:pt x="1358486" y="3010106"/>
                  <a:pt x="1358722" y="3010343"/>
                  <a:pt x="1358958" y="3010583"/>
                </a:cubicBezTo>
                <a:cubicBezTo>
                  <a:pt x="1358958" y="3010343"/>
                  <a:pt x="1358958" y="3010106"/>
                  <a:pt x="1358958" y="3010106"/>
                </a:cubicBezTo>
                <a:lnTo>
                  <a:pt x="1358957" y="3010105"/>
                </a:lnTo>
                <a:lnTo>
                  <a:pt x="1358957" y="3010580"/>
                </a:lnTo>
                <a:lnTo>
                  <a:pt x="1358487" y="3009869"/>
                </a:lnTo>
                <a:close/>
                <a:moveTo>
                  <a:pt x="5290550" y="2984467"/>
                </a:moveTo>
                <a:cubicBezTo>
                  <a:pt x="5292695" y="2984542"/>
                  <a:pt x="5294767" y="2987159"/>
                  <a:pt x="5298128" y="2989547"/>
                </a:cubicBezTo>
                <a:cubicBezTo>
                  <a:pt x="5294630" y="2991874"/>
                  <a:pt x="5292547" y="2994322"/>
                  <a:pt x="5290264" y="2994534"/>
                </a:cubicBezTo>
                <a:cubicBezTo>
                  <a:pt x="5286085" y="2994913"/>
                  <a:pt x="5282053" y="2992926"/>
                  <a:pt x="5283467" y="2987891"/>
                </a:cubicBezTo>
                <a:cubicBezTo>
                  <a:pt x="5283964" y="2986124"/>
                  <a:pt x="5288131" y="2984380"/>
                  <a:pt x="5290550" y="2984467"/>
                </a:cubicBezTo>
                <a:close/>
                <a:moveTo>
                  <a:pt x="5127034" y="2959065"/>
                </a:moveTo>
                <a:cubicBezTo>
                  <a:pt x="5132627" y="2958922"/>
                  <a:pt x="5132677" y="2963946"/>
                  <a:pt x="5132379" y="2968585"/>
                </a:cubicBezTo>
                <a:cubicBezTo>
                  <a:pt x="5130581" y="2973125"/>
                  <a:pt x="5129130" y="2978980"/>
                  <a:pt x="5122209" y="2977114"/>
                </a:cubicBezTo>
                <a:cubicBezTo>
                  <a:pt x="5120250" y="2976585"/>
                  <a:pt x="5117745" y="2972239"/>
                  <a:pt x="5118117" y="2970100"/>
                </a:cubicBezTo>
                <a:cubicBezTo>
                  <a:pt x="5118960" y="2965155"/>
                  <a:pt x="5120845" y="2959220"/>
                  <a:pt x="5127034" y="2959065"/>
                </a:cubicBezTo>
                <a:close/>
                <a:moveTo>
                  <a:pt x="5292608" y="2946654"/>
                </a:moveTo>
                <a:cubicBezTo>
                  <a:pt x="5297396" y="2947765"/>
                  <a:pt x="5298314" y="2951795"/>
                  <a:pt x="5297917" y="2955980"/>
                </a:cubicBezTo>
                <a:cubicBezTo>
                  <a:pt x="5297483" y="2960546"/>
                  <a:pt x="5294382" y="2962827"/>
                  <a:pt x="5288266" y="2964067"/>
                </a:cubicBezTo>
                <a:cubicBezTo>
                  <a:pt x="5286654" y="2961450"/>
                  <a:pt x="5283106" y="2958263"/>
                  <a:pt x="5283181" y="2955149"/>
                </a:cubicBezTo>
                <a:cubicBezTo>
                  <a:pt x="5283280" y="2950245"/>
                  <a:pt x="5285760" y="2945073"/>
                  <a:pt x="5292608" y="2946654"/>
                </a:cubicBezTo>
                <a:close/>
                <a:moveTo>
                  <a:pt x="1847643" y="2896233"/>
                </a:moveTo>
                <a:lnTo>
                  <a:pt x="1847640" y="2896236"/>
                </a:lnTo>
                <a:cubicBezTo>
                  <a:pt x="1848111" y="2896236"/>
                  <a:pt x="1848582" y="2896236"/>
                  <a:pt x="1849054" y="2896236"/>
                </a:cubicBezTo>
                <a:lnTo>
                  <a:pt x="1849052" y="2896233"/>
                </a:lnTo>
                <a:close/>
                <a:moveTo>
                  <a:pt x="5021486" y="2890265"/>
                </a:moveTo>
                <a:lnTo>
                  <a:pt x="5021484" y="2890268"/>
                </a:lnTo>
                <a:cubicBezTo>
                  <a:pt x="5021484" y="2890268"/>
                  <a:pt x="5021719" y="2890268"/>
                  <a:pt x="5021719" y="2890268"/>
                </a:cubicBezTo>
                <a:lnTo>
                  <a:pt x="5021719" y="2890265"/>
                </a:lnTo>
                <a:close/>
                <a:moveTo>
                  <a:pt x="3492758" y="2851595"/>
                </a:moveTo>
                <a:lnTo>
                  <a:pt x="3492291" y="2851832"/>
                </a:lnTo>
                <a:lnTo>
                  <a:pt x="3492289" y="2851840"/>
                </a:lnTo>
                <a:cubicBezTo>
                  <a:pt x="3492525" y="2851840"/>
                  <a:pt x="3492525" y="2851600"/>
                  <a:pt x="3492761" y="2851600"/>
                </a:cubicBezTo>
                <a:close/>
                <a:moveTo>
                  <a:pt x="5206088" y="2845499"/>
                </a:moveTo>
                <a:cubicBezTo>
                  <a:pt x="5208500" y="2846544"/>
                  <a:pt x="5210404" y="2848747"/>
                  <a:pt x="5211545" y="2852325"/>
                </a:cubicBezTo>
                <a:cubicBezTo>
                  <a:pt x="5210230" y="2854023"/>
                  <a:pt x="5209437" y="2855940"/>
                  <a:pt x="5209139" y="2858074"/>
                </a:cubicBezTo>
                <a:cubicBezTo>
                  <a:pt x="5202814" y="2859395"/>
                  <a:pt x="5196922" y="2858904"/>
                  <a:pt x="5194379" y="2851993"/>
                </a:cubicBezTo>
                <a:cubicBezTo>
                  <a:pt x="5193796" y="2850372"/>
                  <a:pt x="5195892" y="2846169"/>
                  <a:pt x="5197579" y="2845616"/>
                </a:cubicBezTo>
                <a:cubicBezTo>
                  <a:pt x="5200755" y="2844566"/>
                  <a:pt x="5203676" y="2844453"/>
                  <a:pt x="5206088" y="2845499"/>
                </a:cubicBezTo>
                <a:close/>
                <a:moveTo>
                  <a:pt x="4165700" y="2843960"/>
                </a:moveTo>
                <a:lnTo>
                  <a:pt x="4165700" y="2843961"/>
                </a:lnTo>
                <a:lnTo>
                  <a:pt x="4165465" y="2845389"/>
                </a:lnTo>
                <a:lnTo>
                  <a:pt x="4164995" y="2844676"/>
                </a:lnTo>
                <a:lnTo>
                  <a:pt x="4164993" y="2844677"/>
                </a:lnTo>
                <a:cubicBezTo>
                  <a:pt x="4164993" y="2844915"/>
                  <a:pt x="4165229" y="2845155"/>
                  <a:pt x="4165465" y="2845394"/>
                </a:cubicBezTo>
                <a:cubicBezTo>
                  <a:pt x="4165465" y="2844915"/>
                  <a:pt x="4165465" y="2844439"/>
                  <a:pt x="4165700" y="2843960"/>
                </a:cubicBezTo>
                <a:close/>
                <a:moveTo>
                  <a:pt x="4101846" y="2839189"/>
                </a:moveTo>
                <a:cubicBezTo>
                  <a:pt x="4102082" y="2839427"/>
                  <a:pt x="4102082" y="2839427"/>
                  <a:pt x="4102318" y="2839665"/>
                </a:cubicBezTo>
                <a:cubicBezTo>
                  <a:pt x="4102318" y="2839665"/>
                  <a:pt x="4102318" y="2839665"/>
                  <a:pt x="4102553" y="2839665"/>
                </a:cubicBezTo>
                <a:lnTo>
                  <a:pt x="4102545" y="2839660"/>
                </a:lnTo>
                <a:lnTo>
                  <a:pt x="4102318" y="2839660"/>
                </a:lnTo>
                <a:lnTo>
                  <a:pt x="4101863" y="2839201"/>
                </a:lnTo>
                <a:close/>
                <a:moveTo>
                  <a:pt x="2251261" y="2829633"/>
                </a:moveTo>
                <a:lnTo>
                  <a:pt x="2247738" y="2832727"/>
                </a:lnTo>
                <a:lnTo>
                  <a:pt x="2247728" y="2832744"/>
                </a:lnTo>
                <a:cubicBezTo>
                  <a:pt x="2248906" y="2831787"/>
                  <a:pt x="2250084" y="2830832"/>
                  <a:pt x="2251262" y="2829638"/>
                </a:cubicBezTo>
                <a:close/>
                <a:moveTo>
                  <a:pt x="4876575" y="2807911"/>
                </a:moveTo>
                <a:lnTo>
                  <a:pt x="4869978" y="2809820"/>
                </a:lnTo>
                <a:lnTo>
                  <a:pt x="4869978" y="2809825"/>
                </a:lnTo>
                <a:cubicBezTo>
                  <a:pt x="4871627" y="2809108"/>
                  <a:pt x="4873984" y="2808392"/>
                  <a:pt x="4876575" y="2807915"/>
                </a:cubicBezTo>
                <a:close/>
                <a:moveTo>
                  <a:pt x="4924345" y="2807079"/>
                </a:moveTo>
                <a:cubicBezTo>
                  <a:pt x="4933033" y="2804545"/>
                  <a:pt x="4939754" y="2814743"/>
                  <a:pt x="4947772" y="2811473"/>
                </a:cubicBezTo>
                <a:cubicBezTo>
                  <a:pt x="4946866" y="2814810"/>
                  <a:pt x="4945962" y="2818145"/>
                  <a:pt x="4945068" y="2821481"/>
                </a:cubicBezTo>
                <a:cubicBezTo>
                  <a:pt x="4935569" y="2819385"/>
                  <a:pt x="4926069" y="2817291"/>
                  <a:pt x="4914881" y="2814828"/>
                </a:cubicBezTo>
                <a:cubicBezTo>
                  <a:pt x="4918335" y="2810183"/>
                  <a:pt x="4921450" y="2807925"/>
                  <a:pt x="4924345" y="2807079"/>
                </a:cubicBezTo>
                <a:close/>
                <a:moveTo>
                  <a:pt x="1281917" y="2756588"/>
                </a:moveTo>
                <a:lnTo>
                  <a:pt x="1281909" y="2756596"/>
                </a:lnTo>
                <a:cubicBezTo>
                  <a:pt x="1282145" y="2756596"/>
                  <a:pt x="1282380" y="2756596"/>
                  <a:pt x="1282616" y="2756596"/>
                </a:cubicBezTo>
                <a:lnTo>
                  <a:pt x="1282612" y="2756588"/>
                </a:lnTo>
                <a:close/>
                <a:moveTo>
                  <a:pt x="5151361" y="2756205"/>
                </a:moveTo>
                <a:cubicBezTo>
                  <a:pt x="5167000" y="2758454"/>
                  <a:pt x="5189759" y="2764260"/>
                  <a:pt x="5188729" y="2790100"/>
                </a:cubicBezTo>
                <a:cubicBezTo>
                  <a:pt x="5187937" y="2810516"/>
                  <a:pt x="5178088" y="2824199"/>
                  <a:pt x="5157278" y="2826066"/>
                </a:cubicBezTo>
                <a:cubicBezTo>
                  <a:pt x="5129373" y="2828571"/>
                  <a:pt x="5129136" y="2809699"/>
                  <a:pt x="5131928" y="2791002"/>
                </a:cubicBezTo>
                <a:cubicBezTo>
                  <a:pt x="5131021" y="2773966"/>
                  <a:pt x="5128925" y="2752973"/>
                  <a:pt x="5151361" y="2756205"/>
                </a:cubicBezTo>
                <a:close/>
                <a:moveTo>
                  <a:pt x="762132" y="2731045"/>
                </a:moveTo>
                <a:lnTo>
                  <a:pt x="761901" y="2731279"/>
                </a:lnTo>
                <a:lnTo>
                  <a:pt x="761895" y="2731290"/>
                </a:lnTo>
                <a:cubicBezTo>
                  <a:pt x="761895" y="2731052"/>
                  <a:pt x="762132" y="2731052"/>
                  <a:pt x="762132" y="2731052"/>
                </a:cubicBezTo>
                <a:close/>
                <a:moveTo>
                  <a:pt x="5496050" y="2730789"/>
                </a:moveTo>
                <a:cubicBezTo>
                  <a:pt x="5507669" y="2760077"/>
                  <a:pt x="5538318" y="2714416"/>
                  <a:pt x="5548661" y="2744485"/>
                </a:cubicBezTo>
                <a:cubicBezTo>
                  <a:pt x="5548885" y="2748237"/>
                  <a:pt x="5549133" y="2751990"/>
                  <a:pt x="5549367" y="2755736"/>
                </a:cubicBezTo>
                <a:cubicBezTo>
                  <a:pt x="5549055" y="2763727"/>
                  <a:pt x="5545908" y="2770629"/>
                  <a:pt x="5538391" y="2773438"/>
                </a:cubicBezTo>
                <a:cubicBezTo>
                  <a:pt x="5517432" y="2781273"/>
                  <a:pt x="5500951" y="2789175"/>
                  <a:pt x="5522007" y="2814731"/>
                </a:cubicBezTo>
                <a:cubicBezTo>
                  <a:pt x="5527751" y="2821708"/>
                  <a:pt x="5521797" y="2830230"/>
                  <a:pt x="5510563" y="2831628"/>
                </a:cubicBezTo>
                <a:cubicBezTo>
                  <a:pt x="5477634" y="2835740"/>
                  <a:pt x="5452408" y="2812940"/>
                  <a:pt x="5453212" y="2779707"/>
                </a:cubicBezTo>
                <a:cubicBezTo>
                  <a:pt x="5453387" y="2772506"/>
                  <a:pt x="5452495" y="2765115"/>
                  <a:pt x="5450907" y="2758084"/>
                </a:cubicBezTo>
                <a:cubicBezTo>
                  <a:pt x="5448822" y="2748809"/>
                  <a:pt x="5444135" y="2738351"/>
                  <a:pt x="5456524" y="2734009"/>
                </a:cubicBezTo>
                <a:cubicBezTo>
                  <a:pt x="5467130" y="2730285"/>
                  <a:pt x="5473230" y="2735700"/>
                  <a:pt x="5472908" y="2747861"/>
                </a:cubicBezTo>
                <a:cubicBezTo>
                  <a:pt x="5472860" y="2749198"/>
                  <a:pt x="5480957" y="2755893"/>
                  <a:pt x="5483870" y="2746709"/>
                </a:cubicBezTo>
                <a:cubicBezTo>
                  <a:pt x="5484167" y="2745800"/>
                  <a:pt x="5483700" y="2744643"/>
                  <a:pt x="5483539" y="2743614"/>
                </a:cubicBezTo>
                <a:cubicBezTo>
                  <a:pt x="5481839" y="2732948"/>
                  <a:pt x="5495455" y="2729295"/>
                  <a:pt x="5496050" y="2730789"/>
                </a:cubicBezTo>
                <a:close/>
                <a:moveTo>
                  <a:pt x="410990" y="2730472"/>
                </a:moveTo>
                <a:cubicBezTo>
                  <a:pt x="413138" y="2730417"/>
                  <a:pt x="414895" y="2731456"/>
                  <a:pt x="415536" y="2735329"/>
                </a:cubicBezTo>
                <a:cubicBezTo>
                  <a:pt x="417008" y="2744179"/>
                  <a:pt x="414100" y="2751031"/>
                  <a:pt x="403688" y="2751974"/>
                </a:cubicBezTo>
                <a:cubicBezTo>
                  <a:pt x="403307" y="2754160"/>
                  <a:pt x="402931" y="2756351"/>
                  <a:pt x="402547" y="2758534"/>
                </a:cubicBezTo>
                <a:cubicBezTo>
                  <a:pt x="388083" y="2750876"/>
                  <a:pt x="375054" y="2782210"/>
                  <a:pt x="369064" y="2766370"/>
                </a:cubicBezTo>
                <a:cubicBezTo>
                  <a:pt x="363787" y="2752426"/>
                  <a:pt x="386869" y="2742931"/>
                  <a:pt x="402805" y="2738118"/>
                </a:cubicBezTo>
                <a:cubicBezTo>
                  <a:pt x="403005" y="2736098"/>
                  <a:pt x="403434" y="2734117"/>
                  <a:pt x="404091" y="2732182"/>
                </a:cubicBezTo>
                <a:cubicBezTo>
                  <a:pt x="406299" y="2731678"/>
                  <a:pt x="408842" y="2730529"/>
                  <a:pt x="410990" y="2730472"/>
                </a:cubicBezTo>
                <a:close/>
                <a:moveTo>
                  <a:pt x="3873292" y="2718398"/>
                </a:moveTo>
                <a:cubicBezTo>
                  <a:pt x="3873292" y="2718638"/>
                  <a:pt x="3873528" y="2718877"/>
                  <a:pt x="3873528" y="2719114"/>
                </a:cubicBezTo>
                <a:cubicBezTo>
                  <a:pt x="3873528" y="2719114"/>
                  <a:pt x="3873763" y="2719114"/>
                  <a:pt x="3873763" y="2718877"/>
                </a:cubicBezTo>
                <a:lnTo>
                  <a:pt x="3873760" y="2718874"/>
                </a:lnTo>
                <a:lnTo>
                  <a:pt x="3873528" y="2719109"/>
                </a:lnTo>
                <a:lnTo>
                  <a:pt x="3873294" y="2718400"/>
                </a:lnTo>
                <a:close/>
                <a:moveTo>
                  <a:pt x="1728176" y="2711235"/>
                </a:moveTo>
                <a:lnTo>
                  <a:pt x="1727003" y="2712185"/>
                </a:lnTo>
                <a:lnTo>
                  <a:pt x="1727001" y="2712192"/>
                </a:lnTo>
                <a:cubicBezTo>
                  <a:pt x="1727472" y="2711953"/>
                  <a:pt x="1727708" y="2711474"/>
                  <a:pt x="1728179" y="2711236"/>
                </a:cubicBezTo>
                <a:close/>
                <a:moveTo>
                  <a:pt x="5039776" y="2705069"/>
                </a:moveTo>
                <a:cubicBezTo>
                  <a:pt x="5039453" y="2706899"/>
                  <a:pt x="5039503" y="2708719"/>
                  <a:pt x="5039912" y="2710522"/>
                </a:cubicBezTo>
                <a:cubicBezTo>
                  <a:pt x="5037741" y="2712605"/>
                  <a:pt x="5035645" y="2716327"/>
                  <a:pt x="5033364" y="2716444"/>
                </a:cubicBezTo>
                <a:cubicBezTo>
                  <a:pt x="5027175" y="2716774"/>
                  <a:pt x="5029991" y="2734285"/>
                  <a:pt x="5019746" y="2723940"/>
                </a:cubicBezTo>
                <a:cubicBezTo>
                  <a:pt x="5012217" y="2716332"/>
                  <a:pt x="5019224" y="2710795"/>
                  <a:pt x="5025562" y="2707490"/>
                </a:cubicBezTo>
                <a:cubicBezTo>
                  <a:pt x="5029617" y="2705374"/>
                  <a:pt x="5035000" y="2705791"/>
                  <a:pt x="5039776" y="2705069"/>
                </a:cubicBezTo>
                <a:close/>
                <a:moveTo>
                  <a:pt x="3886250" y="2688077"/>
                </a:moveTo>
                <a:lnTo>
                  <a:pt x="3886251" y="2688080"/>
                </a:lnTo>
                <a:cubicBezTo>
                  <a:pt x="3886722" y="2688080"/>
                  <a:pt x="3886958" y="2688318"/>
                  <a:pt x="3887194" y="2688318"/>
                </a:cubicBezTo>
                <a:lnTo>
                  <a:pt x="3887192" y="2688316"/>
                </a:lnTo>
                <a:close/>
                <a:moveTo>
                  <a:pt x="1128291" y="2686173"/>
                </a:moveTo>
                <a:cubicBezTo>
                  <a:pt x="1128762" y="2686649"/>
                  <a:pt x="1129233" y="2686890"/>
                  <a:pt x="1129704" y="2687127"/>
                </a:cubicBezTo>
                <a:lnTo>
                  <a:pt x="1129704" y="2687123"/>
                </a:lnTo>
                <a:lnTo>
                  <a:pt x="1128299" y="2686174"/>
                </a:lnTo>
                <a:close/>
                <a:moveTo>
                  <a:pt x="4880104" y="2645115"/>
                </a:moveTo>
                <a:lnTo>
                  <a:pt x="4877753" y="2647735"/>
                </a:lnTo>
                <a:lnTo>
                  <a:pt x="4870448" y="2657046"/>
                </a:lnTo>
                <a:lnTo>
                  <a:pt x="4870449" y="2657051"/>
                </a:lnTo>
                <a:cubicBezTo>
                  <a:pt x="4872806" y="2653948"/>
                  <a:pt x="4875162" y="2650843"/>
                  <a:pt x="4877754" y="2647740"/>
                </a:cubicBezTo>
                <a:cubicBezTo>
                  <a:pt x="4878460" y="2646786"/>
                  <a:pt x="4879403" y="2646069"/>
                  <a:pt x="4880110" y="2645115"/>
                </a:cubicBezTo>
                <a:close/>
                <a:moveTo>
                  <a:pt x="5058343" y="2641573"/>
                </a:moveTo>
                <a:cubicBezTo>
                  <a:pt x="5061828" y="2656544"/>
                  <a:pt x="5057847" y="2665002"/>
                  <a:pt x="5047899" y="2670664"/>
                </a:cubicBezTo>
                <a:cubicBezTo>
                  <a:pt x="5047006" y="2671172"/>
                  <a:pt x="5043434" y="2669269"/>
                  <a:pt x="5042988" y="2667886"/>
                </a:cubicBezTo>
                <a:cubicBezTo>
                  <a:pt x="5038870" y="2655106"/>
                  <a:pt x="5046733" y="2648724"/>
                  <a:pt x="5058343" y="2641573"/>
                </a:cubicBezTo>
                <a:close/>
                <a:moveTo>
                  <a:pt x="1524127" y="2629835"/>
                </a:moveTo>
                <a:lnTo>
                  <a:pt x="1523894" y="2630311"/>
                </a:lnTo>
                <a:lnTo>
                  <a:pt x="1523894" y="2630315"/>
                </a:lnTo>
                <a:cubicBezTo>
                  <a:pt x="1523894" y="2630315"/>
                  <a:pt x="1524129" y="2630075"/>
                  <a:pt x="1524129" y="2629836"/>
                </a:cubicBezTo>
                <a:close/>
                <a:moveTo>
                  <a:pt x="927063" y="2629596"/>
                </a:moveTo>
                <a:lnTo>
                  <a:pt x="925420" y="2631498"/>
                </a:lnTo>
                <a:lnTo>
                  <a:pt x="925418" y="2631507"/>
                </a:lnTo>
                <a:cubicBezTo>
                  <a:pt x="926125" y="2630792"/>
                  <a:pt x="926596" y="2630315"/>
                  <a:pt x="927068" y="2629599"/>
                </a:cubicBezTo>
                <a:close/>
                <a:moveTo>
                  <a:pt x="5073980" y="2603474"/>
                </a:moveTo>
                <a:cubicBezTo>
                  <a:pt x="5076162" y="2603371"/>
                  <a:pt x="5080578" y="2606621"/>
                  <a:pt x="5080479" y="2608077"/>
                </a:cubicBezTo>
                <a:cubicBezTo>
                  <a:pt x="5079610" y="2620343"/>
                  <a:pt x="5069812" y="2623375"/>
                  <a:pt x="5054581" y="2629818"/>
                </a:cubicBezTo>
                <a:cubicBezTo>
                  <a:pt x="5059406" y="2614166"/>
                  <a:pt x="5061006" y="2604128"/>
                  <a:pt x="5073980" y="2603474"/>
                </a:cubicBezTo>
                <a:close/>
                <a:moveTo>
                  <a:pt x="5226079" y="2565377"/>
                </a:moveTo>
                <a:cubicBezTo>
                  <a:pt x="5234117" y="2565624"/>
                  <a:pt x="5237094" y="2570882"/>
                  <a:pt x="5238074" y="2577347"/>
                </a:cubicBezTo>
                <a:cubicBezTo>
                  <a:pt x="5239177" y="2584641"/>
                  <a:pt x="5239574" y="2593221"/>
                  <a:pt x="5230941" y="2595601"/>
                </a:cubicBezTo>
                <a:cubicBezTo>
                  <a:pt x="5222880" y="2597811"/>
                  <a:pt x="5220696" y="2590193"/>
                  <a:pt x="5220375" y="2584048"/>
                </a:cubicBezTo>
                <a:cubicBezTo>
                  <a:pt x="5220027" y="2577410"/>
                  <a:pt x="5217224" y="2569318"/>
                  <a:pt x="5226079" y="2565377"/>
                </a:cubicBezTo>
                <a:close/>
                <a:moveTo>
                  <a:pt x="3924186" y="2560368"/>
                </a:moveTo>
                <a:lnTo>
                  <a:pt x="3924186" y="2560377"/>
                </a:lnTo>
                <a:cubicBezTo>
                  <a:pt x="3924186" y="2560377"/>
                  <a:pt x="3924422" y="2560377"/>
                  <a:pt x="3924658" y="2560377"/>
                </a:cubicBezTo>
                <a:lnTo>
                  <a:pt x="3924649" y="2560368"/>
                </a:lnTo>
                <a:close/>
                <a:moveTo>
                  <a:pt x="3898739" y="2553450"/>
                </a:moveTo>
                <a:cubicBezTo>
                  <a:pt x="3898975" y="2553689"/>
                  <a:pt x="3898975" y="2553689"/>
                  <a:pt x="3898975" y="2553928"/>
                </a:cubicBezTo>
                <a:cubicBezTo>
                  <a:pt x="3899210" y="2553928"/>
                  <a:pt x="3899446" y="2553928"/>
                  <a:pt x="3899682" y="2553928"/>
                </a:cubicBezTo>
                <a:lnTo>
                  <a:pt x="3899670" y="2553921"/>
                </a:lnTo>
                <a:lnTo>
                  <a:pt x="3898975" y="2553921"/>
                </a:lnTo>
                <a:lnTo>
                  <a:pt x="3898742" y="2553451"/>
                </a:lnTo>
                <a:close/>
                <a:moveTo>
                  <a:pt x="3708120" y="2553450"/>
                </a:moveTo>
                <a:lnTo>
                  <a:pt x="3708118" y="2553451"/>
                </a:lnTo>
                <a:lnTo>
                  <a:pt x="3707884" y="2554400"/>
                </a:lnTo>
                <a:lnTo>
                  <a:pt x="3707417" y="2554164"/>
                </a:lnTo>
                <a:lnTo>
                  <a:pt x="3707413" y="2554167"/>
                </a:lnTo>
                <a:cubicBezTo>
                  <a:pt x="3707413" y="2554167"/>
                  <a:pt x="3707649" y="2554406"/>
                  <a:pt x="3707884" y="2554406"/>
                </a:cubicBezTo>
                <a:cubicBezTo>
                  <a:pt x="3708120" y="2554167"/>
                  <a:pt x="3708120" y="2553689"/>
                  <a:pt x="3708120" y="2553450"/>
                </a:cubicBezTo>
                <a:close/>
                <a:moveTo>
                  <a:pt x="5134204" y="2552774"/>
                </a:moveTo>
                <a:cubicBezTo>
                  <a:pt x="5135792" y="2552941"/>
                  <a:pt x="5138644" y="2560087"/>
                  <a:pt x="5137578" y="2562603"/>
                </a:cubicBezTo>
                <a:cubicBezTo>
                  <a:pt x="5133360" y="2572586"/>
                  <a:pt x="5125373" y="2568972"/>
                  <a:pt x="5118080" y="2566938"/>
                </a:cubicBezTo>
                <a:cubicBezTo>
                  <a:pt x="5121082" y="2559442"/>
                  <a:pt x="5124269" y="2551715"/>
                  <a:pt x="5134204" y="2552774"/>
                </a:cubicBezTo>
                <a:close/>
                <a:moveTo>
                  <a:pt x="5093399" y="2552677"/>
                </a:moveTo>
                <a:cubicBezTo>
                  <a:pt x="5102639" y="2559219"/>
                  <a:pt x="5108258" y="2563196"/>
                  <a:pt x="5113777" y="2567095"/>
                </a:cubicBezTo>
                <a:cubicBezTo>
                  <a:pt x="5111607" y="2576174"/>
                  <a:pt x="5113120" y="2592015"/>
                  <a:pt x="5098881" y="2586803"/>
                </a:cubicBezTo>
                <a:cubicBezTo>
                  <a:pt x="5085399" y="2581872"/>
                  <a:pt x="5098956" y="2567059"/>
                  <a:pt x="5093399" y="2552677"/>
                </a:cubicBezTo>
                <a:close/>
                <a:moveTo>
                  <a:pt x="1472999" y="2540798"/>
                </a:moveTo>
                <a:cubicBezTo>
                  <a:pt x="1472999" y="2541037"/>
                  <a:pt x="1473235" y="2541514"/>
                  <a:pt x="1473235" y="2541992"/>
                </a:cubicBezTo>
                <a:cubicBezTo>
                  <a:pt x="1473470" y="2541753"/>
                  <a:pt x="1473470" y="2541274"/>
                  <a:pt x="1473706" y="2541037"/>
                </a:cubicBezTo>
                <a:lnTo>
                  <a:pt x="1473703" y="2541035"/>
                </a:lnTo>
                <a:lnTo>
                  <a:pt x="1473235" y="2541985"/>
                </a:lnTo>
                <a:lnTo>
                  <a:pt x="1473000" y="2540798"/>
                </a:lnTo>
                <a:close/>
                <a:moveTo>
                  <a:pt x="5143692" y="2539974"/>
                </a:moveTo>
                <a:cubicBezTo>
                  <a:pt x="5143667" y="2540063"/>
                  <a:pt x="5143680" y="2540105"/>
                  <a:pt x="5143667" y="2540187"/>
                </a:cubicBezTo>
                <a:cubicBezTo>
                  <a:pt x="5143605" y="2540155"/>
                  <a:pt x="5143543" y="2540138"/>
                  <a:pt x="5143481" y="2540105"/>
                </a:cubicBezTo>
                <a:cubicBezTo>
                  <a:pt x="5143481" y="2540105"/>
                  <a:pt x="5143692" y="2539974"/>
                  <a:pt x="5143692" y="2539974"/>
                </a:cubicBezTo>
                <a:close/>
                <a:moveTo>
                  <a:pt x="5131592" y="2539974"/>
                </a:moveTo>
                <a:cubicBezTo>
                  <a:pt x="5137570" y="2543022"/>
                  <a:pt x="5145334" y="2543180"/>
                  <a:pt x="5147454" y="2552392"/>
                </a:cubicBezTo>
                <a:cubicBezTo>
                  <a:pt x="5141042" y="2550018"/>
                  <a:pt x="5127312" y="2559156"/>
                  <a:pt x="5131592" y="2539974"/>
                </a:cubicBezTo>
                <a:close/>
                <a:moveTo>
                  <a:pt x="1995363" y="2527190"/>
                </a:moveTo>
                <a:lnTo>
                  <a:pt x="1993727" y="2527901"/>
                </a:lnTo>
                <a:lnTo>
                  <a:pt x="1993726" y="2527904"/>
                </a:lnTo>
                <a:cubicBezTo>
                  <a:pt x="1994433" y="2527666"/>
                  <a:pt x="1994904" y="2527429"/>
                  <a:pt x="1995376" y="2527192"/>
                </a:cubicBezTo>
                <a:close/>
                <a:moveTo>
                  <a:pt x="1015426" y="2508809"/>
                </a:moveTo>
                <a:lnTo>
                  <a:pt x="1015426" y="2509280"/>
                </a:lnTo>
                <a:lnTo>
                  <a:pt x="1015193" y="2509044"/>
                </a:lnTo>
                <a:lnTo>
                  <a:pt x="1015191" y="2509047"/>
                </a:lnTo>
                <a:cubicBezTo>
                  <a:pt x="1015191" y="2509047"/>
                  <a:pt x="1015427" y="2509286"/>
                  <a:pt x="1015427" y="2509286"/>
                </a:cubicBezTo>
                <a:cubicBezTo>
                  <a:pt x="1015427" y="2509286"/>
                  <a:pt x="1015427" y="2509047"/>
                  <a:pt x="1015427" y="2508809"/>
                </a:cubicBezTo>
                <a:close/>
                <a:moveTo>
                  <a:pt x="970187" y="2502124"/>
                </a:moveTo>
                <a:cubicBezTo>
                  <a:pt x="970658" y="2502363"/>
                  <a:pt x="970894" y="2502601"/>
                  <a:pt x="971129" y="2503077"/>
                </a:cubicBezTo>
                <a:cubicBezTo>
                  <a:pt x="971365" y="2503077"/>
                  <a:pt x="971601" y="2503077"/>
                  <a:pt x="971836" y="2503077"/>
                </a:cubicBezTo>
                <a:lnTo>
                  <a:pt x="971827" y="2503073"/>
                </a:lnTo>
                <a:lnTo>
                  <a:pt x="971129" y="2503073"/>
                </a:lnTo>
                <a:lnTo>
                  <a:pt x="970199" y="2502132"/>
                </a:lnTo>
                <a:close/>
                <a:moveTo>
                  <a:pt x="2032131" y="2489234"/>
                </a:moveTo>
                <a:lnTo>
                  <a:pt x="2031897" y="2489942"/>
                </a:lnTo>
                <a:lnTo>
                  <a:pt x="2031897" y="2489949"/>
                </a:lnTo>
                <a:cubicBezTo>
                  <a:pt x="2031897" y="2489710"/>
                  <a:pt x="2032133" y="2489473"/>
                  <a:pt x="2032133" y="2489234"/>
                </a:cubicBezTo>
                <a:close/>
                <a:moveTo>
                  <a:pt x="664653" y="2489174"/>
                </a:moveTo>
                <a:cubicBezTo>
                  <a:pt x="679730" y="2513056"/>
                  <a:pt x="661314" y="2523602"/>
                  <a:pt x="647862" y="2535304"/>
                </a:cubicBezTo>
                <a:cubicBezTo>
                  <a:pt x="644099" y="2538579"/>
                  <a:pt x="639811" y="2534251"/>
                  <a:pt x="637444" y="2531063"/>
                </a:cubicBezTo>
                <a:cubicBezTo>
                  <a:pt x="634027" y="2526468"/>
                  <a:pt x="634051" y="2521327"/>
                  <a:pt x="638317" y="2516840"/>
                </a:cubicBezTo>
                <a:cubicBezTo>
                  <a:pt x="646713" y="2508010"/>
                  <a:pt x="655125" y="2499182"/>
                  <a:pt x="664653" y="2489174"/>
                </a:cubicBezTo>
                <a:close/>
                <a:moveTo>
                  <a:pt x="4862909" y="2451039"/>
                </a:moveTo>
                <a:cubicBezTo>
                  <a:pt x="4863145" y="2451278"/>
                  <a:pt x="4863381" y="2451753"/>
                  <a:pt x="4863616" y="2451992"/>
                </a:cubicBezTo>
                <a:lnTo>
                  <a:pt x="4863616" y="2451987"/>
                </a:lnTo>
                <a:lnTo>
                  <a:pt x="4862914" y="2451039"/>
                </a:lnTo>
                <a:close/>
                <a:moveTo>
                  <a:pt x="995163" y="2432183"/>
                </a:moveTo>
                <a:cubicBezTo>
                  <a:pt x="995163" y="2432422"/>
                  <a:pt x="995163" y="2432422"/>
                  <a:pt x="995399" y="2432422"/>
                </a:cubicBezTo>
                <a:cubicBezTo>
                  <a:pt x="995399" y="2432422"/>
                  <a:pt x="995399" y="2432422"/>
                  <a:pt x="995399" y="2432183"/>
                </a:cubicBezTo>
                <a:lnTo>
                  <a:pt x="995398" y="2432183"/>
                </a:lnTo>
                <a:lnTo>
                  <a:pt x="995398" y="2432416"/>
                </a:lnTo>
                <a:lnTo>
                  <a:pt x="995167" y="2432183"/>
                </a:lnTo>
                <a:close/>
                <a:moveTo>
                  <a:pt x="1288978" y="2420716"/>
                </a:moveTo>
                <a:lnTo>
                  <a:pt x="1288978" y="2420724"/>
                </a:lnTo>
                <a:cubicBezTo>
                  <a:pt x="1289213" y="2420724"/>
                  <a:pt x="1289213" y="2420724"/>
                  <a:pt x="1289449" y="2420724"/>
                </a:cubicBezTo>
                <a:lnTo>
                  <a:pt x="1289446" y="2420716"/>
                </a:lnTo>
                <a:close/>
                <a:moveTo>
                  <a:pt x="4058727" y="2419527"/>
                </a:moveTo>
                <a:cubicBezTo>
                  <a:pt x="4058727" y="2419766"/>
                  <a:pt x="4058727" y="2420008"/>
                  <a:pt x="4058963" y="2420249"/>
                </a:cubicBezTo>
                <a:cubicBezTo>
                  <a:pt x="4058963" y="2420008"/>
                  <a:pt x="4058963" y="2419766"/>
                  <a:pt x="4058963" y="2419527"/>
                </a:cubicBezTo>
                <a:lnTo>
                  <a:pt x="4058962" y="2419527"/>
                </a:lnTo>
                <a:lnTo>
                  <a:pt x="4058962" y="2420241"/>
                </a:lnTo>
                <a:lnTo>
                  <a:pt x="4058727" y="2419527"/>
                </a:lnTo>
                <a:close/>
                <a:moveTo>
                  <a:pt x="4032328" y="2414040"/>
                </a:moveTo>
                <a:lnTo>
                  <a:pt x="4031866" y="2414274"/>
                </a:lnTo>
                <a:lnTo>
                  <a:pt x="4031866" y="2414279"/>
                </a:lnTo>
                <a:cubicBezTo>
                  <a:pt x="4032102" y="2414279"/>
                  <a:pt x="4032102" y="2414279"/>
                  <a:pt x="4032337" y="2414040"/>
                </a:cubicBezTo>
                <a:close/>
                <a:moveTo>
                  <a:pt x="4031863" y="2414037"/>
                </a:moveTo>
                <a:lnTo>
                  <a:pt x="4031631" y="2414274"/>
                </a:lnTo>
                <a:lnTo>
                  <a:pt x="4031631" y="2414279"/>
                </a:lnTo>
                <a:lnTo>
                  <a:pt x="4031866" y="2414040"/>
                </a:lnTo>
                <a:close/>
                <a:moveTo>
                  <a:pt x="4947540" y="2400294"/>
                </a:moveTo>
                <a:cubicBezTo>
                  <a:pt x="4950157" y="2400417"/>
                  <a:pt x="4952687" y="2402453"/>
                  <a:pt x="4955254" y="2403607"/>
                </a:cubicBezTo>
                <a:cubicBezTo>
                  <a:pt x="4949226" y="2407029"/>
                  <a:pt x="4952575" y="2417959"/>
                  <a:pt x="4943174" y="2418678"/>
                </a:cubicBezTo>
                <a:cubicBezTo>
                  <a:pt x="4943026" y="2416507"/>
                  <a:pt x="4942281" y="2414556"/>
                  <a:pt x="4940967" y="2412823"/>
                </a:cubicBezTo>
                <a:cubicBezTo>
                  <a:pt x="4941078" y="2407516"/>
                  <a:pt x="4936998" y="2399811"/>
                  <a:pt x="4947540" y="2400294"/>
                </a:cubicBezTo>
                <a:close/>
                <a:moveTo>
                  <a:pt x="3949875" y="2376557"/>
                </a:moveTo>
                <a:lnTo>
                  <a:pt x="3949869" y="2376561"/>
                </a:lnTo>
                <a:cubicBezTo>
                  <a:pt x="3950341" y="2376800"/>
                  <a:pt x="3950576" y="2377278"/>
                  <a:pt x="3951048" y="2377514"/>
                </a:cubicBezTo>
                <a:lnTo>
                  <a:pt x="3951048" y="2377509"/>
                </a:lnTo>
                <a:close/>
                <a:moveTo>
                  <a:pt x="4835341" y="2361526"/>
                </a:moveTo>
                <a:cubicBezTo>
                  <a:pt x="4835577" y="2361767"/>
                  <a:pt x="4835577" y="2362006"/>
                  <a:pt x="4835577" y="2362006"/>
                </a:cubicBezTo>
                <a:cubicBezTo>
                  <a:pt x="4835813" y="2362006"/>
                  <a:pt x="4835813" y="2361767"/>
                  <a:pt x="4836048" y="2361526"/>
                </a:cubicBezTo>
                <a:lnTo>
                  <a:pt x="4836038" y="2361526"/>
                </a:lnTo>
                <a:lnTo>
                  <a:pt x="4835577" y="2361995"/>
                </a:lnTo>
                <a:lnTo>
                  <a:pt x="4835346" y="2361526"/>
                </a:lnTo>
                <a:close/>
                <a:moveTo>
                  <a:pt x="834279" y="2349475"/>
                </a:moveTo>
                <a:cubicBezTo>
                  <a:pt x="833670" y="2353586"/>
                  <a:pt x="834117" y="2359463"/>
                  <a:pt x="831861" y="2360812"/>
                </a:cubicBezTo>
                <a:cubicBezTo>
                  <a:pt x="781762" y="2390797"/>
                  <a:pt x="772895" y="2448390"/>
                  <a:pt x="742585" y="2492400"/>
                </a:cubicBezTo>
                <a:cubicBezTo>
                  <a:pt x="730587" y="2478771"/>
                  <a:pt x="722207" y="2460500"/>
                  <a:pt x="702022" y="2455620"/>
                </a:cubicBezTo>
                <a:lnTo>
                  <a:pt x="702022" y="2455626"/>
                </a:lnTo>
                <a:cubicBezTo>
                  <a:pt x="702022" y="2455620"/>
                  <a:pt x="702014" y="2455612"/>
                  <a:pt x="702014" y="2455600"/>
                </a:cubicBezTo>
                <a:cubicBezTo>
                  <a:pt x="701476" y="2454408"/>
                  <a:pt x="701277" y="2453331"/>
                  <a:pt x="701218" y="2452300"/>
                </a:cubicBezTo>
                <a:cubicBezTo>
                  <a:pt x="694269" y="2423342"/>
                  <a:pt x="698437" y="2419283"/>
                  <a:pt x="739344" y="2406950"/>
                </a:cubicBezTo>
                <a:cubicBezTo>
                  <a:pt x="752153" y="2405560"/>
                  <a:pt x="761837" y="2397409"/>
                  <a:pt x="766815" y="2387403"/>
                </a:cubicBezTo>
                <a:cubicBezTo>
                  <a:pt x="781055" y="2358806"/>
                  <a:pt x="809699" y="2358220"/>
                  <a:pt x="834279" y="2349475"/>
                </a:cubicBezTo>
                <a:close/>
                <a:moveTo>
                  <a:pt x="825564" y="2349475"/>
                </a:moveTo>
                <a:lnTo>
                  <a:pt x="825570" y="2349480"/>
                </a:lnTo>
                <a:cubicBezTo>
                  <a:pt x="825738" y="2349480"/>
                  <a:pt x="825899" y="2349486"/>
                  <a:pt x="826060" y="2349486"/>
                </a:cubicBezTo>
                <a:cubicBezTo>
                  <a:pt x="826079" y="2349623"/>
                  <a:pt x="826141" y="2349759"/>
                  <a:pt x="826147" y="2349905"/>
                </a:cubicBezTo>
                <a:cubicBezTo>
                  <a:pt x="826147" y="2349905"/>
                  <a:pt x="826153" y="2349909"/>
                  <a:pt x="826153" y="2349909"/>
                </a:cubicBezTo>
                <a:cubicBezTo>
                  <a:pt x="825936" y="2349992"/>
                  <a:pt x="825707" y="2350046"/>
                  <a:pt x="825490" y="2350120"/>
                </a:cubicBezTo>
                <a:cubicBezTo>
                  <a:pt x="825521" y="2349922"/>
                  <a:pt x="825527" y="2349678"/>
                  <a:pt x="825564" y="2349486"/>
                </a:cubicBezTo>
                <a:lnTo>
                  <a:pt x="825558" y="2349480"/>
                </a:lnTo>
                <a:lnTo>
                  <a:pt x="825564" y="2349480"/>
                </a:lnTo>
                <a:close/>
                <a:moveTo>
                  <a:pt x="4248165" y="2342898"/>
                </a:moveTo>
                <a:lnTo>
                  <a:pt x="4247697" y="2343137"/>
                </a:lnTo>
                <a:lnTo>
                  <a:pt x="4247697" y="2343140"/>
                </a:lnTo>
                <a:cubicBezTo>
                  <a:pt x="4247933" y="2342900"/>
                  <a:pt x="4247933" y="2342900"/>
                  <a:pt x="4248168" y="2342900"/>
                </a:cubicBezTo>
                <a:close/>
                <a:moveTo>
                  <a:pt x="3987322" y="2338128"/>
                </a:moveTo>
                <a:lnTo>
                  <a:pt x="3985519" y="2339271"/>
                </a:lnTo>
                <a:lnTo>
                  <a:pt x="3985448" y="2339320"/>
                </a:lnTo>
                <a:cubicBezTo>
                  <a:pt x="3986155" y="2339082"/>
                  <a:pt x="3986627" y="2338843"/>
                  <a:pt x="3987333" y="2338128"/>
                </a:cubicBezTo>
                <a:close/>
                <a:moveTo>
                  <a:pt x="3632478" y="2337169"/>
                </a:moveTo>
                <a:lnTo>
                  <a:pt x="3632014" y="2337406"/>
                </a:lnTo>
                <a:lnTo>
                  <a:pt x="3632014" y="2337413"/>
                </a:lnTo>
                <a:cubicBezTo>
                  <a:pt x="3632249" y="2337413"/>
                  <a:pt x="3632249" y="2337174"/>
                  <a:pt x="3632485" y="2337174"/>
                </a:cubicBezTo>
                <a:close/>
                <a:moveTo>
                  <a:pt x="4944841" y="2336776"/>
                </a:moveTo>
                <a:cubicBezTo>
                  <a:pt x="4949655" y="2350576"/>
                  <a:pt x="4949605" y="2362472"/>
                  <a:pt x="4943823" y="2379228"/>
                </a:cubicBezTo>
                <a:cubicBezTo>
                  <a:pt x="4938599" y="2361566"/>
                  <a:pt x="4939331" y="2349971"/>
                  <a:pt x="4944841" y="2336776"/>
                </a:cubicBezTo>
                <a:close/>
                <a:moveTo>
                  <a:pt x="4654553" y="2324234"/>
                </a:moveTo>
                <a:cubicBezTo>
                  <a:pt x="4660681" y="2323105"/>
                  <a:pt x="4660234" y="2328210"/>
                  <a:pt x="4661797" y="2331473"/>
                </a:cubicBezTo>
                <a:cubicBezTo>
                  <a:pt x="4660892" y="2334872"/>
                  <a:pt x="4662517" y="2340657"/>
                  <a:pt x="4657072" y="2339914"/>
                </a:cubicBezTo>
                <a:cubicBezTo>
                  <a:pt x="4653958" y="2339485"/>
                  <a:pt x="4650435" y="2335350"/>
                  <a:pt x="4648860" y="2332044"/>
                </a:cubicBezTo>
                <a:cubicBezTo>
                  <a:pt x="4646689" y="2327464"/>
                  <a:pt x="4650026" y="2325068"/>
                  <a:pt x="4654553" y="2324234"/>
                </a:cubicBezTo>
                <a:close/>
                <a:moveTo>
                  <a:pt x="4616314" y="2324078"/>
                </a:moveTo>
                <a:cubicBezTo>
                  <a:pt x="4621511" y="2324333"/>
                  <a:pt x="4621784" y="2328880"/>
                  <a:pt x="4621697" y="2333085"/>
                </a:cubicBezTo>
                <a:cubicBezTo>
                  <a:pt x="4620791" y="2335619"/>
                  <a:pt x="4620953" y="2339568"/>
                  <a:pt x="4616537" y="2338087"/>
                </a:cubicBezTo>
                <a:cubicBezTo>
                  <a:pt x="4612469" y="2336722"/>
                  <a:pt x="4608971" y="2333951"/>
                  <a:pt x="4610410" y="2329218"/>
                </a:cubicBezTo>
                <a:cubicBezTo>
                  <a:pt x="4611092" y="2327010"/>
                  <a:pt x="4614354" y="2323979"/>
                  <a:pt x="4616314" y="2324078"/>
                </a:cubicBezTo>
                <a:close/>
                <a:moveTo>
                  <a:pt x="4025033" y="2322611"/>
                </a:moveTo>
                <a:lnTo>
                  <a:pt x="4025269" y="2323565"/>
                </a:lnTo>
                <a:cubicBezTo>
                  <a:pt x="4025504" y="2323327"/>
                  <a:pt x="4025976" y="2323327"/>
                  <a:pt x="4026211" y="2323089"/>
                </a:cubicBezTo>
                <a:lnTo>
                  <a:pt x="4026202" y="2323087"/>
                </a:lnTo>
                <a:lnTo>
                  <a:pt x="4025268" y="2323559"/>
                </a:lnTo>
                <a:lnTo>
                  <a:pt x="4025033" y="2322611"/>
                </a:lnTo>
                <a:close/>
                <a:moveTo>
                  <a:pt x="4749806" y="2312584"/>
                </a:moveTo>
                <a:lnTo>
                  <a:pt x="4749575" y="2312818"/>
                </a:lnTo>
                <a:lnTo>
                  <a:pt x="4749575" y="2312823"/>
                </a:lnTo>
                <a:cubicBezTo>
                  <a:pt x="4749575" y="2312823"/>
                  <a:pt x="4749575" y="2312584"/>
                  <a:pt x="4749810" y="2312584"/>
                </a:cubicBezTo>
                <a:close/>
                <a:moveTo>
                  <a:pt x="5060291" y="2311677"/>
                </a:moveTo>
                <a:cubicBezTo>
                  <a:pt x="5066072" y="2310144"/>
                  <a:pt x="5066915" y="2314771"/>
                  <a:pt x="5067374" y="2318654"/>
                </a:cubicBezTo>
                <a:cubicBezTo>
                  <a:pt x="5067845" y="2322534"/>
                  <a:pt x="5067920" y="2326744"/>
                  <a:pt x="5062673" y="2328455"/>
                </a:cubicBezTo>
                <a:cubicBezTo>
                  <a:pt x="5058443" y="2327977"/>
                  <a:pt x="5055541" y="2325417"/>
                  <a:pt x="5054760" y="2320979"/>
                </a:cubicBezTo>
                <a:cubicBezTo>
                  <a:pt x="5053978" y="2316508"/>
                  <a:pt x="5055752" y="2312879"/>
                  <a:pt x="5060291" y="2311677"/>
                </a:cubicBezTo>
                <a:close/>
                <a:moveTo>
                  <a:pt x="3855618" y="2304943"/>
                </a:moveTo>
                <a:lnTo>
                  <a:pt x="3855385" y="2305416"/>
                </a:lnTo>
                <a:lnTo>
                  <a:pt x="3854917" y="2305181"/>
                </a:lnTo>
                <a:lnTo>
                  <a:pt x="3854913" y="2305184"/>
                </a:lnTo>
                <a:cubicBezTo>
                  <a:pt x="3855149" y="2305184"/>
                  <a:pt x="3855149" y="2305184"/>
                  <a:pt x="3855385" y="2305421"/>
                </a:cubicBezTo>
                <a:cubicBezTo>
                  <a:pt x="3855385" y="2305184"/>
                  <a:pt x="3855620" y="2305184"/>
                  <a:pt x="3855620" y="2304943"/>
                </a:cubicBezTo>
                <a:close/>
                <a:moveTo>
                  <a:pt x="4756172" y="2293243"/>
                </a:moveTo>
                <a:cubicBezTo>
                  <a:pt x="4756172" y="2293482"/>
                  <a:pt x="4755936" y="2293721"/>
                  <a:pt x="4755936" y="2293721"/>
                </a:cubicBezTo>
                <a:cubicBezTo>
                  <a:pt x="4755936" y="2293721"/>
                  <a:pt x="4755936" y="2293482"/>
                  <a:pt x="4755701" y="2293482"/>
                </a:cubicBezTo>
                <a:lnTo>
                  <a:pt x="4755701" y="2293488"/>
                </a:lnTo>
                <a:cubicBezTo>
                  <a:pt x="4755936" y="2293488"/>
                  <a:pt x="4755936" y="2293725"/>
                  <a:pt x="4755936" y="2293725"/>
                </a:cubicBezTo>
                <a:cubicBezTo>
                  <a:pt x="4755936" y="2293725"/>
                  <a:pt x="4756172" y="2293488"/>
                  <a:pt x="4756172" y="2293249"/>
                </a:cubicBezTo>
                <a:cubicBezTo>
                  <a:pt x="4756172" y="2293249"/>
                  <a:pt x="4756408" y="2293249"/>
                  <a:pt x="4756408" y="2293249"/>
                </a:cubicBezTo>
                <a:lnTo>
                  <a:pt x="4756408" y="2293243"/>
                </a:lnTo>
                <a:cubicBezTo>
                  <a:pt x="4756408" y="2293243"/>
                  <a:pt x="4756172" y="2293243"/>
                  <a:pt x="4756172" y="2293243"/>
                </a:cubicBezTo>
                <a:close/>
                <a:moveTo>
                  <a:pt x="3802611" y="2280592"/>
                </a:moveTo>
                <a:lnTo>
                  <a:pt x="3802605" y="2280598"/>
                </a:lnTo>
                <a:cubicBezTo>
                  <a:pt x="3802841" y="2280598"/>
                  <a:pt x="3803076" y="2280598"/>
                  <a:pt x="3803312" y="2280598"/>
                </a:cubicBezTo>
                <a:lnTo>
                  <a:pt x="3803312" y="2280592"/>
                </a:lnTo>
                <a:close/>
                <a:moveTo>
                  <a:pt x="3808260" y="2276776"/>
                </a:moveTo>
                <a:lnTo>
                  <a:pt x="3808237" y="2276791"/>
                </a:lnTo>
                <a:lnTo>
                  <a:pt x="3806846" y="2277966"/>
                </a:lnTo>
                <a:cubicBezTo>
                  <a:pt x="3805904" y="2278444"/>
                  <a:pt x="3804726" y="2278922"/>
                  <a:pt x="3804019" y="2279876"/>
                </a:cubicBezTo>
                <a:lnTo>
                  <a:pt x="3803787" y="2279876"/>
                </a:lnTo>
                <a:lnTo>
                  <a:pt x="3803783" y="2279878"/>
                </a:lnTo>
                <a:cubicBezTo>
                  <a:pt x="3803783" y="2279878"/>
                  <a:pt x="3803783" y="2279878"/>
                  <a:pt x="3804019" y="2279878"/>
                </a:cubicBezTo>
                <a:cubicBezTo>
                  <a:pt x="3804726" y="2278924"/>
                  <a:pt x="3805904" y="2278447"/>
                  <a:pt x="3806846" y="2277970"/>
                </a:cubicBezTo>
                <a:cubicBezTo>
                  <a:pt x="3807317" y="2277492"/>
                  <a:pt x="3807789" y="2277016"/>
                  <a:pt x="3808260" y="2276776"/>
                </a:cubicBezTo>
                <a:close/>
                <a:moveTo>
                  <a:pt x="4838640" y="2229748"/>
                </a:moveTo>
                <a:cubicBezTo>
                  <a:pt x="4839583" y="2231421"/>
                  <a:pt x="4840525" y="2232854"/>
                  <a:pt x="4841468" y="2234521"/>
                </a:cubicBezTo>
                <a:cubicBezTo>
                  <a:pt x="4841468" y="2233092"/>
                  <a:pt x="4841468" y="2231661"/>
                  <a:pt x="4841232" y="2230227"/>
                </a:cubicBezTo>
                <a:lnTo>
                  <a:pt x="4841232" y="2230227"/>
                </a:lnTo>
                <a:lnTo>
                  <a:pt x="4841467" y="2234519"/>
                </a:lnTo>
                <a:lnTo>
                  <a:pt x="4838642" y="2229750"/>
                </a:lnTo>
                <a:close/>
                <a:moveTo>
                  <a:pt x="913043" y="2222470"/>
                </a:moveTo>
                <a:cubicBezTo>
                  <a:pt x="923654" y="2222485"/>
                  <a:pt x="934266" y="2222501"/>
                  <a:pt x="944865" y="2222509"/>
                </a:cubicBezTo>
                <a:cubicBezTo>
                  <a:pt x="946219" y="2224001"/>
                  <a:pt x="949004" y="2226435"/>
                  <a:pt x="948724" y="2226862"/>
                </a:cubicBezTo>
                <a:cubicBezTo>
                  <a:pt x="933280" y="2250525"/>
                  <a:pt x="917576" y="2274012"/>
                  <a:pt x="901904" y="2297517"/>
                </a:cubicBezTo>
                <a:cubicBezTo>
                  <a:pt x="876466" y="2301184"/>
                  <a:pt x="885545" y="2329236"/>
                  <a:pt x="871214" y="2341026"/>
                </a:cubicBezTo>
                <a:cubicBezTo>
                  <a:pt x="864526" y="2346531"/>
                  <a:pt x="861569" y="2359671"/>
                  <a:pt x="849177" y="2349326"/>
                </a:cubicBezTo>
                <a:cubicBezTo>
                  <a:pt x="845172" y="2349288"/>
                  <a:pt x="841160" y="2349251"/>
                  <a:pt x="837154" y="2349213"/>
                </a:cubicBezTo>
                <a:cubicBezTo>
                  <a:pt x="836112" y="2340530"/>
                  <a:pt x="811672" y="2332270"/>
                  <a:pt x="836779" y="2323128"/>
                </a:cubicBezTo>
                <a:cubicBezTo>
                  <a:pt x="831578" y="2307287"/>
                  <a:pt x="828762" y="2292944"/>
                  <a:pt x="853882" y="2297237"/>
                </a:cubicBezTo>
                <a:cubicBezTo>
                  <a:pt x="867526" y="2299574"/>
                  <a:pt x="875862" y="2292074"/>
                  <a:pt x="874177" y="2280274"/>
                </a:cubicBezTo>
                <a:cubicBezTo>
                  <a:pt x="870725" y="2256000"/>
                  <a:pt x="880064" y="2242870"/>
                  <a:pt x="902915" y="2236912"/>
                </a:cubicBezTo>
                <a:cubicBezTo>
                  <a:pt x="909457" y="2235206"/>
                  <a:pt x="912770" y="2229475"/>
                  <a:pt x="913043" y="2222470"/>
                </a:cubicBezTo>
                <a:close/>
                <a:moveTo>
                  <a:pt x="4111739" y="2205634"/>
                </a:moveTo>
                <a:lnTo>
                  <a:pt x="4109861" y="2205872"/>
                </a:lnTo>
                <a:lnTo>
                  <a:pt x="4109857" y="2205881"/>
                </a:lnTo>
                <a:cubicBezTo>
                  <a:pt x="4110564" y="2205881"/>
                  <a:pt x="4111036" y="2205881"/>
                  <a:pt x="4111742" y="2205641"/>
                </a:cubicBezTo>
                <a:close/>
                <a:moveTo>
                  <a:pt x="3810850" y="2186549"/>
                </a:moveTo>
                <a:lnTo>
                  <a:pt x="3810615" y="2188446"/>
                </a:lnTo>
                <a:lnTo>
                  <a:pt x="3809500" y="2186608"/>
                </a:lnTo>
                <a:lnTo>
                  <a:pt x="3809497" y="2186608"/>
                </a:lnTo>
                <a:cubicBezTo>
                  <a:pt x="3809438" y="2187445"/>
                  <a:pt x="3809791" y="2188577"/>
                  <a:pt x="3810616" y="2188459"/>
                </a:cubicBezTo>
                <a:cubicBezTo>
                  <a:pt x="3810852" y="2187744"/>
                  <a:pt x="3810852" y="2187263"/>
                  <a:pt x="3810852" y="2186549"/>
                </a:cubicBezTo>
                <a:close/>
                <a:moveTo>
                  <a:pt x="864121" y="2159783"/>
                </a:moveTo>
                <a:cubicBezTo>
                  <a:pt x="870743" y="2157849"/>
                  <a:pt x="877941" y="2159651"/>
                  <a:pt x="880786" y="2162606"/>
                </a:cubicBezTo>
                <a:cubicBezTo>
                  <a:pt x="891050" y="2173291"/>
                  <a:pt x="910200" y="2184320"/>
                  <a:pt x="901493" y="2205733"/>
                </a:cubicBezTo>
                <a:cubicBezTo>
                  <a:pt x="901624" y="2209368"/>
                  <a:pt x="901755" y="2212979"/>
                  <a:pt x="901891" y="2216599"/>
                </a:cubicBezTo>
                <a:cubicBezTo>
                  <a:pt x="901977" y="2218924"/>
                  <a:pt x="902070" y="2221247"/>
                  <a:pt x="902156" y="2223572"/>
                </a:cubicBezTo>
                <a:cubicBezTo>
                  <a:pt x="873934" y="2220390"/>
                  <a:pt x="850035" y="2198646"/>
                  <a:pt x="850909" y="2179361"/>
                </a:cubicBezTo>
                <a:cubicBezTo>
                  <a:pt x="851453" y="2167381"/>
                  <a:pt x="857499" y="2161716"/>
                  <a:pt x="864121" y="2159783"/>
                </a:cubicBezTo>
                <a:close/>
                <a:moveTo>
                  <a:pt x="4967587" y="2146279"/>
                </a:moveTo>
                <a:cubicBezTo>
                  <a:pt x="4984033" y="2163451"/>
                  <a:pt x="4980325" y="2175412"/>
                  <a:pt x="4972548" y="2187705"/>
                </a:cubicBezTo>
                <a:cubicBezTo>
                  <a:pt x="4958484" y="2176525"/>
                  <a:pt x="4970935" y="2163848"/>
                  <a:pt x="4967587" y="2146279"/>
                </a:cubicBezTo>
                <a:close/>
                <a:moveTo>
                  <a:pt x="3848318" y="2141184"/>
                </a:moveTo>
                <a:lnTo>
                  <a:pt x="3848316" y="2141190"/>
                </a:lnTo>
                <a:lnTo>
                  <a:pt x="3849494" y="2142145"/>
                </a:lnTo>
                <a:cubicBezTo>
                  <a:pt x="3849730" y="2141907"/>
                  <a:pt x="3849965" y="2141669"/>
                  <a:pt x="3849965" y="2141429"/>
                </a:cubicBezTo>
                <a:lnTo>
                  <a:pt x="3849961" y="2141426"/>
                </a:lnTo>
                <a:lnTo>
                  <a:pt x="3849494" y="2142137"/>
                </a:lnTo>
                <a:close/>
                <a:moveTo>
                  <a:pt x="787389" y="2123408"/>
                </a:moveTo>
                <a:cubicBezTo>
                  <a:pt x="810762" y="2116004"/>
                  <a:pt x="818935" y="2125337"/>
                  <a:pt x="830704" y="2145009"/>
                </a:cubicBezTo>
                <a:cubicBezTo>
                  <a:pt x="813417" y="2136389"/>
                  <a:pt x="803625" y="2131501"/>
                  <a:pt x="787389" y="2123408"/>
                </a:cubicBezTo>
                <a:close/>
                <a:moveTo>
                  <a:pt x="5105573" y="2095479"/>
                </a:moveTo>
                <a:cubicBezTo>
                  <a:pt x="5118707" y="2104589"/>
                  <a:pt x="5125393" y="2111969"/>
                  <a:pt x="5123657" y="2129266"/>
                </a:cubicBezTo>
                <a:cubicBezTo>
                  <a:pt x="5111340" y="2121290"/>
                  <a:pt x="5104084" y="2114704"/>
                  <a:pt x="5105573" y="2095479"/>
                </a:cubicBezTo>
                <a:close/>
                <a:moveTo>
                  <a:pt x="5031859" y="2070594"/>
                </a:moveTo>
                <a:cubicBezTo>
                  <a:pt x="5034836" y="2069095"/>
                  <a:pt x="5040344" y="2070817"/>
                  <a:pt x="5039785" y="2076338"/>
                </a:cubicBezTo>
                <a:cubicBezTo>
                  <a:pt x="5039426" y="2079820"/>
                  <a:pt x="5037181" y="2083120"/>
                  <a:pt x="5036337" y="2085166"/>
                </a:cubicBezTo>
                <a:cubicBezTo>
                  <a:pt x="5029427" y="2087701"/>
                  <a:pt x="5029179" y="2083101"/>
                  <a:pt x="5029179" y="2081023"/>
                </a:cubicBezTo>
                <a:cubicBezTo>
                  <a:pt x="5029167" y="2077383"/>
                  <a:pt x="5029675" y="2071691"/>
                  <a:pt x="5031859" y="2070594"/>
                </a:cubicBezTo>
                <a:close/>
                <a:moveTo>
                  <a:pt x="4886749" y="2057441"/>
                </a:moveTo>
                <a:cubicBezTo>
                  <a:pt x="4889500" y="2057753"/>
                  <a:pt x="4891751" y="2059292"/>
                  <a:pt x="4892755" y="2063566"/>
                </a:cubicBezTo>
                <a:cubicBezTo>
                  <a:pt x="4893475" y="2066594"/>
                  <a:pt x="4890981" y="2071893"/>
                  <a:pt x="4888278" y="2073890"/>
                </a:cubicBezTo>
                <a:cubicBezTo>
                  <a:pt x="4882759" y="2077957"/>
                  <a:pt x="4879038" y="2074120"/>
                  <a:pt x="4876780" y="2068771"/>
                </a:cubicBezTo>
                <a:cubicBezTo>
                  <a:pt x="4877115" y="2065404"/>
                  <a:pt x="4877438" y="2062035"/>
                  <a:pt x="4877748" y="2058675"/>
                </a:cubicBezTo>
                <a:cubicBezTo>
                  <a:pt x="4880749" y="2058042"/>
                  <a:pt x="4883999" y="2057127"/>
                  <a:pt x="4886749" y="2057441"/>
                </a:cubicBezTo>
                <a:close/>
                <a:moveTo>
                  <a:pt x="4924328" y="2057379"/>
                </a:moveTo>
                <a:cubicBezTo>
                  <a:pt x="4926462" y="2060511"/>
                  <a:pt x="4930679" y="2063961"/>
                  <a:pt x="4930269" y="2066706"/>
                </a:cubicBezTo>
                <a:cubicBezTo>
                  <a:pt x="4929563" y="2071358"/>
                  <a:pt x="4926785" y="2076485"/>
                  <a:pt x="4926189" y="2076445"/>
                </a:cubicBezTo>
                <a:cubicBezTo>
                  <a:pt x="4913799" y="2076569"/>
                  <a:pt x="4914096" y="2071592"/>
                  <a:pt x="4915622" y="2068356"/>
                </a:cubicBezTo>
                <a:cubicBezTo>
                  <a:pt x="4917532" y="2064239"/>
                  <a:pt x="4921327" y="2060996"/>
                  <a:pt x="4924328" y="2057379"/>
                </a:cubicBezTo>
                <a:close/>
                <a:moveTo>
                  <a:pt x="4577377" y="2057379"/>
                </a:moveTo>
                <a:cubicBezTo>
                  <a:pt x="4584211" y="2057767"/>
                  <a:pt x="4588949" y="2060394"/>
                  <a:pt x="4590300" y="2065778"/>
                </a:cubicBezTo>
                <a:cubicBezTo>
                  <a:pt x="4591975" y="2072467"/>
                  <a:pt x="4585786" y="2070705"/>
                  <a:pt x="4582586" y="2070966"/>
                </a:cubicBezTo>
                <a:cubicBezTo>
                  <a:pt x="4576323" y="2071475"/>
                  <a:pt x="4573544" y="2066653"/>
                  <a:pt x="4571994" y="2061703"/>
                </a:cubicBezTo>
                <a:cubicBezTo>
                  <a:pt x="4571709" y="2060795"/>
                  <a:pt x="4575951" y="2058482"/>
                  <a:pt x="4577377" y="2057379"/>
                </a:cubicBezTo>
                <a:close/>
                <a:moveTo>
                  <a:pt x="4610640" y="2044673"/>
                </a:moveTo>
                <a:cubicBezTo>
                  <a:pt x="4610665" y="2044894"/>
                  <a:pt x="4610764" y="2045116"/>
                  <a:pt x="4610776" y="2045334"/>
                </a:cubicBezTo>
                <a:lnTo>
                  <a:pt x="4610764" y="2045314"/>
                </a:lnTo>
                <a:cubicBezTo>
                  <a:pt x="4610540" y="2045270"/>
                  <a:pt x="4610317" y="2045210"/>
                  <a:pt x="4610081" y="2045162"/>
                </a:cubicBezTo>
                <a:cubicBezTo>
                  <a:pt x="4610156" y="2045022"/>
                  <a:pt x="4610255" y="2044904"/>
                  <a:pt x="4610329" y="2044762"/>
                </a:cubicBezTo>
                <a:cubicBezTo>
                  <a:pt x="4610429" y="2044730"/>
                  <a:pt x="4610540" y="2044705"/>
                  <a:pt x="4610640" y="2044673"/>
                </a:cubicBezTo>
                <a:close/>
                <a:moveTo>
                  <a:pt x="4606219" y="2044673"/>
                </a:moveTo>
                <a:cubicBezTo>
                  <a:pt x="4609378" y="2044665"/>
                  <a:pt x="4612730" y="2045701"/>
                  <a:pt x="4615991" y="2046410"/>
                </a:cubicBezTo>
                <a:cubicBezTo>
                  <a:pt x="4612605" y="2052844"/>
                  <a:pt x="4608127" y="2057981"/>
                  <a:pt x="4600004" y="2056354"/>
                </a:cubicBezTo>
                <a:cubicBezTo>
                  <a:pt x="4598689" y="2056086"/>
                  <a:pt x="4596704" y="2050499"/>
                  <a:pt x="4597610" y="2049221"/>
                </a:cubicBezTo>
                <a:cubicBezTo>
                  <a:pt x="4600096" y="2045742"/>
                  <a:pt x="4603061" y="2044684"/>
                  <a:pt x="4606219" y="2044673"/>
                </a:cubicBezTo>
                <a:close/>
                <a:moveTo>
                  <a:pt x="3939499" y="2034713"/>
                </a:moveTo>
                <a:lnTo>
                  <a:pt x="3938800" y="2034949"/>
                </a:lnTo>
                <a:lnTo>
                  <a:pt x="3938795" y="2034958"/>
                </a:lnTo>
                <a:cubicBezTo>
                  <a:pt x="3939031" y="2034958"/>
                  <a:pt x="3939031" y="2034958"/>
                  <a:pt x="3939502" y="2034717"/>
                </a:cubicBezTo>
                <a:close/>
                <a:moveTo>
                  <a:pt x="4356080" y="2032515"/>
                </a:moveTo>
                <a:cubicBezTo>
                  <a:pt x="4373220" y="2029496"/>
                  <a:pt x="4377115" y="2039592"/>
                  <a:pt x="4378826" y="2050961"/>
                </a:cubicBezTo>
                <a:cubicBezTo>
                  <a:pt x="4372240" y="2045607"/>
                  <a:pt x="4365641" y="2040261"/>
                  <a:pt x="4356080" y="2032515"/>
                </a:cubicBezTo>
                <a:close/>
                <a:moveTo>
                  <a:pt x="5116905" y="2031974"/>
                </a:moveTo>
                <a:cubicBezTo>
                  <a:pt x="5113246" y="2056478"/>
                  <a:pt x="5116708" y="2073813"/>
                  <a:pt x="5094433" y="2082354"/>
                </a:cubicBezTo>
                <a:cubicBezTo>
                  <a:pt x="5075581" y="2089570"/>
                  <a:pt x="5083011" y="2112796"/>
                  <a:pt x="5073484" y="2126466"/>
                </a:cubicBezTo>
                <a:cubicBezTo>
                  <a:pt x="5065250" y="2132318"/>
                  <a:pt x="5056880" y="2145062"/>
                  <a:pt x="5046821" y="2136872"/>
                </a:cubicBezTo>
                <a:cubicBezTo>
                  <a:pt x="5039489" y="2130917"/>
                  <a:pt x="5039341" y="2117816"/>
                  <a:pt x="5053095" y="2112627"/>
                </a:cubicBezTo>
                <a:cubicBezTo>
                  <a:pt x="5043870" y="2097603"/>
                  <a:pt x="5058675" y="2093551"/>
                  <a:pt x="5065487" y="2086181"/>
                </a:cubicBezTo>
                <a:cubicBezTo>
                  <a:pt x="5080702" y="2069684"/>
                  <a:pt x="5096354" y="2053584"/>
                  <a:pt x="5116905" y="2031974"/>
                </a:cubicBezTo>
                <a:close/>
                <a:moveTo>
                  <a:pt x="4293834" y="2031974"/>
                </a:moveTo>
                <a:cubicBezTo>
                  <a:pt x="4297022" y="2044074"/>
                  <a:pt x="4292408" y="2051606"/>
                  <a:pt x="4282509" y="2061782"/>
                </a:cubicBezTo>
                <a:cubicBezTo>
                  <a:pt x="4276456" y="2045461"/>
                  <a:pt x="4281107" y="2037934"/>
                  <a:pt x="4293834" y="2031974"/>
                </a:cubicBezTo>
                <a:close/>
                <a:moveTo>
                  <a:pt x="4623347" y="2020444"/>
                </a:moveTo>
                <a:cubicBezTo>
                  <a:pt x="4627004" y="2021993"/>
                  <a:pt x="4630114" y="2024895"/>
                  <a:pt x="4630858" y="2027954"/>
                </a:cubicBezTo>
                <a:cubicBezTo>
                  <a:pt x="4632942" y="2036511"/>
                  <a:pt x="4623131" y="2037673"/>
                  <a:pt x="4616459" y="2039670"/>
                </a:cubicBezTo>
                <a:cubicBezTo>
                  <a:pt x="4615579" y="2033002"/>
                  <a:pt x="4605544" y="2026615"/>
                  <a:pt x="4612552" y="2021037"/>
                </a:cubicBezTo>
                <a:cubicBezTo>
                  <a:pt x="4615485" y="2018695"/>
                  <a:pt x="4619690" y="2018897"/>
                  <a:pt x="4623347" y="2020444"/>
                </a:cubicBezTo>
                <a:close/>
                <a:moveTo>
                  <a:pt x="1124174" y="2019763"/>
                </a:moveTo>
                <a:cubicBezTo>
                  <a:pt x="1133465" y="2040591"/>
                  <a:pt x="1113673" y="2046389"/>
                  <a:pt x="1104303" y="2057572"/>
                </a:cubicBezTo>
                <a:cubicBezTo>
                  <a:pt x="1113647" y="2088289"/>
                  <a:pt x="1086043" y="2100769"/>
                  <a:pt x="1073213" y="2120546"/>
                </a:cubicBezTo>
                <a:cubicBezTo>
                  <a:pt x="1068038" y="2150956"/>
                  <a:pt x="1050015" y="2171351"/>
                  <a:pt x="1023050" y="2184752"/>
                </a:cubicBezTo>
                <a:lnTo>
                  <a:pt x="1023050" y="2184762"/>
                </a:lnTo>
                <a:cubicBezTo>
                  <a:pt x="1022936" y="2193253"/>
                  <a:pt x="1022813" y="2201751"/>
                  <a:pt x="1022708" y="2210242"/>
                </a:cubicBezTo>
                <a:cubicBezTo>
                  <a:pt x="1010334" y="2230146"/>
                  <a:pt x="991216" y="2201305"/>
                  <a:pt x="978176" y="2216400"/>
                </a:cubicBezTo>
                <a:cubicBezTo>
                  <a:pt x="969979" y="2217496"/>
                  <a:pt x="963209" y="2234587"/>
                  <a:pt x="955432" y="2223079"/>
                </a:cubicBezTo>
                <a:cubicBezTo>
                  <a:pt x="944302" y="2206607"/>
                  <a:pt x="968070" y="2202888"/>
                  <a:pt x="971853" y="2191047"/>
                </a:cubicBezTo>
                <a:cubicBezTo>
                  <a:pt x="979236" y="2165024"/>
                  <a:pt x="1001392" y="2155936"/>
                  <a:pt x="1023102" y="2146353"/>
                </a:cubicBezTo>
                <a:cubicBezTo>
                  <a:pt x="1024180" y="2136537"/>
                  <a:pt x="1026947" y="2127470"/>
                  <a:pt x="1034452" y="2120465"/>
                </a:cubicBezTo>
                <a:cubicBezTo>
                  <a:pt x="1034443" y="2120465"/>
                  <a:pt x="1034443" y="2120465"/>
                  <a:pt x="1034443" y="2120465"/>
                </a:cubicBezTo>
                <a:cubicBezTo>
                  <a:pt x="1062652" y="2104796"/>
                  <a:pt x="1063466" y="2066393"/>
                  <a:pt x="1092051" y="2051035"/>
                </a:cubicBezTo>
                <a:cubicBezTo>
                  <a:pt x="1097559" y="2035225"/>
                  <a:pt x="1099758" y="2015989"/>
                  <a:pt x="1124174" y="2019763"/>
                </a:cubicBezTo>
                <a:close/>
                <a:moveTo>
                  <a:pt x="4318317" y="2019388"/>
                </a:moveTo>
                <a:cubicBezTo>
                  <a:pt x="4334428" y="2029957"/>
                  <a:pt x="4327024" y="2043981"/>
                  <a:pt x="4326044" y="2058382"/>
                </a:cubicBezTo>
                <a:cubicBezTo>
                  <a:pt x="4313368" y="2055902"/>
                  <a:pt x="4310477" y="2046497"/>
                  <a:pt x="4305281" y="2039484"/>
                </a:cubicBezTo>
                <a:cubicBezTo>
                  <a:pt x="4310985" y="2033667"/>
                  <a:pt x="4301200" y="2017796"/>
                  <a:pt x="4318317" y="2019388"/>
                </a:cubicBezTo>
                <a:close/>
                <a:moveTo>
                  <a:pt x="4934390" y="2019297"/>
                </a:moveTo>
                <a:cubicBezTo>
                  <a:pt x="4935730" y="2018967"/>
                  <a:pt x="4939847" y="2022975"/>
                  <a:pt x="4939711" y="2024751"/>
                </a:cubicBezTo>
                <a:cubicBezTo>
                  <a:pt x="4938731" y="2038346"/>
                  <a:pt x="4932555" y="2047684"/>
                  <a:pt x="4914880" y="2046468"/>
                </a:cubicBezTo>
                <a:cubicBezTo>
                  <a:pt x="4924480" y="2039292"/>
                  <a:pt x="4920250" y="2022777"/>
                  <a:pt x="4934390" y="2019297"/>
                </a:cubicBezTo>
                <a:close/>
                <a:moveTo>
                  <a:pt x="1117591" y="2019277"/>
                </a:moveTo>
                <a:cubicBezTo>
                  <a:pt x="1117771" y="2019297"/>
                  <a:pt x="1117883" y="2019396"/>
                  <a:pt x="1118050" y="2019421"/>
                </a:cubicBezTo>
                <a:cubicBezTo>
                  <a:pt x="1118038" y="2019512"/>
                  <a:pt x="1118000" y="2019586"/>
                  <a:pt x="1117982" y="2019676"/>
                </a:cubicBezTo>
                <a:lnTo>
                  <a:pt x="1117988" y="2019681"/>
                </a:lnTo>
                <a:cubicBezTo>
                  <a:pt x="1117988" y="2019681"/>
                  <a:pt x="1117982" y="2019681"/>
                  <a:pt x="1117982" y="2019681"/>
                </a:cubicBezTo>
                <a:cubicBezTo>
                  <a:pt x="1117889" y="2019664"/>
                  <a:pt x="1117814" y="2019681"/>
                  <a:pt x="1117715" y="2019668"/>
                </a:cubicBezTo>
                <a:cubicBezTo>
                  <a:pt x="1117653" y="2019527"/>
                  <a:pt x="1117653" y="2019421"/>
                  <a:pt x="1117591" y="2019277"/>
                </a:cubicBezTo>
                <a:close/>
                <a:moveTo>
                  <a:pt x="1788027" y="2012995"/>
                </a:moveTo>
                <a:lnTo>
                  <a:pt x="1788000" y="2013007"/>
                </a:lnTo>
                <a:lnTo>
                  <a:pt x="1786849" y="2013705"/>
                </a:lnTo>
                <a:lnTo>
                  <a:pt x="1786388" y="2013705"/>
                </a:lnTo>
                <a:lnTo>
                  <a:pt x="1786378" y="2013709"/>
                </a:lnTo>
                <a:cubicBezTo>
                  <a:pt x="1786614" y="2013709"/>
                  <a:pt x="1786849" y="2013709"/>
                  <a:pt x="1786849" y="2013709"/>
                </a:cubicBezTo>
                <a:cubicBezTo>
                  <a:pt x="1787320" y="2013474"/>
                  <a:pt x="1787556" y="2013237"/>
                  <a:pt x="1788027" y="2012995"/>
                </a:cubicBezTo>
                <a:close/>
                <a:moveTo>
                  <a:pt x="4568740" y="1994927"/>
                </a:moveTo>
                <a:cubicBezTo>
                  <a:pt x="4571843" y="1993190"/>
                  <a:pt x="4574956" y="1993410"/>
                  <a:pt x="4578255" y="1997112"/>
                </a:cubicBezTo>
                <a:cubicBezTo>
                  <a:pt x="4586255" y="2006100"/>
                  <a:pt x="4576768" y="2005798"/>
                  <a:pt x="4571199" y="2006152"/>
                </a:cubicBezTo>
                <a:cubicBezTo>
                  <a:pt x="4568259" y="2006338"/>
                  <a:pt x="4565233" y="2005365"/>
                  <a:pt x="4559280" y="2004458"/>
                </a:cubicBezTo>
                <a:cubicBezTo>
                  <a:pt x="4562542" y="2000348"/>
                  <a:pt x="4565636" y="1996662"/>
                  <a:pt x="4568740" y="1994927"/>
                </a:cubicBezTo>
                <a:close/>
                <a:moveTo>
                  <a:pt x="4961379" y="1982264"/>
                </a:moveTo>
                <a:cubicBezTo>
                  <a:pt x="4966527" y="1980364"/>
                  <a:pt x="4972388" y="1980796"/>
                  <a:pt x="4979041" y="1984842"/>
                </a:cubicBezTo>
                <a:cubicBezTo>
                  <a:pt x="4968785" y="1997478"/>
                  <a:pt x="4958503" y="2010126"/>
                  <a:pt x="4947948" y="2023139"/>
                </a:cubicBezTo>
                <a:cubicBezTo>
                  <a:pt x="4934566" y="2013408"/>
                  <a:pt x="4941437" y="2002755"/>
                  <a:pt x="4947985" y="1993677"/>
                </a:cubicBezTo>
                <a:cubicBezTo>
                  <a:pt x="4951793" y="1988393"/>
                  <a:pt x="4956230" y="1984162"/>
                  <a:pt x="4961379" y="1982264"/>
                </a:cubicBezTo>
                <a:close/>
                <a:moveTo>
                  <a:pt x="4464565" y="1981769"/>
                </a:moveTo>
                <a:cubicBezTo>
                  <a:pt x="4467393" y="1982877"/>
                  <a:pt x="4470574" y="1985275"/>
                  <a:pt x="4473085" y="1986461"/>
                </a:cubicBezTo>
                <a:cubicBezTo>
                  <a:pt x="4484185" y="1984832"/>
                  <a:pt x="4489941" y="1990427"/>
                  <a:pt x="4493487" y="2004038"/>
                </a:cubicBezTo>
                <a:cubicBezTo>
                  <a:pt x="4484359" y="2002183"/>
                  <a:pt x="4477897" y="1999882"/>
                  <a:pt x="4472888" y="1993608"/>
                </a:cubicBezTo>
                <a:cubicBezTo>
                  <a:pt x="4467455" y="1991059"/>
                  <a:pt x="4455089" y="1995928"/>
                  <a:pt x="4458165" y="1984782"/>
                </a:cubicBezTo>
                <a:cubicBezTo>
                  <a:pt x="4459262" y="1980833"/>
                  <a:pt x="4461737" y="1980658"/>
                  <a:pt x="4464565" y="1981769"/>
                </a:cubicBezTo>
                <a:close/>
                <a:moveTo>
                  <a:pt x="4673225" y="1981437"/>
                </a:moveTo>
                <a:cubicBezTo>
                  <a:pt x="4698900" y="1983972"/>
                  <a:pt x="4692463" y="2000977"/>
                  <a:pt x="4691086" y="2016436"/>
                </a:cubicBezTo>
                <a:cubicBezTo>
                  <a:pt x="4670225" y="2014588"/>
                  <a:pt x="4687414" y="1992890"/>
                  <a:pt x="4673549" y="1988165"/>
                </a:cubicBezTo>
                <a:cubicBezTo>
                  <a:pt x="4663949" y="1995302"/>
                  <a:pt x="4666244" y="2011808"/>
                  <a:pt x="4648569" y="2016556"/>
                </a:cubicBezTo>
                <a:cubicBezTo>
                  <a:pt x="4648357" y="1997343"/>
                  <a:pt x="4643706" y="1978753"/>
                  <a:pt x="4673225" y="1981437"/>
                </a:cubicBezTo>
                <a:close/>
                <a:moveTo>
                  <a:pt x="4991553" y="1981179"/>
                </a:moveTo>
                <a:cubicBezTo>
                  <a:pt x="4991640" y="1981431"/>
                  <a:pt x="4991689" y="1981680"/>
                  <a:pt x="4991776" y="1981943"/>
                </a:cubicBezTo>
                <a:cubicBezTo>
                  <a:pt x="4991540" y="1981786"/>
                  <a:pt x="4991317" y="1981718"/>
                  <a:pt x="4991081" y="1981576"/>
                </a:cubicBezTo>
                <a:cubicBezTo>
                  <a:pt x="4991094" y="1981550"/>
                  <a:pt x="4991106" y="1981532"/>
                  <a:pt x="4991131" y="1981507"/>
                </a:cubicBezTo>
                <a:cubicBezTo>
                  <a:pt x="4991131" y="1981507"/>
                  <a:pt x="4991106" y="1981495"/>
                  <a:pt x="4991106" y="1981495"/>
                </a:cubicBezTo>
                <a:cubicBezTo>
                  <a:pt x="4991267" y="1981396"/>
                  <a:pt x="4991392" y="1981283"/>
                  <a:pt x="4991553" y="1981179"/>
                </a:cubicBezTo>
                <a:close/>
                <a:moveTo>
                  <a:pt x="4699913" y="1968775"/>
                </a:moveTo>
                <a:cubicBezTo>
                  <a:pt x="4705978" y="1966958"/>
                  <a:pt x="4703075" y="1974008"/>
                  <a:pt x="4704341" y="1975653"/>
                </a:cubicBezTo>
                <a:cubicBezTo>
                  <a:pt x="4704837" y="1983137"/>
                  <a:pt x="4701761" y="1986988"/>
                  <a:pt x="4695782" y="1985941"/>
                </a:cubicBezTo>
                <a:cubicBezTo>
                  <a:pt x="4692334" y="1985342"/>
                  <a:pt x="4689432" y="1981736"/>
                  <a:pt x="4686281" y="1979485"/>
                </a:cubicBezTo>
                <a:cubicBezTo>
                  <a:pt x="4690771" y="1975762"/>
                  <a:pt x="4694765" y="1970311"/>
                  <a:pt x="4699913" y="1968775"/>
                </a:cubicBezTo>
                <a:close/>
                <a:moveTo>
                  <a:pt x="1140659" y="1968481"/>
                </a:moveTo>
                <a:cubicBezTo>
                  <a:pt x="1170749" y="1984533"/>
                  <a:pt x="1172771" y="2004728"/>
                  <a:pt x="1154068" y="2050865"/>
                </a:cubicBezTo>
                <a:cubicBezTo>
                  <a:pt x="1140497" y="2050145"/>
                  <a:pt x="1142619" y="2031466"/>
                  <a:pt x="1130290" y="2029524"/>
                </a:cubicBezTo>
                <a:cubicBezTo>
                  <a:pt x="1134278" y="2009813"/>
                  <a:pt x="1163641" y="1997103"/>
                  <a:pt x="1140659" y="1968481"/>
                </a:cubicBezTo>
                <a:close/>
                <a:moveTo>
                  <a:pt x="4988392" y="1955780"/>
                </a:moveTo>
                <a:cubicBezTo>
                  <a:pt x="4996379" y="1968884"/>
                  <a:pt x="4991530" y="1977947"/>
                  <a:pt x="4980268" y="1985228"/>
                </a:cubicBezTo>
                <a:cubicBezTo>
                  <a:pt x="4976596" y="1973984"/>
                  <a:pt x="4977762" y="1963942"/>
                  <a:pt x="4988392" y="1955780"/>
                </a:cubicBezTo>
                <a:close/>
                <a:moveTo>
                  <a:pt x="5014088" y="1943425"/>
                </a:moveTo>
                <a:cubicBezTo>
                  <a:pt x="5025636" y="1950049"/>
                  <a:pt x="5027521" y="1960544"/>
                  <a:pt x="5024445" y="1972603"/>
                </a:cubicBezTo>
                <a:cubicBezTo>
                  <a:pt x="5036625" y="1977592"/>
                  <a:pt x="5029629" y="1986305"/>
                  <a:pt x="5028142" y="1993554"/>
                </a:cubicBezTo>
                <a:cubicBezTo>
                  <a:pt x="5026976" y="1999326"/>
                  <a:pt x="5021817" y="1998209"/>
                  <a:pt x="5018032" y="1996843"/>
                </a:cubicBezTo>
                <a:cubicBezTo>
                  <a:pt x="5006139" y="1992554"/>
                  <a:pt x="5017797" y="1984443"/>
                  <a:pt x="5015379" y="1978429"/>
                </a:cubicBezTo>
                <a:cubicBezTo>
                  <a:pt x="5013817" y="1974554"/>
                  <a:pt x="5012998" y="1970381"/>
                  <a:pt x="5011844" y="1966335"/>
                </a:cubicBezTo>
                <a:cubicBezTo>
                  <a:pt x="5004279" y="1960792"/>
                  <a:pt x="5001054" y="1953864"/>
                  <a:pt x="5006498" y="1945330"/>
                </a:cubicBezTo>
                <a:cubicBezTo>
                  <a:pt x="5007566" y="1943662"/>
                  <a:pt x="5012377" y="1942447"/>
                  <a:pt x="5014088" y="1943425"/>
                </a:cubicBezTo>
                <a:close/>
                <a:moveTo>
                  <a:pt x="4850832" y="1943314"/>
                </a:moveTo>
                <a:cubicBezTo>
                  <a:pt x="4857649" y="1945517"/>
                  <a:pt x="4851598" y="1962396"/>
                  <a:pt x="4859542" y="1963358"/>
                </a:cubicBezTo>
                <a:cubicBezTo>
                  <a:pt x="4842823" y="1970571"/>
                  <a:pt x="4844956" y="1954355"/>
                  <a:pt x="4838680" y="1948651"/>
                </a:cubicBezTo>
                <a:cubicBezTo>
                  <a:pt x="4838680" y="1948651"/>
                  <a:pt x="4838718" y="1947135"/>
                  <a:pt x="4838730" y="1947135"/>
                </a:cubicBezTo>
                <a:cubicBezTo>
                  <a:pt x="4844857" y="1943477"/>
                  <a:pt x="4848559" y="1942581"/>
                  <a:pt x="4850832" y="1943314"/>
                </a:cubicBezTo>
                <a:close/>
                <a:moveTo>
                  <a:pt x="5067281" y="1930376"/>
                </a:moveTo>
                <a:cubicBezTo>
                  <a:pt x="5092916" y="1943592"/>
                  <a:pt x="5113791" y="1954359"/>
                  <a:pt x="5141100" y="1968431"/>
                </a:cubicBezTo>
                <a:cubicBezTo>
                  <a:pt x="5099926" y="1978557"/>
                  <a:pt x="5099926" y="1978557"/>
                  <a:pt x="5067281" y="1930376"/>
                </a:cubicBezTo>
                <a:close/>
                <a:moveTo>
                  <a:pt x="4647474" y="1930376"/>
                </a:moveTo>
                <a:cubicBezTo>
                  <a:pt x="4650909" y="1948297"/>
                  <a:pt x="4650909" y="1948297"/>
                  <a:pt x="4622780" y="1958062"/>
                </a:cubicBezTo>
                <a:cubicBezTo>
                  <a:pt x="4634674" y="1944709"/>
                  <a:pt x="4641061" y="1937539"/>
                  <a:pt x="4647474" y="1930376"/>
                </a:cubicBezTo>
                <a:close/>
                <a:moveTo>
                  <a:pt x="5253390" y="1930376"/>
                </a:moveTo>
                <a:cubicBezTo>
                  <a:pt x="5258562" y="1932541"/>
                  <a:pt x="5262457" y="1936119"/>
                  <a:pt x="5261254" y="1941974"/>
                </a:cubicBezTo>
                <a:cubicBezTo>
                  <a:pt x="5260187" y="1947202"/>
                  <a:pt x="5256763" y="1951506"/>
                  <a:pt x="5250475" y="1950247"/>
                </a:cubicBezTo>
                <a:cubicBezTo>
                  <a:pt x="5245427" y="1949237"/>
                  <a:pt x="5245105" y="1944709"/>
                  <a:pt x="5245080" y="1940543"/>
                </a:cubicBezTo>
                <a:cubicBezTo>
                  <a:pt x="5245055" y="1934967"/>
                  <a:pt x="5246469" y="1930389"/>
                  <a:pt x="5253390" y="1930376"/>
                </a:cubicBezTo>
                <a:close/>
                <a:moveTo>
                  <a:pt x="5536911" y="1918512"/>
                </a:moveTo>
                <a:cubicBezTo>
                  <a:pt x="5553269" y="1921788"/>
                  <a:pt x="5539715" y="1937067"/>
                  <a:pt x="5546324" y="1945042"/>
                </a:cubicBezTo>
                <a:cubicBezTo>
                  <a:pt x="5548395" y="1947540"/>
                  <a:pt x="5546661" y="1953190"/>
                  <a:pt x="5546661" y="1957403"/>
                </a:cubicBezTo>
                <a:cubicBezTo>
                  <a:pt x="5546695" y="1962896"/>
                  <a:pt x="5546734" y="1968392"/>
                  <a:pt x="5546769" y="1973879"/>
                </a:cubicBezTo>
                <a:cubicBezTo>
                  <a:pt x="5545975" y="1984296"/>
                  <a:pt x="5544439" y="1994729"/>
                  <a:pt x="5544663" y="2005126"/>
                </a:cubicBezTo>
                <a:cubicBezTo>
                  <a:pt x="5544810" y="2012058"/>
                  <a:pt x="5545431" y="2018048"/>
                  <a:pt x="5536700" y="2018947"/>
                </a:cubicBezTo>
                <a:cubicBezTo>
                  <a:pt x="5530290" y="2019606"/>
                  <a:pt x="5521977" y="2019330"/>
                  <a:pt x="5520864" y="2012428"/>
                </a:cubicBezTo>
                <a:cubicBezTo>
                  <a:pt x="5520204" y="2008268"/>
                  <a:pt x="5526903" y="2002933"/>
                  <a:pt x="5530561" y="1997729"/>
                </a:cubicBezTo>
                <a:cubicBezTo>
                  <a:pt x="5513099" y="1991945"/>
                  <a:pt x="5510765" y="2013318"/>
                  <a:pt x="5495438" y="2016996"/>
                </a:cubicBezTo>
                <a:cubicBezTo>
                  <a:pt x="5495585" y="2004790"/>
                  <a:pt x="5499208" y="1991674"/>
                  <a:pt x="5480085" y="1990602"/>
                </a:cubicBezTo>
                <a:cubicBezTo>
                  <a:pt x="5471686" y="1990130"/>
                  <a:pt x="5460091" y="1979596"/>
                  <a:pt x="5461035" y="1968284"/>
                </a:cubicBezTo>
                <a:cubicBezTo>
                  <a:pt x="5462028" y="1956220"/>
                  <a:pt x="5473239" y="1949634"/>
                  <a:pt x="5483730" y="1944189"/>
                </a:cubicBezTo>
                <a:cubicBezTo>
                  <a:pt x="5490973" y="1940418"/>
                  <a:pt x="5502582" y="1949304"/>
                  <a:pt x="5506400" y="1933934"/>
                </a:cubicBezTo>
                <a:cubicBezTo>
                  <a:pt x="5509997" y="1919461"/>
                  <a:pt x="5523254" y="1915778"/>
                  <a:pt x="5536911" y="1918512"/>
                </a:cubicBezTo>
                <a:close/>
                <a:moveTo>
                  <a:pt x="1200012" y="1905053"/>
                </a:moveTo>
                <a:cubicBezTo>
                  <a:pt x="1207527" y="1908954"/>
                  <a:pt x="1213115" y="1914312"/>
                  <a:pt x="1208365" y="1924261"/>
                </a:cubicBezTo>
                <a:cubicBezTo>
                  <a:pt x="1198715" y="1923398"/>
                  <a:pt x="1194523" y="1917438"/>
                  <a:pt x="1193791" y="1908860"/>
                </a:cubicBezTo>
                <a:cubicBezTo>
                  <a:pt x="1193691" y="1907690"/>
                  <a:pt x="1198815" y="1904432"/>
                  <a:pt x="1200012" y="1905053"/>
                </a:cubicBezTo>
                <a:close/>
                <a:moveTo>
                  <a:pt x="2019176" y="1892913"/>
                </a:moveTo>
                <a:lnTo>
                  <a:pt x="2019174" y="1892918"/>
                </a:lnTo>
                <a:cubicBezTo>
                  <a:pt x="2019174" y="1892918"/>
                  <a:pt x="2019409" y="1892918"/>
                  <a:pt x="2019409" y="1892918"/>
                </a:cubicBezTo>
                <a:lnTo>
                  <a:pt x="2019409" y="1892913"/>
                </a:lnTo>
                <a:close/>
                <a:moveTo>
                  <a:pt x="4588340" y="1892277"/>
                </a:moveTo>
                <a:cubicBezTo>
                  <a:pt x="4593301" y="1905845"/>
                  <a:pt x="4605046" y="1912998"/>
                  <a:pt x="4608754" y="1924816"/>
                </a:cubicBezTo>
                <a:cubicBezTo>
                  <a:pt x="4592705" y="1929944"/>
                  <a:pt x="4584271" y="1918355"/>
                  <a:pt x="4571981" y="1914062"/>
                </a:cubicBezTo>
                <a:cubicBezTo>
                  <a:pt x="4577785" y="1906338"/>
                  <a:pt x="4583056" y="1899300"/>
                  <a:pt x="4588340" y="1892277"/>
                </a:cubicBezTo>
                <a:close/>
                <a:moveTo>
                  <a:pt x="1230831" y="1880356"/>
                </a:moveTo>
                <a:cubicBezTo>
                  <a:pt x="1234029" y="1881729"/>
                  <a:pt x="1236682" y="1884800"/>
                  <a:pt x="1239131" y="1888726"/>
                </a:cubicBezTo>
                <a:cubicBezTo>
                  <a:pt x="1229727" y="1894688"/>
                  <a:pt x="1223940" y="1890491"/>
                  <a:pt x="1219190" y="1882181"/>
                </a:cubicBezTo>
                <a:cubicBezTo>
                  <a:pt x="1223860" y="1879316"/>
                  <a:pt x="1227623" y="1878986"/>
                  <a:pt x="1230831" y="1880356"/>
                </a:cubicBezTo>
                <a:close/>
                <a:moveTo>
                  <a:pt x="4856127" y="1854167"/>
                </a:moveTo>
                <a:cubicBezTo>
                  <a:pt x="4867492" y="1876153"/>
                  <a:pt x="4865358" y="1892413"/>
                  <a:pt x="4857840" y="1917392"/>
                </a:cubicBezTo>
                <a:cubicBezTo>
                  <a:pt x="4849179" y="1892927"/>
                  <a:pt x="4849862" y="1876713"/>
                  <a:pt x="4856127" y="1854167"/>
                </a:cubicBezTo>
                <a:close/>
                <a:moveTo>
                  <a:pt x="5308557" y="1828867"/>
                </a:moveTo>
                <a:cubicBezTo>
                  <a:pt x="5312252" y="1829221"/>
                  <a:pt x="5313108" y="1831785"/>
                  <a:pt x="5310416" y="1834316"/>
                </a:cubicBezTo>
                <a:cubicBezTo>
                  <a:pt x="5307824" y="1836773"/>
                  <a:pt x="5304823" y="1839204"/>
                  <a:pt x="5301561" y="1840334"/>
                </a:cubicBezTo>
                <a:cubicBezTo>
                  <a:pt x="5300234" y="1840779"/>
                  <a:pt x="5297704" y="1837745"/>
                  <a:pt x="5295881" y="1836418"/>
                </a:cubicBezTo>
                <a:cubicBezTo>
                  <a:pt x="5298920" y="1830293"/>
                  <a:pt x="5303286" y="1828348"/>
                  <a:pt x="5308557" y="1828867"/>
                </a:cubicBezTo>
                <a:close/>
                <a:moveTo>
                  <a:pt x="5338523" y="1828785"/>
                </a:moveTo>
                <a:cubicBezTo>
                  <a:pt x="5338230" y="1852872"/>
                  <a:pt x="5351470" y="1874141"/>
                  <a:pt x="5337702" y="1898533"/>
                </a:cubicBezTo>
                <a:cubicBezTo>
                  <a:pt x="5331322" y="1909868"/>
                  <a:pt x="5342901" y="1917968"/>
                  <a:pt x="5355887" y="1921964"/>
                </a:cubicBezTo>
                <a:cubicBezTo>
                  <a:pt x="5378009" y="1928774"/>
                  <a:pt x="5399515" y="1922506"/>
                  <a:pt x="5421198" y="1921464"/>
                </a:cubicBezTo>
                <a:cubicBezTo>
                  <a:pt x="5440916" y="1920509"/>
                  <a:pt x="5450131" y="1928273"/>
                  <a:pt x="5444288" y="1947317"/>
                </a:cubicBezTo>
                <a:cubicBezTo>
                  <a:pt x="5438679" y="1965603"/>
                  <a:pt x="5448851" y="1982440"/>
                  <a:pt x="5446095" y="2000191"/>
                </a:cubicBezTo>
                <a:cubicBezTo>
                  <a:pt x="5444981" y="2007375"/>
                  <a:pt x="5454186" y="2018605"/>
                  <a:pt x="5440272" y="2020229"/>
                </a:cubicBezTo>
                <a:cubicBezTo>
                  <a:pt x="5429709" y="2021470"/>
                  <a:pt x="5436138" y="2007533"/>
                  <a:pt x="5428351" y="2002595"/>
                </a:cubicBezTo>
                <a:cubicBezTo>
                  <a:pt x="5406512" y="2041348"/>
                  <a:pt x="5369439" y="2022092"/>
                  <a:pt x="5339403" y="2021697"/>
                </a:cubicBezTo>
                <a:cubicBezTo>
                  <a:pt x="5312600" y="2021333"/>
                  <a:pt x="5285680" y="2025720"/>
                  <a:pt x="5258359" y="2021636"/>
                </a:cubicBezTo>
                <a:cubicBezTo>
                  <a:pt x="5243126" y="2019371"/>
                  <a:pt x="5244426" y="2014886"/>
                  <a:pt x="5245969" y="2004806"/>
                </a:cubicBezTo>
                <a:cubicBezTo>
                  <a:pt x="5250494" y="1975028"/>
                  <a:pt x="5261086" y="1950682"/>
                  <a:pt x="5295715" y="1946521"/>
                </a:cubicBezTo>
                <a:cubicBezTo>
                  <a:pt x="5303522" y="1945575"/>
                  <a:pt x="5308115" y="1938702"/>
                  <a:pt x="5303991" y="1933094"/>
                </a:cubicBezTo>
                <a:cubicBezTo>
                  <a:pt x="5287263" y="1910260"/>
                  <a:pt x="5308994" y="1901898"/>
                  <a:pt x="5319049" y="1889063"/>
                </a:cubicBezTo>
                <a:cubicBezTo>
                  <a:pt x="5319225" y="1889121"/>
                  <a:pt x="5319371" y="1889171"/>
                  <a:pt x="5319547" y="1889238"/>
                </a:cubicBezTo>
                <a:lnTo>
                  <a:pt x="5319541" y="1889234"/>
                </a:lnTo>
                <a:lnTo>
                  <a:pt x="5319053" y="1889062"/>
                </a:lnTo>
                <a:lnTo>
                  <a:pt x="5319049" y="1889063"/>
                </a:lnTo>
                <a:cubicBezTo>
                  <a:pt x="5286579" y="1877726"/>
                  <a:pt x="5286657" y="1877521"/>
                  <a:pt x="5305955" y="1839180"/>
                </a:cubicBezTo>
                <a:cubicBezTo>
                  <a:pt x="5319850" y="1849476"/>
                  <a:pt x="5325205" y="1830944"/>
                  <a:pt x="5338523" y="1828785"/>
                </a:cubicBezTo>
                <a:close/>
                <a:moveTo>
                  <a:pt x="2031891" y="1804137"/>
                </a:moveTo>
                <a:lnTo>
                  <a:pt x="2031662" y="1804607"/>
                </a:lnTo>
                <a:lnTo>
                  <a:pt x="2031197" y="1804837"/>
                </a:lnTo>
                <a:lnTo>
                  <a:pt x="2031190" y="1804846"/>
                </a:lnTo>
                <a:cubicBezTo>
                  <a:pt x="2031426" y="1804846"/>
                  <a:pt x="2031426" y="1804615"/>
                  <a:pt x="2031662" y="1804615"/>
                </a:cubicBezTo>
                <a:cubicBezTo>
                  <a:pt x="2031662" y="1804376"/>
                  <a:pt x="2031897" y="1804376"/>
                  <a:pt x="2031897" y="1804137"/>
                </a:cubicBezTo>
                <a:close/>
                <a:moveTo>
                  <a:pt x="4762723" y="1777994"/>
                </a:moveTo>
                <a:cubicBezTo>
                  <a:pt x="4765625" y="1787939"/>
                  <a:pt x="4765948" y="1795836"/>
                  <a:pt x="4758419" y="1801540"/>
                </a:cubicBezTo>
                <a:cubicBezTo>
                  <a:pt x="4757166" y="1802488"/>
                  <a:pt x="4751770" y="1800815"/>
                  <a:pt x="4751064" y="1799166"/>
                </a:cubicBezTo>
                <a:cubicBezTo>
                  <a:pt x="4746102" y="1787601"/>
                  <a:pt x="4756707" y="1784937"/>
                  <a:pt x="4762723" y="1777994"/>
                </a:cubicBezTo>
                <a:close/>
                <a:moveTo>
                  <a:pt x="4431956" y="1772855"/>
                </a:moveTo>
                <a:lnTo>
                  <a:pt x="4431955" y="1772868"/>
                </a:lnTo>
                <a:cubicBezTo>
                  <a:pt x="4432661" y="1772868"/>
                  <a:pt x="4433133" y="1772868"/>
                  <a:pt x="4433604" y="1772868"/>
                </a:cubicBezTo>
                <a:lnTo>
                  <a:pt x="4433600" y="1772855"/>
                </a:lnTo>
                <a:close/>
                <a:moveTo>
                  <a:pt x="2274581" y="1771193"/>
                </a:moveTo>
                <a:lnTo>
                  <a:pt x="2273175" y="1772375"/>
                </a:lnTo>
                <a:lnTo>
                  <a:pt x="2273175" y="1772390"/>
                </a:lnTo>
                <a:cubicBezTo>
                  <a:pt x="2273647" y="1771912"/>
                  <a:pt x="2274118" y="1771673"/>
                  <a:pt x="2274589" y="1771193"/>
                </a:cubicBezTo>
                <a:close/>
                <a:moveTo>
                  <a:pt x="5138045" y="1739894"/>
                </a:moveTo>
                <a:cubicBezTo>
                  <a:pt x="5143551" y="1761653"/>
                  <a:pt x="5148698" y="1774427"/>
                  <a:pt x="5133393" y="1784183"/>
                </a:cubicBezTo>
                <a:cubicBezTo>
                  <a:pt x="5128767" y="1787130"/>
                  <a:pt x="5122368" y="1789373"/>
                  <a:pt x="5119812" y="1783219"/>
                </a:cubicBezTo>
                <a:cubicBezTo>
                  <a:pt x="5113016" y="1766846"/>
                  <a:pt x="5127700" y="1758945"/>
                  <a:pt x="5138045" y="1739894"/>
                </a:cubicBezTo>
                <a:close/>
                <a:moveTo>
                  <a:pt x="3479094" y="1715076"/>
                </a:moveTo>
                <a:lnTo>
                  <a:pt x="3479094" y="1715099"/>
                </a:lnTo>
                <a:cubicBezTo>
                  <a:pt x="3479330" y="1715099"/>
                  <a:pt x="3479330" y="1715099"/>
                  <a:pt x="3479566" y="1715338"/>
                </a:cubicBezTo>
                <a:lnTo>
                  <a:pt x="3479551" y="1715308"/>
                </a:lnTo>
                <a:close/>
                <a:moveTo>
                  <a:pt x="5037171" y="1714666"/>
                </a:moveTo>
                <a:cubicBezTo>
                  <a:pt x="5046393" y="1714515"/>
                  <a:pt x="5056043" y="1714483"/>
                  <a:pt x="5064924" y="1715483"/>
                </a:cubicBezTo>
                <a:cubicBezTo>
                  <a:pt x="5077093" y="1716851"/>
                  <a:pt x="5093873" y="1726259"/>
                  <a:pt x="5081440" y="1739737"/>
                </a:cubicBezTo>
                <a:cubicBezTo>
                  <a:pt x="5067053" y="1755320"/>
                  <a:pt x="5064030" y="1773091"/>
                  <a:pt x="5057907" y="1791186"/>
                </a:cubicBezTo>
                <a:cubicBezTo>
                  <a:pt x="5085257" y="1776809"/>
                  <a:pt x="5126854" y="1798103"/>
                  <a:pt x="5130482" y="1832024"/>
                </a:cubicBezTo>
                <a:cubicBezTo>
                  <a:pt x="5133505" y="1860265"/>
                  <a:pt x="5128328" y="1889385"/>
                  <a:pt x="5126778" y="1918116"/>
                </a:cubicBezTo>
                <a:cubicBezTo>
                  <a:pt x="5129890" y="1926554"/>
                  <a:pt x="5129562" y="1937050"/>
                  <a:pt x="5121349" y="1939149"/>
                </a:cubicBezTo>
                <a:cubicBezTo>
                  <a:pt x="5112455" y="1941432"/>
                  <a:pt x="5118376" y="1927685"/>
                  <a:pt x="5112341" y="1924121"/>
                </a:cubicBezTo>
                <a:cubicBezTo>
                  <a:pt x="5097791" y="1915233"/>
                  <a:pt x="5083027" y="1923336"/>
                  <a:pt x="5068338" y="1923585"/>
                </a:cubicBezTo>
                <a:cubicBezTo>
                  <a:pt x="5073264" y="1896414"/>
                  <a:pt x="5091707" y="1876417"/>
                  <a:pt x="5106521" y="1854944"/>
                </a:cubicBezTo>
                <a:cubicBezTo>
                  <a:pt x="5117708" y="1838735"/>
                  <a:pt x="5114974" y="1827614"/>
                  <a:pt x="5099769" y="1819766"/>
                </a:cubicBezTo>
                <a:cubicBezTo>
                  <a:pt x="5083795" y="1811523"/>
                  <a:pt x="5063500" y="1800922"/>
                  <a:pt x="5051205" y="1821975"/>
                </a:cubicBezTo>
                <a:cubicBezTo>
                  <a:pt x="5043747" y="1834720"/>
                  <a:pt x="5038003" y="1842271"/>
                  <a:pt x="5023314" y="1840820"/>
                </a:cubicBezTo>
                <a:lnTo>
                  <a:pt x="5020442" y="1841010"/>
                </a:lnTo>
                <a:lnTo>
                  <a:pt x="5017570" y="1840927"/>
                </a:lnTo>
                <a:cubicBezTo>
                  <a:pt x="5012971" y="1832181"/>
                  <a:pt x="4992639" y="1835676"/>
                  <a:pt x="4999631" y="1817903"/>
                </a:cubicBezTo>
                <a:cubicBezTo>
                  <a:pt x="4986567" y="1841677"/>
                  <a:pt x="4964811" y="1855098"/>
                  <a:pt x="4941430" y="1866565"/>
                </a:cubicBezTo>
                <a:lnTo>
                  <a:pt x="4941417" y="1866565"/>
                </a:lnTo>
                <a:cubicBezTo>
                  <a:pt x="4937058" y="1870471"/>
                  <a:pt x="4932725" y="1874380"/>
                  <a:pt x="4928366" y="1878298"/>
                </a:cubicBezTo>
                <a:cubicBezTo>
                  <a:pt x="4920228" y="1893076"/>
                  <a:pt x="4914345" y="1908071"/>
                  <a:pt x="4893521" y="1912325"/>
                </a:cubicBezTo>
                <a:cubicBezTo>
                  <a:pt x="4880545" y="1914973"/>
                  <a:pt x="4870782" y="1928342"/>
                  <a:pt x="4870568" y="1944456"/>
                </a:cubicBezTo>
                <a:cubicBezTo>
                  <a:pt x="4861397" y="1925671"/>
                  <a:pt x="4862606" y="1906783"/>
                  <a:pt x="4870064" y="1887867"/>
                </a:cubicBezTo>
                <a:cubicBezTo>
                  <a:pt x="4876766" y="1876826"/>
                  <a:pt x="4880785" y="1863820"/>
                  <a:pt x="4898925" y="1865856"/>
                </a:cubicBezTo>
                <a:cubicBezTo>
                  <a:pt x="4918578" y="1868051"/>
                  <a:pt x="4895499" y="1839551"/>
                  <a:pt x="4915604" y="1840194"/>
                </a:cubicBezTo>
                <a:cubicBezTo>
                  <a:pt x="4917330" y="1833929"/>
                  <a:pt x="4910931" y="1824506"/>
                  <a:pt x="4921374" y="1821835"/>
                </a:cubicBezTo>
                <a:cubicBezTo>
                  <a:pt x="4926766" y="1820459"/>
                  <a:pt x="4930785" y="1825108"/>
                  <a:pt x="4933556" y="1830054"/>
                </a:cubicBezTo>
                <a:cubicBezTo>
                  <a:pt x="4936605" y="1835495"/>
                  <a:pt x="4919346" y="1851685"/>
                  <a:pt x="4941455" y="1846508"/>
                </a:cubicBezTo>
                <a:cubicBezTo>
                  <a:pt x="4953536" y="1843680"/>
                  <a:pt x="4957051" y="1832354"/>
                  <a:pt x="4954304" y="1821168"/>
                </a:cubicBezTo>
                <a:cubicBezTo>
                  <a:pt x="4951394" y="1809330"/>
                  <a:pt x="4947754" y="1800930"/>
                  <a:pt x="4955778" y="1786900"/>
                </a:cubicBezTo>
                <a:cubicBezTo>
                  <a:pt x="4970467" y="1761223"/>
                  <a:pt x="4976262" y="1772448"/>
                  <a:pt x="4984980" y="1788680"/>
                </a:cubicBezTo>
                <a:cubicBezTo>
                  <a:pt x="4989401" y="1793511"/>
                  <a:pt x="4993823" y="1798333"/>
                  <a:pt x="4998245" y="1803164"/>
                </a:cubicBezTo>
                <a:cubicBezTo>
                  <a:pt x="5002175" y="1800633"/>
                  <a:pt x="5006118" y="1798103"/>
                  <a:pt x="5010036" y="1795564"/>
                </a:cubicBezTo>
                <a:lnTo>
                  <a:pt x="5010049" y="1795564"/>
                </a:lnTo>
                <a:cubicBezTo>
                  <a:pt x="5008890" y="1784641"/>
                  <a:pt x="5021903" y="1789868"/>
                  <a:pt x="5024335" y="1783011"/>
                </a:cubicBezTo>
                <a:cubicBezTo>
                  <a:pt x="5015478" y="1774395"/>
                  <a:pt x="5016209" y="1763917"/>
                  <a:pt x="5018540" y="1753134"/>
                </a:cubicBezTo>
                <a:lnTo>
                  <a:pt x="5016978" y="1751839"/>
                </a:lnTo>
                <a:cubicBezTo>
                  <a:pt x="5015529" y="1743397"/>
                  <a:pt x="5003498" y="1740382"/>
                  <a:pt x="5013778" y="1724913"/>
                </a:cubicBezTo>
                <a:cubicBezTo>
                  <a:pt x="5022369" y="1711976"/>
                  <a:pt x="5029134" y="1714796"/>
                  <a:pt x="5037171" y="1714666"/>
                </a:cubicBezTo>
                <a:close/>
                <a:moveTo>
                  <a:pt x="4450748" y="1574914"/>
                </a:moveTo>
                <a:cubicBezTo>
                  <a:pt x="4454717" y="1574369"/>
                  <a:pt x="4458835" y="1575467"/>
                  <a:pt x="4459269" y="1582090"/>
                </a:cubicBezTo>
                <a:cubicBezTo>
                  <a:pt x="4457520" y="1583244"/>
                  <a:pt x="4455411" y="1585631"/>
                  <a:pt x="4453005" y="1585997"/>
                </a:cubicBezTo>
                <a:cubicBezTo>
                  <a:pt x="4448787" y="1586642"/>
                  <a:pt x="4444533" y="1585047"/>
                  <a:pt x="4445017" y="1579863"/>
                </a:cubicBezTo>
                <a:cubicBezTo>
                  <a:pt x="4445191" y="1577966"/>
                  <a:pt x="4448564" y="1575212"/>
                  <a:pt x="4450748" y="1574914"/>
                </a:cubicBezTo>
                <a:close/>
                <a:moveTo>
                  <a:pt x="4425593" y="1562551"/>
                </a:moveTo>
                <a:cubicBezTo>
                  <a:pt x="4425828" y="1562551"/>
                  <a:pt x="4426064" y="1562551"/>
                  <a:pt x="4426300" y="1562551"/>
                </a:cubicBezTo>
                <a:cubicBezTo>
                  <a:pt x="4426064" y="1562791"/>
                  <a:pt x="4426064" y="1563030"/>
                  <a:pt x="4426064" y="1563267"/>
                </a:cubicBezTo>
                <a:close/>
                <a:moveTo>
                  <a:pt x="2468220" y="1562124"/>
                </a:moveTo>
                <a:cubicBezTo>
                  <a:pt x="2469361" y="1561627"/>
                  <a:pt x="2475327" y="1567370"/>
                  <a:pt x="2475433" y="1570365"/>
                </a:cubicBezTo>
                <a:cubicBezTo>
                  <a:pt x="2475773" y="1580083"/>
                  <a:pt x="2468723" y="1576039"/>
                  <a:pt x="2463811" y="1575916"/>
                </a:cubicBezTo>
                <a:lnTo>
                  <a:pt x="2463812" y="1575800"/>
                </a:lnTo>
                <a:lnTo>
                  <a:pt x="2463780" y="1575806"/>
                </a:lnTo>
                <a:lnTo>
                  <a:pt x="2463815" y="1575506"/>
                </a:lnTo>
                <a:lnTo>
                  <a:pt x="2463888" y="1568092"/>
                </a:lnTo>
                <a:cubicBezTo>
                  <a:pt x="2464180" y="1565604"/>
                  <a:pt x="2465182" y="1563426"/>
                  <a:pt x="2468220" y="1562124"/>
                </a:cubicBezTo>
                <a:close/>
                <a:moveTo>
                  <a:pt x="2282832" y="1562101"/>
                </a:moveTo>
                <a:cubicBezTo>
                  <a:pt x="2287806" y="1561947"/>
                  <a:pt x="2294026" y="1563820"/>
                  <a:pt x="2291911" y="1570349"/>
                </a:cubicBezTo>
                <a:cubicBezTo>
                  <a:pt x="2290671" y="1574188"/>
                  <a:pt x="2285263" y="1576680"/>
                  <a:pt x="2282845" y="1578797"/>
                </a:cubicBezTo>
                <a:cubicBezTo>
                  <a:pt x="2276017" y="1578616"/>
                  <a:pt x="2273356" y="1575894"/>
                  <a:pt x="2273282" y="1571385"/>
                </a:cubicBezTo>
                <a:cubicBezTo>
                  <a:pt x="2273177" y="1565246"/>
                  <a:pt x="2277561" y="1562263"/>
                  <a:pt x="2282832" y="1562101"/>
                </a:cubicBezTo>
                <a:close/>
                <a:moveTo>
                  <a:pt x="4855983" y="1550442"/>
                </a:moveTo>
                <a:cubicBezTo>
                  <a:pt x="4864988" y="1546374"/>
                  <a:pt x="4861688" y="1555161"/>
                  <a:pt x="4861118" y="1559718"/>
                </a:cubicBezTo>
                <a:cubicBezTo>
                  <a:pt x="4860746" y="1562670"/>
                  <a:pt x="4860051" y="1565591"/>
                  <a:pt x="4858861" y="1572053"/>
                </a:cubicBezTo>
                <a:cubicBezTo>
                  <a:pt x="4849856" y="1562659"/>
                  <a:pt x="4849086" y="1553567"/>
                  <a:pt x="4855983" y="1550442"/>
                </a:cubicBezTo>
                <a:close/>
                <a:moveTo>
                  <a:pt x="4440489" y="1549400"/>
                </a:moveTo>
                <a:cubicBezTo>
                  <a:pt x="4444287" y="1549193"/>
                  <a:pt x="4450234" y="1554482"/>
                  <a:pt x="4461588" y="1565046"/>
                </a:cubicBezTo>
                <a:cubicBezTo>
                  <a:pt x="4450959" y="1565659"/>
                  <a:pt x="4441608" y="1566199"/>
                  <a:pt x="4432281" y="1566732"/>
                </a:cubicBezTo>
                <a:cubicBezTo>
                  <a:pt x="4435041" y="1555310"/>
                  <a:pt x="4436691" y="1549606"/>
                  <a:pt x="4440489" y="1549400"/>
                </a:cubicBezTo>
                <a:close/>
                <a:moveTo>
                  <a:pt x="2517526" y="1549393"/>
                </a:moveTo>
                <a:cubicBezTo>
                  <a:pt x="2526084" y="1552233"/>
                  <a:pt x="2529104" y="1558125"/>
                  <a:pt x="2526940" y="1566484"/>
                </a:cubicBezTo>
                <a:cubicBezTo>
                  <a:pt x="2526091" y="1569765"/>
                  <a:pt x="2523480" y="1571464"/>
                  <a:pt x="2520353" y="1568815"/>
                </a:cubicBezTo>
                <a:cubicBezTo>
                  <a:pt x="2513798" y="1563261"/>
                  <a:pt x="2512781" y="1556718"/>
                  <a:pt x="2517526" y="1549393"/>
                </a:cubicBezTo>
                <a:close/>
                <a:moveTo>
                  <a:pt x="2244886" y="1549393"/>
                </a:moveTo>
                <a:cubicBezTo>
                  <a:pt x="2249791" y="1566069"/>
                  <a:pt x="2253698" y="1576597"/>
                  <a:pt x="2238585" y="1583927"/>
                </a:cubicBezTo>
                <a:cubicBezTo>
                  <a:pt x="2232917" y="1571878"/>
                  <a:pt x="2233872" y="1562453"/>
                  <a:pt x="2244886" y="1549393"/>
                </a:cubicBezTo>
                <a:close/>
                <a:moveTo>
                  <a:pt x="4184335" y="1543916"/>
                </a:moveTo>
                <a:lnTo>
                  <a:pt x="4184314" y="1543937"/>
                </a:lnTo>
                <a:cubicBezTo>
                  <a:pt x="4184550" y="1543937"/>
                  <a:pt x="4184550" y="1543937"/>
                  <a:pt x="4184786" y="1543937"/>
                </a:cubicBezTo>
                <a:lnTo>
                  <a:pt x="4184765" y="1543916"/>
                </a:lnTo>
                <a:close/>
                <a:moveTo>
                  <a:pt x="4617232" y="1537357"/>
                </a:moveTo>
                <a:cubicBezTo>
                  <a:pt x="4621449" y="1535204"/>
                  <a:pt x="4623012" y="1538764"/>
                  <a:pt x="4623285" y="1541190"/>
                </a:cubicBezTo>
                <a:cubicBezTo>
                  <a:pt x="4623855" y="1546231"/>
                  <a:pt x="4622677" y="1551478"/>
                  <a:pt x="4616885" y="1552824"/>
                </a:cubicBezTo>
                <a:cubicBezTo>
                  <a:pt x="4615049" y="1553251"/>
                  <a:pt x="4610980" y="1550820"/>
                  <a:pt x="4610447" y="1548979"/>
                </a:cubicBezTo>
                <a:cubicBezTo>
                  <a:pt x="4608847" y="1543342"/>
                  <a:pt x="4612717" y="1539930"/>
                  <a:pt x="4617232" y="1537357"/>
                </a:cubicBezTo>
                <a:close/>
                <a:moveTo>
                  <a:pt x="4750128" y="1536889"/>
                </a:moveTo>
                <a:cubicBezTo>
                  <a:pt x="4759741" y="1535549"/>
                  <a:pt x="4761627" y="1541379"/>
                  <a:pt x="4761019" y="1546278"/>
                </a:cubicBezTo>
                <a:cubicBezTo>
                  <a:pt x="4760399" y="1551413"/>
                  <a:pt x="4763078" y="1560108"/>
                  <a:pt x="4749781" y="1560083"/>
                </a:cubicBezTo>
                <a:cubicBezTo>
                  <a:pt x="4754891" y="1552156"/>
                  <a:pt x="4750625" y="1544473"/>
                  <a:pt x="4750128" y="1536889"/>
                </a:cubicBezTo>
                <a:close/>
                <a:moveTo>
                  <a:pt x="4262070" y="1525556"/>
                </a:moveTo>
                <a:cubicBezTo>
                  <a:pt x="4262777" y="1527466"/>
                  <a:pt x="4263719" y="1529375"/>
                  <a:pt x="4264662" y="1531285"/>
                </a:cubicBezTo>
                <a:cubicBezTo>
                  <a:pt x="4265604" y="1530569"/>
                  <a:pt x="4266547" y="1529853"/>
                  <a:pt x="4267489" y="1529137"/>
                </a:cubicBezTo>
                <a:lnTo>
                  <a:pt x="4267475" y="1529127"/>
                </a:lnTo>
                <a:lnTo>
                  <a:pt x="4264662" y="1531264"/>
                </a:lnTo>
                <a:lnTo>
                  <a:pt x="4262084" y="1525565"/>
                </a:lnTo>
                <a:close/>
                <a:moveTo>
                  <a:pt x="4841238" y="1524232"/>
                </a:moveTo>
                <a:cubicBezTo>
                  <a:pt x="4844147" y="1523511"/>
                  <a:pt x="4847213" y="1524334"/>
                  <a:pt x="4850661" y="1528075"/>
                </a:cubicBezTo>
                <a:cubicBezTo>
                  <a:pt x="4861105" y="1539411"/>
                  <a:pt x="4845055" y="1542990"/>
                  <a:pt x="4838904" y="1547932"/>
                </a:cubicBezTo>
                <a:cubicBezTo>
                  <a:pt x="4823415" y="1560393"/>
                  <a:pt x="4820833" y="1543493"/>
                  <a:pt x="4813281" y="1535307"/>
                </a:cubicBezTo>
                <a:cubicBezTo>
                  <a:pt x="4825206" y="1542452"/>
                  <a:pt x="4832512" y="1526395"/>
                  <a:pt x="4841238" y="1524232"/>
                </a:cubicBezTo>
                <a:close/>
                <a:moveTo>
                  <a:pt x="2610485" y="1511347"/>
                </a:moveTo>
                <a:cubicBezTo>
                  <a:pt x="2617375" y="1511744"/>
                  <a:pt x="2622398" y="1513834"/>
                  <a:pt x="2621536" y="1522950"/>
                </a:cubicBezTo>
                <a:cubicBezTo>
                  <a:pt x="2621685" y="1528307"/>
                  <a:pt x="2616910" y="1530495"/>
                  <a:pt x="2612525" y="1533001"/>
                </a:cubicBezTo>
                <a:cubicBezTo>
                  <a:pt x="2609641" y="1527774"/>
                  <a:pt x="2606149" y="1522775"/>
                  <a:pt x="2604060" y="1517250"/>
                </a:cubicBezTo>
                <a:cubicBezTo>
                  <a:pt x="2601914" y="1511588"/>
                  <a:pt x="2606082" y="1511092"/>
                  <a:pt x="2610485" y="1511347"/>
                </a:cubicBezTo>
                <a:close/>
                <a:moveTo>
                  <a:pt x="4425529" y="1511295"/>
                </a:moveTo>
                <a:cubicBezTo>
                  <a:pt x="4434469" y="1522848"/>
                  <a:pt x="4435015" y="1531126"/>
                  <a:pt x="4422006" y="1540949"/>
                </a:cubicBezTo>
                <a:cubicBezTo>
                  <a:pt x="4417964" y="1529979"/>
                  <a:pt x="4418869" y="1521608"/>
                  <a:pt x="4425529" y="1511295"/>
                </a:cubicBezTo>
                <a:close/>
                <a:moveTo>
                  <a:pt x="2538520" y="1498979"/>
                </a:moveTo>
                <a:cubicBezTo>
                  <a:pt x="2540264" y="1499651"/>
                  <a:pt x="2541786" y="1501312"/>
                  <a:pt x="2542664" y="1504790"/>
                </a:cubicBezTo>
                <a:cubicBezTo>
                  <a:pt x="2540301" y="1506657"/>
                  <a:pt x="2537690" y="1510067"/>
                  <a:pt x="2534391" y="1510986"/>
                </a:cubicBezTo>
                <a:cubicBezTo>
                  <a:pt x="2530005" y="1512207"/>
                  <a:pt x="2526433" y="1509380"/>
                  <a:pt x="2527456" y="1504442"/>
                </a:cubicBezTo>
                <a:cubicBezTo>
                  <a:pt x="2527909" y="1502297"/>
                  <a:pt x="2530793" y="1499704"/>
                  <a:pt x="2533051" y="1499097"/>
                </a:cubicBezTo>
                <a:cubicBezTo>
                  <a:pt x="2534812" y="1498622"/>
                  <a:pt x="2536777" y="1498307"/>
                  <a:pt x="2538520" y="1498979"/>
                </a:cubicBezTo>
                <a:close/>
                <a:moveTo>
                  <a:pt x="4644685" y="1498626"/>
                </a:moveTo>
                <a:cubicBezTo>
                  <a:pt x="4647971" y="1498150"/>
                  <a:pt x="4649001" y="1502969"/>
                  <a:pt x="4649410" y="1506453"/>
                </a:cubicBezTo>
                <a:cubicBezTo>
                  <a:pt x="4649844" y="1510162"/>
                  <a:pt x="4648505" y="1514638"/>
                  <a:pt x="4643469" y="1514962"/>
                </a:cubicBezTo>
                <a:cubicBezTo>
                  <a:pt x="4638607" y="1515272"/>
                  <a:pt x="4635978" y="1511601"/>
                  <a:pt x="4635531" y="1507514"/>
                </a:cubicBezTo>
                <a:cubicBezTo>
                  <a:pt x="4635085" y="1503303"/>
                  <a:pt x="4637540" y="1499991"/>
                  <a:pt x="4644685" y="1498626"/>
                </a:cubicBezTo>
                <a:close/>
                <a:moveTo>
                  <a:pt x="4838680" y="1498595"/>
                </a:moveTo>
                <a:cubicBezTo>
                  <a:pt x="4851133" y="1500294"/>
                  <a:pt x="4863560" y="1501994"/>
                  <a:pt x="4876012" y="1503698"/>
                </a:cubicBezTo>
                <a:cubicBezTo>
                  <a:pt x="4875864" y="1508438"/>
                  <a:pt x="4875727" y="1513174"/>
                  <a:pt x="4875591" y="1517913"/>
                </a:cubicBezTo>
                <a:cubicBezTo>
                  <a:pt x="4860385" y="1517013"/>
                  <a:pt x="4842624" y="1521000"/>
                  <a:pt x="4838680" y="1498595"/>
                </a:cubicBezTo>
                <a:close/>
                <a:moveTo>
                  <a:pt x="4788786" y="1486021"/>
                </a:moveTo>
                <a:cubicBezTo>
                  <a:pt x="4800047" y="1484115"/>
                  <a:pt x="4826055" y="1504165"/>
                  <a:pt x="4824493" y="1513963"/>
                </a:cubicBezTo>
                <a:cubicBezTo>
                  <a:pt x="4824083" y="1516531"/>
                  <a:pt x="4821305" y="1519701"/>
                  <a:pt x="4818825" y="1520755"/>
                </a:cubicBezTo>
                <a:cubicBezTo>
                  <a:pt x="4813803" y="1522892"/>
                  <a:pt x="4807415" y="1523253"/>
                  <a:pt x="4807329" y="1515720"/>
                </a:cubicBezTo>
                <a:cubicBezTo>
                  <a:pt x="4807191" y="1500921"/>
                  <a:pt x="4797121" y="1502907"/>
                  <a:pt x="4787881" y="1502870"/>
                </a:cubicBezTo>
                <a:cubicBezTo>
                  <a:pt x="4788178" y="1497250"/>
                  <a:pt x="4788489" y="1491639"/>
                  <a:pt x="4788786" y="1486021"/>
                </a:cubicBezTo>
                <a:close/>
                <a:moveTo>
                  <a:pt x="2927352" y="1486015"/>
                </a:moveTo>
                <a:cubicBezTo>
                  <a:pt x="2932264" y="1486890"/>
                  <a:pt x="2936282" y="1489948"/>
                  <a:pt x="2937547" y="1496923"/>
                </a:cubicBezTo>
                <a:cubicBezTo>
                  <a:pt x="2936443" y="1498140"/>
                  <a:pt x="2933752" y="1501842"/>
                  <a:pt x="2933243" y="1501556"/>
                </a:cubicBezTo>
                <a:cubicBezTo>
                  <a:pt x="2929064" y="1499274"/>
                  <a:pt x="2924090" y="1496985"/>
                  <a:pt x="2921746" y="1493215"/>
                </a:cubicBezTo>
                <a:cubicBezTo>
                  <a:pt x="2919575" y="1489706"/>
                  <a:pt x="2922192" y="1485093"/>
                  <a:pt x="2927352" y="1486015"/>
                </a:cubicBezTo>
                <a:close/>
                <a:moveTo>
                  <a:pt x="2981157" y="1473438"/>
                </a:moveTo>
                <a:cubicBezTo>
                  <a:pt x="2986031" y="1472805"/>
                  <a:pt x="2991848" y="1472880"/>
                  <a:pt x="2990992" y="1480514"/>
                </a:cubicBezTo>
                <a:cubicBezTo>
                  <a:pt x="2990471" y="1485011"/>
                  <a:pt x="2987520" y="1487479"/>
                  <a:pt x="2980041" y="1486827"/>
                </a:cubicBezTo>
                <a:cubicBezTo>
                  <a:pt x="2978193" y="1484805"/>
                  <a:pt x="2974993" y="1481283"/>
                  <a:pt x="2971781" y="1477760"/>
                </a:cubicBezTo>
                <a:cubicBezTo>
                  <a:pt x="2974894" y="1476253"/>
                  <a:pt x="2977895" y="1473853"/>
                  <a:pt x="2981157" y="1473438"/>
                </a:cubicBezTo>
                <a:close/>
                <a:moveTo>
                  <a:pt x="4458635" y="1448314"/>
                </a:moveTo>
                <a:cubicBezTo>
                  <a:pt x="4462999" y="1449220"/>
                  <a:pt x="4467355" y="1451338"/>
                  <a:pt x="4472242" y="1454883"/>
                </a:cubicBezTo>
                <a:cubicBezTo>
                  <a:pt x="4457707" y="1464080"/>
                  <a:pt x="4451331" y="1459006"/>
                  <a:pt x="4444981" y="1449023"/>
                </a:cubicBezTo>
                <a:cubicBezTo>
                  <a:pt x="4449899" y="1447717"/>
                  <a:pt x="4454271" y="1447412"/>
                  <a:pt x="4458635" y="1448314"/>
                </a:cubicBezTo>
                <a:close/>
                <a:moveTo>
                  <a:pt x="4727770" y="1422550"/>
                </a:moveTo>
                <a:cubicBezTo>
                  <a:pt x="4729797" y="1422553"/>
                  <a:pt x="4732293" y="1423141"/>
                  <a:pt x="4733961" y="1422820"/>
                </a:cubicBezTo>
                <a:cubicBezTo>
                  <a:pt x="4738972" y="1421859"/>
                  <a:pt x="4744603" y="1421722"/>
                  <a:pt x="4743797" y="1431304"/>
                </a:cubicBezTo>
                <a:cubicBezTo>
                  <a:pt x="4741688" y="1433271"/>
                  <a:pt x="4738785" y="1438220"/>
                  <a:pt x="4735859" y="1438245"/>
                </a:cubicBezTo>
                <a:cubicBezTo>
                  <a:pt x="4728665" y="1438295"/>
                  <a:pt x="4724832" y="1431484"/>
                  <a:pt x="4724398" y="1425784"/>
                </a:cubicBezTo>
                <a:cubicBezTo>
                  <a:pt x="4724187" y="1423126"/>
                  <a:pt x="4725744" y="1422544"/>
                  <a:pt x="4727770" y="1422550"/>
                </a:cubicBezTo>
                <a:close/>
                <a:moveTo>
                  <a:pt x="4246990" y="1368483"/>
                </a:moveTo>
                <a:lnTo>
                  <a:pt x="4246972" y="1368490"/>
                </a:lnTo>
                <a:lnTo>
                  <a:pt x="4233795" y="1388752"/>
                </a:lnTo>
                <a:cubicBezTo>
                  <a:pt x="4228140" y="1396152"/>
                  <a:pt x="4224606" y="1394958"/>
                  <a:pt x="4216124" y="1392572"/>
                </a:cubicBezTo>
                <a:lnTo>
                  <a:pt x="4198715" y="1384230"/>
                </a:lnTo>
                <a:lnTo>
                  <a:pt x="4198687" y="1384240"/>
                </a:lnTo>
                <a:cubicBezTo>
                  <a:pt x="4204342" y="1387344"/>
                  <a:pt x="4210233" y="1390683"/>
                  <a:pt x="4216124" y="1392591"/>
                </a:cubicBezTo>
                <a:cubicBezTo>
                  <a:pt x="4224606" y="1394980"/>
                  <a:pt x="4228140" y="1396173"/>
                  <a:pt x="4233795" y="1388773"/>
                </a:cubicBezTo>
                <a:cubicBezTo>
                  <a:pt x="4238508" y="1382328"/>
                  <a:pt x="4242749" y="1375404"/>
                  <a:pt x="4246990" y="1368483"/>
                </a:cubicBezTo>
                <a:close/>
                <a:moveTo>
                  <a:pt x="4894888" y="1358987"/>
                </a:moveTo>
                <a:cubicBezTo>
                  <a:pt x="4899724" y="1360631"/>
                  <a:pt x="4904326" y="1363029"/>
                  <a:pt x="4905256" y="1363445"/>
                </a:cubicBezTo>
                <a:cubicBezTo>
                  <a:pt x="4902403" y="1374261"/>
                  <a:pt x="4899551" y="1375800"/>
                  <a:pt x="4897170" y="1373182"/>
                </a:cubicBezTo>
                <a:cubicBezTo>
                  <a:pt x="4893957" y="1369654"/>
                  <a:pt x="4891985" y="1364997"/>
                  <a:pt x="4889480" y="1360822"/>
                </a:cubicBezTo>
                <a:cubicBezTo>
                  <a:pt x="4891303" y="1360152"/>
                  <a:pt x="4893449" y="1358496"/>
                  <a:pt x="4894888" y="1358987"/>
                </a:cubicBezTo>
                <a:close/>
                <a:moveTo>
                  <a:pt x="3259239" y="1352954"/>
                </a:moveTo>
                <a:lnTo>
                  <a:pt x="3256910" y="1354370"/>
                </a:lnTo>
                <a:lnTo>
                  <a:pt x="3256902" y="1354398"/>
                </a:lnTo>
                <a:cubicBezTo>
                  <a:pt x="3257609" y="1353919"/>
                  <a:pt x="3258316" y="1353442"/>
                  <a:pt x="3259258" y="1352966"/>
                </a:cubicBezTo>
                <a:close/>
                <a:moveTo>
                  <a:pt x="3981684" y="1337431"/>
                </a:moveTo>
                <a:lnTo>
                  <a:pt x="3981679" y="1337445"/>
                </a:lnTo>
                <a:cubicBezTo>
                  <a:pt x="3980500" y="1339594"/>
                  <a:pt x="3984977" y="1340311"/>
                  <a:pt x="3990161" y="1340549"/>
                </a:cubicBezTo>
                <a:lnTo>
                  <a:pt x="3990127" y="1340524"/>
                </a:lnTo>
                <a:lnTo>
                  <a:pt x="3983534" y="1339692"/>
                </a:lnTo>
                <a:close/>
                <a:moveTo>
                  <a:pt x="5322662" y="1308230"/>
                </a:moveTo>
                <a:cubicBezTo>
                  <a:pt x="5328690" y="1308872"/>
                  <a:pt x="5335816" y="1311401"/>
                  <a:pt x="5339236" y="1308776"/>
                </a:cubicBezTo>
                <a:cubicBezTo>
                  <a:pt x="5357218" y="1306536"/>
                  <a:pt x="5371712" y="1314241"/>
                  <a:pt x="5388276" y="1309632"/>
                </a:cubicBezTo>
                <a:cubicBezTo>
                  <a:pt x="5408337" y="1304055"/>
                  <a:pt x="5441208" y="1345276"/>
                  <a:pt x="5434013" y="1365752"/>
                </a:cubicBezTo>
                <a:cubicBezTo>
                  <a:pt x="5429397" y="1378835"/>
                  <a:pt x="5415258" y="1387337"/>
                  <a:pt x="5416555" y="1404284"/>
                </a:cubicBezTo>
                <a:cubicBezTo>
                  <a:pt x="5416949" y="1409461"/>
                  <a:pt x="5405316" y="1412190"/>
                  <a:pt x="5400280" y="1409562"/>
                </a:cubicBezTo>
                <a:cubicBezTo>
                  <a:pt x="5365629" y="1391548"/>
                  <a:pt x="5331469" y="1412665"/>
                  <a:pt x="5297165" y="1409807"/>
                </a:cubicBezTo>
                <a:cubicBezTo>
                  <a:pt x="5288310" y="1409070"/>
                  <a:pt x="5276894" y="1414149"/>
                  <a:pt x="5272085" y="1402484"/>
                </a:cubicBezTo>
                <a:cubicBezTo>
                  <a:pt x="5267186" y="1390667"/>
                  <a:pt x="5274228" y="1381658"/>
                  <a:pt x="5283549" y="1375851"/>
                </a:cubicBezTo>
                <a:cubicBezTo>
                  <a:pt x="5304875" y="1362543"/>
                  <a:pt x="5315300" y="1346582"/>
                  <a:pt x="5312681" y="1319016"/>
                </a:cubicBezTo>
                <a:cubicBezTo>
                  <a:pt x="5311706" y="1308835"/>
                  <a:pt x="5316635" y="1307588"/>
                  <a:pt x="5322662" y="1308230"/>
                </a:cubicBezTo>
                <a:close/>
                <a:moveTo>
                  <a:pt x="4660246" y="1295007"/>
                </a:moveTo>
                <a:lnTo>
                  <a:pt x="4660231" y="1295015"/>
                </a:lnTo>
                <a:cubicBezTo>
                  <a:pt x="4660314" y="1295045"/>
                  <a:pt x="4660397" y="1295108"/>
                  <a:pt x="4660480" y="1295137"/>
                </a:cubicBezTo>
                <a:lnTo>
                  <a:pt x="4660477" y="1295121"/>
                </a:lnTo>
                <a:close/>
                <a:moveTo>
                  <a:pt x="2531894" y="1257311"/>
                </a:moveTo>
                <a:cubicBezTo>
                  <a:pt x="2534883" y="1257451"/>
                  <a:pt x="2538057" y="1258486"/>
                  <a:pt x="2541718" y="1260962"/>
                </a:cubicBezTo>
                <a:cubicBezTo>
                  <a:pt x="2531417" y="1270622"/>
                  <a:pt x="2521781" y="1271279"/>
                  <a:pt x="2501881" y="1265277"/>
                </a:cubicBezTo>
                <a:cubicBezTo>
                  <a:pt x="2515629" y="1264497"/>
                  <a:pt x="2522927" y="1256887"/>
                  <a:pt x="2531894" y="1257311"/>
                </a:cubicBezTo>
                <a:close/>
                <a:moveTo>
                  <a:pt x="2056402" y="1256043"/>
                </a:moveTo>
                <a:lnTo>
                  <a:pt x="2056385" y="1256049"/>
                </a:lnTo>
                <a:lnTo>
                  <a:pt x="2055931" y="1256741"/>
                </a:lnTo>
                <a:lnTo>
                  <a:pt x="2054566" y="1256741"/>
                </a:lnTo>
                <a:lnTo>
                  <a:pt x="2054517" y="1256760"/>
                </a:lnTo>
                <a:cubicBezTo>
                  <a:pt x="2054988" y="1256760"/>
                  <a:pt x="2055460" y="1256760"/>
                  <a:pt x="2055931" y="1256760"/>
                </a:cubicBezTo>
                <a:cubicBezTo>
                  <a:pt x="2056166" y="1256521"/>
                  <a:pt x="2056166" y="1256282"/>
                  <a:pt x="2056402" y="1256043"/>
                </a:cubicBezTo>
                <a:close/>
                <a:moveTo>
                  <a:pt x="4824555" y="1245234"/>
                </a:moveTo>
                <a:cubicBezTo>
                  <a:pt x="4832906" y="1246961"/>
                  <a:pt x="4840186" y="1252110"/>
                  <a:pt x="4842102" y="1259771"/>
                </a:cubicBezTo>
                <a:cubicBezTo>
                  <a:pt x="4842177" y="1260088"/>
                  <a:pt x="4835108" y="1262197"/>
                  <a:pt x="4831387" y="1263468"/>
                </a:cubicBezTo>
                <a:cubicBezTo>
                  <a:pt x="4829602" y="1262630"/>
                  <a:pt x="4827728" y="1262165"/>
                  <a:pt x="4825756" y="1262079"/>
                </a:cubicBezTo>
                <a:cubicBezTo>
                  <a:pt x="4821541" y="1249286"/>
                  <a:pt x="4809982" y="1252876"/>
                  <a:pt x="4800580" y="1251227"/>
                </a:cubicBezTo>
                <a:cubicBezTo>
                  <a:pt x="4806781" y="1245202"/>
                  <a:pt x="4816204" y="1243507"/>
                  <a:pt x="4824555" y="1245234"/>
                </a:cubicBezTo>
                <a:close/>
                <a:moveTo>
                  <a:pt x="2170914" y="1243391"/>
                </a:moveTo>
                <a:lnTo>
                  <a:pt x="2170914" y="1245759"/>
                </a:lnTo>
                <a:lnTo>
                  <a:pt x="2165774" y="1243866"/>
                </a:lnTo>
                <a:lnTo>
                  <a:pt x="2165731" y="1243869"/>
                </a:lnTo>
                <a:cubicBezTo>
                  <a:pt x="2167381" y="1244585"/>
                  <a:pt x="2169265" y="1245302"/>
                  <a:pt x="2170915" y="1245779"/>
                </a:cubicBezTo>
                <a:cubicBezTo>
                  <a:pt x="2170915" y="1245063"/>
                  <a:pt x="2170915" y="1244346"/>
                  <a:pt x="2170915" y="1243391"/>
                </a:cubicBezTo>
                <a:close/>
                <a:moveTo>
                  <a:pt x="4863123" y="1231894"/>
                </a:moveTo>
                <a:cubicBezTo>
                  <a:pt x="4872910" y="1233396"/>
                  <a:pt x="4870429" y="1239496"/>
                  <a:pt x="4868246" y="1245493"/>
                </a:cubicBezTo>
                <a:cubicBezTo>
                  <a:pt x="4862950" y="1246721"/>
                  <a:pt x="4857133" y="1255787"/>
                  <a:pt x="4853115" y="1249561"/>
                </a:cubicBezTo>
                <a:cubicBezTo>
                  <a:pt x="4847658" y="1241065"/>
                  <a:pt x="4856215" y="1235932"/>
                  <a:pt x="4863123" y="1231894"/>
                </a:cubicBezTo>
                <a:close/>
                <a:moveTo>
                  <a:pt x="4718162" y="1219501"/>
                </a:moveTo>
                <a:cubicBezTo>
                  <a:pt x="4729176" y="1224779"/>
                  <a:pt x="4732599" y="1233693"/>
                  <a:pt x="4730466" y="1245261"/>
                </a:cubicBezTo>
                <a:cubicBezTo>
                  <a:pt x="4728333" y="1261263"/>
                  <a:pt x="4748177" y="1248406"/>
                  <a:pt x="4749550" y="1259804"/>
                </a:cubicBezTo>
                <a:cubicBezTo>
                  <a:pt x="4761275" y="1274302"/>
                  <a:pt x="4774918" y="1249388"/>
                  <a:pt x="4786759" y="1261615"/>
                </a:cubicBezTo>
                <a:cubicBezTo>
                  <a:pt x="4788926" y="1266632"/>
                  <a:pt x="4791075" y="1271664"/>
                  <a:pt x="4793242" y="1276696"/>
                </a:cubicBezTo>
                <a:cubicBezTo>
                  <a:pt x="4793308" y="1276696"/>
                  <a:pt x="4793407" y="1276680"/>
                  <a:pt x="4793473" y="1276665"/>
                </a:cubicBezTo>
                <a:cubicBezTo>
                  <a:pt x="4790612" y="1288080"/>
                  <a:pt x="4809697" y="1308501"/>
                  <a:pt x="4780210" y="1308962"/>
                </a:cubicBezTo>
                <a:cubicBezTo>
                  <a:pt x="4760729" y="1311032"/>
                  <a:pt x="4770999" y="1290336"/>
                  <a:pt x="4761622" y="1284690"/>
                </a:cubicBezTo>
                <a:cubicBezTo>
                  <a:pt x="4736651" y="1293465"/>
                  <a:pt x="4758199" y="1311538"/>
                  <a:pt x="4760961" y="1313656"/>
                </a:cubicBezTo>
                <a:cubicBezTo>
                  <a:pt x="4775960" y="1325271"/>
                  <a:pt x="4769097" y="1328892"/>
                  <a:pt x="4758100" y="1337560"/>
                </a:cubicBezTo>
                <a:cubicBezTo>
                  <a:pt x="4736651" y="1354501"/>
                  <a:pt x="4720213" y="1379849"/>
                  <a:pt x="4687171" y="1373449"/>
                </a:cubicBezTo>
                <a:cubicBezTo>
                  <a:pt x="4687584" y="1384358"/>
                  <a:pt x="4681465" y="1386782"/>
                  <a:pt x="4671940" y="1385864"/>
                </a:cubicBezTo>
                <a:cubicBezTo>
                  <a:pt x="4663423" y="1385035"/>
                  <a:pt x="4653898" y="1381244"/>
                  <a:pt x="4648043" y="1391692"/>
                </a:cubicBezTo>
                <a:cubicBezTo>
                  <a:pt x="4654526" y="1395590"/>
                  <a:pt x="4661009" y="1399500"/>
                  <a:pt x="4667491" y="1403383"/>
                </a:cubicBezTo>
                <a:cubicBezTo>
                  <a:pt x="4673048" y="1406573"/>
                  <a:pt x="4683351" y="1400083"/>
                  <a:pt x="4684790" y="1410575"/>
                </a:cubicBezTo>
                <a:cubicBezTo>
                  <a:pt x="4685699" y="1417081"/>
                  <a:pt x="4677497" y="1416161"/>
                  <a:pt x="4673809" y="1419138"/>
                </a:cubicBezTo>
                <a:cubicBezTo>
                  <a:pt x="4669062" y="1425443"/>
                  <a:pt x="4662315" y="1424661"/>
                  <a:pt x="4655667" y="1424246"/>
                </a:cubicBezTo>
                <a:cubicBezTo>
                  <a:pt x="4626627" y="1418631"/>
                  <a:pt x="4621253" y="1443226"/>
                  <a:pt x="4610983" y="1460424"/>
                </a:cubicBezTo>
                <a:cubicBezTo>
                  <a:pt x="4607808" y="1465734"/>
                  <a:pt x="4612571" y="1474617"/>
                  <a:pt x="4599374" y="1471701"/>
                </a:cubicBezTo>
                <a:cubicBezTo>
                  <a:pt x="4570979" y="1465427"/>
                  <a:pt x="4559949" y="1477349"/>
                  <a:pt x="4570466" y="1505747"/>
                </a:cubicBezTo>
                <a:cubicBezTo>
                  <a:pt x="4544089" y="1506130"/>
                  <a:pt x="4517232" y="1501773"/>
                  <a:pt x="4513826" y="1538318"/>
                </a:cubicBezTo>
                <a:cubicBezTo>
                  <a:pt x="4512933" y="1547969"/>
                  <a:pt x="4501720" y="1543305"/>
                  <a:pt x="4499372" y="1542140"/>
                </a:cubicBezTo>
                <a:cubicBezTo>
                  <a:pt x="4487680" y="1536354"/>
                  <a:pt x="4477493" y="1540528"/>
                  <a:pt x="4464710" y="1546251"/>
                </a:cubicBezTo>
                <a:cubicBezTo>
                  <a:pt x="4465007" y="1530924"/>
                  <a:pt x="4477195" y="1526459"/>
                  <a:pt x="4482719" y="1517945"/>
                </a:cubicBezTo>
                <a:cubicBezTo>
                  <a:pt x="4478651" y="1512068"/>
                  <a:pt x="4475029" y="1506069"/>
                  <a:pt x="4476617" y="1498428"/>
                </a:cubicBezTo>
                <a:cubicBezTo>
                  <a:pt x="4452489" y="1502495"/>
                  <a:pt x="4455779" y="1488334"/>
                  <a:pt x="4462758" y="1475292"/>
                </a:cubicBezTo>
                <a:cubicBezTo>
                  <a:pt x="4468827" y="1463906"/>
                  <a:pt x="4491748" y="1465410"/>
                  <a:pt x="4487250" y="1444791"/>
                </a:cubicBezTo>
                <a:cubicBezTo>
                  <a:pt x="4510204" y="1449285"/>
                  <a:pt x="4499074" y="1430567"/>
                  <a:pt x="4503969" y="1422329"/>
                </a:cubicBezTo>
                <a:cubicBezTo>
                  <a:pt x="4506830" y="1417526"/>
                  <a:pt x="4505888" y="1398151"/>
                  <a:pt x="4523004" y="1409519"/>
                </a:cubicBezTo>
                <a:cubicBezTo>
                  <a:pt x="4529966" y="1414121"/>
                  <a:pt x="4534944" y="1408843"/>
                  <a:pt x="4534018" y="1400851"/>
                </a:cubicBezTo>
                <a:cubicBezTo>
                  <a:pt x="4532546" y="1388119"/>
                  <a:pt x="4544023" y="1379724"/>
                  <a:pt x="4544751" y="1368496"/>
                </a:cubicBezTo>
                <a:cubicBezTo>
                  <a:pt x="4545908" y="1350742"/>
                  <a:pt x="4553549" y="1354179"/>
                  <a:pt x="4565059" y="1359028"/>
                </a:cubicBezTo>
                <a:cubicBezTo>
                  <a:pt x="4570417" y="1361284"/>
                  <a:pt x="4576321" y="1372253"/>
                  <a:pt x="4583465" y="1362404"/>
                </a:cubicBezTo>
                <a:cubicBezTo>
                  <a:pt x="4588608" y="1355299"/>
                  <a:pt x="4594661" y="1349177"/>
                  <a:pt x="4586954" y="1337544"/>
                </a:cubicBezTo>
                <a:cubicBezTo>
                  <a:pt x="4575543" y="1320331"/>
                  <a:pt x="4591089" y="1328585"/>
                  <a:pt x="4597522" y="1328907"/>
                </a:cubicBezTo>
                <a:cubicBezTo>
                  <a:pt x="4597538" y="1318872"/>
                  <a:pt x="4591634" y="1308686"/>
                  <a:pt x="4598332" y="1298835"/>
                </a:cubicBezTo>
                <a:cubicBezTo>
                  <a:pt x="4605559" y="1282066"/>
                  <a:pt x="4625569" y="1298115"/>
                  <a:pt x="4634152" y="1284843"/>
                </a:cubicBezTo>
                <a:lnTo>
                  <a:pt x="4634185" y="1284828"/>
                </a:lnTo>
                <a:cubicBezTo>
                  <a:pt x="4634185" y="1284828"/>
                  <a:pt x="4634152" y="1284843"/>
                  <a:pt x="4634135" y="1284843"/>
                </a:cubicBezTo>
                <a:cubicBezTo>
                  <a:pt x="4620294" y="1275269"/>
                  <a:pt x="4624841" y="1257733"/>
                  <a:pt x="4632002" y="1253929"/>
                </a:cubicBezTo>
                <a:cubicBezTo>
                  <a:pt x="4651070" y="1243819"/>
                  <a:pt x="4673379" y="1232726"/>
                  <a:pt x="4693587" y="1254298"/>
                </a:cubicBezTo>
                <a:cubicBezTo>
                  <a:pt x="4697523" y="1251429"/>
                  <a:pt x="4701459" y="1248559"/>
                  <a:pt x="4705395" y="1245690"/>
                </a:cubicBezTo>
                <a:cubicBezTo>
                  <a:pt x="4706635" y="1235488"/>
                  <a:pt x="4689966" y="1216570"/>
                  <a:pt x="4718162" y="1219501"/>
                </a:cubicBezTo>
                <a:close/>
                <a:moveTo>
                  <a:pt x="4624323" y="1206892"/>
                </a:moveTo>
                <a:cubicBezTo>
                  <a:pt x="4628921" y="1207842"/>
                  <a:pt x="4632992" y="1210731"/>
                  <a:pt x="4635690" y="1217988"/>
                </a:cubicBezTo>
                <a:cubicBezTo>
                  <a:pt x="4640737" y="1231545"/>
                  <a:pt x="4631236" y="1236090"/>
                  <a:pt x="4623795" y="1239247"/>
                </a:cubicBezTo>
                <a:cubicBezTo>
                  <a:pt x="4615572" y="1242725"/>
                  <a:pt x="4603008" y="1244424"/>
                  <a:pt x="4609694" y="1227192"/>
                </a:cubicBezTo>
                <a:cubicBezTo>
                  <a:pt x="4607944" y="1226274"/>
                  <a:pt x="4606071" y="1225765"/>
                  <a:pt x="4604100" y="1225665"/>
                </a:cubicBezTo>
                <a:cubicBezTo>
                  <a:pt x="4592900" y="1215489"/>
                  <a:pt x="4596311" y="1208818"/>
                  <a:pt x="4609791" y="1207429"/>
                </a:cubicBezTo>
                <a:cubicBezTo>
                  <a:pt x="4614598" y="1206932"/>
                  <a:pt x="4619724" y="1205942"/>
                  <a:pt x="4624323" y="1206892"/>
                </a:cubicBezTo>
                <a:close/>
                <a:moveTo>
                  <a:pt x="4745247" y="1195088"/>
                </a:moveTo>
                <a:cubicBezTo>
                  <a:pt x="4762907" y="1187175"/>
                  <a:pt x="4742095" y="1218491"/>
                  <a:pt x="4760798" y="1211676"/>
                </a:cubicBezTo>
                <a:cubicBezTo>
                  <a:pt x="4772370" y="1209507"/>
                  <a:pt x="4772904" y="1215224"/>
                  <a:pt x="4770250" y="1224177"/>
                </a:cubicBezTo>
                <a:cubicBezTo>
                  <a:pt x="4768439" y="1230279"/>
                  <a:pt x="4767286" y="1238863"/>
                  <a:pt x="4760179" y="1237900"/>
                </a:cubicBezTo>
                <a:cubicBezTo>
                  <a:pt x="4749822" y="1236485"/>
                  <a:pt x="4745122" y="1227562"/>
                  <a:pt x="4744278" y="1217169"/>
                </a:cubicBezTo>
                <a:cubicBezTo>
                  <a:pt x="4735100" y="1209347"/>
                  <a:pt x="4733935" y="1200155"/>
                  <a:pt x="4745247" y="1195088"/>
                </a:cubicBezTo>
                <a:close/>
                <a:moveTo>
                  <a:pt x="4828405" y="1194100"/>
                </a:moveTo>
                <a:cubicBezTo>
                  <a:pt x="4834668" y="1192768"/>
                  <a:pt x="4838687" y="1195892"/>
                  <a:pt x="4839282" y="1202192"/>
                </a:cubicBezTo>
                <a:cubicBezTo>
                  <a:pt x="4840957" y="1219921"/>
                  <a:pt x="4819773" y="1212101"/>
                  <a:pt x="4815208" y="1224087"/>
                </a:cubicBezTo>
                <a:cubicBezTo>
                  <a:pt x="4811215" y="1209354"/>
                  <a:pt x="4812431" y="1197498"/>
                  <a:pt x="4828405" y="1194100"/>
                </a:cubicBezTo>
                <a:close/>
                <a:moveTo>
                  <a:pt x="3033800" y="1194004"/>
                </a:moveTo>
                <a:cubicBezTo>
                  <a:pt x="3039022" y="1194983"/>
                  <a:pt x="3043326" y="1200815"/>
                  <a:pt x="3046823" y="1203500"/>
                </a:cubicBezTo>
                <a:cubicBezTo>
                  <a:pt x="3046798" y="1215728"/>
                  <a:pt x="3039047" y="1213656"/>
                  <a:pt x="3033527" y="1213804"/>
                </a:cubicBezTo>
                <a:cubicBezTo>
                  <a:pt x="3029261" y="1213917"/>
                  <a:pt x="3020158" y="1215307"/>
                  <a:pt x="3023184" y="1208590"/>
                </a:cubicBezTo>
                <a:cubicBezTo>
                  <a:pt x="3025317" y="1203890"/>
                  <a:pt x="3023655" y="1192088"/>
                  <a:pt x="3033800" y="1194004"/>
                </a:cubicBezTo>
                <a:close/>
                <a:moveTo>
                  <a:pt x="2943745" y="1193797"/>
                </a:moveTo>
                <a:cubicBezTo>
                  <a:pt x="2946003" y="1196365"/>
                  <a:pt x="2949674" y="1198889"/>
                  <a:pt x="2950840" y="1202274"/>
                </a:cubicBezTo>
                <a:cubicBezTo>
                  <a:pt x="2953221" y="1209226"/>
                  <a:pt x="2947702" y="1211371"/>
                  <a:pt x="2942431" y="1211533"/>
                </a:cubicBezTo>
                <a:cubicBezTo>
                  <a:pt x="2938735" y="1211645"/>
                  <a:pt x="2934021" y="1211043"/>
                  <a:pt x="2933699" y="1205250"/>
                </a:cubicBezTo>
                <a:cubicBezTo>
                  <a:pt x="2933351" y="1198856"/>
                  <a:pt x="2937891" y="1196531"/>
                  <a:pt x="2943745" y="1193797"/>
                </a:cubicBezTo>
                <a:close/>
                <a:moveTo>
                  <a:pt x="5046411" y="1181099"/>
                </a:moveTo>
                <a:cubicBezTo>
                  <a:pt x="5049437" y="1181194"/>
                  <a:pt x="5052340" y="1185130"/>
                  <a:pt x="5054510" y="1186754"/>
                </a:cubicBezTo>
                <a:cubicBezTo>
                  <a:pt x="5054151" y="1193173"/>
                  <a:pt x="5051881" y="1196399"/>
                  <a:pt x="5047180" y="1195494"/>
                </a:cubicBezTo>
                <a:cubicBezTo>
                  <a:pt x="5045184" y="1195108"/>
                  <a:pt x="5042753" y="1192002"/>
                  <a:pt x="5042282" y="1189758"/>
                </a:cubicBezTo>
                <a:cubicBezTo>
                  <a:pt x="5041549" y="1186270"/>
                  <a:pt x="5041277" y="1180939"/>
                  <a:pt x="5046411" y="1181099"/>
                </a:cubicBezTo>
                <a:close/>
                <a:moveTo>
                  <a:pt x="2002423" y="1181096"/>
                </a:moveTo>
                <a:cubicBezTo>
                  <a:pt x="2008488" y="1182541"/>
                  <a:pt x="2011149" y="1186237"/>
                  <a:pt x="2009686" y="1190397"/>
                </a:cubicBezTo>
                <a:cubicBezTo>
                  <a:pt x="2008029" y="1195092"/>
                  <a:pt x="2004663" y="1202255"/>
                  <a:pt x="2001438" y="1202596"/>
                </a:cubicBezTo>
                <a:cubicBezTo>
                  <a:pt x="1996700" y="1203091"/>
                  <a:pt x="1992688" y="1197468"/>
                  <a:pt x="1994207" y="1191322"/>
                </a:cubicBezTo>
                <a:cubicBezTo>
                  <a:pt x="1995423" y="1186433"/>
                  <a:pt x="1996799" y="1181134"/>
                  <a:pt x="2002423" y="1181096"/>
                </a:cubicBezTo>
                <a:close/>
                <a:moveTo>
                  <a:pt x="4844199" y="1169051"/>
                </a:moveTo>
                <a:cubicBezTo>
                  <a:pt x="4860569" y="1165993"/>
                  <a:pt x="4864613" y="1173745"/>
                  <a:pt x="4859950" y="1190860"/>
                </a:cubicBezTo>
                <a:cubicBezTo>
                  <a:pt x="4851405" y="1183951"/>
                  <a:pt x="4845241" y="1178978"/>
                  <a:pt x="4838680" y="1173663"/>
                </a:cubicBezTo>
                <a:cubicBezTo>
                  <a:pt x="4841521" y="1171213"/>
                  <a:pt x="4842711" y="1169329"/>
                  <a:pt x="4844199" y="1169051"/>
                </a:cubicBezTo>
                <a:close/>
                <a:moveTo>
                  <a:pt x="5019110" y="1168679"/>
                </a:moveTo>
                <a:cubicBezTo>
                  <a:pt x="5023302" y="1167065"/>
                  <a:pt x="5026887" y="1172777"/>
                  <a:pt x="5026155" y="1176713"/>
                </a:cubicBezTo>
                <a:cubicBezTo>
                  <a:pt x="5024765" y="1184145"/>
                  <a:pt x="5020177" y="1190680"/>
                  <a:pt x="5012624" y="1192547"/>
                </a:cubicBezTo>
                <a:cubicBezTo>
                  <a:pt x="5008543" y="1193558"/>
                  <a:pt x="5005467" y="1189154"/>
                  <a:pt x="5003780" y="1178525"/>
                </a:cubicBezTo>
                <a:cubicBezTo>
                  <a:pt x="5006819" y="1176466"/>
                  <a:pt x="5012462" y="1171240"/>
                  <a:pt x="5019110" y="1168679"/>
                </a:cubicBezTo>
                <a:close/>
                <a:moveTo>
                  <a:pt x="4816816" y="1168660"/>
                </a:moveTo>
                <a:cubicBezTo>
                  <a:pt x="4817733" y="1168865"/>
                  <a:pt x="4818627" y="1172300"/>
                  <a:pt x="4818378" y="1174067"/>
                </a:cubicBezTo>
                <a:cubicBezTo>
                  <a:pt x="4816915" y="1184393"/>
                  <a:pt x="4809920" y="1186426"/>
                  <a:pt x="4800940" y="1185118"/>
                </a:cubicBezTo>
                <a:cubicBezTo>
                  <a:pt x="4800940" y="1183240"/>
                  <a:pt x="4800816" y="1181374"/>
                  <a:pt x="4800580" y="1179512"/>
                </a:cubicBezTo>
                <a:cubicBezTo>
                  <a:pt x="4806397" y="1176388"/>
                  <a:pt x="4807861" y="1166681"/>
                  <a:pt x="4816816" y="1168660"/>
                </a:cubicBezTo>
                <a:close/>
                <a:moveTo>
                  <a:pt x="3111861" y="1167711"/>
                </a:moveTo>
                <a:lnTo>
                  <a:pt x="3110090" y="1167878"/>
                </a:lnTo>
                <a:lnTo>
                  <a:pt x="3110082" y="1167897"/>
                </a:lnTo>
                <a:cubicBezTo>
                  <a:pt x="3110690" y="1167834"/>
                  <a:pt x="3111276" y="1167804"/>
                  <a:pt x="3111896" y="1167727"/>
                </a:cubicBezTo>
                <a:close/>
                <a:moveTo>
                  <a:pt x="2858212" y="1155697"/>
                </a:moveTo>
                <a:cubicBezTo>
                  <a:pt x="2869903" y="1181326"/>
                  <a:pt x="2904171" y="1171766"/>
                  <a:pt x="2917945" y="1194051"/>
                </a:cubicBezTo>
                <a:cubicBezTo>
                  <a:pt x="2919493" y="1196565"/>
                  <a:pt x="2920353" y="1199502"/>
                  <a:pt x="2921590" y="1202369"/>
                </a:cubicBezTo>
                <a:cubicBezTo>
                  <a:pt x="2911674" y="1210481"/>
                  <a:pt x="2900650" y="1201623"/>
                  <a:pt x="2891046" y="1205810"/>
                </a:cubicBezTo>
                <a:cubicBezTo>
                  <a:pt x="2890700" y="1226242"/>
                  <a:pt x="2875284" y="1214105"/>
                  <a:pt x="2866792" y="1216946"/>
                </a:cubicBezTo>
                <a:cubicBezTo>
                  <a:pt x="2866150" y="1217258"/>
                  <a:pt x="2865472" y="1217515"/>
                  <a:pt x="2864874" y="1217925"/>
                </a:cubicBezTo>
                <a:cubicBezTo>
                  <a:pt x="2833548" y="1217660"/>
                  <a:pt x="2814765" y="1197413"/>
                  <a:pt x="2820358" y="1174102"/>
                </a:cubicBezTo>
                <a:cubicBezTo>
                  <a:pt x="2826144" y="1149993"/>
                  <a:pt x="2845784" y="1161875"/>
                  <a:pt x="2858212" y="1155697"/>
                </a:cubicBezTo>
                <a:close/>
                <a:moveTo>
                  <a:pt x="4505568" y="1117696"/>
                </a:moveTo>
                <a:cubicBezTo>
                  <a:pt x="4512613" y="1116804"/>
                  <a:pt x="4520402" y="1122218"/>
                  <a:pt x="4519410" y="1127407"/>
                </a:cubicBezTo>
                <a:cubicBezTo>
                  <a:pt x="4516792" y="1141278"/>
                  <a:pt x="4502791" y="1140640"/>
                  <a:pt x="4492349" y="1143989"/>
                </a:cubicBezTo>
                <a:cubicBezTo>
                  <a:pt x="4484957" y="1146364"/>
                  <a:pt x="4482203" y="1142165"/>
                  <a:pt x="4483319" y="1136251"/>
                </a:cubicBezTo>
                <a:cubicBezTo>
                  <a:pt x="4485577" y="1124442"/>
                  <a:pt x="4494506" y="1119098"/>
                  <a:pt x="4505568" y="1117696"/>
                </a:cubicBezTo>
                <a:close/>
                <a:moveTo>
                  <a:pt x="4826829" y="1104901"/>
                </a:moveTo>
                <a:cubicBezTo>
                  <a:pt x="4842326" y="1115356"/>
                  <a:pt x="4824808" y="1124272"/>
                  <a:pt x="4825479" y="1134032"/>
                </a:cubicBezTo>
                <a:cubicBezTo>
                  <a:pt x="4798587" y="1123046"/>
                  <a:pt x="4824150" y="1114508"/>
                  <a:pt x="4826829" y="1104901"/>
                </a:cubicBezTo>
                <a:close/>
                <a:moveTo>
                  <a:pt x="3006067" y="1093519"/>
                </a:moveTo>
                <a:cubicBezTo>
                  <a:pt x="3028150" y="1090628"/>
                  <a:pt x="3048572" y="1090395"/>
                  <a:pt x="3062545" y="1115345"/>
                </a:cubicBezTo>
                <a:cubicBezTo>
                  <a:pt x="3071217" y="1130808"/>
                  <a:pt x="3093359" y="1130575"/>
                  <a:pt x="3109438" y="1137416"/>
                </a:cubicBezTo>
                <a:cubicBezTo>
                  <a:pt x="3118742" y="1132087"/>
                  <a:pt x="3125904" y="1133092"/>
                  <a:pt x="3129626" y="1144258"/>
                </a:cubicBezTo>
                <a:cubicBezTo>
                  <a:pt x="3131428" y="1143662"/>
                  <a:pt x="3133289" y="1143447"/>
                  <a:pt x="3135185" y="1143599"/>
                </a:cubicBezTo>
                <a:cubicBezTo>
                  <a:pt x="3142604" y="1143267"/>
                  <a:pt x="3150035" y="1142935"/>
                  <a:pt x="3157467" y="1142608"/>
                </a:cubicBezTo>
                <a:cubicBezTo>
                  <a:pt x="3157689" y="1141080"/>
                  <a:pt x="3157046" y="1140158"/>
                  <a:pt x="3155548" y="1139821"/>
                </a:cubicBezTo>
                <a:cubicBezTo>
                  <a:pt x="3166525" y="1125899"/>
                  <a:pt x="3176940" y="1125030"/>
                  <a:pt x="3186560" y="1141227"/>
                </a:cubicBezTo>
                <a:cubicBezTo>
                  <a:pt x="3195958" y="1145541"/>
                  <a:pt x="3205413" y="1149797"/>
                  <a:pt x="3211265" y="1160940"/>
                </a:cubicBezTo>
                <a:cubicBezTo>
                  <a:pt x="3199609" y="1168263"/>
                  <a:pt x="3186560" y="1167463"/>
                  <a:pt x="3174050" y="1168800"/>
                </a:cubicBezTo>
                <a:cubicBezTo>
                  <a:pt x="3173359" y="1174177"/>
                  <a:pt x="3175337" y="1180780"/>
                  <a:pt x="3167461" y="1182821"/>
                </a:cubicBezTo>
                <a:cubicBezTo>
                  <a:pt x="3154155" y="1193464"/>
                  <a:pt x="3145284" y="1182885"/>
                  <a:pt x="3135606" y="1176164"/>
                </a:cubicBezTo>
                <a:cubicBezTo>
                  <a:pt x="3134178" y="1174768"/>
                  <a:pt x="3132469" y="1174256"/>
                  <a:pt x="3130503" y="1174632"/>
                </a:cubicBezTo>
                <a:cubicBezTo>
                  <a:pt x="3124430" y="1175735"/>
                  <a:pt x="3115922" y="1174666"/>
                  <a:pt x="3112692" y="1178296"/>
                </a:cubicBezTo>
                <a:cubicBezTo>
                  <a:pt x="3097162" y="1195808"/>
                  <a:pt x="3084687" y="1189395"/>
                  <a:pt x="3072176" y="1175325"/>
                </a:cubicBezTo>
                <a:cubicBezTo>
                  <a:pt x="3048326" y="1176330"/>
                  <a:pt x="3025061" y="1182558"/>
                  <a:pt x="3000461" y="1175829"/>
                </a:cubicBezTo>
                <a:cubicBezTo>
                  <a:pt x="2972796" y="1168263"/>
                  <a:pt x="2958483" y="1150715"/>
                  <a:pt x="2959103" y="1124503"/>
                </a:cubicBezTo>
                <a:cubicBezTo>
                  <a:pt x="2959794" y="1095714"/>
                  <a:pt x="2985833" y="1096173"/>
                  <a:pt x="3006067" y="1093519"/>
                </a:cubicBezTo>
                <a:close/>
                <a:moveTo>
                  <a:pt x="5130781" y="1079501"/>
                </a:moveTo>
                <a:cubicBezTo>
                  <a:pt x="5140059" y="1081251"/>
                  <a:pt x="5146235" y="1084076"/>
                  <a:pt x="5147872" y="1097503"/>
                </a:cubicBezTo>
                <a:cubicBezTo>
                  <a:pt x="5138843" y="1092715"/>
                  <a:pt x="5133907" y="1088234"/>
                  <a:pt x="5130781" y="1079501"/>
                </a:cubicBezTo>
                <a:close/>
                <a:moveTo>
                  <a:pt x="4351194" y="1079500"/>
                </a:moveTo>
                <a:cubicBezTo>
                  <a:pt x="4357755" y="1088655"/>
                  <a:pt x="4364304" y="1097812"/>
                  <a:pt x="4370568" y="1106563"/>
                </a:cubicBezTo>
                <a:cubicBezTo>
                  <a:pt x="4369550" y="1112219"/>
                  <a:pt x="4365879" y="1114600"/>
                  <a:pt x="4361538" y="1114098"/>
                </a:cubicBezTo>
                <a:cubicBezTo>
                  <a:pt x="4346060" y="1112306"/>
                  <a:pt x="4348589" y="1097141"/>
                  <a:pt x="4343417" y="1087830"/>
                </a:cubicBezTo>
                <a:cubicBezTo>
                  <a:pt x="4342859" y="1086806"/>
                  <a:pt x="4348465" y="1082361"/>
                  <a:pt x="4351194" y="1079500"/>
                </a:cubicBezTo>
                <a:close/>
                <a:moveTo>
                  <a:pt x="4901822" y="1066807"/>
                </a:moveTo>
                <a:cubicBezTo>
                  <a:pt x="4903199" y="1066627"/>
                  <a:pt x="4905121" y="1070571"/>
                  <a:pt x="4906386" y="1072140"/>
                </a:cubicBezTo>
                <a:cubicBezTo>
                  <a:pt x="4904377" y="1078373"/>
                  <a:pt x="4899987" y="1077579"/>
                  <a:pt x="4896117" y="1077579"/>
                </a:cubicBezTo>
                <a:cubicBezTo>
                  <a:pt x="4891900" y="1077573"/>
                  <a:pt x="4887075" y="1076557"/>
                  <a:pt x="4890833" y="1071258"/>
                </a:cubicBezTo>
                <a:cubicBezTo>
                  <a:pt x="4892818" y="1068473"/>
                  <a:pt x="4897940" y="1067306"/>
                  <a:pt x="4901822" y="1066807"/>
                </a:cubicBezTo>
                <a:close/>
                <a:moveTo>
                  <a:pt x="4990287" y="1054101"/>
                </a:moveTo>
                <a:cubicBezTo>
                  <a:pt x="4996837" y="1054120"/>
                  <a:pt x="5003386" y="1059010"/>
                  <a:pt x="5009936" y="1061733"/>
                </a:cubicBezTo>
                <a:cubicBezTo>
                  <a:pt x="5011868" y="1062032"/>
                  <a:pt x="5013791" y="1061981"/>
                  <a:pt x="5015714" y="1061597"/>
                </a:cubicBezTo>
                <a:cubicBezTo>
                  <a:pt x="5031958" y="1045704"/>
                  <a:pt x="5035059" y="1064111"/>
                  <a:pt x="5040786" y="1072004"/>
                </a:cubicBezTo>
                <a:cubicBezTo>
                  <a:pt x="5051459" y="1086701"/>
                  <a:pt x="5030026" y="1080771"/>
                  <a:pt x="5029281" y="1088576"/>
                </a:cubicBezTo>
                <a:cubicBezTo>
                  <a:pt x="5033569" y="1094443"/>
                  <a:pt x="5037866" y="1100318"/>
                  <a:pt x="5042155" y="1106197"/>
                </a:cubicBezTo>
                <a:cubicBezTo>
                  <a:pt x="5043220" y="1116864"/>
                  <a:pt x="5063908" y="1128248"/>
                  <a:pt x="5040976" y="1138027"/>
                </a:cubicBezTo>
                <a:cubicBezTo>
                  <a:pt x="5023303" y="1138775"/>
                  <a:pt x="5005630" y="1140037"/>
                  <a:pt x="4987957" y="1140158"/>
                </a:cubicBezTo>
                <a:cubicBezTo>
                  <a:pt x="4963942" y="1140327"/>
                  <a:pt x="4953789" y="1126140"/>
                  <a:pt x="4958614" y="1100350"/>
                </a:cubicBezTo>
                <a:cubicBezTo>
                  <a:pt x="4954057" y="1100261"/>
                  <a:pt x="4949492" y="1100177"/>
                  <a:pt x="4944935" y="1100083"/>
                </a:cubicBezTo>
                <a:cubicBezTo>
                  <a:pt x="4934487" y="1106856"/>
                  <a:pt x="4948218" y="1125275"/>
                  <a:pt x="4938524" y="1125307"/>
                </a:cubicBezTo>
                <a:cubicBezTo>
                  <a:pt x="4914691" y="1125379"/>
                  <a:pt x="4899703" y="1146578"/>
                  <a:pt x="4877005" y="1146640"/>
                </a:cubicBezTo>
                <a:cubicBezTo>
                  <a:pt x="4876928" y="1141789"/>
                  <a:pt x="4876858" y="1136934"/>
                  <a:pt x="4876780" y="1132083"/>
                </a:cubicBezTo>
                <a:cubicBezTo>
                  <a:pt x="4901176" y="1128098"/>
                  <a:pt x="4916779" y="1106589"/>
                  <a:pt x="4940057" y="1100360"/>
                </a:cubicBezTo>
                <a:cubicBezTo>
                  <a:pt x="4939433" y="1081822"/>
                  <a:pt x="4950739" y="1079765"/>
                  <a:pt x="4965250" y="1082153"/>
                </a:cubicBezTo>
                <a:cubicBezTo>
                  <a:pt x="4972475" y="1074440"/>
                  <a:pt x="4993042" y="1082993"/>
                  <a:pt x="4989542" y="1062212"/>
                </a:cubicBezTo>
                <a:cubicBezTo>
                  <a:pt x="4984032" y="1058831"/>
                  <a:pt x="4981676" y="1054068"/>
                  <a:pt x="4990287" y="1054101"/>
                </a:cubicBezTo>
                <a:close/>
                <a:moveTo>
                  <a:pt x="5137812" y="1003334"/>
                </a:moveTo>
                <a:cubicBezTo>
                  <a:pt x="5144112" y="1003012"/>
                  <a:pt x="5150078" y="1005131"/>
                  <a:pt x="5155535" y="1011159"/>
                </a:cubicBezTo>
                <a:cubicBezTo>
                  <a:pt x="5160744" y="1016922"/>
                  <a:pt x="5157072" y="1025894"/>
                  <a:pt x="5152683" y="1027935"/>
                </a:cubicBezTo>
                <a:cubicBezTo>
                  <a:pt x="5135543" y="1035930"/>
                  <a:pt x="5131053" y="1014602"/>
                  <a:pt x="5118080" y="1010155"/>
                </a:cubicBezTo>
                <a:cubicBezTo>
                  <a:pt x="5124877" y="1006416"/>
                  <a:pt x="5131512" y="1003655"/>
                  <a:pt x="5137812" y="1003334"/>
                </a:cubicBezTo>
                <a:close/>
                <a:moveTo>
                  <a:pt x="4927580" y="1003304"/>
                </a:moveTo>
                <a:lnTo>
                  <a:pt x="4927766" y="1003422"/>
                </a:lnTo>
                <a:cubicBezTo>
                  <a:pt x="4927717" y="1003397"/>
                  <a:pt x="4927655" y="1003378"/>
                  <a:pt x="4927605" y="1003359"/>
                </a:cubicBezTo>
                <a:cubicBezTo>
                  <a:pt x="4927593" y="1003334"/>
                  <a:pt x="4927593" y="1003323"/>
                  <a:pt x="4927580" y="1003304"/>
                </a:cubicBezTo>
                <a:close/>
                <a:moveTo>
                  <a:pt x="4924157" y="1003303"/>
                </a:moveTo>
                <a:cubicBezTo>
                  <a:pt x="4927730" y="1004735"/>
                  <a:pt x="4931264" y="1006160"/>
                  <a:pt x="4934837" y="1007601"/>
                </a:cubicBezTo>
                <a:cubicBezTo>
                  <a:pt x="4944362" y="1024274"/>
                  <a:pt x="4933622" y="1034704"/>
                  <a:pt x="4922844" y="1044583"/>
                </a:cubicBezTo>
                <a:cubicBezTo>
                  <a:pt x="4912302" y="1054249"/>
                  <a:pt x="4901933" y="1051140"/>
                  <a:pt x="4889480" y="1041762"/>
                </a:cubicBezTo>
                <a:cubicBezTo>
                  <a:pt x="4903917" y="1030185"/>
                  <a:pt x="4930954" y="1030519"/>
                  <a:pt x="4924157" y="1003303"/>
                </a:cubicBezTo>
                <a:close/>
                <a:moveTo>
                  <a:pt x="4301773" y="991004"/>
                </a:moveTo>
                <a:cubicBezTo>
                  <a:pt x="4305841" y="989602"/>
                  <a:pt x="4310270" y="991946"/>
                  <a:pt x="4310629" y="996803"/>
                </a:cubicBezTo>
                <a:cubicBezTo>
                  <a:pt x="4311224" y="1005081"/>
                  <a:pt x="4302046" y="999998"/>
                  <a:pt x="4300359" y="1003972"/>
                </a:cubicBezTo>
                <a:cubicBezTo>
                  <a:pt x="4293140" y="1007173"/>
                  <a:pt x="4291825" y="1001546"/>
                  <a:pt x="4292916" y="998701"/>
                </a:cubicBezTo>
                <a:cubicBezTo>
                  <a:pt x="4294207" y="995401"/>
                  <a:pt x="4298250" y="992226"/>
                  <a:pt x="4301773" y="991004"/>
                </a:cubicBezTo>
                <a:close/>
                <a:moveTo>
                  <a:pt x="3023740" y="941313"/>
                </a:moveTo>
                <a:cubicBezTo>
                  <a:pt x="3026219" y="943709"/>
                  <a:pt x="3026885" y="948761"/>
                  <a:pt x="3026724" y="955024"/>
                </a:cubicBezTo>
                <a:cubicBezTo>
                  <a:pt x="3017322" y="956761"/>
                  <a:pt x="3012646" y="951560"/>
                  <a:pt x="3009881" y="943557"/>
                </a:cubicBezTo>
                <a:cubicBezTo>
                  <a:pt x="3016969" y="939183"/>
                  <a:pt x="3021261" y="938919"/>
                  <a:pt x="3023740" y="941313"/>
                </a:cubicBezTo>
                <a:close/>
                <a:moveTo>
                  <a:pt x="4579509" y="940001"/>
                </a:moveTo>
                <a:cubicBezTo>
                  <a:pt x="4589952" y="941787"/>
                  <a:pt x="4582833" y="954053"/>
                  <a:pt x="4585263" y="961244"/>
                </a:cubicBezTo>
                <a:cubicBezTo>
                  <a:pt x="4581059" y="963718"/>
                  <a:pt x="4578094" y="976923"/>
                  <a:pt x="4571980" y="962763"/>
                </a:cubicBezTo>
                <a:cubicBezTo>
                  <a:pt x="4571993" y="960518"/>
                  <a:pt x="4572005" y="958275"/>
                  <a:pt x="4572018" y="956026"/>
                </a:cubicBezTo>
                <a:cubicBezTo>
                  <a:pt x="4574052" y="950199"/>
                  <a:pt x="4568644" y="938139"/>
                  <a:pt x="4579509" y="940001"/>
                </a:cubicBezTo>
                <a:close/>
                <a:moveTo>
                  <a:pt x="4998450" y="939813"/>
                </a:moveTo>
                <a:cubicBezTo>
                  <a:pt x="5000595" y="939887"/>
                  <a:pt x="5002667" y="942504"/>
                  <a:pt x="5006028" y="944890"/>
                </a:cubicBezTo>
                <a:cubicBezTo>
                  <a:pt x="5002530" y="947215"/>
                  <a:pt x="5000447" y="949664"/>
                  <a:pt x="4998164" y="949875"/>
                </a:cubicBezTo>
                <a:cubicBezTo>
                  <a:pt x="4993985" y="950252"/>
                  <a:pt x="4989953" y="948268"/>
                  <a:pt x="4991367" y="943234"/>
                </a:cubicBezTo>
                <a:cubicBezTo>
                  <a:pt x="4991864" y="941469"/>
                  <a:pt x="4996031" y="939726"/>
                  <a:pt x="4998450" y="939813"/>
                </a:cubicBezTo>
                <a:close/>
                <a:moveTo>
                  <a:pt x="4413950" y="914408"/>
                </a:moveTo>
                <a:cubicBezTo>
                  <a:pt x="4420338" y="921668"/>
                  <a:pt x="4419110" y="928422"/>
                  <a:pt x="4419060" y="934934"/>
                </a:cubicBezTo>
                <a:cubicBezTo>
                  <a:pt x="4414992" y="934798"/>
                  <a:pt x="4410924" y="934668"/>
                  <a:pt x="4406880" y="934531"/>
                </a:cubicBezTo>
                <a:cubicBezTo>
                  <a:pt x="4409101" y="928224"/>
                  <a:pt x="4411321" y="921918"/>
                  <a:pt x="4413950" y="914408"/>
                </a:cubicBezTo>
                <a:close/>
                <a:moveTo>
                  <a:pt x="3602128" y="901765"/>
                </a:moveTo>
                <a:cubicBezTo>
                  <a:pt x="3607090" y="902323"/>
                  <a:pt x="3607958" y="906540"/>
                  <a:pt x="3608355" y="910714"/>
                </a:cubicBezTo>
                <a:cubicBezTo>
                  <a:pt x="3607970" y="915533"/>
                  <a:pt x="3605130" y="918780"/>
                  <a:pt x="3600714" y="916954"/>
                </a:cubicBezTo>
                <a:cubicBezTo>
                  <a:pt x="3597738" y="915725"/>
                  <a:pt x="3594438" y="911626"/>
                  <a:pt x="3594116" y="908513"/>
                </a:cubicBezTo>
                <a:cubicBezTo>
                  <a:pt x="3593669" y="904314"/>
                  <a:pt x="3597514" y="901244"/>
                  <a:pt x="3602128" y="901765"/>
                </a:cubicBezTo>
                <a:close/>
                <a:moveTo>
                  <a:pt x="2965454" y="901708"/>
                </a:moveTo>
                <a:cubicBezTo>
                  <a:pt x="2967079" y="905590"/>
                  <a:pt x="2969027" y="908095"/>
                  <a:pt x="2968977" y="910569"/>
                </a:cubicBezTo>
                <a:cubicBezTo>
                  <a:pt x="2968915" y="915246"/>
                  <a:pt x="2965727" y="917880"/>
                  <a:pt x="2961386" y="915456"/>
                </a:cubicBezTo>
                <a:cubicBezTo>
                  <a:pt x="2959674" y="914490"/>
                  <a:pt x="2958707" y="910223"/>
                  <a:pt x="2959215" y="907841"/>
                </a:cubicBezTo>
                <a:cubicBezTo>
                  <a:pt x="2959649" y="905795"/>
                  <a:pt x="2962651" y="904300"/>
                  <a:pt x="2965454" y="901708"/>
                </a:cubicBezTo>
                <a:close/>
                <a:moveTo>
                  <a:pt x="5000508" y="889297"/>
                </a:moveTo>
                <a:cubicBezTo>
                  <a:pt x="5005296" y="890408"/>
                  <a:pt x="5006214" y="894439"/>
                  <a:pt x="5005817" y="898625"/>
                </a:cubicBezTo>
                <a:cubicBezTo>
                  <a:pt x="5005383" y="903189"/>
                  <a:pt x="5002282" y="905472"/>
                  <a:pt x="4996166" y="906712"/>
                </a:cubicBezTo>
                <a:cubicBezTo>
                  <a:pt x="4994554" y="904096"/>
                  <a:pt x="4991006" y="900907"/>
                  <a:pt x="4991081" y="897794"/>
                </a:cubicBezTo>
                <a:cubicBezTo>
                  <a:pt x="4991180" y="892888"/>
                  <a:pt x="4993660" y="887716"/>
                  <a:pt x="5000508" y="889297"/>
                </a:cubicBezTo>
                <a:close/>
                <a:moveTo>
                  <a:pt x="4563684" y="877459"/>
                </a:moveTo>
                <a:cubicBezTo>
                  <a:pt x="4566463" y="875059"/>
                  <a:pt x="4569241" y="876665"/>
                  <a:pt x="4570258" y="879860"/>
                </a:cubicBezTo>
                <a:cubicBezTo>
                  <a:pt x="4571746" y="884554"/>
                  <a:pt x="4569018" y="887357"/>
                  <a:pt x="4565086" y="889293"/>
                </a:cubicBezTo>
                <a:cubicBezTo>
                  <a:pt x="4561315" y="890112"/>
                  <a:pt x="4558847" y="888252"/>
                  <a:pt x="4559344" y="884797"/>
                </a:cubicBezTo>
                <a:cubicBezTo>
                  <a:pt x="4559716" y="882160"/>
                  <a:pt x="4561613" y="879251"/>
                  <a:pt x="4563684" y="877459"/>
                </a:cubicBezTo>
                <a:close/>
                <a:moveTo>
                  <a:pt x="4878994" y="838201"/>
                </a:moveTo>
                <a:cubicBezTo>
                  <a:pt x="4885952" y="838685"/>
                  <a:pt x="4890715" y="837624"/>
                  <a:pt x="4891409" y="842803"/>
                </a:cubicBezTo>
                <a:cubicBezTo>
                  <a:pt x="4891620" y="844365"/>
                  <a:pt x="4887750" y="848205"/>
                  <a:pt x="4886410" y="847913"/>
                </a:cubicBezTo>
                <a:cubicBezTo>
                  <a:pt x="4882950" y="847151"/>
                  <a:pt x="4879663" y="844918"/>
                  <a:pt x="4876823" y="842635"/>
                </a:cubicBezTo>
                <a:cubicBezTo>
                  <a:pt x="4876426" y="842314"/>
                  <a:pt x="4878870" y="838443"/>
                  <a:pt x="4878994" y="838201"/>
                </a:cubicBezTo>
                <a:close/>
                <a:moveTo>
                  <a:pt x="4499540" y="800260"/>
                </a:moveTo>
                <a:cubicBezTo>
                  <a:pt x="4502807" y="800694"/>
                  <a:pt x="4506097" y="802039"/>
                  <a:pt x="4509424" y="804864"/>
                </a:cubicBezTo>
                <a:cubicBezTo>
                  <a:pt x="4496686" y="816421"/>
                  <a:pt x="4483640" y="814921"/>
                  <a:pt x="4470381" y="805845"/>
                </a:cubicBezTo>
                <a:cubicBezTo>
                  <a:pt x="4480139" y="805896"/>
                  <a:pt x="4489737" y="798965"/>
                  <a:pt x="4499540" y="800260"/>
                </a:cubicBezTo>
                <a:close/>
                <a:moveTo>
                  <a:pt x="3003519" y="800099"/>
                </a:moveTo>
                <a:cubicBezTo>
                  <a:pt x="2990955" y="823894"/>
                  <a:pt x="2968158" y="825421"/>
                  <a:pt x="2959974" y="851065"/>
                </a:cubicBezTo>
                <a:cubicBezTo>
                  <a:pt x="2954070" y="812026"/>
                  <a:pt x="2978428" y="810553"/>
                  <a:pt x="3003519" y="800099"/>
                </a:cubicBezTo>
                <a:close/>
                <a:moveTo>
                  <a:pt x="4926688" y="788130"/>
                </a:moveTo>
                <a:cubicBezTo>
                  <a:pt x="4929100" y="789177"/>
                  <a:pt x="4931004" y="791378"/>
                  <a:pt x="4932145" y="794958"/>
                </a:cubicBezTo>
                <a:cubicBezTo>
                  <a:pt x="4930830" y="796653"/>
                  <a:pt x="4930037" y="798572"/>
                  <a:pt x="4929739" y="800706"/>
                </a:cubicBezTo>
                <a:cubicBezTo>
                  <a:pt x="4923414" y="802025"/>
                  <a:pt x="4917522" y="801536"/>
                  <a:pt x="4914979" y="794623"/>
                </a:cubicBezTo>
                <a:cubicBezTo>
                  <a:pt x="4914396" y="793004"/>
                  <a:pt x="4916492" y="788800"/>
                  <a:pt x="4918179" y="788247"/>
                </a:cubicBezTo>
                <a:cubicBezTo>
                  <a:pt x="4921355" y="787197"/>
                  <a:pt x="4924276" y="787086"/>
                  <a:pt x="4926688" y="788130"/>
                </a:cubicBezTo>
                <a:close/>
                <a:moveTo>
                  <a:pt x="3580062" y="787426"/>
                </a:moveTo>
                <a:cubicBezTo>
                  <a:pt x="3581482" y="787646"/>
                  <a:pt x="3583450" y="789253"/>
                  <a:pt x="3586318" y="793143"/>
                </a:cubicBezTo>
                <a:cubicBezTo>
                  <a:pt x="3583304" y="820272"/>
                  <a:pt x="3567230" y="836431"/>
                  <a:pt x="3542475" y="845276"/>
                </a:cubicBezTo>
                <a:cubicBezTo>
                  <a:pt x="3523984" y="851878"/>
                  <a:pt x="3505478" y="858455"/>
                  <a:pt x="3479781" y="867608"/>
                </a:cubicBezTo>
                <a:cubicBezTo>
                  <a:pt x="3504610" y="827934"/>
                  <a:pt x="3533034" y="805989"/>
                  <a:pt x="3572478" y="798614"/>
                </a:cubicBezTo>
                <a:cubicBezTo>
                  <a:pt x="3576458" y="798561"/>
                  <a:pt x="3575800" y="786760"/>
                  <a:pt x="3580062" y="787426"/>
                </a:cubicBezTo>
                <a:close/>
                <a:moveTo>
                  <a:pt x="3079433" y="762005"/>
                </a:moveTo>
                <a:cubicBezTo>
                  <a:pt x="3085810" y="765552"/>
                  <a:pt x="3089307" y="770016"/>
                  <a:pt x="3088092" y="775143"/>
                </a:cubicBezTo>
                <a:cubicBezTo>
                  <a:pt x="3087124" y="779268"/>
                  <a:pt x="3085077" y="785977"/>
                  <a:pt x="3078640" y="784046"/>
                </a:cubicBezTo>
                <a:cubicBezTo>
                  <a:pt x="3076060" y="783274"/>
                  <a:pt x="3073070" y="777737"/>
                  <a:pt x="3073405" y="774728"/>
                </a:cubicBezTo>
                <a:cubicBezTo>
                  <a:pt x="3073901" y="770351"/>
                  <a:pt x="3077250" y="766298"/>
                  <a:pt x="3079433" y="762005"/>
                </a:cubicBezTo>
                <a:close/>
                <a:moveTo>
                  <a:pt x="4500819" y="698660"/>
                </a:moveTo>
                <a:cubicBezTo>
                  <a:pt x="4503102" y="697724"/>
                  <a:pt x="4507195" y="701240"/>
                  <a:pt x="4513000" y="703971"/>
                </a:cubicBezTo>
                <a:cubicBezTo>
                  <a:pt x="4508014" y="707547"/>
                  <a:pt x="4505384" y="710388"/>
                  <a:pt x="4502184" y="711343"/>
                </a:cubicBezTo>
                <a:cubicBezTo>
                  <a:pt x="4500435" y="711870"/>
                  <a:pt x="4495635" y="708551"/>
                  <a:pt x="4495783" y="708143"/>
                </a:cubicBezTo>
                <a:cubicBezTo>
                  <a:pt x="4496925" y="704658"/>
                  <a:pt x="4498190" y="699733"/>
                  <a:pt x="4500819" y="698660"/>
                </a:cubicBezTo>
                <a:close/>
                <a:moveTo>
                  <a:pt x="3165000" y="698505"/>
                </a:moveTo>
                <a:cubicBezTo>
                  <a:pt x="3165719" y="702060"/>
                  <a:pt x="3166414" y="705612"/>
                  <a:pt x="3167133" y="709161"/>
                </a:cubicBezTo>
                <a:cubicBezTo>
                  <a:pt x="3162457" y="715727"/>
                  <a:pt x="3153911" y="719827"/>
                  <a:pt x="3150600" y="712280"/>
                </a:cubicBezTo>
                <a:cubicBezTo>
                  <a:pt x="3145849" y="701459"/>
                  <a:pt x="3158910" y="702077"/>
                  <a:pt x="3165000" y="698505"/>
                </a:cubicBezTo>
                <a:close/>
                <a:moveTo>
                  <a:pt x="4475839" y="685794"/>
                </a:moveTo>
                <a:cubicBezTo>
                  <a:pt x="4494418" y="685628"/>
                  <a:pt x="4472963" y="700867"/>
                  <a:pt x="4482461" y="708517"/>
                </a:cubicBezTo>
                <a:cubicBezTo>
                  <a:pt x="4490806" y="715233"/>
                  <a:pt x="4476063" y="721510"/>
                  <a:pt x="4475045" y="729298"/>
                </a:cubicBezTo>
                <a:cubicBezTo>
                  <a:pt x="4459232" y="745953"/>
                  <a:pt x="4443669" y="762876"/>
                  <a:pt x="4427517" y="779196"/>
                </a:cubicBezTo>
                <a:cubicBezTo>
                  <a:pt x="4409911" y="796971"/>
                  <a:pt x="4397505" y="777877"/>
                  <a:pt x="4383242" y="772233"/>
                </a:cubicBezTo>
                <a:cubicBezTo>
                  <a:pt x="4374327" y="769915"/>
                  <a:pt x="4365047" y="768303"/>
                  <a:pt x="4356081" y="757350"/>
                </a:cubicBezTo>
                <a:cubicBezTo>
                  <a:pt x="4371445" y="754247"/>
                  <a:pt x="4385746" y="750535"/>
                  <a:pt x="4382128" y="731158"/>
                </a:cubicBezTo>
                <a:cubicBezTo>
                  <a:pt x="4381231" y="726382"/>
                  <a:pt x="4383787" y="725911"/>
                  <a:pt x="4393887" y="736384"/>
                </a:cubicBezTo>
                <a:cubicBezTo>
                  <a:pt x="4399715" y="741642"/>
                  <a:pt x="4400483" y="752266"/>
                  <a:pt x="4413421" y="752983"/>
                </a:cubicBezTo>
                <a:cubicBezTo>
                  <a:pt x="4410801" y="737926"/>
                  <a:pt x="4412908" y="724215"/>
                  <a:pt x="4424565" y="713680"/>
                </a:cubicBezTo>
                <a:cubicBezTo>
                  <a:pt x="4431206" y="707676"/>
                  <a:pt x="4430297" y="691474"/>
                  <a:pt x="4440614" y="693526"/>
                </a:cubicBezTo>
                <a:cubicBezTo>
                  <a:pt x="4454832" y="696358"/>
                  <a:pt x="4451355" y="711531"/>
                  <a:pt x="4451925" y="722714"/>
                </a:cubicBezTo>
                <a:cubicBezTo>
                  <a:pt x="4465918" y="725833"/>
                  <a:pt x="4463510" y="715897"/>
                  <a:pt x="4463882" y="707903"/>
                </a:cubicBezTo>
                <a:cubicBezTo>
                  <a:pt x="4464292" y="698501"/>
                  <a:pt x="4464951" y="685897"/>
                  <a:pt x="4475839" y="685794"/>
                </a:cubicBezTo>
                <a:close/>
                <a:moveTo>
                  <a:pt x="3805320" y="661475"/>
                </a:moveTo>
                <a:cubicBezTo>
                  <a:pt x="3812456" y="662950"/>
                  <a:pt x="3819061" y="665957"/>
                  <a:pt x="3824412" y="670649"/>
                </a:cubicBezTo>
                <a:cubicBezTo>
                  <a:pt x="3830356" y="675866"/>
                  <a:pt x="3838540" y="682942"/>
                  <a:pt x="3825768" y="690094"/>
                </a:cubicBezTo>
                <a:cubicBezTo>
                  <a:pt x="3799098" y="705034"/>
                  <a:pt x="3774926" y="726238"/>
                  <a:pt x="3741152" y="723811"/>
                </a:cubicBezTo>
                <a:cubicBezTo>
                  <a:pt x="3730660" y="730585"/>
                  <a:pt x="3724806" y="721886"/>
                  <a:pt x="3721932" y="715233"/>
                </a:cubicBezTo>
                <a:cubicBezTo>
                  <a:pt x="3717540" y="705107"/>
                  <a:pt x="3731433" y="709849"/>
                  <a:pt x="3734195" y="703623"/>
                </a:cubicBezTo>
                <a:cubicBezTo>
                  <a:pt x="3737102" y="697068"/>
                  <a:pt x="3742530" y="691667"/>
                  <a:pt x="3746289" y="685430"/>
                </a:cubicBezTo>
                <a:cubicBezTo>
                  <a:pt x="3757729" y="666420"/>
                  <a:pt x="3783913" y="657052"/>
                  <a:pt x="3805320" y="661475"/>
                </a:cubicBezTo>
                <a:close/>
                <a:moveTo>
                  <a:pt x="3192893" y="660395"/>
                </a:moveTo>
                <a:cubicBezTo>
                  <a:pt x="3195348" y="662578"/>
                  <a:pt x="3197804" y="663930"/>
                  <a:pt x="3197630" y="664754"/>
                </a:cubicBezTo>
                <a:cubicBezTo>
                  <a:pt x="3196613" y="669802"/>
                  <a:pt x="3195224" y="674881"/>
                  <a:pt x="3189668" y="677119"/>
                </a:cubicBezTo>
                <a:cubicBezTo>
                  <a:pt x="3188974" y="675228"/>
                  <a:pt x="3187300" y="673052"/>
                  <a:pt x="3187759" y="671514"/>
                </a:cubicBezTo>
                <a:cubicBezTo>
                  <a:pt x="3188875" y="667787"/>
                  <a:pt x="3190983" y="664358"/>
                  <a:pt x="3192893" y="660395"/>
                </a:cubicBezTo>
                <a:close/>
                <a:moveTo>
                  <a:pt x="2497115" y="609884"/>
                </a:moveTo>
                <a:cubicBezTo>
                  <a:pt x="2503434" y="611949"/>
                  <a:pt x="2508420" y="618101"/>
                  <a:pt x="2512892" y="621635"/>
                </a:cubicBezTo>
                <a:cubicBezTo>
                  <a:pt x="2513350" y="630083"/>
                  <a:pt x="2509722" y="633282"/>
                  <a:pt x="2503992" y="633692"/>
                </a:cubicBezTo>
                <a:cubicBezTo>
                  <a:pt x="2494547" y="634367"/>
                  <a:pt x="2491856" y="626919"/>
                  <a:pt x="2489661" y="619991"/>
                </a:cubicBezTo>
                <a:cubicBezTo>
                  <a:pt x="2487689" y="613765"/>
                  <a:pt x="2492117" y="608253"/>
                  <a:pt x="2497115" y="609884"/>
                </a:cubicBezTo>
                <a:close/>
                <a:moveTo>
                  <a:pt x="4366687" y="609835"/>
                </a:moveTo>
                <a:cubicBezTo>
                  <a:pt x="4377761" y="607925"/>
                  <a:pt x="4375640" y="617950"/>
                  <a:pt x="4377997" y="624397"/>
                </a:cubicBezTo>
                <a:cubicBezTo>
                  <a:pt x="4380824" y="632036"/>
                  <a:pt x="4388600" y="628216"/>
                  <a:pt x="4394019" y="629887"/>
                </a:cubicBezTo>
                <a:cubicBezTo>
                  <a:pt x="4397082" y="622248"/>
                  <a:pt x="4401559" y="620576"/>
                  <a:pt x="4407450" y="626782"/>
                </a:cubicBezTo>
                <a:cubicBezTo>
                  <a:pt x="4412869" y="632513"/>
                  <a:pt x="4411220" y="638481"/>
                  <a:pt x="4404858" y="641584"/>
                </a:cubicBezTo>
                <a:cubicBezTo>
                  <a:pt x="4397553" y="645165"/>
                  <a:pt x="4389542" y="646836"/>
                  <a:pt x="4381767" y="649223"/>
                </a:cubicBezTo>
                <a:cubicBezTo>
                  <a:pt x="4383887" y="666171"/>
                  <a:pt x="4370457" y="659726"/>
                  <a:pt x="4362681" y="661875"/>
                </a:cubicBezTo>
                <a:cubicBezTo>
                  <a:pt x="4367865" y="670229"/>
                  <a:pt x="4363624" y="673332"/>
                  <a:pt x="4355848" y="676436"/>
                </a:cubicBezTo>
                <a:cubicBezTo>
                  <a:pt x="4330636" y="686700"/>
                  <a:pt x="4312965" y="709868"/>
                  <a:pt x="4285632" y="716551"/>
                </a:cubicBezTo>
                <a:cubicBezTo>
                  <a:pt x="4278564" y="728725"/>
                  <a:pt x="4268667" y="736125"/>
                  <a:pt x="4255001" y="741138"/>
                </a:cubicBezTo>
                <a:cubicBezTo>
                  <a:pt x="4232146" y="749732"/>
                  <a:pt x="4213296" y="764535"/>
                  <a:pt x="4203400" y="788402"/>
                </a:cubicBezTo>
                <a:cubicBezTo>
                  <a:pt x="4258771" y="795802"/>
                  <a:pt x="4314143" y="803440"/>
                  <a:pt x="4368572" y="783627"/>
                </a:cubicBezTo>
                <a:cubicBezTo>
                  <a:pt x="4375169" y="774319"/>
                  <a:pt x="4382238" y="776944"/>
                  <a:pt x="4389542" y="782910"/>
                </a:cubicBezTo>
                <a:cubicBezTo>
                  <a:pt x="4387186" y="790311"/>
                  <a:pt x="4382709" y="796041"/>
                  <a:pt x="4376112" y="799859"/>
                </a:cubicBezTo>
                <a:cubicBezTo>
                  <a:pt x="4369043" y="802006"/>
                  <a:pt x="4368336" y="813703"/>
                  <a:pt x="4355612" y="807976"/>
                </a:cubicBezTo>
                <a:cubicBezTo>
                  <a:pt x="4337705" y="799621"/>
                  <a:pt x="4311315" y="782910"/>
                  <a:pt x="4315556" y="826595"/>
                </a:cubicBezTo>
                <a:cubicBezTo>
                  <a:pt x="4315792" y="828744"/>
                  <a:pt x="4307781" y="831610"/>
                  <a:pt x="4303775" y="833996"/>
                </a:cubicBezTo>
                <a:cubicBezTo>
                  <a:pt x="4294822" y="844502"/>
                  <a:pt x="4286575" y="865510"/>
                  <a:pt x="4275265" y="835428"/>
                </a:cubicBezTo>
                <a:cubicBezTo>
                  <a:pt x="4274322" y="832803"/>
                  <a:pt x="4265604" y="833281"/>
                  <a:pt x="4260656" y="832325"/>
                </a:cubicBezTo>
                <a:cubicBezTo>
                  <a:pt x="4253588" y="837816"/>
                  <a:pt x="4256651" y="846411"/>
                  <a:pt x="4254766" y="853334"/>
                </a:cubicBezTo>
                <a:cubicBezTo>
                  <a:pt x="4256886" y="857393"/>
                  <a:pt x="4259007" y="861451"/>
                  <a:pt x="4261128" y="865510"/>
                </a:cubicBezTo>
                <a:cubicBezTo>
                  <a:pt x="4269610" y="871717"/>
                  <a:pt x="4278564" y="860735"/>
                  <a:pt x="4287517" y="866227"/>
                </a:cubicBezTo>
                <a:cubicBezTo>
                  <a:pt x="4285161" y="877447"/>
                  <a:pt x="4273851" y="874583"/>
                  <a:pt x="4267254" y="878641"/>
                </a:cubicBezTo>
                <a:cubicBezTo>
                  <a:pt x="4260892" y="884610"/>
                  <a:pt x="4254530" y="890340"/>
                  <a:pt x="4248404" y="896308"/>
                </a:cubicBezTo>
                <a:cubicBezTo>
                  <a:pt x="4243456" y="896308"/>
                  <a:pt x="4238743" y="896308"/>
                  <a:pt x="4234031" y="896308"/>
                </a:cubicBezTo>
                <a:cubicBezTo>
                  <a:pt x="4236387" y="899890"/>
                  <a:pt x="4238508" y="903469"/>
                  <a:pt x="4240864" y="907290"/>
                </a:cubicBezTo>
                <a:cubicBezTo>
                  <a:pt x="4238979" y="912303"/>
                  <a:pt x="4236858" y="917316"/>
                  <a:pt x="4234973" y="922330"/>
                </a:cubicBezTo>
                <a:cubicBezTo>
                  <a:pt x="4238979" y="930208"/>
                  <a:pt x="4256179" y="924479"/>
                  <a:pt x="4253116" y="939997"/>
                </a:cubicBezTo>
                <a:cubicBezTo>
                  <a:pt x="4245341" y="938089"/>
                  <a:pt x="4237330" y="936416"/>
                  <a:pt x="4229318" y="934506"/>
                </a:cubicBezTo>
                <a:cubicBezTo>
                  <a:pt x="4232617" y="940713"/>
                  <a:pt x="4232382" y="946917"/>
                  <a:pt x="4230025" y="953359"/>
                </a:cubicBezTo>
                <a:cubicBezTo>
                  <a:pt x="4225784" y="958370"/>
                  <a:pt x="4231439" y="969586"/>
                  <a:pt x="4223428" y="970062"/>
                </a:cubicBezTo>
                <a:cubicBezTo>
                  <a:pt x="4213767" y="970541"/>
                  <a:pt x="4216595" y="960279"/>
                  <a:pt x="4215417" y="953836"/>
                </a:cubicBezTo>
                <a:cubicBezTo>
                  <a:pt x="4214003" y="953836"/>
                  <a:pt x="4212825" y="953836"/>
                  <a:pt x="4211647" y="953836"/>
                </a:cubicBezTo>
                <a:cubicBezTo>
                  <a:pt x="4212118" y="954313"/>
                  <a:pt x="4212589" y="954552"/>
                  <a:pt x="4212825" y="955029"/>
                </a:cubicBezTo>
                <a:cubicBezTo>
                  <a:pt x="4215888" y="973646"/>
                  <a:pt x="4233795" y="994178"/>
                  <a:pt x="4205992" y="1008739"/>
                </a:cubicBezTo>
                <a:cubicBezTo>
                  <a:pt x="4202929" y="1008979"/>
                  <a:pt x="4200337" y="1008024"/>
                  <a:pt x="4197509" y="1006832"/>
                </a:cubicBezTo>
                <a:cubicBezTo>
                  <a:pt x="4197038" y="1012318"/>
                  <a:pt x="4223192" y="1021870"/>
                  <a:pt x="4195389" y="1022584"/>
                </a:cubicBezTo>
                <a:cubicBezTo>
                  <a:pt x="4185021" y="1022824"/>
                  <a:pt x="4178188" y="1030224"/>
                  <a:pt x="4169941" y="1034281"/>
                </a:cubicBezTo>
                <a:cubicBezTo>
                  <a:pt x="4184786" y="1051467"/>
                  <a:pt x="4199159" y="1049558"/>
                  <a:pt x="4218244" y="1028076"/>
                </a:cubicBezTo>
                <a:cubicBezTo>
                  <a:pt x="4223663" y="1022107"/>
                  <a:pt x="4222957" y="1005398"/>
                  <a:pt x="4236151" y="1012318"/>
                </a:cubicBezTo>
                <a:cubicBezTo>
                  <a:pt x="4248640" y="1019005"/>
                  <a:pt x="4255944" y="1036191"/>
                  <a:pt x="4250053" y="1047411"/>
                </a:cubicBezTo>
                <a:cubicBezTo>
                  <a:pt x="4241806" y="1063403"/>
                  <a:pt x="4245576" y="1071999"/>
                  <a:pt x="4254294" y="1085367"/>
                </a:cubicBezTo>
                <a:cubicBezTo>
                  <a:pt x="4260892" y="1095869"/>
                  <a:pt x="4261128" y="1111149"/>
                  <a:pt x="4262070" y="1124754"/>
                </a:cubicBezTo>
                <a:cubicBezTo>
                  <a:pt x="4262070" y="1124992"/>
                  <a:pt x="4261834" y="1125470"/>
                  <a:pt x="4261599" y="1125708"/>
                </a:cubicBezTo>
                <a:cubicBezTo>
                  <a:pt x="4268903" y="1130483"/>
                  <a:pt x="4276679" y="1133347"/>
                  <a:pt x="4285632" y="1130721"/>
                </a:cubicBezTo>
                <a:cubicBezTo>
                  <a:pt x="4284454" y="1124992"/>
                  <a:pt x="4283512" y="1119264"/>
                  <a:pt x="4282334" y="1113297"/>
                </a:cubicBezTo>
                <a:cubicBezTo>
                  <a:pt x="4286339" y="1113535"/>
                  <a:pt x="4291994" y="1112103"/>
                  <a:pt x="4293879" y="1114252"/>
                </a:cubicBezTo>
                <a:cubicBezTo>
                  <a:pt x="4300712" y="1122128"/>
                  <a:pt x="4302597" y="1130721"/>
                  <a:pt x="4293172" y="1138599"/>
                </a:cubicBezTo>
                <a:cubicBezTo>
                  <a:pt x="4289638" y="1142178"/>
                  <a:pt x="4283983" y="1145521"/>
                  <a:pt x="4283040" y="1149817"/>
                </a:cubicBezTo>
                <a:cubicBezTo>
                  <a:pt x="4280684" y="1160322"/>
                  <a:pt x="4294115" y="1158413"/>
                  <a:pt x="4294586" y="1157457"/>
                </a:cubicBezTo>
                <a:cubicBezTo>
                  <a:pt x="4307074" y="1130721"/>
                  <a:pt x="4334878" y="1184191"/>
                  <a:pt x="4343124" y="1148863"/>
                </a:cubicBezTo>
                <a:cubicBezTo>
                  <a:pt x="4345952" y="1135973"/>
                  <a:pt x="4358911" y="1122367"/>
                  <a:pt x="4376112" y="1124276"/>
                </a:cubicBezTo>
                <a:cubicBezTo>
                  <a:pt x="4379175" y="1122605"/>
                  <a:pt x="4382238" y="1120697"/>
                  <a:pt x="4385537" y="1119025"/>
                </a:cubicBezTo>
                <a:cubicBezTo>
                  <a:pt x="4385772" y="1118310"/>
                  <a:pt x="4386243" y="1118071"/>
                  <a:pt x="4387186" y="1118071"/>
                </a:cubicBezTo>
                <a:cubicBezTo>
                  <a:pt x="4391663" y="1111149"/>
                  <a:pt x="4395904" y="1103987"/>
                  <a:pt x="4400852" y="1097303"/>
                </a:cubicBezTo>
                <a:cubicBezTo>
                  <a:pt x="4405093" y="1091572"/>
                  <a:pt x="4408863" y="1077728"/>
                  <a:pt x="4416875" y="1085367"/>
                </a:cubicBezTo>
                <a:cubicBezTo>
                  <a:pt x="4424179" y="1092527"/>
                  <a:pt x="4442322" y="1093244"/>
                  <a:pt x="4436903" y="1112343"/>
                </a:cubicBezTo>
                <a:cubicBezTo>
                  <a:pt x="4429363" y="1138837"/>
                  <a:pt x="4444207" y="1152683"/>
                  <a:pt x="4468947" y="1157935"/>
                </a:cubicBezTo>
                <a:cubicBezTo>
                  <a:pt x="4480964" y="1160322"/>
                  <a:pt x="4483085" y="1171779"/>
                  <a:pt x="4468240" y="1182044"/>
                </a:cubicBezTo>
                <a:cubicBezTo>
                  <a:pt x="4435489" y="1204959"/>
                  <a:pt x="4443029" y="1219998"/>
                  <a:pt x="4469890" y="1242914"/>
                </a:cubicBezTo>
                <a:cubicBezTo>
                  <a:pt x="4484734" y="1255566"/>
                  <a:pt x="4461407" y="1247688"/>
                  <a:pt x="4458344" y="1252463"/>
                </a:cubicBezTo>
                <a:cubicBezTo>
                  <a:pt x="4454574" y="1257714"/>
                  <a:pt x="4465649" y="1267023"/>
                  <a:pt x="4455281" y="1269411"/>
                </a:cubicBezTo>
                <a:cubicBezTo>
                  <a:pt x="4449391" y="1270843"/>
                  <a:pt x="4447034" y="1262967"/>
                  <a:pt x="4445856" y="1257237"/>
                </a:cubicBezTo>
                <a:cubicBezTo>
                  <a:pt x="4419467" y="1246495"/>
                  <a:pt x="4414047" y="1276332"/>
                  <a:pt x="4395904" y="1281107"/>
                </a:cubicBezTo>
                <a:cubicBezTo>
                  <a:pt x="4395904" y="1295909"/>
                  <a:pt x="4415225" y="1295430"/>
                  <a:pt x="4414047" y="1308798"/>
                </a:cubicBezTo>
                <a:cubicBezTo>
                  <a:pt x="4419231" y="1308320"/>
                  <a:pt x="4428420" y="1306172"/>
                  <a:pt x="4428656" y="1307126"/>
                </a:cubicBezTo>
                <a:cubicBezTo>
                  <a:pt x="4437138" y="1330045"/>
                  <a:pt x="4446328" y="1353205"/>
                  <a:pt x="4450098" y="1376837"/>
                </a:cubicBezTo>
                <a:cubicBezTo>
                  <a:pt x="4450569" y="1380180"/>
                  <a:pt x="4462114" y="1391159"/>
                  <a:pt x="4447741" y="1403573"/>
                </a:cubicBezTo>
                <a:cubicBezTo>
                  <a:pt x="4418288" y="1428636"/>
                  <a:pt x="4417110" y="1388534"/>
                  <a:pt x="4397789" y="1389013"/>
                </a:cubicBezTo>
                <a:cubicBezTo>
                  <a:pt x="4398260" y="1401423"/>
                  <a:pt x="4394255" y="1411925"/>
                  <a:pt x="4377761" y="1410497"/>
                </a:cubicBezTo>
                <a:cubicBezTo>
                  <a:pt x="4359382" y="1409302"/>
                  <a:pt x="4369985" y="1422906"/>
                  <a:pt x="4368336" y="1430069"/>
                </a:cubicBezTo>
                <a:cubicBezTo>
                  <a:pt x="4368572" y="1431979"/>
                  <a:pt x="4368572" y="1433889"/>
                  <a:pt x="4368572" y="1435798"/>
                </a:cubicBezTo>
                <a:cubicBezTo>
                  <a:pt x="4373755" y="1458000"/>
                  <a:pt x="4350900" y="1458478"/>
                  <a:pt x="4341946" y="1469697"/>
                </a:cubicBezTo>
                <a:cubicBezTo>
                  <a:pt x="4336763" y="1475188"/>
                  <a:pt x="4329929" y="1474710"/>
                  <a:pt x="4323332" y="1474233"/>
                </a:cubicBezTo>
                <a:cubicBezTo>
                  <a:pt x="4316263" y="1479724"/>
                  <a:pt x="4318148" y="1487601"/>
                  <a:pt x="4318384" y="1495001"/>
                </a:cubicBezTo>
                <a:cubicBezTo>
                  <a:pt x="4320033" y="1494763"/>
                  <a:pt x="4321447" y="1494285"/>
                  <a:pt x="4322625" y="1493570"/>
                </a:cubicBezTo>
                <a:cubicBezTo>
                  <a:pt x="4342182" y="1495001"/>
                  <a:pt x="4353727" y="1499775"/>
                  <a:pt x="4331579" y="1518634"/>
                </a:cubicBezTo>
                <a:cubicBezTo>
                  <a:pt x="4345481" y="1525317"/>
                  <a:pt x="4371164" y="1514337"/>
                  <a:pt x="4368572" y="1543221"/>
                </a:cubicBezTo>
                <a:cubicBezTo>
                  <a:pt x="4370692" y="1545608"/>
                  <a:pt x="4372813" y="1547757"/>
                  <a:pt x="4374933" y="1550144"/>
                </a:cubicBezTo>
                <a:cubicBezTo>
                  <a:pt x="4395668" y="1539162"/>
                  <a:pt x="4412162" y="1544892"/>
                  <a:pt x="4425593" y="1562558"/>
                </a:cubicBezTo>
                <a:cubicBezTo>
                  <a:pt x="4425593" y="1571391"/>
                  <a:pt x="4420173" y="1574016"/>
                  <a:pt x="4412869" y="1575210"/>
                </a:cubicBezTo>
                <a:cubicBezTo>
                  <a:pt x="4433368" y="1596693"/>
                  <a:pt x="4409099" y="1606241"/>
                  <a:pt x="4399203" y="1605764"/>
                </a:cubicBezTo>
                <a:cubicBezTo>
                  <a:pt x="4386008" y="1605286"/>
                  <a:pt x="4382473" y="1615314"/>
                  <a:pt x="4383652" y="1617700"/>
                </a:cubicBezTo>
                <a:cubicBezTo>
                  <a:pt x="4398967" y="1646825"/>
                  <a:pt x="4370457" y="1645631"/>
                  <a:pt x="4358676" y="1655897"/>
                </a:cubicBezTo>
                <a:cubicBezTo>
                  <a:pt x="4348779" y="1664255"/>
                  <a:pt x="4328751" y="1661147"/>
                  <a:pt x="4329694" y="1681441"/>
                </a:cubicBezTo>
                <a:cubicBezTo>
                  <a:pt x="4332050" y="1684305"/>
                  <a:pt x="4334406" y="1686931"/>
                  <a:pt x="4336763" y="1689795"/>
                </a:cubicBezTo>
                <a:cubicBezTo>
                  <a:pt x="4349957" y="1689558"/>
                  <a:pt x="4355848" y="1699345"/>
                  <a:pt x="4361974" y="1708415"/>
                </a:cubicBezTo>
                <a:cubicBezTo>
                  <a:pt x="4373755" y="1728468"/>
                  <a:pt x="4370221" y="1741598"/>
                  <a:pt x="4345009" y="1742792"/>
                </a:cubicBezTo>
                <a:cubicBezTo>
                  <a:pt x="4330401" y="1743508"/>
                  <a:pt x="4329929" y="1748988"/>
                  <a:pt x="4337234" y="1759012"/>
                </a:cubicBezTo>
                <a:cubicBezTo>
                  <a:pt x="4340297" y="1759967"/>
                  <a:pt x="4343831" y="1759967"/>
                  <a:pt x="4346187" y="1761640"/>
                </a:cubicBezTo>
                <a:cubicBezTo>
                  <a:pt x="4357262" y="1769282"/>
                  <a:pt x="4368572" y="1765700"/>
                  <a:pt x="4373049" y="1753522"/>
                </a:cubicBezTo>
                <a:cubicBezTo>
                  <a:pt x="4374227" y="1750658"/>
                  <a:pt x="4379882" y="1749464"/>
                  <a:pt x="4383416" y="1747556"/>
                </a:cubicBezTo>
                <a:cubicBezTo>
                  <a:pt x="4386950" y="1743031"/>
                  <a:pt x="4390485" y="1738494"/>
                  <a:pt x="4394019" y="1733719"/>
                </a:cubicBezTo>
                <a:cubicBezTo>
                  <a:pt x="4405093" y="1719157"/>
                  <a:pt x="4424179" y="1724410"/>
                  <a:pt x="4439023" y="1716768"/>
                </a:cubicBezTo>
                <a:cubicBezTo>
                  <a:pt x="4454103" y="1708654"/>
                  <a:pt x="4481435" y="1726319"/>
                  <a:pt x="4479079" y="1686693"/>
                </a:cubicBezTo>
                <a:cubicBezTo>
                  <a:pt x="4477901" y="1665208"/>
                  <a:pt x="4511124" y="1683350"/>
                  <a:pt x="4524790" y="1665685"/>
                </a:cubicBezTo>
                <a:cubicBezTo>
                  <a:pt x="4523376" y="1678335"/>
                  <a:pt x="4522198" y="1687170"/>
                  <a:pt x="4521020" y="1696242"/>
                </a:cubicBezTo>
                <a:cubicBezTo>
                  <a:pt x="4524790" y="1698391"/>
                  <a:pt x="4528796" y="1700776"/>
                  <a:pt x="4532566" y="1702925"/>
                </a:cubicBezTo>
                <a:cubicBezTo>
                  <a:pt x="4536571" y="1703164"/>
                  <a:pt x="4540577" y="1703164"/>
                  <a:pt x="4544583" y="1703403"/>
                </a:cubicBezTo>
                <a:cubicBezTo>
                  <a:pt x="4542698" y="1677382"/>
                  <a:pt x="4562725" y="1675710"/>
                  <a:pt x="4580162" y="1671415"/>
                </a:cubicBezTo>
                <a:cubicBezTo>
                  <a:pt x="4587466" y="1663060"/>
                  <a:pt x="4595713" y="1672369"/>
                  <a:pt x="4603253" y="1670221"/>
                </a:cubicBezTo>
                <a:cubicBezTo>
                  <a:pt x="4604431" y="1656135"/>
                  <a:pt x="4629171" y="1644914"/>
                  <a:pt x="4607965" y="1628205"/>
                </a:cubicBezTo>
                <a:cubicBezTo>
                  <a:pt x="4606787" y="1627251"/>
                  <a:pt x="4607965" y="1619132"/>
                  <a:pt x="4616448" y="1619132"/>
                </a:cubicBezTo>
                <a:cubicBezTo>
                  <a:pt x="4655325" y="1620088"/>
                  <a:pt x="4655325" y="1619610"/>
                  <a:pt x="4639303" y="1588577"/>
                </a:cubicBezTo>
                <a:cubicBezTo>
                  <a:pt x="4649435" y="1593589"/>
                  <a:pt x="4658153" y="1590965"/>
                  <a:pt x="4666871" y="1588577"/>
                </a:cubicBezTo>
                <a:cubicBezTo>
                  <a:pt x="4666871" y="1588339"/>
                  <a:pt x="4666871" y="1588100"/>
                  <a:pt x="4666871" y="1587861"/>
                </a:cubicBezTo>
                <a:cubicBezTo>
                  <a:pt x="4667107" y="1588100"/>
                  <a:pt x="4667107" y="1588100"/>
                  <a:pt x="4667342" y="1588100"/>
                </a:cubicBezTo>
                <a:cubicBezTo>
                  <a:pt x="4662630" y="1576642"/>
                  <a:pt x="4662865" y="1575210"/>
                  <a:pt x="4672526" y="1575448"/>
                </a:cubicBezTo>
                <a:cubicBezTo>
                  <a:pt x="4686899" y="1575448"/>
                  <a:pt x="4686428" y="1557306"/>
                  <a:pt x="4699151" y="1556351"/>
                </a:cubicBezTo>
                <a:cubicBezTo>
                  <a:pt x="4703157" y="1573777"/>
                  <a:pt x="4717765" y="1567809"/>
                  <a:pt x="4738265" y="1569720"/>
                </a:cubicBezTo>
                <a:cubicBezTo>
                  <a:pt x="4709519" y="1577835"/>
                  <a:pt x="4721300" y="1606480"/>
                  <a:pt x="4699858" y="1612926"/>
                </a:cubicBezTo>
                <a:cubicBezTo>
                  <a:pt x="4697031" y="1615791"/>
                  <a:pt x="4694203" y="1618655"/>
                  <a:pt x="4691376" y="1621520"/>
                </a:cubicBezTo>
                <a:cubicBezTo>
                  <a:pt x="4690904" y="1625578"/>
                  <a:pt x="4679123" y="1631787"/>
                  <a:pt x="4693261" y="1632741"/>
                </a:cubicBezTo>
                <a:cubicBezTo>
                  <a:pt x="4698916" y="1632980"/>
                  <a:pt x="4706456" y="1626773"/>
                  <a:pt x="4707869" y="1636560"/>
                </a:cubicBezTo>
                <a:cubicBezTo>
                  <a:pt x="4708812" y="1644914"/>
                  <a:pt x="4700329" y="1644677"/>
                  <a:pt x="4694674" y="1646348"/>
                </a:cubicBezTo>
                <a:cubicBezTo>
                  <a:pt x="4681244" y="1650166"/>
                  <a:pt x="4667813" y="1654224"/>
                  <a:pt x="4654383" y="1658045"/>
                </a:cubicBezTo>
                <a:cubicBezTo>
                  <a:pt x="4652027" y="1665446"/>
                  <a:pt x="4658388" y="1675472"/>
                  <a:pt x="4648021" y="1680723"/>
                </a:cubicBezTo>
                <a:cubicBezTo>
                  <a:pt x="4637889" y="1687409"/>
                  <a:pt x="4630114" y="1680485"/>
                  <a:pt x="4621631" y="1676665"/>
                </a:cubicBezTo>
                <a:cubicBezTo>
                  <a:pt x="4617626" y="1676665"/>
                  <a:pt x="4613384" y="1676904"/>
                  <a:pt x="4609379" y="1676904"/>
                </a:cubicBezTo>
                <a:cubicBezTo>
                  <a:pt x="4604431" y="1688124"/>
                  <a:pt x="4597362" y="1699345"/>
                  <a:pt x="4609614" y="1710325"/>
                </a:cubicBezTo>
                <a:cubicBezTo>
                  <a:pt x="4615269" y="1706265"/>
                  <a:pt x="4621396" y="1697913"/>
                  <a:pt x="4626108" y="1698629"/>
                </a:cubicBezTo>
                <a:cubicBezTo>
                  <a:pt x="4632234" y="1699823"/>
                  <a:pt x="4629171" y="1709130"/>
                  <a:pt x="4628464" y="1715099"/>
                </a:cubicBezTo>
                <a:cubicBezTo>
                  <a:pt x="4622574" y="1714621"/>
                  <a:pt x="4616683" y="1714143"/>
                  <a:pt x="4610793" y="1713667"/>
                </a:cubicBezTo>
                <a:cubicBezTo>
                  <a:pt x="4611028" y="1715338"/>
                  <a:pt x="4611028" y="1717247"/>
                  <a:pt x="4610321" y="1718918"/>
                </a:cubicBezTo>
                <a:cubicBezTo>
                  <a:pt x="4601603" y="1730377"/>
                  <a:pt x="4593121" y="1742075"/>
                  <a:pt x="4576392" y="1731571"/>
                </a:cubicBezTo>
                <a:cubicBezTo>
                  <a:pt x="4574978" y="1730137"/>
                  <a:pt x="4573564" y="1728705"/>
                  <a:pt x="4572386" y="1727275"/>
                </a:cubicBezTo>
                <a:cubicBezTo>
                  <a:pt x="4552358" y="1734197"/>
                  <a:pt x="4541991" y="1752567"/>
                  <a:pt x="4527618" y="1766417"/>
                </a:cubicBezTo>
                <a:cubicBezTo>
                  <a:pt x="4524555" y="1768804"/>
                  <a:pt x="4518428" y="1771432"/>
                  <a:pt x="4518664" y="1773100"/>
                </a:cubicBezTo>
                <a:cubicBezTo>
                  <a:pt x="4522198" y="1797930"/>
                  <a:pt x="4496044" y="1804846"/>
                  <a:pt x="4489447" y="1823221"/>
                </a:cubicBezTo>
                <a:cubicBezTo>
                  <a:pt x="4489447" y="1825858"/>
                  <a:pt x="4489447" y="1828240"/>
                  <a:pt x="4489682" y="1830862"/>
                </a:cubicBezTo>
                <a:cubicBezTo>
                  <a:pt x="4498165" y="1834679"/>
                  <a:pt x="4501935" y="1842065"/>
                  <a:pt x="4501463" y="1850662"/>
                </a:cubicBezTo>
                <a:cubicBezTo>
                  <a:pt x="4500757" y="1859016"/>
                  <a:pt x="4493923" y="1854719"/>
                  <a:pt x="4489447" y="1854958"/>
                </a:cubicBezTo>
                <a:cubicBezTo>
                  <a:pt x="4487562" y="1857343"/>
                  <a:pt x="4485677" y="1859733"/>
                  <a:pt x="4483792" y="1862121"/>
                </a:cubicBezTo>
                <a:cubicBezTo>
                  <a:pt x="4483556" y="1863795"/>
                  <a:pt x="4483085" y="1865462"/>
                  <a:pt x="4483085" y="1867136"/>
                </a:cubicBezTo>
                <a:cubicBezTo>
                  <a:pt x="4473189" y="1880029"/>
                  <a:pt x="4457873" y="1875733"/>
                  <a:pt x="4445149" y="1878834"/>
                </a:cubicBezTo>
                <a:cubicBezTo>
                  <a:pt x="4445149" y="1880985"/>
                  <a:pt x="4445149" y="1883134"/>
                  <a:pt x="4445385" y="1885279"/>
                </a:cubicBezTo>
                <a:cubicBezTo>
                  <a:pt x="4438081" y="1905571"/>
                  <a:pt x="4427713" y="1879077"/>
                  <a:pt x="4419702" y="1886952"/>
                </a:cubicBezTo>
                <a:cubicBezTo>
                  <a:pt x="4417582" y="1899367"/>
                  <a:pt x="4412398" y="1892682"/>
                  <a:pt x="4407450" y="1889102"/>
                </a:cubicBezTo>
                <a:cubicBezTo>
                  <a:pt x="4397789" y="1881461"/>
                  <a:pt x="4394255" y="1887669"/>
                  <a:pt x="4393312" y="1896023"/>
                </a:cubicBezTo>
                <a:cubicBezTo>
                  <a:pt x="4392841" y="1901990"/>
                  <a:pt x="4405093" y="1908911"/>
                  <a:pt x="4392134" y="1913688"/>
                </a:cubicBezTo>
                <a:cubicBezTo>
                  <a:pt x="4382945" y="1917030"/>
                  <a:pt x="4384123" y="1906527"/>
                  <a:pt x="4380117" y="1903901"/>
                </a:cubicBezTo>
                <a:cubicBezTo>
                  <a:pt x="4363624" y="1893156"/>
                  <a:pt x="4360560" y="1914164"/>
                  <a:pt x="4350900" y="1918941"/>
                </a:cubicBezTo>
                <a:cubicBezTo>
                  <a:pt x="4340061" y="1912495"/>
                  <a:pt x="4347601" y="1901517"/>
                  <a:pt x="4343360" y="1893874"/>
                </a:cubicBezTo>
                <a:cubicBezTo>
                  <a:pt x="4334406" y="1936366"/>
                  <a:pt x="4289638" y="1963345"/>
                  <a:pt x="4292701" y="2015624"/>
                </a:cubicBezTo>
                <a:cubicBezTo>
                  <a:pt x="4283040" y="2003444"/>
                  <a:pt x="4276914" y="1996287"/>
                  <a:pt x="4261599" y="2006552"/>
                </a:cubicBezTo>
                <a:cubicBezTo>
                  <a:pt x="4239921" y="2021111"/>
                  <a:pt x="4217773" y="2034241"/>
                  <a:pt x="4202929" y="2056443"/>
                </a:cubicBezTo>
                <a:cubicBezTo>
                  <a:pt x="4204107" y="2063368"/>
                  <a:pt x="4203871" y="2073390"/>
                  <a:pt x="4213296" y="2072918"/>
                </a:cubicBezTo>
                <a:cubicBezTo>
                  <a:pt x="4226020" y="2072200"/>
                  <a:pt x="4226020" y="2059308"/>
                  <a:pt x="4226727" y="2048085"/>
                </a:cubicBezTo>
                <a:cubicBezTo>
                  <a:pt x="4244398" y="2054533"/>
                  <a:pt x="4245576" y="2075538"/>
                  <a:pt x="4262541" y="2077926"/>
                </a:cubicBezTo>
                <a:cubicBezTo>
                  <a:pt x="4263719" y="2078638"/>
                  <a:pt x="4265133" y="2079119"/>
                  <a:pt x="4266547" y="2078880"/>
                </a:cubicBezTo>
                <a:cubicBezTo>
                  <a:pt x="4281155" y="2064560"/>
                  <a:pt x="4295293" y="2079601"/>
                  <a:pt x="4293644" y="2087234"/>
                </a:cubicBezTo>
                <a:cubicBezTo>
                  <a:pt x="4290345" y="2103948"/>
                  <a:pt x="4316263" y="2112305"/>
                  <a:pt x="4302833" y="2129734"/>
                </a:cubicBezTo>
                <a:cubicBezTo>
                  <a:pt x="4302362" y="2130450"/>
                  <a:pt x="4312022" y="2139757"/>
                  <a:pt x="4317677" y="2143817"/>
                </a:cubicBezTo>
                <a:cubicBezTo>
                  <a:pt x="4319091" y="2144770"/>
                  <a:pt x="4325453" y="2141190"/>
                  <a:pt x="4327573" y="2138087"/>
                </a:cubicBezTo>
                <a:cubicBezTo>
                  <a:pt x="4331814" y="2132120"/>
                  <a:pt x="4329694" y="2126390"/>
                  <a:pt x="4324039" y="2121614"/>
                </a:cubicBezTo>
                <a:cubicBezTo>
                  <a:pt x="4313671" y="2112545"/>
                  <a:pt x="4311315" y="2102753"/>
                  <a:pt x="4323568" y="2090818"/>
                </a:cubicBezTo>
                <a:cubicBezTo>
                  <a:pt x="4338648" y="2113975"/>
                  <a:pt x="4360560" y="2120899"/>
                  <a:pt x="4386479" y="2122092"/>
                </a:cubicBezTo>
                <a:cubicBezTo>
                  <a:pt x="4399910" y="2122808"/>
                  <a:pt x="4416639" y="2117555"/>
                  <a:pt x="4425828" y="2134268"/>
                </a:cubicBezTo>
                <a:cubicBezTo>
                  <a:pt x="4433133" y="2149545"/>
                  <a:pt x="4422530" y="2147397"/>
                  <a:pt x="4413576" y="2146919"/>
                </a:cubicBezTo>
                <a:lnTo>
                  <a:pt x="4406948" y="2159051"/>
                </a:lnTo>
                <a:lnTo>
                  <a:pt x="4407179" y="2159286"/>
                </a:lnTo>
                <a:cubicBezTo>
                  <a:pt x="4407080" y="2159316"/>
                  <a:pt x="4407030" y="2159356"/>
                  <a:pt x="4406931" y="2159385"/>
                </a:cubicBezTo>
                <a:lnTo>
                  <a:pt x="4406900" y="2159139"/>
                </a:lnTo>
                <a:lnTo>
                  <a:pt x="4406271" y="2160286"/>
                </a:lnTo>
                <a:lnTo>
                  <a:pt x="4406266" y="2160287"/>
                </a:lnTo>
                <a:lnTo>
                  <a:pt x="4406035" y="2160757"/>
                </a:lnTo>
                <a:cubicBezTo>
                  <a:pt x="4406035" y="2160757"/>
                  <a:pt x="4406035" y="2160996"/>
                  <a:pt x="4406035" y="2160996"/>
                </a:cubicBezTo>
                <a:cubicBezTo>
                  <a:pt x="4405799" y="2160996"/>
                  <a:pt x="4405799" y="2160996"/>
                  <a:pt x="4405799" y="2160757"/>
                </a:cubicBezTo>
                <a:lnTo>
                  <a:pt x="4405574" y="2160990"/>
                </a:lnTo>
                <a:lnTo>
                  <a:pt x="4405565" y="2161005"/>
                </a:lnTo>
                <a:cubicBezTo>
                  <a:pt x="4405800" y="2161005"/>
                  <a:pt x="4405800" y="2160765"/>
                  <a:pt x="4405800" y="2160765"/>
                </a:cubicBezTo>
                <a:cubicBezTo>
                  <a:pt x="4405800" y="2161005"/>
                  <a:pt x="4405800" y="2161005"/>
                  <a:pt x="4406036" y="2161005"/>
                </a:cubicBezTo>
                <a:cubicBezTo>
                  <a:pt x="4406036" y="2161005"/>
                  <a:pt x="4406036" y="2160765"/>
                  <a:pt x="4406036" y="2160765"/>
                </a:cubicBezTo>
                <a:cubicBezTo>
                  <a:pt x="4406036" y="2160526"/>
                  <a:pt x="4406271" y="2160526"/>
                  <a:pt x="4406271" y="2160286"/>
                </a:cubicBezTo>
                <a:cubicBezTo>
                  <a:pt x="4418524" y="2159572"/>
                  <a:pt x="4433368" y="2152172"/>
                  <a:pt x="4438552" y="2171986"/>
                </a:cubicBezTo>
                <a:cubicBezTo>
                  <a:pt x="4443500" y="2178677"/>
                  <a:pt x="4435489" y="2204689"/>
                  <a:pt x="4457873" y="2185114"/>
                </a:cubicBezTo>
                <a:cubicBezTo>
                  <a:pt x="4486855" y="2167925"/>
                  <a:pt x="4496987" y="2139996"/>
                  <a:pt x="4502642" y="2109200"/>
                </a:cubicBezTo>
                <a:cubicBezTo>
                  <a:pt x="4502406" y="2103471"/>
                  <a:pt x="4499814" y="2097264"/>
                  <a:pt x="4505233" y="2092249"/>
                </a:cubicBezTo>
                <a:cubicBezTo>
                  <a:pt x="4512538" y="2098219"/>
                  <a:pt x="4512538" y="2107054"/>
                  <a:pt x="4515365" y="2114691"/>
                </a:cubicBezTo>
                <a:cubicBezTo>
                  <a:pt x="4525026" y="2104904"/>
                  <a:pt x="4542698" y="2102992"/>
                  <a:pt x="4543640" y="2083414"/>
                </a:cubicBezTo>
                <a:cubicBezTo>
                  <a:pt x="4543876" y="2076495"/>
                  <a:pt x="4553536" y="2072200"/>
                  <a:pt x="4558956" y="2083414"/>
                </a:cubicBezTo>
                <a:cubicBezTo>
                  <a:pt x="4562961" y="2083414"/>
                  <a:pt x="4566731" y="2083414"/>
                  <a:pt x="4570737" y="2083414"/>
                </a:cubicBezTo>
                <a:cubicBezTo>
                  <a:pt x="4579690" y="2056443"/>
                  <a:pt x="4588408" y="2090336"/>
                  <a:pt x="4597126" y="2083414"/>
                </a:cubicBezTo>
                <a:cubicBezTo>
                  <a:pt x="4603253" y="2061458"/>
                  <a:pt x="4625637" y="2055965"/>
                  <a:pt x="4641895" y="2039493"/>
                </a:cubicBezTo>
                <a:cubicBezTo>
                  <a:pt x="4642837" y="2054292"/>
                  <a:pt x="4630821" y="2065036"/>
                  <a:pt x="4635533" y="2077449"/>
                </a:cubicBezTo>
                <a:cubicBezTo>
                  <a:pt x="4636240" y="2079356"/>
                  <a:pt x="4636947" y="2081268"/>
                  <a:pt x="4637418" y="2083178"/>
                </a:cubicBezTo>
                <a:cubicBezTo>
                  <a:pt x="4641188" y="2083178"/>
                  <a:pt x="4644958" y="2083178"/>
                  <a:pt x="4648728" y="2083178"/>
                </a:cubicBezTo>
                <a:cubicBezTo>
                  <a:pt x="4653912" y="2077208"/>
                  <a:pt x="4653676" y="2064800"/>
                  <a:pt x="4667813" y="2070528"/>
                </a:cubicBezTo>
                <a:cubicBezTo>
                  <a:pt x="4693261" y="2080790"/>
                  <a:pt x="4708105" y="2074822"/>
                  <a:pt x="4703392" y="2043788"/>
                </a:cubicBezTo>
                <a:cubicBezTo>
                  <a:pt x="4703392" y="2043788"/>
                  <a:pt x="4708341" y="2042833"/>
                  <a:pt x="4710932" y="2042357"/>
                </a:cubicBezTo>
                <a:cubicBezTo>
                  <a:pt x="4711404" y="2038538"/>
                  <a:pt x="4711875" y="2034717"/>
                  <a:pt x="4712346" y="2031137"/>
                </a:cubicBezTo>
                <a:cubicBezTo>
                  <a:pt x="4749575" y="2028510"/>
                  <a:pt x="4776436" y="2007743"/>
                  <a:pt x="4800469" y="1981487"/>
                </a:cubicBezTo>
                <a:cubicBezTo>
                  <a:pt x="4802119" y="1994617"/>
                  <a:pt x="4797406" y="2011084"/>
                  <a:pt x="4820497" y="2011084"/>
                </a:cubicBezTo>
                <a:cubicBezTo>
                  <a:pt x="4825210" y="2011084"/>
                  <a:pt x="4827801" y="2020159"/>
                  <a:pt x="4825917" y="2026841"/>
                </a:cubicBezTo>
                <a:cubicBezTo>
                  <a:pt x="4830629" y="2020876"/>
                  <a:pt x="4835577" y="2014908"/>
                  <a:pt x="4840996" y="2008461"/>
                </a:cubicBezTo>
                <a:cubicBezTo>
                  <a:pt x="4848301" y="2020394"/>
                  <a:pt x="4840761" y="2035197"/>
                  <a:pt x="4851835" y="2044266"/>
                </a:cubicBezTo>
                <a:cubicBezTo>
                  <a:pt x="4861967" y="2047132"/>
                  <a:pt x="4860317" y="2053818"/>
                  <a:pt x="4856076" y="2060504"/>
                </a:cubicBezTo>
                <a:cubicBezTo>
                  <a:pt x="4853956" y="2064082"/>
                  <a:pt x="4849714" y="2065756"/>
                  <a:pt x="4845944" y="2063368"/>
                </a:cubicBezTo>
                <a:cubicBezTo>
                  <a:pt x="4841468" y="2060263"/>
                  <a:pt x="4838876" y="2056204"/>
                  <a:pt x="4844531" y="2051666"/>
                </a:cubicBezTo>
                <a:cubicBezTo>
                  <a:pt x="4830629" y="2036149"/>
                  <a:pt x="4834635" y="2060980"/>
                  <a:pt x="4826859" y="2059547"/>
                </a:cubicBezTo>
                <a:cubicBezTo>
                  <a:pt x="4824738" y="2061933"/>
                  <a:pt x="4821675" y="2064082"/>
                  <a:pt x="4821204" y="2066707"/>
                </a:cubicBezTo>
                <a:cubicBezTo>
                  <a:pt x="4819555" y="2076730"/>
                  <a:pt x="4827095" y="2094638"/>
                  <a:pt x="4810601" y="2092491"/>
                </a:cubicBezTo>
                <a:cubicBezTo>
                  <a:pt x="4799291" y="2091056"/>
                  <a:pt x="4788924" y="2075778"/>
                  <a:pt x="4799527" y="2059069"/>
                </a:cubicBezTo>
                <a:cubicBezTo>
                  <a:pt x="4800940" y="2056681"/>
                  <a:pt x="4796464" y="2050474"/>
                  <a:pt x="4794579" y="2045698"/>
                </a:cubicBezTo>
                <a:cubicBezTo>
                  <a:pt x="4794343" y="2045698"/>
                  <a:pt x="4794107" y="2045698"/>
                  <a:pt x="4793872" y="2045698"/>
                </a:cubicBezTo>
                <a:cubicBezTo>
                  <a:pt x="4793872" y="2045698"/>
                  <a:pt x="4793872" y="2045698"/>
                  <a:pt x="4793636" y="2045698"/>
                </a:cubicBezTo>
                <a:cubicBezTo>
                  <a:pt x="4777143" y="2050474"/>
                  <a:pt x="4769838" y="2061458"/>
                  <a:pt x="4781384" y="2075778"/>
                </a:cubicBezTo>
                <a:cubicBezTo>
                  <a:pt x="4786096" y="2081505"/>
                  <a:pt x="4788688" y="2085563"/>
                  <a:pt x="4786567" y="2091056"/>
                </a:cubicBezTo>
                <a:cubicBezTo>
                  <a:pt x="4783504" y="2098219"/>
                  <a:pt x="4775022" y="2097981"/>
                  <a:pt x="4770074" y="2095355"/>
                </a:cubicBezTo>
                <a:cubicBezTo>
                  <a:pt x="4743448" y="2081986"/>
                  <a:pt x="4741328" y="2102992"/>
                  <a:pt x="4736851" y="2118749"/>
                </a:cubicBezTo>
                <a:cubicBezTo>
                  <a:pt x="4730489" y="2139757"/>
                  <a:pt x="4726248" y="2161482"/>
                  <a:pt x="4711404" y="2178677"/>
                </a:cubicBezTo>
                <a:cubicBezTo>
                  <a:pt x="4718944" y="2178438"/>
                  <a:pt x="4726719" y="2175569"/>
                  <a:pt x="4733552" y="2181778"/>
                </a:cubicBezTo>
                <a:cubicBezTo>
                  <a:pt x="4722714" y="2199911"/>
                  <a:pt x="4709990" y="2177954"/>
                  <a:pt x="4698680" y="2183928"/>
                </a:cubicBezTo>
                <a:cubicBezTo>
                  <a:pt x="4688784" y="2186790"/>
                  <a:pt x="4678888" y="2189411"/>
                  <a:pt x="4668756" y="2192039"/>
                </a:cubicBezTo>
                <a:cubicBezTo>
                  <a:pt x="4668520" y="2192998"/>
                  <a:pt x="4668049" y="2193711"/>
                  <a:pt x="4667813" y="2194428"/>
                </a:cubicBezTo>
                <a:cubicBezTo>
                  <a:pt x="4664986" y="2202541"/>
                  <a:pt x="4673233" y="2218289"/>
                  <a:pt x="4653205" y="2215188"/>
                </a:cubicBezTo>
                <a:cubicBezTo>
                  <a:pt x="4651791" y="2214949"/>
                  <a:pt x="4648492" y="2219005"/>
                  <a:pt x="4647785" y="2221390"/>
                </a:cubicBezTo>
                <a:cubicBezTo>
                  <a:pt x="4643073" y="2239536"/>
                  <a:pt x="4641895" y="2239775"/>
                  <a:pt x="4624459" y="2248849"/>
                </a:cubicBezTo>
                <a:cubicBezTo>
                  <a:pt x="4596184" y="2263408"/>
                  <a:pt x="4579219" y="2291339"/>
                  <a:pt x="4554243" y="2309956"/>
                </a:cubicBezTo>
                <a:cubicBezTo>
                  <a:pt x="4546703" y="2315692"/>
                  <a:pt x="4553536" y="2328101"/>
                  <a:pt x="4553065" y="2337413"/>
                </a:cubicBezTo>
                <a:cubicBezTo>
                  <a:pt x="4561312" y="2338843"/>
                  <a:pt x="4558484" y="2345286"/>
                  <a:pt x="4559191" y="2350060"/>
                </a:cubicBezTo>
                <a:cubicBezTo>
                  <a:pt x="4563668" y="2351973"/>
                  <a:pt x="4564375" y="2354122"/>
                  <a:pt x="4559662" y="2356512"/>
                </a:cubicBezTo>
                <a:cubicBezTo>
                  <a:pt x="4561312" y="2363194"/>
                  <a:pt x="4563197" y="2369644"/>
                  <a:pt x="4565082" y="2376322"/>
                </a:cubicBezTo>
                <a:cubicBezTo>
                  <a:pt x="4571444" y="2380140"/>
                  <a:pt x="4577805" y="2383960"/>
                  <a:pt x="4584167" y="2387778"/>
                </a:cubicBezTo>
                <a:cubicBezTo>
                  <a:pt x="4602075" y="2376800"/>
                  <a:pt x="4603724" y="2401866"/>
                  <a:pt x="4616448" y="2402100"/>
                </a:cubicBezTo>
                <a:cubicBezTo>
                  <a:pt x="4628936" y="2392792"/>
                  <a:pt x="4647314" y="2389210"/>
                  <a:pt x="4649670" y="2369405"/>
                </a:cubicBezTo>
                <a:cubicBezTo>
                  <a:pt x="4663101" y="2366537"/>
                  <a:pt x="4668756" y="2366300"/>
                  <a:pt x="4680066" y="2368927"/>
                </a:cubicBezTo>
                <a:cubicBezTo>
                  <a:pt x="4681244" y="2334550"/>
                  <a:pt x="4714938" y="2300887"/>
                  <a:pt x="4755701" y="2293010"/>
                </a:cubicBezTo>
                <a:lnTo>
                  <a:pt x="4755701" y="2293006"/>
                </a:lnTo>
                <a:lnTo>
                  <a:pt x="4755703" y="2293006"/>
                </a:lnTo>
                <a:lnTo>
                  <a:pt x="4758996" y="2282684"/>
                </a:lnTo>
                <a:cubicBezTo>
                  <a:pt x="4766673" y="2275075"/>
                  <a:pt x="4783858" y="2273374"/>
                  <a:pt x="4777849" y="2257445"/>
                </a:cubicBezTo>
                <a:cubicBezTo>
                  <a:pt x="4816020" y="2250997"/>
                  <a:pt x="4826859" y="2205400"/>
                  <a:pt x="4864087" y="2197524"/>
                </a:cubicBezTo>
                <a:cubicBezTo>
                  <a:pt x="4864323" y="2199435"/>
                  <a:pt x="4864559" y="2201108"/>
                  <a:pt x="4864794" y="2203019"/>
                </a:cubicBezTo>
                <a:cubicBezTo>
                  <a:pt x="4865030" y="2199196"/>
                  <a:pt x="4865030" y="2195142"/>
                  <a:pt x="4865030" y="2191084"/>
                </a:cubicBezTo>
                <a:cubicBezTo>
                  <a:pt x="4866915" y="2191325"/>
                  <a:pt x="4868800" y="2191325"/>
                  <a:pt x="4870685" y="2191564"/>
                </a:cubicBezTo>
                <a:cubicBezTo>
                  <a:pt x="4874926" y="2192281"/>
                  <a:pt x="4878696" y="2184163"/>
                  <a:pt x="4883173" y="2191084"/>
                </a:cubicBezTo>
                <a:cubicBezTo>
                  <a:pt x="4892362" y="2192039"/>
                  <a:pt x="4904143" y="2183210"/>
                  <a:pt x="4910270" y="2197524"/>
                </a:cubicBezTo>
                <a:cubicBezTo>
                  <a:pt x="4914511" y="2198002"/>
                  <a:pt x="4918752" y="2198481"/>
                  <a:pt x="4922758" y="2198720"/>
                </a:cubicBezTo>
                <a:cubicBezTo>
                  <a:pt x="4924407" y="2198720"/>
                  <a:pt x="4925821" y="2198481"/>
                  <a:pt x="4927234" y="2197763"/>
                </a:cubicBezTo>
                <a:cubicBezTo>
                  <a:pt x="4929119" y="2195379"/>
                  <a:pt x="4930533" y="2191802"/>
                  <a:pt x="4932889" y="2191084"/>
                </a:cubicBezTo>
                <a:cubicBezTo>
                  <a:pt x="4944199" y="2187502"/>
                  <a:pt x="4918045" y="2172705"/>
                  <a:pt x="4938309" y="2172705"/>
                </a:cubicBezTo>
                <a:cubicBezTo>
                  <a:pt x="4955745" y="2172944"/>
                  <a:pt x="4953624" y="2185594"/>
                  <a:pt x="4952682" y="2197288"/>
                </a:cubicBezTo>
                <a:cubicBezTo>
                  <a:pt x="4957630" y="2206832"/>
                  <a:pt x="4957159" y="2213993"/>
                  <a:pt x="4944671" y="2216144"/>
                </a:cubicBezTo>
                <a:cubicBezTo>
                  <a:pt x="4941372" y="2219722"/>
                  <a:pt x="4938073" y="2223062"/>
                  <a:pt x="4934774" y="2226403"/>
                </a:cubicBezTo>
                <a:cubicBezTo>
                  <a:pt x="4934539" y="2229271"/>
                  <a:pt x="4934303" y="2231898"/>
                  <a:pt x="4934068" y="2234521"/>
                </a:cubicBezTo>
                <a:cubicBezTo>
                  <a:pt x="4934539" y="2236193"/>
                  <a:pt x="4935717" y="2236912"/>
                  <a:pt x="4937602" y="2236912"/>
                </a:cubicBezTo>
                <a:cubicBezTo>
                  <a:pt x="4960929" y="2235717"/>
                  <a:pt x="4976480" y="2216623"/>
                  <a:pt x="4997450" y="2210415"/>
                </a:cubicBezTo>
                <a:cubicBezTo>
                  <a:pt x="4997215" y="2208502"/>
                  <a:pt x="4997450" y="2206359"/>
                  <a:pt x="4997921" y="2204445"/>
                </a:cubicBezTo>
                <a:cubicBezTo>
                  <a:pt x="5012059" y="2177481"/>
                  <a:pt x="5016536" y="2177000"/>
                  <a:pt x="5042219" y="2198002"/>
                </a:cubicBezTo>
                <a:cubicBezTo>
                  <a:pt x="5045517" y="2196098"/>
                  <a:pt x="5049052" y="2194428"/>
                  <a:pt x="5052586" y="2192751"/>
                </a:cubicBezTo>
                <a:cubicBezTo>
                  <a:pt x="5052822" y="2198720"/>
                  <a:pt x="5053057" y="2204445"/>
                  <a:pt x="5053293" y="2210415"/>
                </a:cubicBezTo>
                <a:cubicBezTo>
                  <a:pt x="5047167" y="2216377"/>
                  <a:pt x="5041040" y="2222345"/>
                  <a:pt x="5034914" y="2228555"/>
                </a:cubicBezTo>
                <a:cubicBezTo>
                  <a:pt x="5026903" y="2240253"/>
                  <a:pt x="5036328" y="2257679"/>
                  <a:pt x="5022662" y="2267704"/>
                </a:cubicBezTo>
                <a:cubicBezTo>
                  <a:pt x="5026903" y="2278924"/>
                  <a:pt x="5033972" y="2290144"/>
                  <a:pt x="5034679" y="2301841"/>
                </a:cubicBezTo>
                <a:cubicBezTo>
                  <a:pt x="5035857" y="2321415"/>
                  <a:pt x="5027610" y="2303036"/>
                  <a:pt x="5023604" y="2303511"/>
                </a:cubicBezTo>
                <a:cubicBezTo>
                  <a:pt x="5008760" y="2309721"/>
                  <a:pt x="4996272" y="2300887"/>
                  <a:pt x="4991088" y="2291100"/>
                </a:cubicBezTo>
                <a:cubicBezTo>
                  <a:pt x="4972710" y="2255532"/>
                  <a:pt x="4935481" y="2260306"/>
                  <a:pt x="4906264" y="2250759"/>
                </a:cubicBezTo>
                <a:cubicBezTo>
                  <a:pt x="4895897" y="2247418"/>
                  <a:pt x="4882466" y="2244790"/>
                  <a:pt x="4869507" y="2242878"/>
                </a:cubicBezTo>
                <a:cubicBezTo>
                  <a:pt x="4869036" y="2276539"/>
                  <a:pt x="4875869" y="2310676"/>
                  <a:pt x="4863852" y="2343617"/>
                </a:cubicBezTo>
                <a:cubicBezTo>
                  <a:pt x="4863852" y="2345765"/>
                  <a:pt x="4864087" y="2347916"/>
                  <a:pt x="4864794" y="2349824"/>
                </a:cubicBezTo>
                <a:cubicBezTo>
                  <a:pt x="4870921" y="2352926"/>
                  <a:pt x="4870214" y="2358423"/>
                  <a:pt x="4869978" y="2363672"/>
                </a:cubicBezTo>
                <a:cubicBezTo>
                  <a:pt x="4868800" y="2372028"/>
                  <a:pt x="4870685" y="2380618"/>
                  <a:pt x="4870921" y="2388973"/>
                </a:cubicBezTo>
                <a:cubicBezTo>
                  <a:pt x="4895897" y="2407117"/>
                  <a:pt x="4881995" y="2425261"/>
                  <a:pt x="4870449" y="2443402"/>
                </a:cubicBezTo>
                <a:cubicBezTo>
                  <a:pt x="4870214" y="2444834"/>
                  <a:pt x="4870214" y="2446026"/>
                  <a:pt x="4869978" y="2447458"/>
                </a:cubicBezTo>
                <a:cubicBezTo>
                  <a:pt x="4869271" y="2452470"/>
                  <a:pt x="4869271" y="2457480"/>
                  <a:pt x="4869271" y="2462497"/>
                </a:cubicBezTo>
                <a:cubicBezTo>
                  <a:pt x="4874219" y="2458914"/>
                  <a:pt x="4878932" y="2453424"/>
                  <a:pt x="4886000" y="2452231"/>
                </a:cubicBezTo>
                <a:cubicBezTo>
                  <a:pt x="4885529" y="2476346"/>
                  <a:pt x="4898960" y="2497587"/>
                  <a:pt x="4885058" y="2521938"/>
                </a:cubicBezTo>
                <a:cubicBezTo>
                  <a:pt x="4878696" y="2533397"/>
                  <a:pt x="4890242" y="2541514"/>
                  <a:pt x="4903201" y="2545332"/>
                </a:cubicBezTo>
                <a:cubicBezTo>
                  <a:pt x="4913568" y="2548676"/>
                  <a:pt x="4923700" y="2548915"/>
                  <a:pt x="4933832" y="2548199"/>
                </a:cubicBezTo>
                <a:cubicBezTo>
                  <a:pt x="4934539" y="2547005"/>
                  <a:pt x="4935246" y="2545811"/>
                  <a:pt x="4936659" y="2544856"/>
                </a:cubicBezTo>
                <a:cubicBezTo>
                  <a:pt x="4935952" y="2541753"/>
                  <a:pt x="4934303" y="2536501"/>
                  <a:pt x="4934774" y="2536262"/>
                </a:cubicBezTo>
                <a:cubicBezTo>
                  <a:pt x="4963756" y="2525282"/>
                  <a:pt x="4991324" y="2505467"/>
                  <a:pt x="5024782" y="2519313"/>
                </a:cubicBezTo>
                <a:cubicBezTo>
                  <a:pt x="5020777" y="2497587"/>
                  <a:pt x="5020777" y="2497587"/>
                  <a:pt x="5042690" y="2504031"/>
                </a:cubicBezTo>
                <a:cubicBezTo>
                  <a:pt x="5048580" y="2505705"/>
                  <a:pt x="5053057" y="2501886"/>
                  <a:pt x="5055885" y="2497825"/>
                </a:cubicBezTo>
                <a:cubicBezTo>
                  <a:pt x="5074970" y="2472524"/>
                  <a:pt x="5076148" y="2492338"/>
                  <a:pt x="5077326" y="2506659"/>
                </a:cubicBezTo>
                <a:cubicBezTo>
                  <a:pt x="5096647" y="2501646"/>
                  <a:pt x="5059890" y="2470616"/>
                  <a:pt x="5095234" y="2473958"/>
                </a:cubicBezTo>
                <a:cubicBezTo>
                  <a:pt x="5103481" y="2455809"/>
                  <a:pt x="5109371" y="2436244"/>
                  <a:pt x="5126572" y="2424066"/>
                </a:cubicBezTo>
                <a:cubicBezTo>
                  <a:pt x="5131284" y="2410698"/>
                  <a:pt x="5116911" y="2402338"/>
                  <a:pt x="5116911" y="2388733"/>
                </a:cubicBezTo>
                <a:cubicBezTo>
                  <a:pt x="5130577" y="2387063"/>
                  <a:pt x="5134583" y="2397089"/>
                  <a:pt x="5140002" y="2404967"/>
                </a:cubicBezTo>
                <a:cubicBezTo>
                  <a:pt x="5142123" y="2405206"/>
                  <a:pt x="5144243" y="2405206"/>
                  <a:pt x="5146364" y="2405445"/>
                </a:cubicBezTo>
                <a:cubicBezTo>
                  <a:pt x="5165921" y="2386586"/>
                  <a:pt x="5196552" y="2381335"/>
                  <a:pt x="5209511" y="2354122"/>
                </a:cubicBezTo>
                <a:cubicBezTo>
                  <a:pt x="5241556" y="2332159"/>
                  <a:pt x="5247446" y="2311628"/>
                  <a:pt x="5231424" y="2276776"/>
                </a:cubicBezTo>
                <a:cubicBezTo>
                  <a:pt x="5245326" y="2272957"/>
                  <a:pt x="5248153" y="2292054"/>
                  <a:pt x="5260406" y="2290861"/>
                </a:cubicBezTo>
                <a:cubicBezTo>
                  <a:pt x="5283261" y="2291100"/>
                  <a:pt x="5293393" y="2263169"/>
                  <a:pt x="5316955" y="2265319"/>
                </a:cubicBezTo>
                <a:cubicBezTo>
                  <a:pt x="5328265" y="2255293"/>
                  <a:pt x="5343580" y="2249804"/>
                  <a:pt x="5349000" y="2234044"/>
                </a:cubicBezTo>
                <a:cubicBezTo>
                  <a:pt x="5340753" y="2201108"/>
                  <a:pt x="5336983" y="2197288"/>
                  <a:pt x="5318840" y="2215666"/>
                </a:cubicBezTo>
                <a:cubicBezTo>
                  <a:pt x="5294100" y="2240731"/>
                  <a:pt x="5297398" y="2218766"/>
                  <a:pt x="5294335" y="2204923"/>
                </a:cubicBezTo>
                <a:cubicBezTo>
                  <a:pt x="5292686" y="2198002"/>
                  <a:pt x="5292686" y="2190369"/>
                  <a:pt x="5291979" y="2183210"/>
                </a:cubicBezTo>
                <a:cubicBezTo>
                  <a:pt x="5281376" y="2182971"/>
                  <a:pt x="5271480" y="2181539"/>
                  <a:pt x="5266296" y="2170312"/>
                </a:cubicBezTo>
                <a:cubicBezTo>
                  <a:pt x="5273600" y="2138087"/>
                  <a:pt x="5238021" y="2140235"/>
                  <a:pt x="5226476" y="2119944"/>
                </a:cubicBezTo>
                <a:cubicBezTo>
                  <a:pt x="5252866" y="2115886"/>
                  <a:pt x="5276192" y="2093921"/>
                  <a:pt x="5304467" y="2112545"/>
                </a:cubicBezTo>
                <a:cubicBezTo>
                  <a:pt x="5300933" y="2096547"/>
                  <a:pt x="5318840" y="2082939"/>
                  <a:pt x="5308944" y="2065276"/>
                </a:cubicBezTo>
                <a:cubicBezTo>
                  <a:pt x="5306352" y="2060741"/>
                  <a:pt x="5316013" y="2050474"/>
                  <a:pt x="5323081" y="2051906"/>
                </a:cubicBezTo>
                <a:cubicBezTo>
                  <a:pt x="5334391" y="2054292"/>
                  <a:pt x="5324495" y="2065517"/>
                  <a:pt x="5325673" y="2067427"/>
                </a:cubicBezTo>
                <a:cubicBezTo>
                  <a:pt x="5335569" y="2084133"/>
                  <a:pt x="5317662" y="2104187"/>
                  <a:pt x="5319547" y="2107054"/>
                </a:cubicBezTo>
                <a:cubicBezTo>
                  <a:pt x="5339339" y="2135462"/>
                  <a:pt x="5339104" y="2171747"/>
                  <a:pt x="5358896" y="2199196"/>
                </a:cubicBezTo>
                <a:cubicBezTo>
                  <a:pt x="5362195" y="2203496"/>
                  <a:pt x="5369735" y="2204689"/>
                  <a:pt x="5375154" y="2207310"/>
                </a:cubicBezTo>
                <a:cubicBezTo>
                  <a:pt x="5394004" y="2217811"/>
                  <a:pt x="5388584" y="2235478"/>
                  <a:pt x="5380338" y="2245985"/>
                </a:cubicBezTo>
                <a:cubicBezTo>
                  <a:pt x="5370442" y="2258157"/>
                  <a:pt x="5364551" y="2277731"/>
                  <a:pt x="5343580" y="2278447"/>
                </a:cubicBezTo>
                <a:cubicBezTo>
                  <a:pt x="5360074" y="2303989"/>
                  <a:pt x="5314599" y="2293725"/>
                  <a:pt x="5320725" y="2316403"/>
                </a:cubicBezTo>
                <a:cubicBezTo>
                  <a:pt x="5321432" y="2319506"/>
                  <a:pt x="5311536" y="2298257"/>
                  <a:pt x="5298812" y="2304468"/>
                </a:cubicBezTo>
                <a:cubicBezTo>
                  <a:pt x="5296691" y="2308288"/>
                  <a:pt x="5294571" y="2312345"/>
                  <a:pt x="5292450" y="2316164"/>
                </a:cubicBezTo>
                <a:cubicBezTo>
                  <a:pt x="5276192" y="2324519"/>
                  <a:pt x="5272658" y="2350540"/>
                  <a:pt x="5248389" y="2347916"/>
                </a:cubicBezTo>
                <a:cubicBezTo>
                  <a:pt x="5245797" y="2364867"/>
                  <a:pt x="5239671" y="2381574"/>
                  <a:pt x="5247446" y="2398520"/>
                </a:cubicBezTo>
                <a:cubicBezTo>
                  <a:pt x="5242734" y="2409024"/>
                  <a:pt x="5236372" y="2414756"/>
                  <a:pt x="5226005" y="2404967"/>
                </a:cubicBezTo>
                <a:cubicBezTo>
                  <a:pt x="5216108" y="2395658"/>
                  <a:pt x="5206919" y="2399716"/>
                  <a:pt x="5197259" y="2405206"/>
                </a:cubicBezTo>
                <a:cubicBezTo>
                  <a:pt x="5208804" y="2415949"/>
                  <a:pt x="5208097" y="2422871"/>
                  <a:pt x="5191132" y="2424544"/>
                </a:cubicBezTo>
                <a:cubicBezTo>
                  <a:pt x="5168513" y="2450561"/>
                  <a:pt x="5132462" y="2462261"/>
                  <a:pt x="5115262" y="2494006"/>
                </a:cubicBezTo>
                <a:cubicBezTo>
                  <a:pt x="5103716" y="2514539"/>
                  <a:pt x="5088165" y="2529578"/>
                  <a:pt x="5063660" y="2532443"/>
                </a:cubicBezTo>
                <a:cubicBezTo>
                  <a:pt x="5059655" y="2538649"/>
                  <a:pt x="5055413" y="2544856"/>
                  <a:pt x="5051408" y="2551062"/>
                </a:cubicBezTo>
                <a:cubicBezTo>
                  <a:pt x="5049052" y="2555360"/>
                  <a:pt x="5046695" y="2559420"/>
                  <a:pt x="5044339" y="2563477"/>
                </a:cubicBezTo>
                <a:cubicBezTo>
                  <a:pt x="5041747" y="2568013"/>
                  <a:pt x="5033972" y="2568967"/>
                  <a:pt x="5028317" y="2571594"/>
                </a:cubicBezTo>
                <a:cubicBezTo>
                  <a:pt x="5032558" y="2578752"/>
                  <a:pt x="5030202" y="2584485"/>
                  <a:pt x="5025018" y="2589971"/>
                </a:cubicBezTo>
                <a:cubicBezTo>
                  <a:pt x="5025254" y="2590448"/>
                  <a:pt x="5025489" y="2590927"/>
                  <a:pt x="5025725" y="2591405"/>
                </a:cubicBezTo>
                <a:cubicBezTo>
                  <a:pt x="5027139" y="2593554"/>
                  <a:pt x="5023840" y="2594747"/>
                  <a:pt x="5020070" y="2594983"/>
                </a:cubicBezTo>
                <a:cubicBezTo>
                  <a:pt x="5017007" y="2597851"/>
                  <a:pt x="5013237" y="2600715"/>
                  <a:pt x="5009938" y="2603579"/>
                </a:cubicBezTo>
                <a:cubicBezTo>
                  <a:pt x="5016300" y="2604773"/>
                  <a:pt x="5027139" y="2601430"/>
                  <a:pt x="5027610" y="2610501"/>
                </a:cubicBezTo>
                <a:cubicBezTo>
                  <a:pt x="5027846" y="2622199"/>
                  <a:pt x="5017242" y="2615514"/>
                  <a:pt x="5011116" y="2616469"/>
                </a:cubicBezTo>
                <a:cubicBezTo>
                  <a:pt x="5006404" y="2616469"/>
                  <a:pt x="5001691" y="2616708"/>
                  <a:pt x="4996979" y="2616947"/>
                </a:cubicBezTo>
                <a:cubicBezTo>
                  <a:pt x="4997450" y="2619336"/>
                  <a:pt x="4996979" y="2621722"/>
                  <a:pt x="4995565" y="2624824"/>
                </a:cubicBezTo>
                <a:cubicBezTo>
                  <a:pt x="4995801" y="2625062"/>
                  <a:pt x="4995801" y="2625062"/>
                  <a:pt x="4995801" y="2625304"/>
                </a:cubicBezTo>
                <a:cubicBezTo>
                  <a:pt x="5000513" y="2628882"/>
                  <a:pt x="5002869" y="2633181"/>
                  <a:pt x="5003576" y="2638671"/>
                </a:cubicBezTo>
                <a:cubicBezTo>
                  <a:pt x="5004048" y="2639862"/>
                  <a:pt x="5004283" y="2641296"/>
                  <a:pt x="5004048" y="2642488"/>
                </a:cubicBezTo>
                <a:cubicBezTo>
                  <a:pt x="5005461" y="2644876"/>
                  <a:pt x="5006639" y="2647264"/>
                  <a:pt x="5007818" y="2649410"/>
                </a:cubicBezTo>
                <a:cubicBezTo>
                  <a:pt x="5015593" y="2651560"/>
                  <a:pt x="5019834" y="2657051"/>
                  <a:pt x="5017714" y="2664450"/>
                </a:cubicBezTo>
                <a:cubicBezTo>
                  <a:pt x="5017007" y="2666599"/>
                  <a:pt x="5009231" y="2666837"/>
                  <a:pt x="5004754" y="2668031"/>
                </a:cubicBezTo>
                <a:cubicBezTo>
                  <a:pt x="4997686" y="2670656"/>
                  <a:pt x="5000513" y="2676625"/>
                  <a:pt x="5000278" y="2681399"/>
                </a:cubicBezTo>
                <a:cubicBezTo>
                  <a:pt x="4957159" y="2669463"/>
                  <a:pt x="4957865" y="2718877"/>
                  <a:pt x="4931476" y="2730096"/>
                </a:cubicBezTo>
                <a:cubicBezTo>
                  <a:pt x="4929355" y="2729618"/>
                  <a:pt x="4927941" y="2730335"/>
                  <a:pt x="4927470" y="2732484"/>
                </a:cubicBezTo>
                <a:cubicBezTo>
                  <a:pt x="4888121" y="2722934"/>
                  <a:pt x="4910741" y="2758028"/>
                  <a:pt x="4901080" y="2769962"/>
                </a:cubicBezTo>
                <a:cubicBezTo>
                  <a:pt x="4898253" y="2773779"/>
                  <a:pt x="4900138" y="2781657"/>
                  <a:pt x="4899902" y="2787625"/>
                </a:cubicBezTo>
                <a:cubicBezTo>
                  <a:pt x="4899431" y="2796219"/>
                  <a:pt x="4908856" y="2806721"/>
                  <a:pt x="4895190" y="2812928"/>
                </a:cubicBezTo>
                <a:cubicBezTo>
                  <a:pt x="4889299" y="2819851"/>
                  <a:pt x="4883173" y="2819134"/>
                  <a:pt x="4876575" y="2813644"/>
                </a:cubicBezTo>
                <a:cubicBezTo>
                  <a:pt x="4874219" y="2821761"/>
                  <a:pt x="4883173" y="2827250"/>
                  <a:pt x="4882702" y="2833458"/>
                </a:cubicBezTo>
                <a:cubicBezTo>
                  <a:pt x="4881759" y="2841813"/>
                  <a:pt x="4878460" y="2852555"/>
                  <a:pt x="4869978" y="2842290"/>
                </a:cubicBezTo>
                <a:cubicBezTo>
                  <a:pt x="4869742" y="2893848"/>
                  <a:pt x="4869742" y="2945409"/>
                  <a:pt x="4869742" y="2996975"/>
                </a:cubicBezTo>
                <a:cubicBezTo>
                  <a:pt x="4869742" y="2999601"/>
                  <a:pt x="4869742" y="3002227"/>
                  <a:pt x="4869742" y="3004615"/>
                </a:cubicBezTo>
                <a:cubicBezTo>
                  <a:pt x="4872099" y="3001034"/>
                  <a:pt x="4876104" y="2999362"/>
                  <a:pt x="4884351" y="3004851"/>
                </a:cubicBezTo>
                <a:cubicBezTo>
                  <a:pt x="4891184" y="3009388"/>
                  <a:pt x="4896132" y="3004137"/>
                  <a:pt x="4895190" y="2996020"/>
                </a:cubicBezTo>
                <a:cubicBezTo>
                  <a:pt x="4893776" y="2983367"/>
                  <a:pt x="4905321" y="2975011"/>
                  <a:pt x="4906028" y="2963791"/>
                </a:cubicBezTo>
                <a:cubicBezTo>
                  <a:pt x="4907206" y="2945887"/>
                  <a:pt x="4914746" y="2949467"/>
                  <a:pt x="4926292" y="2954241"/>
                </a:cubicBezTo>
                <a:cubicBezTo>
                  <a:pt x="4931711" y="2956391"/>
                  <a:pt x="4937602" y="2967372"/>
                  <a:pt x="4944671" y="2957584"/>
                </a:cubicBezTo>
                <a:cubicBezTo>
                  <a:pt x="4949854" y="2950423"/>
                  <a:pt x="4955980" y="2944455"/>
                  <a:pt x="4948205" y="2932758"/>
                </a:cubicBezTo>
                <a:cubicBezTo>
                  <a:pt x="4936895" y="2915571"/>
                  <a:pt x="4952446" y="2923926"/>
                  <a:pt x="4958808" y="2924164"/>
                </a:cubicBezTo>
                <a:cubicBezTo>
                  <a:pt x="4958808" y="2914139"/>
                  <a:pt x="4952917" y="2903874"/>
                  <a:pt x="4959515" y="2894087"/>
                </a:cubicBezTo>
                <a:cubicBezTo>
                  <a:pt x="4966819" y="2877380"/>
                  <a:pt x="4986847" y="2893372"/>
                  <a:pt x="4995330" y="2880005"/>
                </a:cubicBezTo>
                <a:cubicBezTo>
                  <a:pt x="4981428" y="2870459"/>
                  <a:pt x="4986140" y="2853034"/>
                  <a:pt x="4993209" y="2849213"/>
                </a:cubicBezTo>
                <a:cubicBezTo>
                  <a:pt x="5005933" y="2842290"/>
                  <a:pt x="5020306" y="2835129"/>
                  <a:pt x="5034207" y="2837756"/>
                </a:cubicBezTo>
                <a:cubicBezTo>
                  <a:pt x="5035621" y="2836801"/>
                  <a:pt x="5037035" y="2835846"/>
                  <a:pt x="5038449" y="2835606"/>
                </a:cubicBezTo>
                <a:cubicBezTo>
                  <a:pt x="5039862" y="2835367"/>
                  <a:pt x="5042219" y="2837518"/>
                  <a:pt x="5042925" y="2839189"/>
                </a:cubicBezTo>
                <a:cubicBezTo>
                  <a:pt x="5043161" y="2839904"/>
                  <a:pt x="5043161" y="2840143"/>
                  <a:pt x="5043161" y="2840619"/>
                </a:cubicBezTo>
                <a:cubicBezTo>
                  <a:pt x="5047167" y="2842528"/>
                  <a:pt x="5050937" y="2845394"/>
                  <a:pt x="5054942" y="2849452"/>
                </a:cubicBezTo>
                <a:cubicBezTo>
                  <a:pt x="5058712" y="2846587"/>
                  <a:pt x="5062718" y="2843722"/>
                  <a:pt x="5066723" y="2840860"/>
                </a:cubicBezTo>
                <a:cubicBezTo>
                  <a:pt x="5067901" y="2830832"/>
                  <a:pt x="5051172" y="2811735"/>
                  <a:pt x="5079447" y="2814837"/>
                </a:cubicBezTo>
                <a:cubicBezTo>
                  <a:pt x="5090521" y="2820089"/>
                  <a:pt x="5093820" y="2828924"/>
                  <a:pt x="5091699" y="2840381"/>
                </a:cubicBezTo>
                <a:cubicBezTo>
                  <a:pt x="5089579" y="2856613"/>
                  <a:pt x="5109371" y="2843722"/>
                  <a:pt x="5110785" y="2854940"/>
                </a:cubicBezTo>
                <a:cubicBezTo>
                  <a:pt x="5122566" y="2869503"/>
                  <a:pt x="5136232" y="2844677"/>
                  <a:pt x="5148013" y="2856852"/>
                </a:cubicBezTo>
                <a:cubicBezTo>
                  <a:pt x="5150134" y="2861865"/>
                  <a:pt x="5152255" y="2866878"/>
                  <a:pt x="5154375" y="2871890"/>
                </a:cubicBezTo>
                <a:cubicBezTo>
                  <a:pt x="5154611" y="2871890"/>
                  <a:pt x="5154611" y="2871890"/>
                  <a:pt x="5154611" y="2871890"/>
                </a:cubicBezTo>
                <a:cubicBezTo>
                  <a:pt x="5153197" y="2878334"/>
                  <a:pt x="5158381" y="2887641"/>
                  <a:pt x="5158145" y="2894565"/>
                </a:cubicBezTo>
                <a:cubicBezTo>
                  <a:pt x="5158852" y="2893372"/>
                  <a:pt x="5159794" y="2891700"/>
                  <a:pt x="5160030" y="2891461"/>
                </a:cubicBezTo>
                <a:cubicBezTo>
                  <a:pt x="5166863" y="2891938"/>
                  <a:pt x="5171576" y="2890984"/>
                  <a:pt x="5172282" y="2895997"/>
                </a:cubicBezTo>
                <a:cubicBezTo>
                  <a:pt x="5172518" y="2897668"/>
                  <a:pt x="5168748" y="2901487"/>
                  <a:pt x="5167334" y="2901248"/>
                </a:cubicBezTo>
                <a:cubicBezTo>
                  <a:pt x="5164036" y="2900532"/>
                  <a:pt x="5160737" y="2898384"/>
                  <a:pt x="5157909" y="2895997"/>
                </a:cubicBezTo>
                <a:cubicBezTo>
                  <a:pt x="5157203" y="2900771"/>
                  <a:pt x="5153197" y="2904113"/>
                  <a:pt x="5141416" y="2904113"/>
                </a:cubicBezTo>
                <a:cubicBezTo>
                  <a:pt x="5122095" y="2906261"/>
                  <a:pt x="5132227" y="2885494"/>
                  <a:pt x="5122802" y="2880005"/>
                </a:cubicBezTo>
                <a:cubicBezTo>
                  <a:pt x="5097826" y="2888597"/>
                  <a:pt x="5119503" y="2906739"/>
                  <a:pt x="5122095" y="2908887"/>
                </a:cubicBezTo>
                <a:cubicBezTo>
                  <a:pt x="5137175" y="2920583"/>
                  <a:pt x="5130342" y="2924164"/>
                  <a:pt x="5119267" y="2932758"/>
                </a:cubicBezTo>
                <a:cubicBezTo>
                  <a:pt x="5097826" y="2949706"/>
                  <a:pt x="5081568" y="2975011"/>
                  <a:pt x="5048345" y="2968567"/>
                </a:cubicBezTo>
                <a:cubicBezTo>
                  <a:pt x="5048816" y="2979547"/>
                  <a:pt x="5042690" y="2981935"/>
                  <a:pt x="5033265" y="2980980"/>
                </a:cubicBezTo>
                <a:cubicBezTo>
                  <a:pt x="5024782" y="2980263"/>
                  <a:pt x="5015122" y="2976444"/>
                  <a:pt x="5009231" y="2986948"/>
                </a:cubicBezTo>
                <a:cubicBezTo>
                  <a:pt x="5015829" y="2990767"/>
                  <a:pt x="5022191" y="2994826"/>
                  <a:pt x="5028788" y="2998645"/>
                </a:cubicBezTo>
                <a:cubicBezTo>
                  <a:pt x="5034207" y="3001749"/>
                  <a:pt x="5044575" y="2995304"/>
                  <a:pt x="5045988" y="3005808"/>
                </a:cubicBezTo>
                <a:cubicBezTo>
                  <a:pt x="5046931" y="3012253"/>
                  <a:pt x="5038684" y="3011298"/>
                  <a:pt x="5035150" y="3014401"/>
                </a:cubicBezTo>
                <a:cubicBezTo>
                  <a:pt x="5030202" y="3020609"/>
                  <a:pt x="5023604" y="3019892"/>
                  <a:pt x="5017007" y="3019416"/>
                </a:cubicBezTo>
                <a:cubicBezTo>
                  <a:pt x="4987790" y="3013925"/>
                  <a:pt x="4982606" y="3038512"/>
                  <a:pt x="4972238" y="3055699"/>
                </a:cubicBezTo>
                <a:cubicBezTo>
                  <a:pt x="4968940" y="3060953"/>
                  <a:pt x="4973888" y="3069785"/>
                  <a:pt x="4960693" y="3066920"/>
                </a:cubicBezTo>
                <a:cubicBezTo>
                  <a:pt x="4932183" y="3060714"/>
                  <a:pt x="4921108" y="3072648"/>
                  <a:pt x="4931711" y="3101056"/>
                </a:cubicBezTo>
                <a:cubicBezTo>
                  <a:pt x="4905321" y="3101295"/>
                  <a:pt x="4878460" y="3096998"/>
                  <a:pt x="4875162" y="3133522"/>
                </a:cubicBezTo>
                <a:cubicBezTo>
                  <a:pt x="4874455" y="3139963"/>
                  <a:pt x="4869271" y="3139963"/>
                  <a:pt x="4865266" y="3139008"/>
                </a:cubicBezTo>
                <a:cubicBezTo>
                  <a:pt x="4866915" y="3145215"/>
                  <a:pt x="4868800" y="3151660"/>
                  <a:pt x="4863852" y="3157628"/>
                </a:cubicBezTo>
                <a:cubicBezTo>
                  <a:pt x="4864559" y="3163358"/>
                  <a:pt x="4865030" y="3169087"/>
                  <a:pt x="4865737" y="3174577"/>
                </a:cubicBezTo>
                <a:cubicBezTo>
                  <a:pt x="4882937" y="3153331"/>
                  <a:pt x="4903908" y="3139008"/>
                  <a:pt x="4931947" y="3134712"/>
                </a:cubicBezTo>
                <a:cubicBezTo>
                  <a:pt x="4933832" y="3134473"/>
                  <a:pt x="4933361" y="3119677"/>
                  <a:pt x="4934303" y="3109173"/>
                </a:cubicBezTo>
                <a:cubicBezTo>
                  <a:pt x="4952917" y="3120393"/>
                  <a:pt x="4964934" y="3115141"/>
                  <a:pt x="4972945" y="3096283"/>
                </a:cubicBezTo>
                <a:cubicBezTo>
                  <a:pt x="4977658" y="3085540"/>
                  <a:pt x="4977658" y="3089359"/>
                  <a:pt x="4988968" y="3096044"/>
                </a:cubicBezTo>
                <a:cubicBezTo>
                  <a:pt x="4997686" y="3101295"/>
                  <a:pt x="5015357" y="3113470"/>
                  <a:pt x="5021484" y="3100818"/>
                </a:cubicBezTo>
                <a:cubicBezTo>
                  <a:pt x="5029259" y="3085301"/>
                  <a:pt x="5033972" y="3095327"/>
                  <a:pt x="5039862" y="3098192"/>
                </a:cubicBezTo>
                <a:cubicBezTo>
                  <a:pt x="5052350" y="3103922"/>
                  <a:pt x="5044810" y="3114426"/>
                  <a:pt x="5041040" y="3119199"/>
                </a:cubicBezTo>
                <a:cubicBezTo>
                  <a:pt x="5026667" y="3136621"/>
                  <a:pt x="5027139" y="3153093"/>
                  <a:pt x="5042690" y="3169803"/>
                </a:cubicBezTo>
                <a:cubicBezTo>
                  <a:pt x="5030437" y="3172906"/>
                  <a:pt x="5007111" y="3165506"/>
                  <a:pt x="5018656" y="3188184"/>
                </a:cubicBezTo>
                <a:cubicBezTo>
                  <a:pt x="5027846" y="3206565"/>
                  <a:pt x="5030202" y="3220888"/>
                  <a:pt x="5018892" y="3237837"/>
                </a:cubicBezTo>
                <a:cubicBezTo>
                  <a:pt x="5017714" y="3239508"/>
                  <a:pt x="5019363" y="3242850"/>
                  <a:pt x="5020541" y="3246192"/>
                </a:cubicBezTo>
                <a:cubicBezTo>
                  <a:pt x="5021012" y="3245715"/>
                  <a:pt x="5021248" y="3245476"/>
                  <a:pt x="5021955" y="3245238"/>
                </a:cubicBezTo>
                <a:cubicBezTo>
                  <a:pt x="5039627" y="3237360"/>
                  <a:pt x="5018892" y="3268632"/>
                  <a:pt x="5037506" y="3261948"/>
                </a:cubicBezTo>
                <a:cubicBezTo>
                  <a:pt x="5049052" y="3259799"/>
                  <a:pt x="5049523" y="3265290"/>
                  <a:pt x="5046931" y="3274361"/>
                </a:cubicBezTo>
                <a:cubicBezTo>
                  <a:pt x="5045046" y="3280568"/>
                  <a:pt x="5043868" y="3288923"/>
                  <a:pt x="5036799" y="3287968"/>
                </a:cubicBezTo>
                <a:cubicBezTo>
                  <a:pt x="5026432" y="3286774"/>
                  <a:pt x="5021719" y="3277703"/>
                  <a:pt x="5021012" y="3267438"/>
                </a:cubicBezTo>
                <a:cubicBezTo>
                  <a:pt x="5017949" y="3264812"/>
                  <a:pt x="5016064" y="3262186"/>
                  <a:pt x="5014886" y="3259561"/>
                </a:cubicBezTo>
                <a:cubicBezTo>
                  <a:pt x="5013944" y="3259799"/>
                  <a:pt x="5013001" y="3260277"/>
                  <a:pt x="5012294" y="3260277"/>
                </a:cubicBezTo>
                <a:cubicBezTo>
                  <a:pt x="5006639" y="3261470"/>
                  <a:pt x="5001691" y="3263857"/>
                  <a:pt x="4997450" y="3266961"/>
                </a:cubicBezTo>
                <a:cubicBezTo>
                  <a:pt x="5006875" y="3272451"/>
                  <a:pt x="5009938" y="3280806"/>
                  <a:pt x="5008053" y="3291549"/>
                </a:cubicBezTo>
                <a:cubicBezTo>
                  <a:pt x="5005933" y="3307543"/>
                  <a:pt x="5025725" y="3294652"/>
                  <a:pt x="5027139" y="3306110"/>
                </a:cubicBezTo>
                <a:cubicBezTo>
                  <a:pt x="5038684" y="3320433"/>
                  <a:pt x="5052350" y="3295607"/>
                  <a:pt x="5064367" y="3307781"/>
                </a:cubicBezTo>
                <a:cubicBezTo>
                  <a:pt x="5066488" y="3312794"/>
                  <a:pt x="5068608" y="3317807"/>
                  <a:pt x="5070729" y="3322821"/>
                </a:cubicBezTo>
                <a:cubicBezTo>
                  <a:pt x="5070729" y="3322821"/>
                  <a:pt x="5070965" y="3322821"/>
                  <a:pt x="5070965" y="3322821"/>
                </a:cubicBezTo>
                <a:cubicBezTo>
                  <a:pt x="5068137" y="3334279"/>
                  <a:pt x="5087223" y="3354809"/>
                  <a:pt x="5057770" y="3355047"/>
                </a:cubicBezTo>
                <a:cubicBezTo>
                  <a:pt x="5038213" y="3357196"/>
                  <a:pt x="5048580" y="3336427"/>
                  <a:pt x="5039155" y="3330937"/>
                </a:cubicBezTo>
                <a:cubicBezTo>
                  <a:pt x="5014179" y="3339769"/>
                  <a:pt x="5035621" y="3357673"/>
                  <a:pt x="5038449" y="3359822"/>
                </a:cubicBezTo>
                <a:cubicBezTo>
                  <a:pt x="5053528" y="3371519"/>
                  <a:pt x="5046695" y="3375100"/>
                  <a:pt x="5035621" y="3383693"/>
                </a:cubicBezTo>
                <a:cubicBezTo>
                  <a:pt x="5014179" y="3400642"/>
                  <a:pt x="4997686" y="3425946"/>
                  <a:pt x="4964699" y="3419740"/>
                </a:cubicBezTo>
                <a:cubicBezTo>
                  <a:pt x="4965170" y="3430482"/>
                  <a:pt x="4959044" y="3432869"/>
                  <a:pt x="4949383" y="3432153"/>
                </a:cubicBezTo>
                <a:cubicBezTo>
                  <a:pt x="4940901" y="3431198"/>
                  <a:pt x="4931476" y="3427379"/>
                  <a:pt x="4925585" y="3437882"/>
                </a:cubicBezTo>
                <a:cubicBezTo>
                  <a:pt x="4931004" y="3441224"/>
                  <a:pt x="4936424" y="3444327"/>
                  <a:pt x="4941843" y="3447670"/>
                </a:cubicBezTo>
                <a:cubicBezTo>
                  <a:pt x="4945142" y="3444089"/>
                  <a:pt x="4948912" y="3442179"/>
                  <a:pt x="4954567" y="3444089"/>
                </a:cubicBezTo>
                <a:cubicBezTo>
                  <a:pt x="4970118" y="3449579"/>
                  <a:pt x="4962814" y="3465812"/>
                  <a:pt x="4964934" y="3478464"/>
                </a:cubicBezTo>
                <a:cubicBezTo>
                  <a:pt x="4959515" y="3510930"/>
                  <a:pt x="4967762" y="3546021"/>
                  <a:pt x="4951504" y="3577770"/>
                </a:cubicBezTo>
                <a:cubicBezTo>
                  <a:pt x="4945849" y="3589229"/>
                  <a:pt x="4947498" y="3599016"/>
                  <a:pt x="4957394" y="3609042"/>
                </a:cubicBezTo>
                <a:cubicBezTo>
                  <a:pt x="4967997" y="3619784"/>
                  <a:pt x="4969411" y="3635779"/>
                  <a:pt x="4959515" y="3646282"/>
                </a:cubicBezTo>
                <a:cubicBezTo>
                  <a:pt x="4951504" y="3654637"/>
                  <a:pt x="4941136" y="3650818"/>
                  <a:pt x="4930769" y="3639837"/>
                </a:cubicBezTo>
                <a:cubicBezTo>
                  <a:pt x="4923936" y="3632436"/>
                  <a:pt x="4904615" y="3630049"/>
                  <a:pt x="4893776" y="3643417"/>
                </a:cubicBezTo>
                <a:cubicBezTo>
                  <a:pt x="4886236" y="3652489"/>
                  <a:pt x="4877282" y="3652250"/>
                  <a:pt x="4869742" y="3647953"/>
                </a:cubicBezTo>
                <a:cubicBezTo>
                  <a:pt x="4869507" y="3659650"/>
                  <a:pt x="4869507" y="3671347"/>
                  <a:pt x="4869507" y="3682806"/>
                </a:cubicBezTo>
                <a:cubicBezTo>
                  <a:pt x="4865501" y="3683283"/>
                  <a:pt x="4861731" y="3683761"/>
                  <a:pt x="4857961" y="3684238"/>
                </a:cubicBezTo>
                <a:cubicBezTo>
                  <a:pt x="4855369" y="3710258"/>
                  <a:pt x="4842175" y="3727923"/>
                  <a:pt x="4817434" y="3737711"/>
                </a:cubicBezTo>
                <a:cubicBezTo>
                  <a:pt x="4789631" y="3748930"/>
                  <a:pt x="4787981" y="3784738"/>
                  <a:pt x="4762534" y="3798345"/>
                </a:cubicBezTo>
                <a:cubicBezTo>
                  <a:pt x="4745098" y="3815771"/>
                  <a:pt x="4724834" y="3830810"/>
                  <a:pt x="4718708" y="3856830"/>
                </a:cubicBezTo>
                <a:cubicBezTo>
                  <a:pt x="4717294" y="3863037"/>
                  <a:pt x="4710226" y="3861366"/>
                  <a:pt x="4705513" y="3862082"/>
                </a:cubicBezTo>
                <a:cubicBezTo>
                  <a:pt x="4705042" y="3863992"/>
                  <a:pt x="4704806" y="3865902"/>
                  <a:pt x="4705042" y="3867811"/>
                </a:cubicBezTo>
                <a:cubicBezTo>
                  <a:pt x="4713053" y="3874257"/>
                  <a:pt x="4713996" y="3880702"/>
                  <a:pt x="4704335" y="3886670"/>
                </a:cubicBezTo>
                <a:cubicBezTo>
                  <a:pt x="4678888" y="3879509"/>
                  <a:pt x="4664750" y="3898367"/>
                  <a:pt x="4648021" y="3911019"/>
                </a:cubicBezTo>
                <a:cubicBezTo>
                  <a:pt x="4622338" y="3925342"/>
                  <a:pt x="4594535" y="3937756"/>
                  <a:pt x="4591707" y="3972847"/>
                </a:cubicBezTo>
                <a:cubicBezTo>
                  <a:pt x="4591236" y="3977144"/>
                  <a:pt x="4591000" y="3980247"/>
                  <a:pt x="4585581" y="3981918"/>
                </a:cubicBezTo>
                <a:cubicBezTo>
                  <a:pt x="4548824" y="3993138"/>
                  <a:pt x="4535864" y="4030139"/>
                  <a:pt x="4509003" y="4052101"/>
                </a:cubicBezTo>
                <a:cubicBezTo>
                  <a:pt x="4498636" y="4055682"/>
                  <a:pt x="4500521" y="4077166"/>
                  <a:pt x="4482849" y="4070005"/>
                </a:cubicBezTo>
                <a:cubicBezTo>
                  <a:pt x="4476487" y="4068095"/>
                  <a:pt x="4470125" y="4066185"/>
                  <a:pt x="4463764" y="4064276"/>
                </a:cubicBezTo>
                <a:cubicBezTo>
                  <a:pt x="4447506" y="4065947"/>
                  <a:pt x="4454574" y="4096264"/>
                  <a:pt x="4431955" y="4090296"/>
                </a:cubicBezTo>
                <a:lnTo>
                  <a:pt x="4429598" y="4091012"/>
                </a:lnTo>
                <a:lnTo>
                  <a:pt x="4427006" y="4090773"/>
                </a:lnTo>
                <a:cubicBezTo>
                  <a:pt x="4424415" y="4094831"/>
                  <a:pt x="4421823" y="4098651"/>
                  <a:pt x="4419467" y="4102709"/>
                </a:cubicBezTo>
                <a:cubicBezTo>
                  <a:pt x="4418288" y="4115838"/>
                  <a:pt x="4406507" y="4119897"/>
                  <a:pt x="4398731" y="4127536"/>
                </a:cubicBezTo>
                <a:cubicBezTo>
                  <a:pt x="4398025" y="4135174"/>
                  <a:pt x="4392134" y="4137562"/>
                  <a:pt x="4386479" y="4140665"/>
                </a:cubicBezTo>
                <a:cubicBezTo>
                  <a:pt x="4378468" y="4151169"/>
                  <a:pt x="4381060" y="4169788"/>
                  <a:pt x="4362445" y="4172176"/>
                </a:cubicBezTo>
                <a:lnTo>
                  <a:pt x="4360089" y="4173608"/>
                </a:lnTo>
                <a:lnTo>
                  <a:pt x="4357497" y="4173608"/>
                </a:lnTo>
                <a:cubicBezTo>
                  <a:pt x="4354199" y="4189125"/>
                  <a:pt x="4320033" y="4201299"/>
                  <a:pt x="4359382" y="4221351"/>
                </a:cubicBezTo>
                <a:cubicBezTo>
                  <a:pt x="4343124" y="4222306"/>
                  <a:pt x="4332757" y="4212996"/>
                  <a:pt x="4324510" y="4223738"/>
                </a:cubicBezTo>
                <a:cubicBezTo>
                  <a:pt x="4324981" y="4235913"/>
                  <a:pt x="4321447" y="4246894"/>
                  <a:pt x="4313671" y="4256443"/>
                </a:cubicBezTo>
                <a:cubicBezTo>
                  <a:pt x="4288224" y="4267901"/>
                  <a:pt x="4278328" y="4293921"/>
                  <a:pt x="4260656" y="4312541"/>
                </a:cubicBezTo>
                <a:cubicBezTo>
                  <a:pt x="4240393" y="4324716"/>
                  <a:pt x="4251467" y="4363865"/>
                  <a:pt x="4216830" y="4363388"/>
                </a:cubicBezTo>
                <a:cubicBezTo>
                  <a:pt x="4214945" y="4371504"/>
                  <a:pt x="4218480" y="4383440"/>
                  <a:pt x="4203164" y="4380814"/>
                </a:cubicBezTo>
                <a:cubicBezTo>
                  <a:pt x="4193032" y="4381053"/>
                  <a:pt x="4191383" y="4391079"/>
                  <a:pt x="4185257" y="4395853"/>
                </a:cubicBezTo>
                <a:cubicBezTo>
                  <a:pt x="4195860" y="4432377"/>
                  <a:pt x="4159574" y="4454100"/>
                  <a:pt x="4156511" y="4487759"/>
                </a:cubicBezTo>
                <a:cubicBezTo>
                  <a:pt x="4154862" y="4508050"/>
                  <a:pt x="4135305" y="4489192"/>
                  <a:pt x="4125644" y="4488953"/>
                </a:cubicBezTo>
                <a:cubicBezTo>
                  <a:pt x="4120932" y="4520702"/>
                  <a:pt x="4095484" y="4535503"/>
                  <a:pt x="4073336" y="4545052"/>
                </a:cubicBezTo>
                <a:cubicBezTo>
                  <a:pt x="4050009" y="4554839"/>
                  <a:pt x="4038935" y="4588259"/>
                  <a:pt x="4007126" y="4579188"/>
                </a:cubicBezTo>
                <a:cubicBezTo>
                  <a:pt x="4007126" y="4579427"/>
                  <a:pt x="4007126" y="4579427"/>
                  <a:pt x="4007126" y="4579427"/>
                </a:cubicBezTo>
                <a:cubicBezTo>
                  <a:pt x="3992753" y="4590647"/>
                  <a:pt x="3988747" y="4616905"/>
                  <a:pt x="3962122" y="4609983"/>
                </a:cubicBezTo>
                <a:cubicBezTo>
                  <a:pt x="3962122" y="4610221"/>
                  <a:pt x="3962122" y="4610221"/>
                  <a:pt x="3962122" y="4610221"/>
                </a:cubicBezTo>
                <a:cubicBezTo>
                  <a:pt x="3944921" y="4625260"/>
                  <a:pt x="3931726" y="4643642"/>
                  <a:pt x="3917589" y="4661545"/>
                </a:cubicBezTo>
                <a:cubicBezTo>
                  <a:pt x="3913583" y="4668707"/>
                  <a:pt x="3909342" y="4676107"/>
                  <a:pt x="3903923" y="4685656"/>
                </a:cubicBezTo>
                <a:cubicBezTo>
                  <a:pt x="3914055" y="4683030"/>
                  <a:pt x="3926071" y="4699979"/>
                  <a:pt x="3932198" y="4678017"/>
                </a:cubicBezTo>
                <a:cubicBezTo>
                  <a:pt x="3933611" y="4673243"/>
                  <a:pt x="3938324" y="4668468"/>
                  <a:pt x="3944450" y="4671094"/>
                </a:cubicBezTo>
                <a:cubicBezTo>
                  <a:pt x="3951754" y="4674436"/>
                  <a:pt x="3950576" y="4682075"/>
                  <a:pt x="3949163" y="4687804"/>
                </a:cubicBezTo>
                <a:cubicBezTo>
                  <a:pt x="3942094" y="4718838"/>
                  <a:pt x="3929841" y="4747484"/>
                  <a:pt x="3905572" y="4769684"/>
                </a:cubicBezTo>
                <a:cubicBezTo>
                  <a:pt x="3905572" y="4775891"/>
                  <a:pt x="3905337" y="4782098"/>
                  <a:pt x="3905337" y="4788065"/>
                </a:cubicBezTo>
                <a:lnTo>
                  <a:pt x="3905336" y="4788069"/>
                </a:lnTo>
                <a:lnTo>
                  <a:pt x="3905336" y="4789020"/>
                </a:lnTo>
                <a:lnTo>
                  <a:pt x="3905337" y="4789020"/>
                </a:lnTo>
                <a:cubicBezTo>
                  <a:pt x="3905337" y="4788782"/>
                  <a:pt x="3905337" y="4788065"/>
                  <a:pt x="3905337" y="4788065"/>
                </a:cubicBezTo>
                <a:cubicBezTo>
                  <a:pt x="3920181" y="4790691"/>
                  <a:pt x="3930077" y="4783052"/>
                  <a:pt x="3935732" y="4770639"/>
                </a:cubicBezTo>
                <a:cubicBezTo>
                  <a:pt x="3944214" y="4752258"/>
                  <a:pt x="3957881" y="4751064"/>
                  <a:pt x="3974610" y="4756316"/>
                </a:cubicBezTo>
                <a:cubicBezTo>
                  <a:pt x="3974610" y="4754406"/>
                  <a:pt x="3975081" y="4752497"/>
                  <a:pt x="3975317" y="4750587"/>
                </a:cubicBezTo>
                <a:cubicBezTo>
                  <a:pt x="3976495" y="4733161"/>
                  <a:pt x="3981443" y="4722657"/>
                  <a:pt x="3999822" y="4737219"/>
                </a:cubicBezTo>
                <a:cubicBezTo>
                  <a:pt x="3998643" y="4716689"/>
                  <a:pt x="4015844" y="4707140"/>
                  <a:pt x="4025740" y="4693295"/>
                </a:cubicBezTo>
                <a:cubicBezTo>
                  <a:pt x="4025504" y="4691385"/>
                  <a:pt x="4025740" y="4689237"/>
                  <a:pt x="4025976" y="4687088"/>
                </a:cubicBezTo>
                <a:cubicBezTo>
                  <a:pt x="4027625" y="4673243"/>
                  <a:pt x="4037050" y="4665842"/>
                  <a:pt x="4046946" y="4672526"/>
                </a:cubicBezTo>
                <a:cubicBezTo>
                  <a:pt x="4053544" y="4676585"/>
                  <a:pt x="4061555" y="4683507"/>
                  <a:pt x="4063440" y="4672765"/>
                </a:cubicBezTo>
                <a:cubicBezTo>
                  <a:pt x="4066503" y="4656055"/>
                  <a:pt x="4083232" y="4647461"/>
                  <a:pt x="4084646" y="4632183"/>
                </a:cubicBezTo>
                <a:cubicBezTo>
                  <a:pt x="4087473" y="4604731"/>
                  <a:pt x="4106323" y="4600911"/>
                  <a:pt x="4127294" y="4598763"/>
                </a:cubicBezTo>
                <a:cubicBezTo>
                  <a:pt x="4131299" y="4594227"/>
                  <a:pt x="4135305" y="4589692"/>
                  <a:pt x="4139310" y="4585156"/>
                </a:cubicBezTo>
                <a:cubicBezTo>
                  <a:pt x="4139782" y="4580859"/>
                  <a:pt x="4140253" y="4576801"/>
                  <a:pt x="4140489" y="4572504"/>
                </a:cubicBezTo>
                <a:cubicBezTo>
                  <a:pt x="4135305" y="4542903"/>
                  <a:pt x="4160516" y="4570833"/>
                  <a:pt x="4164993" y="4559852"/>
                </a:cubicBezTo>
                <a:cubicBezTo>
                  <a:pt x="4164993" y="4559613"/>
                  <a:pt x="4164758" y="4559613"/>
                  <a:pt x="4164758" y="4559613"/>
                </a:cubicBezTo>
                <a:cubicBezTo>
                  <a:pt x="4164522" y="4550303"/>
                  <a:pt x="4170177" y="4544097"/>
                  <a:pt x="4176539" y="4538845"/>
                </a:cubicBezTo>
                <a:cubicBezTo>
                  <a:pt x="4185257" y="4531683"/>
                  <a:pt x="4195389" y="4514496"/>
                  <a:pt x="4205992" y="4525715"/>
                </a:cubicBezTo>
                <a:cubicBezTo>
                  <a:pt x="4214710" y="4534787"/>
                  <a:pt x="4200337" y="4546484"/>
                  <a:pt x="4191147" y="4554362"/>
                </a:cubicBezTo>
                <a:cubicBezTo>
                  <a:pt x="4191147" y="4564626"/>
                  <a:pt x="4191383" y="4574891"/>
                  <a:pt x="4191383" y="4585156"/>
                </a:cubicBezTo>
                <a:cubicBezTo>
                  <a:pt x="4195389" y="4585395"/>
                  <a:pt x="4199394" y="4585395"/>
                  <a:pt x="4203635" y="4585633"/>
                </a:cubicBezTo>
                <a:cubicBezTo>
                  <a:pt x="4219187" y="4574652"/>
                  <a:pt x="4217773" y="4553884"/>
                  <a:pt x="4229790" y="4540755"/>
                </a:cubicBezTo>
                <a:cubicBezTo>
                  <a:pt x="4230497" y="4534548"/>
                  <a:pt x="4230261" y="4528103"/>
                  <a:pt x="4231910" y="4522135"/>
                </a:cubicBezTo>
                <a:cubicBezTo>
                  <a:pt x="4233795" y="4514735"/>
                  <a:pt x="4238272" y="4507334"/>
                  <a:pt x="4247226" y="4509960"/>
                </a:cubicBezTo>
                <a:cubicBezTo>
                  <a:pt x="4258536" y="4513063"/>
                  <a:pt x="4252645" y="4521657"/>
                  <a:pt x="4250760" y="4528103"/>
                </a:cubicBezTo>
                <a:cubicBezTo>
                  <a:pt x="4248404" y="4534787"/>
                  <a:pt x="4244870" y="4541232"/>
                  <a:pt x="4242042" y="4547916"/>
                </a:cubicBezTo>
                <a:cubicBezTo>
                  <a:pt x="4241100" y="4568446"/>
                  <a:pt x="4227433" y="4582530"/>
                  <a:pt x="4217066" y="4598524"/>
                </a:cubicBezTo>
                <a:cubicBezTo>
                  <a:pt x="4216359" y="4609028"/>
                  <a:pt x="4210233" y="4617622"/>
                  <a:pt x="4201751" y="4620964"/>
                </a:cubicBezTo>
                <a:cubicBezTo>
                  <a:pt x="4171591" y="4632183"/>
                  <a:pt x="4156746" y="4655816"/>
                  <a:pt x="4150149" y="4684940"/>
                </a:cubicBezTo>
                <a:cubicBezTo>
                  <a:pt x="4145437" y="4705708"/>
                  <a:pt x="4133420" y="4718121"/>
                  <a:pt x="4114806" y="4725522"/>
                </a:cubicBezTo>
                <a:cubicBezTo>
                  <a:pt x="4110564" y="4729580"/>
                  <a:pt x="4106323" y="4733638"/>
                  <a:pt x="4102082" y="4737696"/>
                </a:cubicBezTo>
                <a:cubicBezTo>
                  <a:pt x="4101375" y="4754168"/>
                  <a:pt x="4084175" y="4749393"/>
                  <a:pt x="4076870" y="4757510"/>
                </a:cubicBezTo>
                <a:cubicBezTo>
                  <a:pt x="4076870" y="4759419"/>
                  <a:pt x="4076399" y="4761090"/>
                  <a:pt x="4075692" y="4763000"/>
                </a:cubicBezTo>
                <a:cubicBezTo>
                  <a:pt x="4061555" y="4784485"/>
                  <a:pt x="4050480" y="4808834"/>
                  <a:pt x="4032573" y="4826260"/>
                </a:cubicBezTo>
                <a:cubicBezTo>
                  <a:pt x="4018907" y="4839867"/>
                  <a:pt x="4044119" y="4855384"/>
                  <a:pt x="4025504" y="4864216"/>
                </a:cubicBezTo>
                <a:cubicBezTo>
                  <a:pt x="4019143" y="4877107"/>
                  <a:pt x="4005241" y="4881643"/>
                  <a:pt x="3995580" y="4890953"/>
                </a:cubicBezTo>
                <a:cubicBezTo>
                  <a:pt x="3986862" y="4899546"/>
                  <a:pt x="3978144" y="4908379"/>
                  <a:pt x="3969426" y="4917211"/>
                </a:cubicBezTo>
                <a:cubicBezTo>
                  <a:pt x="3952933" y="4933683"/>
                  <a:pt x="3939738" y="4932489"/>
                  <a:pt x="3930548" y="4910050"/>
                </a:cubicBezTo>
                <a:cubicBezTo>
                  <a:pt x="3929135" y="4914824"/>
                  <a:pt x="3928899" y="4922941"/>
                  <a:pt x="3925836" y="4924134"/>
                </a:cubicBezTo>
                <a:cubicBezTo>
                  <a:pt x="3891906" y="4937741"/>
                  <a:pt x="3883188" y="4967819"/>
                  <a:pt x="3874706" y="4998614"/>
                </a:cubicBezTo>
                <a:cubicBezTo>
                  <a:pt x="3873292" y="5003388"/>
                  <a:pt x="3865516" y="5006253"/>
                  <a:pt x="3860568" y="5010072"/>
                </a:cubicBezTo>
                <a:cubicBezTo>
                  <a:pt x="3860568" y="5010072"/>
                  <a:pt x="3860568" y="5010072"/>
                  <a:pt x="3860568" y="5010311"/>
                </a:cubicBezTo>
                <a:cubicBezTo>
                  <a:pt x="3853971" y="5011743"/>
                  <a:pt x="3845960" y="5009356"/>
                  <a:pt x="3841718" y="5017234"/>
                </a:cubicBezTo>
                <a:cubicBezTo>
                  <a:pt x="3847373" y="5021292"/>
                  <a:pt x="3849494" y="5025589"/>
                  <a:pt x="3841718" y="5029647"/>
                </a:cubicBezTo>
                <a:cubicBezTo>
                  <a:pt x="3830408" y="5056384"/>
                  <a:pt x="3805432" y="5040389"/>
                  <a:pt x="3787525" y="5046596"/>
                </a:cubicBezTo>
                <a:cubicBezTo>
                  <a:pt x="3786583" y="5047312"/>
                  <a:pt x="3785404" y="5048028"/>
                  <a:pt x="3783991" y="5048267"/>
                </a:cubicBezTo>
                <a:cubicBezTo>
                  <a:pt x="3779043" y="5048506"/>
                  <a:pt x="3774330" y="5047551"/>
                  <a:pt x="3771738" y="5042538"/>
                </a:cubicBezTo>
                <a:cubicBezTo>
                  <a:pt x="3765612" y="5024395"/>
                  <a:pt x="3737337" y="5038718"/>
                  <a:pt x="3733803" y="5016995"/>
                </a:cubicBezTo>
                <a:cubicBezTo>
                  <a:pt x="3725556" y="5003866"/>
                  <a:pt x="3717074" y="4990736"/>
                  <a:pt x="3707649" y="4975936"/>
                </a:cubicBezTo>
                <a:cubicBezTo>
                  <a:pt x="3677725" y="5002195"/>
                  <a:pt x="3661702" y="5043731"/>
                  <a:pt x="3619526" y="5054951"/>
                </a:cubicBezTo>
                <a:cubicBezTo>
                  <a:pt x="3571694" y="5094340"/>
                  <a:pt x="3509961" y="5094578"/>
                  <a:pt x="3454825" y="5112959"/>
                </a:cubicBezTo>
                <a:cubicBezTo>
                  <a:pt x="3439981" y="5141844"/>
                  <a:pt x="3411706" y="5123702"/>
                  <a:pt x="3390500" y="5130863"/>
                </a:cubicBezTo>
                <a:cubicBezTo>
                  <a:pt x="3379190" y="5134921"/>
                  <a:pt x="3365524" y="5131818"/>
                  <a:pt x="3352800" y="5131818"/>
                </a:cubicBezTo>
                <a:cubicBezTo>
                  <a:pt x="3355392" y="5158793"/>
                  <a:pt x="3323348" y="5142799"/>
                  <a:pt x="3316750" y="5159748"/>
                </a:cubicBezTo>
                <a:cubicBezTo>
                  <a:pt x="3316279" y="5161180"/>
                  <a:pt x="3302141" y="5155212"/>
                  <a:pt x="3309917" y="5169535"/>
                </a:cubicBezTo>
                <a:cubicBezTo>
                  <a:pt x="3318635" y="5185529"/>
                  <a:pt x="3319106" y="5205104"/>
                  <a:pt x="3297193" y="5209640"/>
                </a:cubicBezTo>
                <a:cubicBezTo>
                  <a:pt x="3273867" y="5214414"/>
                  <a:pt x="3264206" y="5197943"/>
                  <a:pt x="3263735" y="5175981"/>
                </a:cubicBezTo>
                <a:cubicBezTo>
                  <a:pt x="3244178" y="5165955"/>
                  <a:pt x="3253367" y="5147573"/>
                  <a:pt x="3251011" y="5132534"/>
                </a:cubicBezTo>
                <a:cubicBezTo>
                  <a:pt x="3239937" y="5127282"/>
                  <a:pt x="3238288" y="5117018"/>
                  <a:pt x="3236874" y="5106514"/>
                </a:cubicBezTo>
                <a:cubicBezTo>
                  <a:pt x="3227685" y="5099591"/>
                  <a:pt x="3216846" y="5099830"/>
                  <a:pt x="3206243" y="5099114"/>
                </a:cubicBezTo>
                <a:cubicBezTo>
                  <a:pt x="3197054" y="5108901"/>
                  <a:pt x="3188807" y="5119405"/>
                  <a:pt x="3178911" y="5128237"/>
                </a:cubicBezTo>
                <a:cubicBezTo>
                  <a:pt x="3173256" y="5133250"/>
                  <a:pt x="3163831" y="5134444"/>
                  <a:pt x="3159118" y="5127999"/>
                </a:cubicBezTo>
                <a:cubicBezTo>
                  <a:pt x="3154170" y="5121792"/>
                  <a:pt x="3161710" y="5117495"/>
                  <a:pt x="3166423" y="5113676"/>
                </a:cubicBezTo>
                <a:cubicBezTo>
                  <a:pt x="3177732" y="5104604"/>
                  <a:pt x="3188807" y="5095294"/>
                  <a:pt x="3199881" y="5085984"/>
                </a:cubicBezTo>
                <a:cubicBezTo>
                  <a:pt x="3206478" y="5074049"/>
                  <a:pt x="3212840" y="5061874"/>
                  <a:pt x="3225093" y="5054474"/>
                </a:cubicBezTo>
                <a:cubicBezTo>
                  <a:pt x="3226978" y="5052325"/>
                  <a:pt x="3228627" y="5050416"/>
                  <a:pt x="3230512" y="5048506"/>
                </a:cubicBezTo>
                <a:lnTo>
                  <a:pt x="3230512" y="5048267"/>
                </a:lnTo>
                <a:cubicBezTo>
                  <a:pt x="3234282" y="5036093"/>
                  <a:pt x="3227213" y="5021531"/>
                  <a:pt x="3238052" y="5010789"/>
                </a:cubicBezTo>
                <a:cubicBezTo>
                  <a:pt x="3238052" y="4994795"/>
                  <a:pt x="3243943" y="4981665"/>
                  <a:pt x="3256902" y="4971878"/>
                </a:cubicBezTo>
                <a:cubicBezTo>
                  <a:pt x="3293895" y="4938935"/>
                  <a:pt x="3314158" y="4885940"/>
                  <a:pt x="3371179" y="4877107"/>
                </a:cubicBezTo>
                <a:cubicBezTo>
                  <a:pt x="3379661" y="4868752"/>
                  <a:pt x="3387908" y="4860158"/>
                  <a:pt x="3396391" y="4851803"/>
                </a:cubicBezTo>
                <a:cubicBezTo>
                  <a:pt x="3398511" y="4847267"/>
                  <a:pt x="3400632" y="4842732"/>
                  <a:pt x="3402753" y="4838196"/>
                </a:cubicBezTo>
                <a:cubicBezTo>
                  <a:pt x="3407465" y="4813370"/>
                  <a:pt x="3422074" y="4790214"/>
                  <a:pt x="3415476" y="4763478"/>
                </a:cubicBezTo>
                <a:cubicBezTo>
                  <a:pt x="3402517" y="4760852"/>
                  <a:pt x="3390736" y="4756555"/>
                  <a:pt x="3383431" y="4744380"/>
                </a:cubicBezTo>
                <a:cubicBezTo>
                  <a:pt x="3378012" y="4731490"/>
                  <a:pt x="3390971" y="4730535"/>
                  <a:pt x="3396391" y="4724805"/>
                </a:cubicBezTo>
                <a:cubicBezTo>
                  <a:pt x="3405344" y="4713108"/>
                  <a:pt x="3402517" y="4699501"/>
                  <a:pt x="3391207" y="4695921"/>
                </a:cubicBezTo>
                <a:cubicBezTo>
                  <a:pt x="3372122" y="4689714"/>
                  <a:pt x="3383431" y="4712153"/>
                  <a:pt x="3382253" y="4711915"/>
                </a:cubicBezTo>
                <a:cubicBezTo>
                  <a:pt x="3368587" y="4711199"/>
                  <a:pt x="3358691" y="4715257"/>
                  <a:pt x="3345967" y="4722896"/>
                </a:cubicBezTo>
                <a:cubicBezTo>
                  <a:pt x="3316750" y="4740322"/>
                  <a:pt x="3285648" y="4756555"/>
                  <a:pt x="3251011" y="4763000"/>
                </a:cubicBezTo>
                <a:cubicBezTo>
                  <a:pt x="3250540" y="4776846"/>
                  <a:pt x="3249833" y="4790453"/>
                  <a:pt x="3270097" y="4788543"/>
                </a:cubicBezTo>
                <a:cubicBezTo>
                  <a:pt x="3270804" y="4788782"/>
                  <a:pt x="3271039" y="4788782"/>
                  <a:pt x="3271510" y="4789259"/>
                </a:cubicBezTo>
                <a:cubicBezTo>
                  <a:pt x="3277401" y="4791169"/>
                  <a:pt x="3280700" y="4795943"/>
                  <a:pt x="3283056" y="4801195"/>
                </a:cubicBezTo>
                <a:cubicBezTo>
                  <a:pt x="3305205" y="4818621"/>
                  <a:pt x="3272689" y="4825067"/>
                  <a:pt x="3275516" y="4838435"/>
                </a:cubicBezTo>
                <a:cubicBezTo>
                  <a:pt x="3265149" y="4839390"/>
                  <a:pt x="3253132" y="4842493"/>
                  <a:pt x="3251247" y="4826976"/>
                </a:cubicBezTo>
                <a:cubicBezTo>
                  <a:pt x="3248655" y="4806208"/>
                  <a:pt x="3226271" y="4820054"/>
                  <a:pt x="3219202" y="4807879"/>
                </a:cubicBezTo>
                <a:lnTo>
                  <a:pt x="3218967" y="4807879"/>
                </a:lnTo>
                <a:cubicBezTo>
                  <a:pt x="3200588" y="4805492"/>
                  <a:pt x="3190220" y="4781859"/>
                  <a:pt x="3168308" y="4788543"/>
                </a:cubicBezTo>
                <a:cubicBezTo>
                  <a:pt x="3141447" y="4769446"/>
                  <a:pt x="3119534" y="4782098"/>
                  <a:pt x="3097149" y="4798330"/>
                </a:cubicBezTo>
                <a:cubicBezTo>
                  <a:pt x="3082069" y="4809311"/>
                  <a:pt x="3055915" y="4793795"/>
                  <a:pt x="3046255" y="4819099"/>
                </a:cubicBezTo>
                <a:cubicBezTo>
                  <a:pt x="3035180" y="4814563"/>
                  <a:pt x="3028819" y="4807640"/>
                  <a:pt x="3034709" y="4794988"/>
                </a:cubicBezTo>
                <a:cubicBezTo>
                  <a:pt x="3032824" y="4792601"/>
                  <a:pt x="3030939" y="4790453"/>
                  <a:pt x="3029054" y="4788304"/>
                </a:cubicBezTo>
                <a:cubicBezTo>
                  <a:pt x="3017980" y="4766820"/>
                  <a:pt x="2983343" y="4771355"/>
                  <a:pt x="2979102" y="4742471"/>
                </a:cubicBezTo>
                <a:cubicBezTo>
                  <a:pt x="2972505" y="4744858"/>
                  <a:pt x="2965672" y="4747245"/>
                  <a:pt x="2959074" y="4749632"/>
                </a:cubicBezTo>
                <a:cubicBezTo>
                  <a:pt x="2953891" y="4747722"/>
                  <a:pt x="2952712" y="4743425"/>
                  <a:pt x="2952477" y="4738651"/>
                </a:cubicBezTo>
                <a:cubicBezTo>
                  <a:pt x="2938104" y="4743903"/>
                  <a:pt x="2935983" y="4718838"/>
                  <a:pt x="2921139" y="4726238"/>
                </a:cubicBezTo>
                <a:cubicBezTo>
                  <a:pt x="2911243" y="4745574"/>
                  <a:pt x="2897577" y="4735309"/>
                  <a:pt x="2890272" y="4731012"/>
                </a:cubicBezTo>
                <a:cubicBezTo>
                  <a:pt x="2861762" y="4740561"/>
                  <a:pt x="2919254" y="4763955"/>
                  <a:pt x="2878020" y="4770162"/>
                </a:cubicBezTo>
                <a:cubicBezTo>
                  <a:pt x="2876842" y="4781381"/>
                  <a:pt x="2871894" y="4782336"/>
                  <a:pt x="2863882" y="4775652"/>
                </a:cubicBezTo>
                <a:cubicBezTo>
                  <a:pt x="2858934" y="4777562"/>
                  <a:pt x="2860819" y="4798092"/>
                  <a:pt x="2849981" y="4782098"/>
                </a:cubicBezTo>
                <a:cubicBezTo>
                  <a:pt x="2841734" y="4770400"/>
                  <a:pt x="2838200" y="4779472"/>
                  <a:pt x="2832545" y="4782336"/>
                </a:cubicBezTo>
                <a:cubicBezTo>
                  <a:pt x="2844090" y="4804776"/>
                  <a:pt x="2828303" y="4806208"/>
                  <a:pt x="2812752" y="4807640"/>
                </a:cubicBezTo>
                <a:cubicBezTo>
                  <a:pt x="2797437" y="4801672"/>
                  <a:pt x="2781179" y="4795704"/>
                  <a:pt x="2800029" y="4776130"/>
                </a:cubicBezTo>
                <a:cubicBezTo>
                  <a:pt x="2793667" y="4778278"/>
                  <a:pt x="2787305" y="4780427"/>
                  <a:pt x="2781179" y="4782814"/>
                </a:cubicBezTo>
                <a:cubicBezTo>
                  <a:pt x="2776702" y="4790214"/>
                  <a:pt x="2769162" y="4788543"/>
                  <a:pt x="2762329" y="4789020"/>
                </a:cubicBezTo>
                <a:cubicBezTo>
                  <a:pt x="2751255" y="4798808"/>
                  <a:pt x="2738767" y="4805015"/>
                  <a:pt x="2724394" y="4807640"/>
                </a:cubicBezTo>
                <a:cubicBezTo>
                  <a:pt x="2718032" y="4812176"/>
                  <a:pt x="2711906" y="4816473"/>
                  <a:pt x="2705779" y="4821009"/>
                </a:cubicBezTo>
                <a:cubicBezTo>
                  <a:pt x="2690699" y="4845835"/>
                  <a:pt x="2668551" y="4847745"/>
                  <a:pt x="2643339" y="4840106"/>
                </a:cubicBezTo>
                <a:cubicBezTo>
                  <a:pt x="2635328" y="4868991"/>
                  <a:pt x="2616949" y="4875913"/>
                  <a:pt x="2590088" y="4864932"/>
                </a:cubicBezTo>
                <a:cubicBezTo>
                  <a:pt x="2587497" y="4874242"/>
                  <a:pt x="2595508" y="4888804"/>
                  <a:pt x="2577600" y="4890475"/>
                </a:cubicBezTo>
                <a:cubicBezTo>
                  <a:pt x="2571239" y="4892146"/>
                  <a:pt x="2564170" y="4901456"/>
                  <a:pt x="2559457" y="4888327"/>
                </a:cubicBezTo>
                <a:cubicBezTo>
                  <a:pt x="2548854" y="4880210"/>
                  <a:pt x="2538487" y="4871855"/>
                  <a:pt x="2527884" y="4863500"/>
                </a:cubicBezTo>
                <a:cubicBezTo>
                  <a:pt x="2523407" y="4863978"/>
                  <a:pt x="2518930" y="4864455"/>
                  <a:pt x="2514453" y="4864932"/>
                </a:cubicBezTo>
                <a:cubicBezTo>
                  <a:pt x="2509034" y="4886178"/>
                  <a:pt x="2488064" y="4881643"/>
                  <a:pt x="2479346" y="4877346"/>
                </a:cubicBezTo>
                <a:cubicBezTo>
                  <a:pt x="2461674" y="4868752"/>
                  <a:pt x="2450600" y="4873049"/>
                  <a:pt x="2438583" y="4884507"/>
                </a:cubicBezTo>
                <a:cubicBezTo>
                  <a:pt x="2429865" y="4894772"/>
                  <a:pt x="2421382" y="4905037"/>
                  <a:pt x="2412664" y="4915302"/>
                </a:cubicBezTo>
                <a:cubicBezTo>
                  <a:pt x="2399469" y="4923657"/>
                  <a:pt x="2385803" y="4941561"/>
                  <a:pt x="2373315" y="4914586"/>
                </a:cubicBezTo>
                <a:cubicBezTo>
                  <a:pt x="2372137" y="4897398"/>
                  <a:pt x="2364126" y="4901456"/>
                  <a:pt x="2355879" y="4909095"/>
                </a:cubicBezTo>
                <a:cubicBezTo>
                  <a:pt x="2345512" y="4918644"/>
                  <a:pt x="2344569" y="4911482"/>
                  <a:pt x="2343862" y="4903127"/>
                </a:cubicBezTo>
                <a:cubicBezTo>
                  <a:pt x="2341742" y="4900501"/>
                  <a:pt x="2339385" y="4897875"/>
                  <a:pt x="2337265" y="4895250"/>
                </a:cubicBezTo>
                <a:cubicBezTo>
                  <a:pt x="2331139" y="4881165"/>
                  <a:pt x="2316766" y="4910527"/>
                  <a:pt x="2311817" y="4890236"/>
                </a:cubicBezTo>
                <a:cubicBezTo>
                  <a:pt x="2309697" y="4890236"/>
                  <a:pt x="2307341" y="4890236"/>
                  <a:pt x="2305220" y="4890475"/>
                </a:cubicBezTo>
                <a:cubicBezTo>
                  <a:pt x="2303806" y="4890714"/>
                  <a:pt x="2302157" y="4890953"/>
                  <a:pt x="2300743" y="4890953"/>
                </a:cubicBezTo>
                <a:cubicBezTo>
                  <a:pt x="2300743" y="4890953"/>
                  <a:pt x="2300508" y="4890953"/>
                  <a:pt x="2300508" y="4890953"/>
                </a:cubicBezTo>
                <a:cubicBezTo>
                  <a:pt x="2290376" y="4900501"/>
                  <a:pt x="2273882" y="4901934"/>
                  <a:pt x="2267285" y="4916257"/>
                </a:cubicBezTo>
                <a:cubicBezTo>
                  <a:pt x="2263515" y="4924850"/>
                  <a:pt x="2256682" y="4930580"/>
                  <a:pt x="2248906" y="4935115"/>
                </a:cubicBezTo>
                <a:cubicBezTo>
                  <a:pt x="2233355" y="4948245"/>
                  <a:pt x="2249849" y="4954929"/>
                  <a:pt x="2254090" y="4964477"/>
                </a:cubicBezTo>
                <a:cubicBezTo>
                  <a:pt x="2260923" y="4979039"/>
                  <a:pt x="2265400" y="4968774"/>
                  <a:pt x="2272233" y="4964477"/>
                </a:cubicBezTo>
                <a:cubicBezTo>
                  <a:pt x="2291083" y="4953019"/>
                  <a:pt x="2279301" y="4985962"/>
                  <a:pt x="2296502" y="4982381"/>
                </a:cubicBezTo>
                <a:cubicBezTo>
                  <a:pt x="2300036" y="4981665"/>
                  <a:pt x="2292968" y="4990498"/>
                  <a:pt x="2288255" y="4993362"/>
                </a:cubicBezTo>
                <a:cubicBezTo>
                  <a:pt x="2279773" y="4997898"/>
                  <a:pt x="2271055" y="5001717"/>
                  <a:pt x="2266342" y="5010789"/>
                </a:cubicBezTo>
                <a:cubicBezTo>
                  <a:pt x="2262572" y="5026305"/>
                  <a:pt x="2235240" y="5012698"/>
                  <a:pt x="2236654" y="5034660"/>
                </a:cubicBezTo>
                <a:cubicBezTo>
                  <a:pt x="2231941" y="5033228"/>
                  <a:pt x="2226993" y="5031796"/>
                  <a:pt x="2222516" y="5029886"/>
                </a:cubicBezTo>
                <a:cubicBezTo>
                  <a:pt x="2214976" y="5027260"/>
                  <a:pt x="2218746" y="5022486"/>
                  <a:pt x="2219924" y="5017473"/>
                </a:cubicBezTo>
                <a:cubicBezTo>
                  <a:pt x="2223694" y="5001001"/>
                  <a:pt x="2235947" y="5004343"/>
                  <a:pt x="2247257" y="5004343"/>
                </a:cubicBezTo>
                <a:cubicBezTo>
                  <a:pt x="2236654" y="4991452"/>
                  <a:pt x="2247492" y="4969729"/>
                  <a:pt x="2228643" y="4960419"/>
                </a:cubicBezTo>
                <a:cubicBezTo>
                  <a:pt x="2211678" y="4972594"/>
                  <a:pt x="2194477" y="4983814"/>
                  <a:pt x="2172329" y="4981426"/>
                </a:cubicBezTo>
                <a:lnTo>
                  <a:pt x="2172329" y="4981665"/>
                </a:lnTo>
                <a:cubicBezTo>
                  <a:pt x="2171622" y="4984768"/>
                  <a:pt x="2171150" y="4988110"/>
                  <a:pt x="2170679" y="4991452"/>
                </a:cubicBezTo>
                <a:cubicBezTo>
                  <a:pt x="2162668" y="5009118"/>
                  <a:pt x="2154657" y="5011982"/>
                  <a:pt x="2146174" y="4991691"/>
                </a:cubicBezTo>
                <a:cubicBezTo>
                  <a:pt x="2144054" y="4991691"/>
                  <a:pt x="2141933" y="4991691"/>
                  <a:pt x="2139813" y="4991691"/>
                </a:cubicBezTo>
                <a:cubicBezTo>
                  <a:pt x="2131566" y="4998614"/>
                  <a:pt x="2123319" y="5005537"/>
                  <a:pt x="2115072" y="5012460"/>
                </a:cubicBezTo>
                <a:cubicBezTo>
                  <a:pt x="2112245" y="5018189"/>
                  <a:pt x="2109417" y="5023918"/>
                  <a:pt x="2106590" y="5029647"/>
                </a:cubicBezTo>
                <a:cubicBezTo>
                  <a:pt x="2103762" y="5041344"/>
                  <a:pt x="2099050" y="5050893"/>
                  <a:pt x="2084677" y="5050416"/>
                </a:cubicBezTo>
                <a:cubicBezTo>
                  <a:pt x="2084912" y="5050416"/>
                  <a:pt x="2084912" y="5050416"/>
                  <a:pt x="2084912" y="5050416"/>
                </a:cubicBezTo>
                <a:cubicBezTo>
                  <a:pt x="2075723" y="5055906"/>
                  <a:pt x="2070775" y="5064500"/>
                  <a:pt x="2065591" y="5073571"/>
                </a:cubicBezTo>
                <a:cubicBezTo>
                  <a:pt x="2057580" y="5088372"/>
                  <a:pt x="2045328" y="5096727"/>
                  <a:pt x="2027656" y="5094340"/>
                </a:cubicBezTo>
                <a:cubicBezTo>
                  <a:pt x="2032133" y="5098159"/>
                  <a:pt x="2036610" y="5101978"/>
                  <a:pt x="2048862" y="5112243"/>
                </a:cubicBezTo>
                <a:cubicBezTo>
                  <a:pt x="2023650" y="5103411"/>
                  <a:pt x="2010220" y="5116540"/>
                  <a:pt x="1993726" y="5116779"/>
                </a:cubicBezTo>
                <a:cubicBezTo>
                  <a:pt x="1979118" y="5118689"/>
                  <a:pt x="1977704" y="5138263"/>
                  <a:pt x="1962860" y="5139934"/>
                </a:cubicBezTo>
                <a:cubicBezTo>
                  <a:pt x="1957205" y="5146857"/>
                  <a:pt x="1951314" y="5153541"/>
                  <a:pt x="1942360" y="5156406"/>
                </a:cubicBezTo>
                <a:cubicBezTo>
                  <a:pt x="1934820" y="5166909"/>
                  <a:pt x="1926338" y="5155928"/>
                  <a:pt x="1918327" y="5157122"/>
                </a:cubicBezTo>
                <a:cubicBezTo>
                  <a:pt x="1921626" y="5162613"/>
                  <a:pt x="1924689" y="5168103"/>
                  <a:pt x="1927987" y="5174071"/>
                </a:cubicBezTo>
                <a:cubicBezTo>
                  <a:pt x="1917384" y="5177413"/>
                  <a:pt x="1914557" y="5170013"/>
                  <a:pt x="1910551" y="5164522"/>
                </a:cubicBezTo>
                <a:cubicBezTo>
                  <a:pt x="1908902" y="5164284"/>
                  <a:pt x="1907488" y="5164045"/>
                  <a:pt x="1906074" y="5163329"/>
                </a:cubicBezTo>
                <a:cubicBezTo>
                  <a:pt x="1905603" y="5165238"/>
                  <a:pt x="1904896" y="5167148"/>
                  <a:pt x="1904425" y="5168819"/>
                </a:cubicBezTo>
                <a:cubicBezTo>
                  <a:pt x="1904189" y="5174071"/>
                  <a:pt x="1903954" y="5179323"/>
                  <a:pt x="1903483" y="5184575"/>
                </a:cubicBezTo>
                <a:cubicBezTo>
                  <a:pt x="1911965" y="5205820"/>
                  <a:pt x="1887225" y="5206059"/>
                  <a:pt x="1881098" y="5217995"/>
                </a:cubicBezTo>
                <a:cubicBezTo>
                  <a:pt x="1880863" y="5219188"/>
                  <a:pt x="1880627" y="5220143"/>
                  <a:pt x="1880156" y="5221098"/>
                </a:cubicBezTo>
                <a:lnTo>
                  <a:pt x="1880627" y="5221098"/>
                </a:lnTo>
                <a:cubicBezTo>
                  <a:pt x="1873087" y="5245925"/>
                  <a:pt x="1854002" y="5226827"/>
                  <a:pt x="1841278" y="5231363"/>
                </a:cubicBezTo>
                <a:cubicBezTo>
                  <a:pt x="1825963" y="5236376"/>
                  <a:pt x="1828319" y="5247835"/>
                  <a:pt x="1829026" y="5258816"/>
                </a:cubicBezTo>
                <a:cubicBezTo>
                  <a:pt x="1854237" y="5258577"/>
                  <a:pt x="1875208" y="5250460"/>
                  <a:pt x="1895471" y="5232079"/>
                </a:cubicBezTo>
                <a:cubicBezTo>
                  <a:pt x="1908666" y="5219905"/>
                  <a:pt x="1932464" y="5219188"/>
                  <a:pt x="1948958" y="5237331"/>
                </a:cubicBezTo>
                <a:cubicBezTo>
                  <a:pt x="1959090" y="5233273"/>
                  <a:pt x="1969457" y="5229215"/>
                  <a:pt x="1981003" y="5233034"/>
                </a:cubicBezTo>
                <a:cubicBezTo>
                  <a:pt x="1983594" y="5240673"/>
                  <a:pt x="1984537" y="5248312"/>
                  <a:pt x="1976997" y="5253564"/>
                </a:cubicBezTo>
                <a:cubicBezTo>
                  <a:pt x="1976526" y="5254041"/>
                  <a:pt x="1971813" y="5249028"/>
                  <a:pt x="1969221" y="5246402"/>
                </a:cubicBezTo>
                <a:cubicBezTo>
                  <a:pt x="1968750" y="5246402"/>
                  <a:pt x="1968515" y="5246402"/>
                  <a:pt x="1968043" y="5246402"/>
                </a:cubicBezTo>
                <a:cubicBezTo>
                  <a:pt x="1969928" y="5257144"/>
                  <a:pt x="1961210" y="5259054"/>
                  <a:pt x="1952963" y="5261203"/>
                </a:cubicBezTo>
                <a:cubicBezTo>
                  <a:pt x="1951550" y="5264545"/>
                  <a:pt x="1949900" y="5267648"/>
                  <a:pt x="1948487" y="5270990"/>
                </a:cubicBezTo>
                <a:cubicBezTo>
                  <a:pt x="1942125" y="5278152"/>
                  <a:pt x="1934114" y="5284358"/>
                  <a:pt x="1935056" y="5295339"/>
                </a:cubicBezTo>
                <a:cubicBezTo>
                  <a:pt x="1933171" y="5299397"/>
                  <a:pt x="1931286" y="5303217"/>
                  <a:pt x="1929401" y="5307275"/>
                </a:cubicBezTo>
                <a:cubicBezTo>
                  <a:pt x="1911494" y="5308946"/>
                  <a:pt x="1919269" y="5285074"/>
                  <a:pt x="1905132" y="5282926"/>
                </a:cubicBezTo>
                <a:cubicBezTo>
                  <a:pt x="1897121" y="5294146"/>
                  <a:pt x="1886282" y="5298681"/>
                  <a:pt x="1872852" y="5296772"/>
                </a:cubicBezTo>
                <a:cubicBezTo>
                  <a:pt x="1871674" y="5309424"/>
                  <a:pt x="1892173" y="5313482"/>
                  <a:pt x="1885340" y="5328282"/>
                </a:cubicBezTo>
                <a:cubicBezTo>
                  <a:pt x="1884397" y="5330669"/>
                  <a:pt x="1883219" y="5332818"/>
                  <a:pt x="1882041" y="5334966"/>
                </a:cubicBezTo>
                <a:cubicBezTo>
                  <a:pt x="1879920" y="5335921"/>
                  <a:pt x="1877800" y="5336637"/>
                  <a:pt x="1875915" y="5337115"/>
                </a:cubicBezTo>
                <a:cubicBezTo>
                  <a:pt x="1870495" y="5344754"/>
                  <a:pt x="1866019" y="5362180"/>
                  <a:pt x="1858243" y="5336876"/>
                </a:cubicBezTo>
                <a:cubicBezTo>
                  <a:pt x="1845991" y="5343083"/>
                  <a:pt x="1834209" y="5339741"/>
                  <a:pt x="1822664" y="5334728"/>
                </a:cubicBezTo>
                <a:cubicBezTo>
                  <a:pt x="1822428" y="5334728"/>
                  <a:pt x="1822428" y="5334728"/>
                  <a:pt x="1822428" y="5334966"/>
                </a:cubicBezTo>
                <a:cubicBezTo>
                  <a:pt x="1822428" y="5334966"/>
                  <a:pt x="1822193" y="5334966"/>
                  <a:pt x="1822193" y="5334966"/>
                </a:cubicBezTo>
                <a:cubicBezTo>
                  <a:pt x="1822193" y="5336876"/>
                  <a:pt x="1822428" y="5338786"/>
                  <a:pt x="1822428" y="5340695"/>
                </a:cubicBezTo>
                <a:cubicBezTo>
                  <a:pt x="1840336" y="5363374"/>
                  <a:pt x="1833503" y="5372922"/>
                  <a:pt x="1806170" y="5371967"/>
                </a:cubicBezTo>
                <a:cubicBezTo>
                  <a:pt x="1796981" y="5371490"/>
                  <a:pt x="1787556" y="5371729"/>
                  <a:pt x="1778367" y="5371490"/>
                </a:cubicBezTo>
                <a:cubicBezTo>
                  <a:pt x="1776482" y="5374116"/>
                  <a:pt x="1774361" y="5376503"/>
                  <a:pt x="1772241" y="5378890"/>
                </a:cubicBezTo>
                <a:cubicBezTo>
                  <a:pt x="1780959" y="5388916"/>
                  <a:pt x="1779545" y="5395600"/>
                  <a:pt x="1765643" y="5398226"/>
                </a:cubicBezTo>
                <a:cubicBezTo>
                  <a:pt x="1759046" y="5400136"/>
                  <a:pt x="1753626" y="5407059"/>
                  <a:pt x="1745615" y="5403239"/>
                </a:cubicBezTo>
                <a:cubicBezTo>
                  <a:pt x="1747971" y="5399181"/>
                  <a:pt x="1750092" y="5395362"/>
                  <a:pt x="1752448" y="5391303"/>
                </a:cubicBezTo>
                <a:cubicBezTo>
                  <a:pt x="1752684" y="5387245"/>
                  <a:pt x="1752684" y="5383187"/>
                  <a:pt x="1752684" y="5379129"/>
                </a:cubicBezTo>
                <a:cubicBezTo>
                  <a:pt x="1752448" y="5377219"/>
                  <a:pt x="1751977" y="5375071"/>
                  <a:pt x="1751506" y="5373161"/>
                </a:cubicBezTo>
                <a:cubicBezTo>
                  <a:pt x="1747500" y="5370535"/>
                  <a:pt x="1743259" y="5368148"/>
                  <a:pt x="1739018" y="5365761"/>
                </a:cubicBezTo>
                <a:cubicBezTo>
                  <a:pt x="1731713" y="5369819"/>
                  <a:pt x="1724409" y="5373161"/>
                  <a:pt x="1715455" y="5372922"/>
                </a:cubicBezTo>
                <a:cubicBezTo>
                  <a:pt x="1647360" y="5371967"/>
                  <a:pt x="1579030" y="5371251"/>
                  <a:pt x="1510935" y="5370535"/>
                </a:cubicBezTo>
                <a:cubicBezTo>
                  <a:pt x="1489728" y="5374593"/>
                  <a:pt x="1468758" y="5372684"/>
                  <a:pt x="1447788" y="5371013"/>
                </a:cubicBezTo>
                <a:cubicBezTo>
                  <a:pt x="1445196" y="5371967"/>
                  <a:pt x="1442604" y="5372922"/>
                  <a:pt x="1439776" y="5373877"/>
                </a:cubicBezTo>
                <a:cubicBezTo>
                  <a:pt x="1440012" y="5374116"/>
                  <a:pt x="1440012" y="5374116"/>
                  <a:pt x="1440248" y="5374116"/>
                </a:cubicBezTo>
                <a:cubicBezTo>
                  <a:pt x="1452500" y="5375309"/>
                  <a:pt x="1464752" y="5376980"/>
                  <a:pt x="1476769" y="5378174"/>
                </a:cubicBezTo>
                <a:cubicBezTo>
                  <a:pt x="1481953" y="5378890"/>
                  <a:pt x="1487372" y="5379368"/>
                  <a:pt x="1492792" y="5379606"/>
                </a:cubicBezTo>
                <a:cubicBezTo>
                  <a:pt x="1502216" y="5379368"/>
                  <a:pt x="1511406" y="5378890"/>
                  <a:pt x="1520831" y="5379129"/>
                </a:cubicBezTo>
                <a:cubicBezTo>
                  <a:pt x="1582800" y="5380084"/>
                  <a:pt x="1644533" y="5379368"/>
                  <a:pt x="1708622" y="5379368"/>
                </a:cubicBezTo>
                <a:cubicBezTo>
                  <a:pt x="1705324" y="5388200"/>
                  <a:pt x="1699197" y="5392497"/>
                  <a:pt x="1692600" y="5396317"/>
                </a:cubicBezTo>
                <a:cubicBezTo>
                  <a:pt x="1694249" y="5400375"/>
                  <a:pt x="1694485" y="5404672"/>
                  <a:pt x="1693542" y="5408969"/>
                </a:cubicBezTo>
                <a:cubicBezTo>
                  <a:pt x="1693307" y="5410640"/>
                  <a:pt x="1692600" y="5411833"/>
                  <a:pt x="1692129" y="5413265"/>
                </a:cubicBezTo>
                <a:cubicBezTo>
                  <a:pt x="1699669" y="5418995"/>
                  <a:pt x="1706973" y="5424724"/>
                  <a:pt x="1714513" y="5430453"/>
                </a:cubicBezTo>
                <a:cubicBezTo>
                  <a:pt x="1711450" y="5434989"/>
                  <a:pt x="1706973" y="5436182"/>
                  <a:pt x="1702025" y="5436182"/>
                </a:cubicBezTo>
                <a:cubicBezTo>
                  <a:pt x="1676813" y="5442389"/>
                  <a:pt x="1649952" y="5429259"/>
                  <a:pt x="1625447" y="5442628"/>
                </a:cubicBezTo>
                <a:cubicBezTo>
                  <a:pt x="1637935" y="5455757"/>
                  <a:pt x="1640056" y="5471035"/>
                  <a:pt x="1627568" y="5483448"/>
                </a:cubicBezTo>
                <a:cubicBezTo>
                  <a:pt x="1620735" y="5490610"/>
                  <a:pt x="1607304" y="5496816"/>
                  <a:pt x="1599529" y="5480822"/>
                </a:cubicBezTo>
                <a:cubicBezTo>
                  <a:pt x="1587276" y="5482732"/>
                  <a:pt x="1579501" y="5486790"/>
                  <a:pt x="1584920" y="5501829"/>
                </a:cubicBezTo>
                <a:cubicBezTo>
                  <a:pt x="1587748" y="5509468"/>
                  <a:pt x="1586098" y="5516391"/>
                  <a:pt x="1574788" y="5513288"/>
                </a:cubicBezTo>
                <a:cubicBezTo>
                  <a:pt x="1564185" y="5513049"/>
                  <a:pt x="1553582" y="5512810"/>
                  <a:pt x="1542979" y="5512572"/>
                </a:cubicBezTo>
                <a:cubicBezTo>
                  <a:pt x="1513526" y="5526895"/>
                  <a:pt x="1500567" y="5559360"/>
                  <a:pt x="1473235" y="5576070"/>
                </a:cubicBezTo>
                <a:cubicBezTo>
                  <a:pt x="1467109" y="5578458"/>
                  <a:pt x="1462867" y="5582516"/>
                  <a:pt x="1460276" y="5588722"/>
                </a:cubicBezTo>
                <a:cubicBezTo>
                  <a:pt x="1461218" y="5638853"/>
                  <a:pt x="1450144" y="5651744"/>
                  <a:pt x="1397364" y="5657234"/>
                </a:cubicBezTo>
                <a:cubicBezTo>
                  <a:pt x="1388411" y="5658428"/>
                  <a:pt x="1377101" y="5650550"/>
                  <a:pt x="1387232" y="5668693"/>
                </a:cubicBezTo>
                <a:cubicBezTo>
                  <a:pt x="1389824" y="5672990"/>
                  <a:pt x="1385583" y="5676570"/>
                  <a:pt x="1371917" y="5671557"/>
                </a:cubicBezTo>
                <a:cubicBezTo>
                  <a:pt x="1356601" y="5666067"/>
                  <a:pt x="1338458" y="5666305"/>
                  <a:pt x="1333275" y="5678719"/>
                </a:cubicBezTo>
                <a:cubicBezTo>
                  <a:pt x="1320787" y="5709036"/>
                  <a:pt x="1284501" y="5694713"/>
                  <a:pt x="1268950" y="5717391"/>
                </a:cubicBezTo>
                <a:cubicBezTo>
                  <a:pt x="1267300" y="5719778"/>
                  <a:pt x="1257404" y="5716675"/>
                  <a:pt x="1251278" y="5716197"/>
                </a:cubicBezTo>
                <a:cubicBezTo>
                  <a:pt x="1251278" y="5716197"/>
                  <a:pt x="1250571" y="5715481"/>
                  <a:pt x="1250571" y="5715481"/>
                </a:cubicBezTo>
                <a:cubicBezTo>
                  <a:pt x="1239732" y="5717391"/>
                  <a:pt x="1225132" y="5696861"/>
                  <a:pt x="1218063" y="5721449"/>
                </a:cubicBezTo>
                <a:cubicBezTo>
                  <a:pt x="1216178" y="5728611"/>
                  <a:pt x="1210288" y="5726223"/>
                  <a:pt x="1205575" y="5723120"/>
                </a:cubicBezTo>
                <a:cubicBezTo>
                  <a:pt x="1199213" y="5718346"/>
                  <a:pt x="1196386" y="5702590"/>
                  <a:pt x="1184605" y="5713571"/>
                </a:cubicBezTo>
                <a:cubicBezTo>
                  <a:pt x="1173531" y="5724314"/>
                  <a:pt x="1189082" y="5732907"/>
                  <a:pt x="1191438" y="5744843"/>
                </a:cubicBezTo>
                <a:cubicBezTo>
                  <a:pt x="1177772" y="5743888"/>
                  <a:pt x="1169525" y="5736727"/>
                  <a:pt x="1161985" y="5728849"/>
                </a:cubicBezTo>
                <a:cubicBezTo>
                  <a:pt x="1143606" y="5728611"/>
                  <a:pt x="1151382" y="5742934"/>
                  <a:pt x="1149261" y="5751766"/>
                </a:cubicBezTo>
                <a:cubicBezTo>
                  <a:pt x="1147847" y="5757018"/>
                  <a:pt x="1145962" y="5762508"/>
                  <a:pt x="1140543" y="5763463"/>
                </a:cubicBezTo>
                <a:cubicBezTo>
                  <a:pt x="1134417" y="5764179"/>
                  <a:pt x="1130176" y="5761315"/>
                  <a:pt x="1127113" y="5754153"/>
                </a:cubicBezTo>
                <a:cubicBezTo>
                  <a:pt x="1122400" y="5743172"/>
                  <a:pt x="1121222" y="5743888"/>
                  <a:pt x="1108969" y="5748902"/>
                </a:cubicBezTo>
                <a:cubicBezTo>
                  <a:pt x="1107085" y="5749856"/>
                  <a:pt x="1102843" y="5748902"/>
                  <a:pt x="1101665" y="5747230"/>
                </a:cubicBezTo>
                <a:cubicBezTo>
                  <a:pt x="1096953" y="5741979"/>
                  <a:pt x="1096010" y="5735295"/>
                  <a:pt x="1102136" y="5730759"/>
                </a:cubicBezTo>
                <a:cubicBezTo>
                  <a:pt x="1108734" y="5726223"/>
                  <a:pt x="1119101" y="5730043"/>
                  <a:pt x="1124756" y="5722404"/>
                </a:cubicBezTo>
                <a:cubicBezTo>
                  <a:pt x="1123107" y="5709274"/>
                  <a:pt x="1135359" y="5705694"/>
                  <a:pt x="1141721" y="5698771"/>
                </a:cubicBezTo>
                <a:cubicBezTo>
                  <a:pt x="1153738" y="5686358"/>
                  <a:pt x="1182955" y="5695429"/>
                  <a:pt x="1182720" y="5666305"/>
                </a:cubicBezTo>
                <a:cubicBezTo>
                  <a:pt x="1182720" y="5665828"/>
                  <a:pt x="1198035" y="5665351"/>
                  <a:pt x="1206282" y="5664873"/>
                </a:cubicBezTo>
                <a:cubicBezTo>
                  <a:pt x="1214765" y="5658189"/>
                  <a:pt x="1223011" y="5651505"/>
                  <a:pt x="1231494" y="5645060"/>
                </a:cubicBezTo>
                <a:cubicBezTo>
                  <a:pt x="1246094" y="5625724"/>
                  <a:pt x="1272484" y="5624053"/>
                  <a:pt x="1288742" y="5607104"/>
                </a:cubicBezTo>
                <a:cubicBezTo>
                  <a:pt x="1294633" y="5593019"/>
                  <a:pt x="1302644" y="5581322"/>
                  <a:pt x="1319373" y="5579890"/>
                </a:cubicBezTo>
                <a:cubicBezTo>
                  <a:pt x="1358015" y="5576548"/>
                  <a:pt x="1375216" y="5547186"/>
                  <a:pt x="1397364" y="5516869"/>
                </a:cubicBezTo>
                <a:cubicBezTo>
                  <a:pt x="1378043" y="5518062"/>
                  <a:pt x="1362021" y="5535011"/>
                  <a:pt x="1345998" y="5519256"/>
                </a:cubicBezTo>
                <a:cubicBezTo>
                  <a:pt x="1324792" y="5527611"/>
                  <a:pt x="1303586" y="5535966"/>
                  <a:pt x="1282380" y="5544321"/>
                </a:cubicBezTo>
                <a:cubicBezTo>
                  <a:pt x="1282851" y="5549812"/>
                  <a:pt x="1283087" y="5555302"/>
                  <a:pt x="1283323" y="5561031"/>
                </a:cubicBezTo>
                <a:cubicBezTo>
                  <a:pt x="1278846" y="5559599"/>
                  <a:pt x="1274605" y="5558167"/>
                  <a:pt x="1270128" y="5556734"/>
                </a:cubicBezTo>
                <a:cubicBezTo>
                  <a:pt x="1268007" y="5556734"/>
                  <a:pt x="1265651" y="5556973"/>
                  <a:pt x="1263530" y="5556973"/>
                </a:cubicBezTo>
                <a:cubicBezTo>
                  <a:pt x="1256226" y="5563657"/>
                  <a:pt x="1250335" y="5572490"/>
                  <a:pt x="1238319" y="5569625"/>
                </a:cubicBezTo>
                <a:cubicBezTo>
                  <a:pt x="1229845" y="5565328"/>
                  <a:pt x="1219477" y="5563180"/>
                  <a:pt x="1219006" y="5550766"/>
                </a:cubicBezTo>
                <a:cubicBezTo>
                  <a:pt x="1213822" y="5550289"/>
                  <a:pt x="1209110" y="5549573"/>
                  <a:pt x="1206518" y="5544321"/>
                </a:cubicBezTo>
                <a:cubicBezTo>
                  <a:pt x="1208403" y="5534056"/>
                  <a:pt x="1209345" y="5521643"/>
                  <a:pt x="1222305" y="5520211"/>
                </a:cubicBezTo>
                <a:cubicBezTo>
                  <a:pt x="1232436" y="5519017"/>
                  <a:pt x="1233606" y="5530953"/>
                  <a:pt x="1238319" y="5537398"/>
                </a:cubicBezTo>
                <a:cubicBezTo>
                  <a:pt x="1240439" y="5537637"/>
                  <a:pt x="1242324" y="5537637"/>
                  <a:pt x="1244445" y="5537398"/>
                </a:cubicBezTo>
                <a:cubicBezTo>
                  <a:pt x="1244445" y="5531192"/>
                  <a:pt x="1244445" y="5524985"/>
                  <a:pt x="1244445" y="5518778"/>
                </a:cubicBezTo>
                <a:cubicBezTo>
                  <a:pt x="1245859" y="5503739"/>
                  <a:pt x="1228195" y="5509707"/>
                  <a:pt x="1223718" y="5500875"/>
                </a:cubicBezTo>
                <a:cubicBezTo>
                  <a:pt x="1231023" y="5491087"/>
                  <a:pt x="1243031" y="5489894"/>
                  <a:pt x="1247744" y="5497771"/>
                </a:cubicBezTo>
                <a:cubicBezTo>
                  <a:pt x="1263295" y="5523553"/>
                  <a:pt x="1279553" y="5514243"/>
                  <a:pt x="1298638" y="5503739"/>
                </a:cubicBezTo>
                <a:cubicBezTo>
                  <a:pt x="1307121" y="5498965"/>
                  <a:pt x="1318430" y="5499204"/>
                  <a:pt x="1330683" y="5496578"/>
                </a:cubicBezTo>
                <a:cubicBezTo>
                  <a:pt x="1325264" y="5485835"/>
                  <a:pt x="1321258" y="5476048"/>
                  <a:pt x="1307827" y="5474854"/>
                </a:cubicBezTo>
                <a:cubicBezTo>
                  <a:pt x="1291805" y="5499920"/>
                  <a:pt x="1275076" y="5481300"/>
                  <a:pt x="1263059" y="5472229"/>
                </a:cubicBezTo>
                <a:cubicBezTo>
                  <a:pt x="1253163" y="5464590"/>
                  <a:pt x="1263530" y="5461248"/>
                  <a:pt x="1272484" y="5458144"/>
                </a:cubicBezTo>
                <a:cubicBezTo>
                  <a:pt x="1292512" y="5451221"/>
                  <a:pt x="1293219" y="5440002"/>
                  <a:pt x="1275547" y="5428066"/>
                </a:cubicBezTo>
                <a:cubicBezTo>
                  <a:pt x="1270128" y="5419233"/>
                  <a:pt x="1273662" y="5411833"/>
                  <a:pt x="1280731" y="5406581"/>
                </a:cubicBezTo>
                <a:cubicBezTo>
                  <a:pt x="1290156" y="5399897"/>
                  <a:pt x="1292983" y="5409923"/>
                  <a:pt x="1296989" y="5415175"/>
                </a:cubicBezTo>
                <a:cubicBezTo>
                  <a:pt x="1300523" y="5419711"/>
                  <a:pt x="1305707" y="5422337"/>
                  <a:pt x="1310419" y="5420904"/>
                </a:cubicBezTo>
                <a:cubicBezTo>
                  <a:pt x="1330447" y="5414698"/>
                  <a:pt x="1350475" y="5414220"/>
                  <a:pt x="1370974" y="5417085"/>
                </a:cubicBezTo>
                <a:cubicBezTo>
                  <a:pt x="1375922" y="5417562"/>
                  <a:pt x="1378043" y="5410162"/>
                  <a:pt x="1381106" y="5406104"/>
                </a:cubicBezTo>
                <a:cubicBezTo>
                  <a:pt x="1382049" y="5404433"/>
                  <a:pt x="1383698" y="5403717"/>
                  <a:pt x="1385112" y="5403478"/>
                </a:cubicBezTo>
                <a:cubicBezTo>
                  <a:pt x="1385112" y="5402523"/>
                  <a:pt x="1385112" y="5401568"/>
                  <a:pt x="1385112" y="5400613"/>
                </a:cubicBezTo>
                <a:cubicBezTo>
                  <a:pt x="1383227" y="5399897"/>
                  <a:pt x="1381106" y="5398942"/>
                  <a:pt x="1379457" y="5397510"/>
                </a:cubicBezTo>
                <a:cubicBezTo>
                  <a:pt x="1376394" y="5393452"/>
                  <a:pt x="1374744" y="5389394"/>
                  <a:pt x="1375451" y="5385097"/>
                </a:cubicBezTo>
                <a:cubicBezTo>
                  <a:pt x="1373331" y="5385097"/>
                  <a:pt x="1371446" y="5385097"/>
                  <a:pt x="1369561" y="5385097"/>
                </a:cubicBezTo>
                <a:cubicBezTo>
                  <a:pt x="1364613" y="5397749"/>
                  <a:pt x="1353774" y="5391065"/>
                  <a:pt x="1345292" y="5392258"/>
                </a:cubicBezTo>
                <a:cubicBezTo>
                  <a:pt x="1328798" y="5394407"/>
                  <a:pt x="1311362" y="5393929"/>
                  <a:pt x="1304057" y="5415891"/>
                </a:cubicBezTo>
                <a:cubicBezTo>
                  <a:pt x="1292041" y="5401568"/>
                  <a:pt x="1296753" y="5386529"/>
                  <a:pt x="1295575" y="5372684"/>
                </a:cubicBezTo>
                <a:cubicBezTo>
                  <a:pt x="1295575" y="5372684"/>
                  <a:pt x="1294397" y="5372445"/>
                  <a:pt x="1294397" y="5372445"/>
                </a:cubicBezTo>
                <a:cubicBezTo>
                  <a:pt x="1297460" y="5363374"/>
                  <a:pt x="1290156" y="5348334"/>
                  <a:pt x="1308299" y="5347857"/>
                </a:cubicBezTo>
                <a:cubicBezTo>
                  <a:pt x="1312304" y="5347618"/>
                  <a:pt x="1316310" y="5347380"/>
                  <a:pt x="1320315" y="5347380"/>
                </a:cubicBezTo>
                <a:cubicBezTo>
                  <a:pt x="1325028" y="5338547"/>
                  <a:pt x="1329740" y="5329714"/>
                  <a:pt x="1334453" y="5320882"/>
                </a:cubicBezTo>
                <a:cubicBezTo>
                  <a:pt x="1333746" y="5306798"/>
                  <a:pt x="1323143" y="5309185"/>
                  <a:pt x="1314425" y="5308707"/>
                </a:cubicBezTo>
                <a:cubicBezTo>
                  <a:pt x="1310419" y="5313482"/>
                  <a:pt x="1306649" y="5318256"/>
                  <a:pt x="1302644" y="5323030"/>
                </a:cubicBezTo>
                <a:cubicBezTo>
                  <a:pt x="1291805" y="5330431"/>
                  <a:pt x="1275547" y="5331147"/>
                  <a:pt x="1273898" y="5353825"/>
                </a:cubicBezTo>
                <a:cubicBezTo>
                  <a:pt x="1268007" y="5336637"/>
                  <a:pt x="1254105" y="5330192"/>
                  <a:pt x="1257404" y="5315630"/>
                </a:cubicBezTo>
                <a:cubicBezTo>
                  <a:pt x="1258111" y="5308707"/>
                  <a:pt x="1276725" y="5306798"/>
                  <a:pt x="1262823" y="5295817"/>
                </a:cubicBezTo>
                <a:cubicBezTo>
                  <a:pt x="1260938" y="5291997"/>
                  <a:pt x="1259053" y="5287939"/>
                  <a:pt x="1256933" y="5283881"/>
                </a:cubicBezTo>
                <a:cubicBezTo>
                  <a:pt x="1248215" y="5282687"/>
                  <a:pt x="1238319" y="5287223"/>
                  <a:pt x="1231258" y="5278152"/>
                </a:cubicBezTo>
                <a:cubicBezTo>
                  <a:pt x="1222776" y="5281494"/>
                  <a:pt x="1220891" y="5293429"/>
                  <a:pt x="1204162" y="5284597"/>
                </a:cubicBezTo>
                <a:cubicBezTo>
                  <a:pt x="1174237" y="5268603"/>
                  <a:pt x="1138658" y="5280300"/>
                  <a:pt x="1105435" y="5277913"/>
                </a:cubicBezTo>
                <a:cubicBezTo>
                  <a:pt x="1090119" y="5298920"/>
                  <a:pt x="1083051" y="5275048"/>
                  <a:pt x="1072212" y="5271706"/>
                </a:cubicBezTo>
                <a:lnTo>
                  <a:pt x="1069620" y="5271945"/>
                </a:lnTo>
                <a:lnTo>
                  <a:pt x="1067264" y="5271468"/>
                </a:lnTo>
                <a:cubicBezTo>
                  <a:pt x="1066793" y="5266216"/>
                  <a:pt x="1067735" y="5261441"/>
                  <a:pt x="1072683" y="5258338"/>
                </a:cubicBezTo>
                <a:cubicBezTo>
                  <a:pt x="1065614" y="5240196"/>
                  <a:pt x="1063730" y="5221337"/>
                  <a:pt x="1035926" y="5216563"/>
                </a:cubicBezTo>
                <a:lnTo>
                  <a:pt x="1032081" y="5214039"/>
                </a:lnTo>
                <a:lnTo>
                  <a:pt x="1034262" y="5221636"/>
                </a:lnTo>
                <a:cubicBezTo>
                  <a:pt x="1021220" y="5208154"/>
                  <a:pt x="1016358" y="5199472"/>
                  <a:pt x="1015986" y="5181563"/>
                </a:cubicBezTo>
                <a:cubicBezTo>
                  <a:pt x="1021205" y="5188000"/>
                  <a:pt x="1025005" y="5193352"/>
                  <a:pt x="1027885" y="5199428"/>
                </a:cubicBezTo>
                <a:lnTo>
                  <a:pt x="1028829" y="5202715"/>
                </a:lnTo>
                <a:lnTo>
                  <a:pt x="1038518" y="5183142"/>
                </a:lnTo>
                <a:cubicBezTo>
                  <a:pt x="1043230" y="5174071"/>
                  <a:pt x="1060667" y="5178368"/>
                  <a:pt x="1059960" y="5163329"/>
                </a:cubicBezTo>
                <a:cubicBezTo>
                  <a:pt x="1049828" y="5158077"/>
                  <a:pt x="1058310" y="5142083"/>
                  <a:pt x="1045115" y="5138263"/>
                </a:cubicBezTo>
                <a:cubicBezTo>
                  <a:pt x="1038047" y="5136354"/>
                  <a:pt x="1027443" y="5131579"/>
                  <a:pt x="1032156" y="5125134"/>
                </a:cubicBezTo>
                <a:cubicBezTo>
                  <a:pt x="1037811" y="5117018"/>
                  <a:pt x="1051006" y="5114630"/>
                  <a:pt x="1054305" y="5102695"/>
                </a:cubicBezTo>
                <a:cubicBezTo>
                  <a:pt x="1058310" y="5108185"/>
                  <a:pt x="1062551" y="5113676"/>
                  <a:pt x="1066557" y="5119166"/>
                </a:cubicBezTo>
                <a:cubicBezTo>
                  <a:pt x="1068678" y="5118927"/>
                  <a:pt x="1070798" y="5118927"/>
                  <a:pt x="1072919" y="5118927"/>
                </a:cubicBezTo>
                <a:cubicBezTo>
                  <a:pt x="1079281" y="5114630"/>
                  <a:pt x="1085643" y="5110334"/>
                  <a:pt x="1092240" y="5106275"/>
                </a:cubicBezTo>
                <a:cubicBezTo>
                  <a:pt x="1100251" y="5101501"/>
                  <a:pt x="1110855" y="5099353"/>
                  <a:pt x="1111326" y="5086939"/>
                </a:cubicBezTo>
                <a:cubicBezTo>
                  <a:pt x="1092004" y="5078345"/>
                  <a:pt x="1088706" y="5058771"/>
                  <a:pt x="1087056" y="5042538"/>
                </a:cubicBezTo>
                <a:cubicBezTo>
                  <a:pt x="1085172" y="5026544"/>
                  <a:pt x="1083051" y="5011027"/>
                  <a:pt x="1077867" y="4995749"/>
                </a:cubicBezTo>
                <a:cubicBezTo>
                  <a:pt x="1076218" y="4990259"/>
                  <a:pt x="1075746" y="4985007"/>
                  <a:pt x="1081637" y="4982381"/>
                </a:cubicBezTo>
                <a:cubicBezTo>
                  <a:pt x="1088470" y="4979278"/>
                  <a:pt x="1091062" y="4984530"/>
                  <a:pt x="1091769" y="4990020"/>
                </a:cubicBezTo>
                <a:cubicBezTo>
                  <a:pt x="1093418" y="4998614"/>
                  <a:pt x="1093889" y="5008640"/>
                  <a:pt x="1105200" y="5008163"/>
                </a:cubicBezTo>
                <a:cubicBezTo>
                  <a:pt x="1117688" y="5007685"/>
                  <a:pt x="1116509" y="4995033"/>
                  <a:pt x="1119573" y="4986678"/>
                </a:cubicBezTo>
                <a:cubicBezTo>
                  <a:pt x="1122871" y="4977846"/>
                  <a:pt x="1118630" y="4955645"/>
                  <a:pt x="1136537" y="4978562"/>
                </a:cubicBezTo>
                <a:cubicBezTo>
                  <a:pt x="1140779" y="4978800"/>
                  <a:pt x="1144784" y="4978800"/>
                  <a:pt x="1149025" y="4978800"/>
                </a:cubicBezTo>
                <a:cubicBezTo>
                  <a:pt x="1157508" y="4969252"/>
                  <a:pt x="1164341" y="4949200"/>
                  <a:pt x="1178714" y="4958510"/>
                </a:cubicBezTo>
                <a:cubicBezTo>
                  <a:pt x="1190495" y="4965910"/>
                  <a:pt x="1201098" y="4983097"/>
                  <a:pt x="1181306" y="5000285"/>
                </a:cubicBezTo>
                <a:cubicBezTo>
                  <a:pt x="1175415" y="5005298"/>
                  <a:pt x="1182484" y="5024634"/>
                  <a:pt x="1162692" y="5019144"/>
                </a:cubicBezTo>
                <a:cubicBezTo>
                  <a:pt x="1160807" y="5035138"/>
                  <a:pt x="1169760" y="5048028"/>
                  <a:pt x="1178007" y="5059487"/>
                </a:cubicBezTo>
                <a:cubicBezTo>
                  <a:pt x="1185076" y="5069274"/>
                  <a:pt x="1195443" y="5076913"/>
                  <a:pt x="1210523" y="5067842"/>
                </a:cubicBezTo>
                <a:cubicBezTo>
                  <a:pt x="1227253" y="5058055"/>
                  <a:pt x="1245859" y="5057100"/>
                  <a:pt x="1263766" y="5067842"/>
                </a:cubicBezTo>
                <a:cubicBezTo>
                  <a:pt x="1268007" y="5068081"/>
                  <a:pt x="1272248" y="5068081"/>
                  <a:pt x="1276490" y="5068319"/>
                </a:cubicBezTo>
                <a:cubicBezTo>
                  <a:pt x="1282616" y="5068319"/>
                  <a:pt x="1288742" y="5068081"/>
                  <a:pt x="1294868" y="5068081"/>
                </a:cubicBezTo>
                <a:cubicBezTo>
                  <a:pt x="1298167" y="5059487"/>
                  <a:pt x="1301230" y="5051132"/>
                  <a:pt x="1304764" y="5041583"/>
                </a:cubicBezTo>
                <a:cubicBezTo>
                  <a:pt x="1311362" y="5050177"/>
                  <a:pt x="1306178" y="5059726"/>
                  <a:pt x="1308534" y="5068081"/>
                </a:cubicBezTo>
                <a:cubicBezTo>
                  <a:pt x="1327384" y="5056622"/>
                  <a:pt x="1341050" y="5064261"/>
                  <a:pt x="1352596" y="5080255"/>
                </a:cubicBezTo>
                <a:cubicBezTo>
                  <a:pt x="1361314" y="5084075"/>
                  <a:pt x="1366969" y="5093862"/>
                  <a:pt x="1377807" y="5093862"/>
                </a:cubicBezTo>
                <a:cubicBezTo>
                  <a:pt x="1397364" y="5099353"/>
                  <a:pt x="1407967" y="5114153"/>
                  <a:pt x="1416214" y="5131341"/>
                </a:cubicBezTo>
                <a:cubicBezTo>
                  <a:pt x="1422340" y="5132773"/>
                  <a:pt x="1430116" y="5129670"/>
                  <a:pt x="1433886" y="5137786"/>
                </a:cubicBezTo>
                <a:cubicBezTo>
                  <a:pt x="1436949" y="5150915"/>
                  <a:pt x="1432001" y="5161180"/>
                  <a:pt x="1422576" y="5170013"/>
                </a:cubicBezTo>
                <a:cubicBezTo>
                  <a:pt x="1427524" y="5176697"/>
                  <a:pt x="1432236" y="5183381"/>
                  <a:pt x="1438834" y="5192691"/>
                </a:cubicBezTo>
                <a:cubicBezTo>
                  <a:pt x="1440483" y="5182187"/>
                  <a:pt x="1441661" y="5175265"/>
                  <a:pt x="1442839" y="5167387"/>
                </a:cubicBezTo>
                <a:cubicBezTo>
                  <a:pt x="1454385" y="5166671"/>
                  <a:pt x="1459569" y="5191020"/>
                  <a:pt x="1475591" y="5175265"/>
                </a:cubicBezTo>
                <a:cubicBezTo>
                  <a:pt x="1479125" y="5171684"/>
                  <a:pt x="1490200" y="5178129"/>
                  <a:pt x="1494205" y="5187678"/>
                </a:cubicBezTo>
                <a:cubicBezTo>
                  <a:pt x="1501038" y="5203433"/>
                  <a:pt x="1483838" y="5197704"/>
                  <a:pt x="1482895" y="5200569"/>
                </a:cubicBezTo>
                <a:cubicBezTo>
                  <a:pt x="1475827" y="5226350"/>
                  <a:pt x="1452971" y="5243776"/>
                  <a:pt x="1447081" y="5269796"/>
                </a:cubicBezTo>
                <a:cubicBezTo>
                  <a:pt x="1456270" y="5271468"/>
                  <a:pt x="1465459" y="5272900"/>
                  <a:pt x="1474413" y="5274571"/>
                </a:cubicBezTo>
                <a:cubicBezTo>
                  <a:pt x="1482188" y="5274093"/>
                  <a:pt x="1489728" y="5273616"/>
                  <a:pt x="1497504" y="5273139"/>
                </a:cubicBezTo>
                <a:cubicBezTo>
                  <a:pt x="1504337" y="5272184"/>
                  <a:pt x="1511170" y="5271229"/>
                  <a:pt x="1518003" y="5270274"/>
                </a:cubicBezTo>
                <a:cubicBezTo>
                  <a:pt x="1517061" y="5258816"/>
                  <a:pt x="1517532" y="5247357"/>
                  <a:pt x="1501981" y="5243538"/>
                </a:cubicBezTo>
                <a:cubicBezTo>
                  <a:pt x="1494912" y="5242105"/>
                  <a:pt x="1484073" y="5239002"/>
                  <a:pt x="1486665" y="5227305"/>
                </a:cubicBezTo>
                <a:cubicBezTo>
                  <a:pt x="1488550" y="5218950"/>
                  <a:pt x="1494677" y="5213937"/>
                  <a:pt x="1503630" y="5211311"/>
                </a:cubicBezTo>
                <a:cubicBezTo>
                  <a:pt x="1521773" y="5205820"/>
                  <a:pt x="1536617" y="5174548"/>
                  <a:pt x="1524836" y="5161658"/>
                </a:cubicBezTo>
                <a:cubicBezTo>
                  <a:pt x="1511877" y="5148051"/>
                  <a:pt x="1516825" y="5132773"/>
                  <a:pt x="1512584" y="5118689"/>
                </a:cubicBezTo>
                <a:cubicBezTo>
                  <a:pt x="1509756" y="5109140"/>
                  <a:pt x="1503159" y="5097443"/>
                  <a:pt x="1522716" y="5099114"/>
                </a:cubicBezTo>
                <a:cubicBezTo>
                  <a:pt x="1522951" y="5097443"/>
                  <a:pt x="1522951" y="5095772"/>
                  <a:pt x="1522951" y="5094101"/>
                </a:cubicBezTo>
                <a:cubicBezTo>
                  <a:pt x="1523187" y="5072855"/>
                  <a:pt x="1523423" y="5051609"/>
                  <a:pt x="1523658" y="5030363"/>
                </a:cubicBezTo>
                <a:cubicBezTo>
                  <a:pt x="1503159" y="5030841"/>
                  <a:pt x="1500331" y="5049699"/>
                  <a:pt x="1491142" y="5062113"/>
                </a:cubicBezTo>
                <a:cubicBezTo>
                  <a:pt x="1494441" y="5072855"/>
                  <a:pt x="1496562" y="5085030"/>
                  <a:pt x="1481246" y="5084791"/>
                </a:cubicBezTo>
                <a:cubicBezTo>
                  <a:pt x="1470879" y="5084552"/>
                  <a:pt x="1456270" y="5077629"/>
                  <a:pt x="1455327" y="5066648"/>
                </a:cubicBezTo>
                <a:cubicBezTo>
                  <a:pt x="1453914" y="5050416"/>
                  <a:pt x="1467344" y="5064977"/>
                  <a:pt x="1473235" y="5061635"/>
                </a:cubicBezTo>
                <a:cubicBezTo>
                  <a:pt x="1459097" y="5048267"/>
                  <a:pt x="1453914" y="5037047"/>
                  <a:pt x="1462161" y="5014369"/>
                </a:cubicBezTo>
                <a:cubicBezTo>
                  <a:pt x="1473470" y="4983814"/>
                  <a:pt x="1443311" y="4994795"/>
                  <a:pt x="1428466" y="4991930"/>
                </a:cubicBezTo>
                <a:cubicBezTo>
                  <a:pt x="1422576" y="4996227"/>
                  <a:pt x="1416450" y="5000524"/>
                  <a:pt x="1410323" y="5004821"/>
                </a:cubicBezTo>
                <a:cubicBezTo>
                  <a:pt x="1402312" y="5036331"/>
                  <a:pt x="1378750" y="5006492"/>
                  <a:pt x="1365084" y="5016040"/>
                </a:cubicBezTo>
                <a:cubicBezTo>
                  <a:pt x="1347883" y="4988349"/>
                  <a:pt x="1314425" y="4997182"/>
                  <a:pt x="1291098" y="4983336"/>
                </a:cubicBezTo>
                <a:cubicBezTo>
                  <a:pt x="1288271" y="4981904"/>
                  <a:pt x="1285679" y="4980471"/>
                  <a:pt x="1282851" y="4978800"/>
                </a:cubicBezTo>
                <a:cubicBezTo>
                  <a:pt x="1280731" y="4979039"/>
                  <a:pt x="1278846" y="4979278"/>
                  <a:pt x="1276725" y="4979278"/>
                </a:cubicBezTo>
                <a:cubicBezTo>
                  <a:pt x="1272248" y="4985485"/>
                  <a:pt x="1267771" y="4991691"/>
                  <a:pt x="1263295" y="4997898"/>
                </a:cubicBezTo>
                <a:cubicBezTo>
                  <a:pt x="1261881" y="5023918"/>
                  <a:pt x="1225132" y="5018905"/>
                  <a:pt x="1223011" y="5044209"/>
                </a:cubicBezTo>
                <a:cubicBezTo>
                  <a:pt x="1219477" y="5042538"/>
                  <a:pt x="1215236" y="5041583"/>
                  <a:pt x="1212644" y="5038957"/>
                </a:cubicBezTo>
                <a:cubicBezTo>
                  <a:pt x="1207460" y="5033944"/>
                  <a:pt x="1205811" y="5027737"/>
                  <a:pt x="1213586" y="5023679"/>
                </a:cubicBezTo>
                <a:cubicBezTo>
                  <a:pt x="1230316" y="5014847"/>
                  <a:pt x="1235727" y="4995988"/>
                  <a:pt x="1249864" y="4985007"/>
                </a:cubicBezTo>
                <a:cubicBezTo>
                  <a:pt x="1253870" y="4976652"/>
                  <a:pt x="1264944" y="4971878"/>
                  <a:pt x="1262352" y="4960181"/>
                </a:cubicBezTo>
                <a:cubicBezTo>
                  <a:pt x="1261174" y="4935115"/>
                  <a:pt x="1247979" y="4938457"/>
                  <a:pt x="1232672" y="4947767"/>
                </a:cubicBezTo>
                <a:cubicBezTo>
                  <a:pt x="1232436" y="4947767"/>
                  <a:pt x="1232436" y="4947767"/>
                  <a:pt x="1232436" y="4947767"/>
                </a:cubicBezTo>
                <a:cubicBezTo>
                  <a:pt x="1209581" y="4958510"/>
                  <a:pt x="1203219" y="4937025"/>
                  <a:pt x="1188375" y="4926760"/>
                </a:cubicBezTo>
                <a:cubicBezTo>
                  <a:pt x="1198035" y="4922225"/>
                  <a:pt x="1205340" y="4918644"/>
                  <a:pt x="1212644" y="4915302"/>
                </a:cubicBezTo>
                <a:cubicBezTo>
                  <a:pt x="1229609" y="4902650"/>
                  <a:pt x="1246330" y="4889998"/>
                  <a:pt x="1263295" y="4877346"/>
                </a:cubicBezTo>
                <a:cubicBezTo>
                  <a:pt x="1278139" y="4857055"/>
                  <a:pt x="1294161" y="4846313"/>
                  <a:pt x="1316074" y="4868991"/>
                </a:cubicBezTo>
                <a:cubicBezTo>
                  <a:pt x="1323850" y="4877346"/>
                  <a:pt x="1333039" y="4884507"/>
                  <a:pt x="1345763" y="4877346"/>
                </a:cubicBezTo>
                <a:cubicBezTo>
                  <a:pt x="1348119" y="4873049"/>
                  <a:pt x="1350475" y="4868991"/>
                  <a:pt x="1352596" y="4864694"/>
                </a:cubicBezTo>
                <a:cubicBezTo>
                  <a:pt x="1347648" y="4855861"/>
                  <a:pt x="1343407" y="4846790"/>
                  <a:pt x="1344585" y="4835570"/>
                </a:cubicBezTo>
                <a:cubicBezTo>
                  <a:pt x="1358251" y="4834854"/>
                  <a:pt x="1371210" y="4833899"/>
                  <a:pt x="1384169" y="4832944"/>
                </a:cubicBezTo>
                <a:cubicBezTo>
                  <a:pt x="1391238" y="4828886"/>
                  <a:pt x="1384641" y="4825067"/>
                  <a:pt x="1383934" y="4821247"/>
                </a:cubicBezTo>
                <a:cubicBezTo>
                  <a:pt x="1383934" y="4821247"/>
                  <a:pt x="1383934" y="4821009"/>
                  <a:pt x="1383934" y="4821009"/>
                </a:cubicBezTo>
                <a:cubicBezTo>
                  <a:pt x="1373566" y="4820531"/>
                  <a:pt x="1362492" y="4821725"/>
                  <a:pt x="1352596" y="4818621"/>
                </a:cubicBezTo>
                <a:cubicBezTo>
                  <a:pt x="1327855" y="4810744"/>
                  <a:pt x="1328091" y="4810028"/>
                  <a:pt x="1326913" y="4839151"/>
                </a:cubicBezTo>
                <a:cubicBezTo>
                  <a:pt x="1307827" y="4820770"/>
                  <a:pt x="1279553" y="4807879"/>
                  <a:pt x="1311362" y="4777562"/>
                </a:cubicBezTo>
                <a:cubicBezTo>
                  <a:pt x="1320080" y="4769207"/>
                  <a:pt x="1306649" y="4755123"/>
                  <a:pt x="1313954" y="4744380"/>
                </a:cubicBezTo>
                <a:cubicBezTo>
                  <a:pt x="1300052" y="4736503"/>
                  <a:pt x="1293219" y="4745813"/>
                  <a:pt x="1285914" y="4755600"/>
                </a:cubicBezTo>
                <a:cubicBezTo>
                  <a:pt x="1274840" y="4769923"/>
                  <a:pt x="1261645" y="4781859"/>
                  <a:pt x="1244916" y="4789259"/>
                </a:cubicBezTo>
                <a:cubicBezTo>
                  <a:pt x="1238083" y="4796659"/>
                  <a:pt x="1229609" y="4800240"/>
                  <a:pt x="1219948" y="4801434"/>
                </a:cubicBezTo>
                <a:cubicBezTo>
                  <a:pt x="1219477" y="4807640"/>
                  <a:pt x="1219477" y="4818860"/>
                  <a:pt x="1224425" y="4817667"/>
                </a:cubicBezTo>
                <a:cubicBezTo>
                  <a:pt x="1257404" y="4809550"/>
                  <a:pt x="1254105" y="4840345"/>
                  <a:pt x="1266358" y="4854429"/>
                </a:cubicBezTo>
                <a:cubicBezTo>
                  <a:pt x="1255283" y="4862784"/>
                  <a:pt x="1235020" y="4839151"/>
                  <a:pt x="1228195" y="4866365"/>
                </a:cubicBezTo>
                <a:cubicBezTo>
                  <a:pt x="1226075" y="4873765"/>
                  <a:pt x="1215236" y="4866126"/>
                  <a:pt x="1215236" y="4861113"/>
                </a:cubicBezTo>
                <a:cubicBezTo>
                  <a:pt x="1215236" y="4841538"/>
                  <a:pt x="1198035" y="4837003"/>
                  <a:pt x="1187197" y="4826738"/>
                </a:cubicBezTo>
                <a:cubicBezTo>
                  <a:pt x="1171645" y="4830796"/>
                  <a:pt x="1157272" y="4826976"/>
                  <a:pt x="1143135" y="4820292"/>
                </a:cubicBezTo>
                <a:cubicBezTo>
                  <a:pt x="1142428" y="4828170"/>
                  <a:pt x="1144549" y="4836764"/>
                  <a:pt x="1136066" y="4846790"/>
                </a:cubicBezTo>
                <a:cubicBezTo>
                  <a:pt x="1132296" y="4834138"/>
                  <a:pt x="1132532" y="4822202"/>
                  <a:pt x="1114153" y="4826499"/>
                </a:cubicBezTo>
                <a:cubicBezTo>
                  <a:pt x="1104257" y="4828886"/>
                  <a:pt x="1086349" y="4819099"/>
                  <a:pt x="1082579" y="4805253"/>
                </a:cubicBezTo>
                <a:cubicBezTo>
                  <a:pt x="1078103" y="4789259"/>
                  <a:pt x="1084465" y="4773981"/>
                  <a:pt x="1098837" y="4763478"/>
                </a:cubicBezTo>
                <a:cubicBezTo>
                  <a:pt x="1100016" y="4753213"/>
                  <a:pt x="1132532" y="4768013"/>
                  <a:pt x="1115567" y="4741516"/>
                </a:cubicBezTo>
                <a:cubicBezTo>
                  <a:pt x="1111090" y="4734832"/>
                  <a:pt x="1123343" y="4728148"/>
                  <a:pt x="1130883" y="4724805"/>
                </a:cubicBezTo>
                <a:cubicBezTo>
                  <a:pt x="1168818" y="4707140"/>
                  <a:pt x="1194736" y="4665604"/>
                  <a:pt x="1242795" y="4667752"/>
                </a:cubicBezTo>
                <a:cubicBezTo>
                  <a:pt x="1243267" y="4667752"/>
                  <a:pt x="1243738" y="4663933"/>
                  <a:pt x="1244209" y="4661784"/>
                </a:cubicBezTo>
                <a:cubicBezTo>
                  <a:pt x="1235020" y="4654384"/>
                  <a:pt x="1217592" y="4667036"/>
                  <a:pt x="1212644" y="4649132"/>
                </a:cubicBezTo>
                <a:cubicBezTo>
                  <a:pt x="1199920" y="4647700"/>
                  <a:pt x="1198271" y="4640061"/>
                  <a:pt x="1202277" y="4627886"/>
                </a:cubicBezTo>
                <a:cubicBezTo>
                  <a:pt x="1214058" y="4631228"/>
                  <a:pt x="1212408" y="4640777"/>
                  <a:pt x="1212880" y="4648893"/>
                </a:cubicBezTo>
                <a:cubicBezTo>
                  <a:pt x="1226310" y="4646745"/>
                  <a:pt x="1218299" y="4633377"/>
                  <a:pt x="1223954" y="4625977"/>
                </a:cubicBezTo>
                <a:cubicBezTo>
                  <a:pt x="1234784" y="4636719"/>
                  <a:pt x="1240204" y="4657249"/>
                  <a:pt x="1259053" y="4651042"/>
                </a:cubicBezTo>
                <a:cubicBezTo>
                  <a:pt x="1267536" y="4648177"/>
                  <a:pt x="1252927" y="4640061"/>
                  <a:pt x="1255755" y="4632899"/>
                </a:cubicBezTo>
                <a:cubicBezTo>
                  <a:pt x="1314425" y="4654861"/>
                  <a:pt x="1314425" y="4654861"/>
                  <a:pt x="1282851" y="4681120"/>
                </a:cubicBezTo>
                <a:cubicBezTo>
                  <a:pt x="1281673" y="4685895"/>
                  <a:pt x="1278375" y="4691624"/>
                  <a:pt x="1279788" y="4695443"/>
                </a:cubicBezTo>
                <a:cubicBezTo>
                  <a:pt x="1281673" y="4699979"/>
                  <a:pt x="1287093" y="4697114"/>
                  <a:pt x="1290391" y="4694488"/>
                </a:cubicBezTo>
                <a:cubicBezTo>
                  <a:pt x="1300523" y="4685656"/>
                  <a:pt x="1310419" y="4676585"/>
                  <a:pt x="1320551" y="4667752"/>
                </a:cubicBezTo>
                <a:cubicBezTo>
                  <a:pt x="1337987" y="4660352"/>
                  <a:pt x="1331625" y="4641732"/>
                  <a:pt x="1332568" y="4630990"/>
                </a:cubicBezTo>
                <a:cubicBezTo>
                  <a:pt x="1334217" y="4613086"/>
                  <a:pt x="1343171" y="4617860"/>
                  <a:pt x="1352125" y="4616905"/>
                </a:cubicBezTo>
                <a:cubicBezTo>
                  <a:pt x="1350475" y="4605208"/>
                  <a:pt x="1348355" y="4593750"/>
                  <a:pt x="1333510" y="4591601"/>
                </a:cubicBezTo>
                <a:cubicBezTo>
                  <a:pt x="1323143" y="4595660"/>
                  <a:pt x="1321729" y="4605208"/>
                  <a:pt x="1318902" y="4614041"/>
                </a:cubicBezTo>
                <a:cubicBezTo>
                  <a:pt x="1316074" y="4622873"/>
                  <a:pt x="1311126" y="4627886"/>
                  <a:pt x="1300287" y="4624067"/>
                </a:cubicBezTo>
                <a:cubicBezTo>
                  <a:pt x="1285443" y="4618338"/>
                  <a:pt x="1297224" y="4615712"/>
                  <a:pt x="1300523" y="4610460"/>
                </a:cubicBezTo>
                <a:cubicBezTo>
                  <a:pt x="1305942" y="4601627"/>
                  <a:pt x="1295575" y="4605208"/>
                  <a:pt x="1292748" y="4602821"/>
                </a:cubicBezTo>
                <a:cubicBezTo>
                  <a:pt x="1286621" y="4598047"/>
                  <a:pt x="1276254" y="4598524"/>
                  <a:pt x="1274133" y="4588259"/>
                </a:cubicBezTo>
                <a:cubicBezTo>
                  <a:pt x="1284501" y="4580620"/>
                  <a:pt x="1293690" y="4597092"/>
                  <a:pt x="1305471" y="4587543"/>
                </a:cubicBezTo>
                <a:cubicBezTo>
                  <a:pt x="1301937" y="4579904"/>
                  <a:pt x="1287328" y="4576323"/>
                  <a:pt x="1292041" y="4561762"/>
                </a:cubicBezTo>
                <a:cubicBezTo>
                  <a:pt x="1305707" y="4561046"/>
                  <a:pt x="1318195" y="4581814"/>
                  <a:pt x="1333510" y="4567014"/>
                </a:cubicBezTo>
                <a:cubicBezTo>
                  <a:pt x="1327855" y="4554839"/>
                  <a:pt x="1329269" y="4545290"/>
                  <a:pt x="1344113" y="4542426"/>
                </a:cubicBezTo>
                <a:cubicBezTo>
                  <a:pt x="1355895" y="4540039"/>
                  <a:pt x="1361078" y="4532161"/>
                  <a:pt x="1364141" y="4522135"/>
                </a:cubicBezTo>
                <a:lnTo>
                  <a:pt x="1361549" y="4522135"/>
                </a:lnTo>
                <a:lnTo>
                  <a:pt x="1358722" y="4521896"/>
                </a:lnTo>
                <a:cubicBezTo>
                  <a:pt x="1335395" y="4518554"/>
                  <a:pt x="1356130" y="4504947"/>
                  <a:pt x="1353067" y="4496831"/>
                </a:cubicBezTo>
                <a:cubicBezTo>
                  <a:pt x="1354952" y="4492295"/>
                  <a:pt x="1357073" y="4487998"/>
                  <a:pt x="1358958" y="4483701"/>
                </a:cubicBezTo>
                <a:cubicBezTo>
                  <a:pt x="1361549" y="4475107"/>
                  <a:pt x="1346234" y="4466752"/>
                  <a:pt x="1358722" y="4458159"/>
                </a:cubicBezTo>
                <a:cubicBezTo>
                  <a:pt x="1383227" y="4455055"/>
                  <a:pt x="1384641" y="4474630"/>
                  <a:pt x="1390295" y="4490147"/>
                </a:cubicBezTo>
                <a:cubicBezTo>
                  <a:pt x="1393123" y="4495398"/>
                  <a:pt x="1397600" y="4496592"/>
                  <a:pt x="1403019" y="4496353"/>
                </a:cubicBezTo>
                <a:cubicBezTo>
                  <a:pt x="1403255" y="4492056"/>
                  <a:pt x="1403490" y="4487759"/>
                  <a:pt x="1403726" y="4483463"/>
                </a:cubicBezTo>
                <a:cubicBezTo>
                  <a:pt x="1401370" y="4477972"/>
                  <a:pt x="1398071" y="4472482"/>
                  <a:pt x="1397129" y="4466752"/>
                </a:cubicBezTo>
                <a:cubicBezTo>
                  <a:pt x="1396422" y="4459830"/>
                  <a:pt x="1397129" y="4449326"/>
                  <a:pt x="1406082" y="4450281"/>
                </a:cubicBezTo>
                <a:cubicBezTo>
                  <a:pt x="1420926" y="4451952"/>
                  <a:pt x="1407496" y="4463410"/>
                  <a:pt x="1410559" y="4469856"/>
                </a:cubicBezTo>
                <a:cubicBezTo>
                  <a:pt x="1414329" y="4467946"/>
                  <a:pt x="1418335" y="4466275"/>
                  <a:pt x="1422105" y="4464604"/>
                </a:cubicBezTo>
                <a:cubicBezTo>
                  <a:pt x="1429880" y="4445745"/>
                  <a:pt x="1438598" y="4460546"/>
                  <a:pt x="1447081" y="4463888"/>
                </a:cubicBezTo>
                <a:cubicBezTo>
                  <a:pt x="1437656" y="4447655"/>
                  <a:pt x="1440954" y="4436913"/>
                  <a:pt x="1460276" y="4432855"/>
                </a:cubicBezTo>
                <a:cubicBezTo>
                  <a:pt x="1476769" y="4433809"/>
                  <a:pt x="1486430" y="4412564"/>
                  <a:pt x="1504573" y="4419964"/>
                </a:cubicBezTo>
                <a:cubicBezTo>
                  <a:pt x="1505280" y="4415190"/>
                  <a:pt x="1504573" y="4409699"/>
                  <a:pt x="1510699" y="4407312"/>
                </a:cubicBezTo>
                <a:cubicBezTo>
                  <a:pt x="1508343" y="4391079"/>
                  <a:pt x="1504573" y="4376279"/>
                  <a:pt x="1482424" y="4376040"/>
                </a:cubicBezTo>
                <a:cubicBezTo>
                  <a:pt x="1513998" y="4351691"/>
                  <a:pt x="1516589" y="4352407"/>
                  <a:pt x="1534497" y="4383918"/>
                </a:cubicBezTo>
                <a:cubicBezTo>
                  <a:pt x="1539209" y="4392034"/>
                  <a:pt x="1544864" y="4399434"/>
                  <a:pt x="1550048" y="4407312"/>
                </a:cubicBezTo>
                <a:cubicBezTo>
                  <a:pt x="1557117" y="4400628"/>
                  <a:pt x="1557352" y="4388214"/>
                  <a:pt x="1570547" y="4386066"/>
                </a:cubicBezTo>
                <a:cubicBezTo>
                  <a:pt x="1579501" y="4384634"/>
                  <a:pt x="1588690" y="4379382"/>
                  <a:pt x="1587041" y="4366969"/>
                </a:cubicBezTo>
                <a:cubicBezTo>
                  <a:pt x="1585391" y="4351930"/>
                  <a:pt x="1574082" y="4349781"/>
                  <a:pt x="1562065" y="4348826"/>
                </a:cubicBezTo>
                <a:cubicBezTo>
                  <a:pt x="1556174" y="4352884"/>
                  <a:pt x="1549812" y="4358375"/>
                  <a:pt x="1544864" y="4348110"/>
                </a:cubicBezTo>
                <a:cubicBezTo>
                  <a:pt x="1543451" y="4345007"/>
                  <a:pt x="1543215" y="4337845"/>
                  <a:pt x="1544864" y="4336890"/>
                </a:cubicBezTo>
                <a:cubicBezTo>
                  <a:pt x="1553347" y="4332116"/>
                  <a:pt x="1555467" y="4344052"/>
                  <a:pt x="1562300" y="4344768"/>
                </a:cubicBezTo>
                <a:cubicBezTo>
                  <a:pt x="1552404" y="4317077"/>
                  <a:pt x="1576202" y="4337368"/>
                  <a:pt x="1581621" y="4331400"/>
                </a:cubicBezTo>
                <a:cubicBezTo>
                  <a:pt x="1579972" y="4314451"/>
                  <a:pt x="1608718" y="4312541"/>
                  <a:pt x="1600471" y="4292489"/>
                </a:cubicBezTo>
                <a:cubicBezTo>
                  <a:pt x="1587512" y="4288670"/>
                  <a:pt x="1585627" y="4277450"/>
                  <a:pt x="1581857" y="4266708"/>
                </a:cubicBezTo>
                <a:cubicBezTo>
                  <a:pt x="1590575" y="4266708"/>
                  <a:pt x="1598351" y="4266708"/>
                  <a:pt x="1606126" y="4266708"/>
                </a:cubicBezTo>
                <a:cubicBezTo>
                  <a:pt x="1621206" y="4265275"/>
                  <a:pt x="1624269" y="4246417"/>
                  <a:pt x="1638642" y="4244029"/>
                </a:cubicBezTo>
                <a:cubicBezTo>
                  <a:pt x="1644062" y="4238062"/>
                  <a:pt x="1655136" y="4230661"/>
                  <a:pt x="1653958" y="4226126"/>
                </a:cubicBezTo>
                <a:cubicBezTo>
                  <a:pt x="1649245" y="4206073"/>
                  <a:pt x="1664796" y="4204641"/>
                  <a:pt x="1675399" y="4198434"/>
                </a:cubicBezTo>
                <a:cubicBezTo>
                  <a:pt x="1663854" y="4194615"/>
                  <a:pt x="1664796" y="4187454"/>
                  <a:pt x="1670216" y="4179098"/>
                </a:cubicBezTo>
                <a:cubicBezTo>
                  <a:pt x="1672101" y="4174801"/>
                  <a:pt x="1673986" y="4170743"/>
                  <a:pt x="1676106" y="4166685"/>
                </a:cubicBezTo>
                <a:cubicBezTo>
                  <a:pt x="1670923" y="4160240"/>
                  <a:pt x="1664325" y="4154511"/>
                  <a:pt x="1666210" y="4145917"/>
                </a:cubicBezTo>
                <a:cubicBezTo>
                  <a:pt x="1675635" y="4132549"/>
                  <a:pt x="1679641" y="4171698"/>
                  <a:pt x="1689537" y="4147110"/>
                </a:cubicBezTo>
                <a:cubicBezTo>
                  <a:pt x="1688830" y="4145201"/>
                  <a:pt x="1688594" y="4143291"/>
                  <a:pt x="1689066" y="4141381"/>
                </a:cubicBezTo>
                <a:cubicBezTo>
                  <a:pt x="1681526" y="4132787"/>
                  <a:pt x="1681761" y="4119180"/>
                  <a:pt x="1669038" y="4113929"/>
                </a:cubicBezTo>
                <a:cubicBezTo>
                  <a:pt x="1682704" y="4102948"/>
                  <a:pt x="1691186" y="4118226"/>
                  <a:pt x="1701789" y="4116077"/>
                </a:cubicBezTo>
                <a:cubicBezTo>
                  <a:pt x="1703203" y="4114884"/>
                  <a:pt x="1704617" y="4114406"/>
                  <a:pt x="1706502" y="4114884"/>
                </a:cubicBezTo>
                <a:cubicBezTo>
                  <a:pt x="1709094" y="4112496"/>
                  <a:pt x="1711450" y="4110348"/>
                  <a:pt x="1713806" y="4108199"/>
                </a:cubicBezTo>
                <a:cubicBezTo>
                  <a:pt x="1716398" y="4104380"/>
                  <a:pt x="1718990" y="4100561"/>
                  <a:pt x="1721346" y="4096741"/>
                </a:cubicBezTo>
                <a:cubicBezTo>
                  <a:pt x="1714984" y="4073347"/>
                  <a:pt x="1708387" y="4106767"/>
                  <a:pt x="1702025" y="4096741"/>
                </a:cubicBezTo>
                <a:cubicBezTo>
                  <a:pt x="1690479" y="4105096"/>
                  <a:pt x="1681526" y="4094115"/>
                  <a:pt x="1666446" y="4096980"/>
                </a:cubicBezTo>
                <a:cubicBezTo>
                  <a:pt x="1677049" y="4080270"/>
                  <a:pt x="1687181" y="4093160"/>
                  <a:pt x="1694485" y="4088863"/>
                </a:cubicBezTo>
                <a:cubicBezTo>
                  <a:pt x="1701789" y="4075734"/>
                  <a:pt x="1714749" y="4077644"/>
                  <a:pt x="1726765" y="4076450"/>
                </a:cubicBezTo>
                <a:cubicBezTo>
                  <a:pt x="1726530" y="4074779"/>
                  <a:pt x="1726294" y="4073108"/>
                  <a:pt x="1726058" y="4071198"/>
                </a:cubicBezTo>
                <a:cubicBezTo>
                  <a:pt x="1722053" y="4069050"/>
                  <a:pt x="1718283" y="4066663"/>
                  <a:pt x="1714277" y="4064276"/>
                </a:cubicBezTo>
                <a:cubicBezTo>
                  <a:pt x="1706030" y="4066424"/>
                  <a:pt x="1697548" y="4068572"/>
                  <a:pt x="1689301" y="4070960"/>
                </a:cubicBezTo>
                <a:cubicBezTo>
                  <a:pt x="1675399" y="4079315"/>
                  <a:pt x="1663383" y="4076928"/>
                  <a:pt x="1652780" y="4064992"/>
                </a:cubicBezTo>
                <a:cubicBezTo>
                  <a:pt x="1651130" y="4070960"/>
                  <a:pt x="1655371" y="4081941"/>
                  <a:pt x="1644297" y="4080986"/>
                </a:cubicBezTo>
                <a:cubicBezTo>
                  <a:pt x="1637935" y="4080508"/>
                  <a:pt x="1638642" y="4071198"/>
                  <a:pt x="1638878" y="4065230"/>
                </a:cubicBezTo>
                <a:cubicBezTo>
                  <a:pt x="1636286" y="4062605"/>
                  <a:pt x="1633694" y="4059979"/>
                  <a:pt x="1630867" y="4057353"/>
                </a:cubicBezTo>
                <a:cubicBezTo>
                  <a:pt x="1613195" y="4062127"/>
                  <a:pt x="1609661" y="4082895"/>
                  <a:pt x="1594109" y="4089818"/>
                </a:cubicBezTo>
                <a:cubicBezTo>
                  <a:pt x="1589397" y="4093160"/>
                  <a:pt x="1588219" y="4097457"/>
                  <a:pt x="1589161" y="4102709"/>
                </a:cubicBezTo>
                <a:cubicBezTo>
                  <a:pt x="1592931" y="4107722"/>
                  <a:pt x="1605419" y="4104141"/>
                  <a:pt x="1603063" y="4110587"/>
                </a:cubicBezTo>
                <a:cubicBezTo>
                  <a:pt x="1599764" y="4120135"/>
                  <a:pt x="1588219" y="4114167"/>
                  <a:pt x="1580443" y="4115600"/>
                </a:cubicBezTo>
                <a:cubicBezTo>
                  <a:pt x="1579972" y="4145439"/>
                  <a:pt x="1565599" y="4140904"/>
                  <a:pt x="1548163" y="4128490"/>
                </a:cubicBezTo>
                <a:cubicBezTo>
                  <a:pt x="1539681" y="4132549"/>
                  <a:pt x="1540387" y="4138278"/>
                  <a:pt x="1541801" y="4146633"/>
                </a:cubicBezTo>
                <a:cubicBezTo>
                  <a:pt x="1544629" y="4163582"/>
                  <a:pt x="1539209" y="4172414"/>
                  <a:pt x="1521066" y="4160717"/>
                </a:cubicBezTo>
                <a:cubicBezTo>
                  <a:pt x="1516118" y="4157375"/>
                  <a:pt x="1509285" y="4151407"/>
                  <a:pt x="1505986" y="4160956"/>
                </a:cubicBezTo>
                <a:cubicBezTo>
                  <a:pt x="1500567" y="4176711"/>
                  <a:pt x="1492556" y="4166924"/>
                  <a:pt x="1487372" y="4162866"/>
                </a:cubicBezTo>
                <a:cubicBezTo>
                  <a:pt x="1476298" y="4153794"/>
                  <a:pt x="1487843" y="4149020"/>
                  <a:pt x="1492556" y="4143291"/>
                </a:cubicBezTo>
                <a:cubicBezTo>
                  <a:pt x="1504337" y="4128968"/>
                  <a:pt x="1530962" y="4124671"/>
                  <a:pt x="1523187" y="4097457"/>
                </a:cubicBezTo>
                <a:cubicBezTo>
                  <a:pt x="1517061" y="4090534"/>
                  <a:pt x="1510935" y="4083612"/>
                  <a:pt x="1504808" y="4076928"/>
                </a:cubicBezTo>
                <a:cubicBezTo>
                  <a:pt x="1488786" y="4077882"/>
                  <a:pt x="1477476" y="4051862"/>
                  <a:pt x="1457212" y="4069289"/>
                </a:cubicBezTo>
                <a:cubicBezTo>
                  <a:pt x="1452264" y="4073347"/>
                  <a:pt x="1447081" y="4064276"/>
                  <a:pt x="1452264" y="4057591"/>
                </a:cubicBezTo>
                <a:cubicBezTo>
                  <a:pt x="1457212" y="4050669"/>
                  <a:pt x="1463339" y="4044939"/>
                  <a:pt x="1472999" y="4045656"/>
                </a:cubicBezTo>
                <a:cubicBezTo>
                  <a:pt x="1467344" y="4035868"/>
                  <a:pt x="1465695" y="4025365"/>
                  <a:pt x="1465931" y="4014145"/>
                </a:cubicBezTo>
                <a:cubicBezTo>
                  <a:pt x="1458626" y="4006029"/>
                  <a:pt x="1469700" y="3997673"/>
                  <a:pt x="1465695" y="3989318"/>
                </a:cubicBezTo>
                <a:cubicBezTo>
                  <a:pt x="1461925" y="3989557"/>
                  <a:pt x="1458391" y="3989557"/>
                  <a:pt x="1454621" y="3989557"/>
                </a:cubicBezTo>
                <a:cubicBezTo>
                  <a:pt x="1458626" y="4003403"/>
                  <a:pt x="1441190" y="4007700"/>
                  <a:pt x="1441190" y="4019874"/>
                </a:cubicBezTo>
                <a:cubicBezTo>
                  <a:pt x="1429880" y="4005551"/>
                  <a:pt x="1423754" y="3991944"/>
                  <a:pt x="1445903" y="3981441"/>
                </a:cubicBezTo>
                <a:cubicBezTo>
                  <a:pt x="1446374" y="3975473"/>
                  <a:pt x="1446845" y="3969505"/>
                  <a:pt x="1447316" y="3963298"/>
                </a:cubicBezTo>
                <a:cubicBezTo>
                  <a:pt x="1440719" y="3958524"/>
                  <a:pt x="1440719" y="3951362"/>
                  <a:pt x="1440483" y="3944201"/>
                </a:cubicBezTo>
                <a:cubicBezTo>
                  <a:pt x="1439069" y="3944440"/>
                  <a:pt x="1437656" y="3944678"/>
                  <a:pt x="1436242" y="3944678"/>
                </a:cubicBezTo>
                <a:cubicBezTo>
                  <a:pt x="1435535" y="3946588"/>
                  <a:pt x="1434828" y="3948498"/>
                  <a:pt x="1433886" y="3950169"/>
                </a:cubicBezTo>
                <a:cubicBezTo>
                  <a:pt x="1430116" y="3987647"/>
                  <a:pt x="1412444" y="3948498"/>
                  <a:pt x="1403255" y="3955898"/>
                </a:cubicBezTo>
                <a:cubicBezTo>
                  <a:pt x="1410323" y="3975950"/>
                  <a:pt x="1380164" y="3975473"/>
                  <a:pt x="1382991" y="3993138"/>
                </a:cubicBezTo>
                <a:cubicBezTo>
                  <a:pt x="1377101" y="3987886"/>
                  <a:pt x="1357779" y="3990512"/>
                  <a:pt x="1367440" y="3977383"/>
                </a:cubicBezTo>
                <a:cubicBezTo>
                  <a:pt x="1372388" y="3970460"/>
                  <a:pt x="1371681" y="3962343"/>
                  <a:pt x="1377336" y="3957092"/>
                </a:cubicBezTo>
                <a:cubicBezTo>
                  <a:pt x="1370739" y="3947782"/>
                  <a:pt x="1384876" y="3949930"/>
                  <a:pt x="1384405" y="3943962"/>
                </a:cubicBezTo>
                <a:cubicBezTo>
                  <a:pt x="1383698" y="3942291"/>
                  <a:pt x="1383462" y="3940620"/>
                  <a:pt x="1383462" y="3938949"/>
                </a:cubicBezTo>
                <a:cubicBezTo>
                  <a:pt x="1377807" y="3935846"/>
                  <a:pt x="1375687" y="3920807"/>
                  <a:pt x="1365319" y="3933220"/>
                </a:cubicBezTo>
                <a:cubicBezTo>
                  <a:pt x="1351653" y="3942291"/>
                  <a:pt x="1368618" y="3961866"/>
                  <a:pt x="1352596" y="3969982"/>
                </a:cubicBezTo>
                <a:cubicBezTo>
                  <a:pt x="1345998" y="3990273"/>
                  <a:pt x="1327620" y="3990273"/>
                  <a:pt x="1301466" y="3969744"/>
                </a:cubicBezTo>
                <a:cubicBezTo>
                  <a:pt x="1299581" y="3969744"/>
                  <a:pt x="1297696" y="3969744"/>
                  <a:pt x="1295811" y="3969744"/>
                </a:cubicBezTo>
                <a:cubicBezTo>
                  <a:pt x="1294633" y="3983112"/>
                  <a:pt x="1298874" y="3993854"/>
                  <a:pt x="1309948" y="4002209"/>
                </a:cubicBezTo>
                <a:cubicBezTo>
                  <a:pt x="1315367" y="4006267"/>
                  <a:pt x="1324321" y="4012713"/>
                  <a:pt x="1313718" y="4018203"/>
                </a:cubicBezTo>
                <a:cubicBezTo>
                  <a:pt x="1308534" y="4020829"/>
                  <a:pt x="1295339" y="4035391"/>
                  <a:pt x="1291098" y="4015100"/>
                </a:cubicBezTo>
                <a:cubicBezTo>
                  <a:pt x="1288742" y="4002448"/>
                  <a:pt x="1275547" y="4007938"/>
                  <a:pt x="1269892" y="4001254"/>
                </a:cubicBezTo>
                <a:cubicBezTo>
                  <a:pt x="1270128" y="4012235"/>
                  <a:pt x="1264473" y="4011042"/>
                  <a:pt x="1257640" y="4007461"/>
                </a:cubicBezTo>
                <a:cubicBezTo>
                  <a:pt x="1254812" y="4022261"/>
                  <a:pt x="1284265" y="4023932"/>
                  <a:pt x="1271777" y="4043985"/>
                </a:cubicBezTo>
                <a:cubicBezTo>
                  <a:pt x="1256462" y="4035629"/>
                  <a:pt x="1251985" y="4020113"/>
                  <a:pt x="1243738" y="4007700"/>
                </a:cubicBezTo>
                <a:cubicBezTo>
                  <a:pt x="1241853" y="4005790"/>
                  <a:pt x="1239968" y="4003880"/>
                  <a:pt x="1237847" y="4001970"/>
                </a:cubicBezTo>
                <a:cubicBezTo>
                  <a:pt x="1224190" y="3998628"/>
                  <a:pt x="1209110" y="3996241"/>
                  <a:pt x="1219477" y="3975712"/>
                </a:cubicBezTo>
                <a:cubicBezTo>
                  <a:pt x="1210759" y="3964731"/>
                  <a:pt x="1202277" y="3972369"/>
                  <a:pt x="1193794" y="3976189"/>
                </a:cubicBezTo>
                <a:cubicBezTo>
                  <a:pt x="1187668" y="3980486"/>
                  <a:pt x="1181306" y="3984544"/>
                  <a:pt x="1175180" y="3988841"/>
                </a:cubicBezTo>
                <a:cubicBezTo>
                  <a:pt x="1176122" y="3995525"/>
                  <a:pt x="1194030" y="3996719"/>
                  <a:pt x="1181306" y="4007938"/>
                </a:cubicBezTo>
                <a:cubicBezTo>
                  <a:pt x="1181306" y="4009848"/>
                  <a:pt x="1181071" y="4011758"/>
                  <a:pt x="1181071" y="4013429"/>
                </a:cubicBezTo>
                <a:cubicBezTo>
                  <a:pt x="1194972" y="4012474"/>
                  <a:pt x="1191673" y="4028229"/>
                  <a:pt x="1199920" y="4032765"/>
                </a:cubicBezTo>
                <a:cubicBezTo>
                  <a:pt x="1216650" y="4021545"/>
                  <a:pt x="1216178" y="4036584"/>
                  <a:pt x="1219477" y="4045656"/>
                </a:cubicBezTo>
                <a:cubicBezTo>
                  <a:pt x="1223954" y="4047804"/>
                  <a:pt x="1223718" y="4049953"/>
                  <a:pt x="1219477" y="4052101"/>
                </a:cubicBezTo>
                <a:cubicBezTo>
                  <a:pt x="1206753" y="4058546"/>
                  <a:pt x="1229845" y="4070482"/>
                  <a:pt x="1215471" y="4077644"/>
                </a:cubicBezTo>
                <a:cubicBezTo>
                  <a:pt x="1199685" y="4085521"/>
                  <a:pt x="1197564" y="4067140"/>
                  <a:pt x="1187432" y="4064753"/>
                </a:cubicBezTo>
                <a:cubicBezTo>
                  <a:pt x="1185076" y="4071437"/>
                  <a:pt x="1183662" y="4078360"/>
                  <a:pt x="1180364" y="4084328"/>
                </a:cubicBezTo>
                <a:cubicBezTo>
                  <a:pt x="1176358" y="4091251"/>
                  <a:pt x="1179892" y="4102709"/>
                  <a:pt x="1170703" y="4105574"/>
                </a:cubicBezTo>
                <a:cubicBezTo>
                  <a:pt x="1157508" y="4109393"/>
                  <a:pt x="1165284" y="4088147"/>
                  <a:pt x="1152089" y="4089580"/>
                </a:cubicBezTo>
                <a:cubicBezTo>
                  <a:pt x="1144313" y="4098651"/>
                  <a:pt x="1155152" y="4113929"/>
                  <a:pt x="1142899" y="4122284"/>
                </a:cubicBezTo>
                <a:cubicBezTo>
                  <a:pt x="1142899" y="4124193"/>
                  <a:pt x="1142899" y="4126103"/>
                  <a:pt x="1142899" y="4128013"/>
                </a:cubicBezTo>
                <a:cubicBezTo>
                  <a:pt x="1153502" y="4133742"/>
                  <a:pt x="1145020" y="4144484"/>
                  <a:pt x="1150439" y="4153078"/>
                </a:cubicBezTo>
                <a:cubicBezTo>
                  <a:pt x="1163870" y="4174563"/>
                  <a:pt x="1151382" y="4182440"/>
                  <a:pt x="1130647" y="4177905"/>
                </a:cubicBezTo>
                <a:cubicBezTo>
                  <a:pt x="1113211" y="4174085"/>
                  <a:pt x="1096481" y="4177905"/>
                  <a:pt x="1079516" y="4179098"/>
                </a:cubicBezTo>
                <a:cubicBezTo>
                  <a:pt x="1078103" y="4186737"/>
                  <a:pt x="1083286" y="4195809"/>
                  <a:pt x="1073626" y="4201299"/>
                </a:cubicBezTo>
                <a:cubicBezTo>
                  <a:pt x="1062080" y="4197718"/>
                  <a:pt x="1070091" y="4183157"/>
                  <a:pt x="1060431" y="4178860"/>
                </a:cubicBezTo>
                <a:cubicBezTo>
                  <a:pt x="1058310" y="4178860"/>
                  <a:pt x="1056425" y="4179098"/>
                  <a:pt x="1054305" y="4179098"/>
                </a:cubicBezTo>
                <a:cubicBezTo>
                  <a:pt x="1057603" y="4203686"/>
                  <a:pt x="1028150" y="4195331"/>
                  <a:pt x="1022260" y="4210848"/>
                </a:cubicBezTo>
                <a:cubicBezTo>
                  <a:pt x="1019903" y="4231139"/>
                  <a:pt x="1003881" y="4247849"/>
                  <a:pt x="1006944" y="4270527"/>
                </a:cubicBezTo>
                <a:cubicBezTo>
                  <a:pt x="1007887" y="4277211"/>
                  <a:pt x="999876" y="4279121"/>
                  <a:pt x="996105" y="4269333"/>
                </a:cubicBezTo>
                <a:cubicBezTo>
                  <a:pt x="991393" y="4257636"/>
                  <a:pt x="984324" y="4266708"/>
                  <a:pt x="978198" y="4268140"/>
                </a:cubicBezTo>
                <a:cubicBezTo>
                  <a:pt x="973721" y="4272437"/>
                  <a:pt x="969480" y="4276495"/>
                  <a:pt x="965239" y="4280792"/>
                </a:cubicBezTo>
                <a:cubicBezTo>
                  <a:pt x="965239" y="4282940"/>
                  <a:pt x="965239" y="4284850"/>
                  <a:pt x="965003" y="4286998"/>
                </a:cubicBezTo>
                <a:cubicBezTo>
                  <a:pt x="962882" y="4292489"/>
                  <a:pt x="959584" y="4297741"/>
                  <a:pt x="952986" y="4297741"/>
                </a:cubicBezTo>
                <a:cubicBezTo>
                  <a:pt x="946389" y="4297502"/>
                  <a:pt x="946624" y="4291773"/>
                  <a:pt x="946153" y="4286998"/>
                </a:cubicBezTo>
                <a:cubicBezTo>
                  <a:pt x="943561" y="4281985"/>
                  <a:pt x="939085" y="4281031"/>
                  <a:pt x="934136" y="4280553"/>
                </a:cubicBezTo>
                <a:cubicBezTo>
                  <a:pt x="935786" y="4289624"/>
                  <a:pt x="936964" y="4304425"/>
                  <a:pt x="924004" y="4296308"/>
                </a:cubicBezTo>
                <a:cubicBezTo>
                  <a:pt x="905862" y="4285089"/>
                  <a:pt x="905390" y="4305141"/>
                  <a:pt x="895494" y="4306812"/>
                </a:cubicBezTo>
                <a:cubicBezTo>
                  <a:pt x="887247" y="4314451"/>
                  <a:pt x="878293" y="4321612"/>
                  <a:pt x="870754" y="4329729"/>
                </a:cubicBezTo>
                <a:cubicBezTo>
                  <a:pt x="857087" y="4344052"/>
                  <a:pt x="852375" y="4329968"/>
                  <a:pt x="838709" y="4319703"/>
                </a:cubicBezTo>
                <a:cubicBezTo>
                  <a:pt x="879236" y="4325909"/>
                  <a:pt x="869576" y="4306335"/>
                  <a:pt x="863213" y="4288431"/>
                </a:cubicBezTo>
                <a:cubicBezTo>
                  <a:pt x="858972" y="4292250"/>
                  <a:pt x="854967" y="4296070"/>
                  <a:pt x="850725" y="4299889"/>
                </a:cubicBezTo>
                <a:cubicBezTo>
                  <a:pt x="838237" y="4305618"/>
                  <a:pt x="825514" y="4293205"/>
                  <a:pt x="813026" y="4300128"/>
                </a:cubicBezTo>
                <a:cubicBezTo>
                  <a:pt x="807842" y="4345723"/>
                  <a:pt x="766608" y="4347633"/>
                  <a:pt x="736683" y="4363149"/>
                </a:cubicBezTo>
                <a:cubicBezTo>
                  <a:pt x="731735" y="4376517"/>
                  <a:pt x="721840" y="4384634"/>
                  <a:pt x="709116" y="4390840"/>
                </a:cubicBezTo>
                <a:cubicBezTo>
                  <a:pt x="699927" y="4382963"/>
                  <a:pt x="712415" y="4371266"/>
                  <a:pt x="704639" y="4363388"/>
                </a:cubicBezTo>
                <a:lnTo>
                  <a:pt x="704403" y="4363388"/>
                </a:lnTo>
                <a:cubicBezTo>
                  <a:pt x="686025" y="4358852"/>
                  <a:pt x="662462" y="4363388"/>
                  <a:pt x="657514" y="4335458"/>
                </a:cubicBezTo>
                <a:cubicBezTo>
                  <a:pt x="656807" y="4331639"/>
                  <a:pt x="650445" y="4333548"/>
                  <a:pt x="648090" y="4337606"/>
                </a:cubicBezTo>
                <a:cubicBezTo>
                  <a:pt x="661756" y="4357181"/>
                  <a:pt x="635601" y="4373175"/>
                  <a:pt x="643377" y="4392034"/>
                </a:cubicBezTo>
                <a:cubicBezTo>
                  <a:pt x="643377" y="4392273"/>
                  <a:pt x="641728" y="4393466"/>
                  <a:pt x="640786" y="4393705"/>
                </a:cubicBezTo>
                <a:cubicBezTo>
                  <a:pt x="627590" y="4394182"/>
                  <a:pt x="609683" y="4382008"/>
                  <a:pt x="605677" y="4408505"/>
                </a:cubicBezTo>
                <a:cubicBezTo>
                  <a:pt x="604970" y="4413518"/>
                  <a:pt x="594839" y="4409222"/>
                  <a:pt x="590362" y="4404447"/>
                </a:cubicBezTo>
                <a:cubicBezTo>
                  <a:pt x="584942" y="4399195"/>
                  <a:pt x="579287" y="4394899"/>
                  <a:pt x="571277" y="4394899"/>
                </a:cubicBezTo>
                <a:cubicBezTo>
                  <a:pt x="565386" y="4405402"/>
                  <a:pt x="559260" y="4415906"/>
                  <a:pt x="553134" y="4426409"/>
                </a:cubicBezTo>
                <a:cubicBezTo>
                  <a:pt x="538525" y="4418293"/>
                  <a:pt x="530042" y="4430229"/>
                  <a:pt x="525330" y="4438584"/>
                </a:cubicBezTo>
                <a:cubicBezTo>
                  <a:pt x="511899" y="4462694"/>
                  <a:pt x="488338" y="4476779"/>
                  <a:pt x="471609" y="4497308"/>
                </a:cubicBezTo>
                <a:cubicBezTo>
                  <a:pt x="459355" y="4510199"/>
                  <a:pt x="440269" y="4516644"/>
                  <a:pt x="439798" y="4540039"/>
                </a:cubicBezTo>
                <a:cubicBezTo>
                  <a:pt x="439563" y="4550542"/>
                  <a:pt x="429667" y="4546245"/>
                  <a:pt x="423540" y="4540516"/>
                </a:cubicBezTo>
                <a:cubicBezTo>
                  <a:pt x="418122" y="4535264"/>
                  <a:pt x="437914" y="4519031"/>
                  <a:pt x="416000" y="4522373"/>
                </a:cubicBezTo>
                <a:cubicBezTo>
                  <a:pt x="401863" y="4524761"/>
                  <a:pt x="401157" y="4538129"/>
                  <a:pt x="400685" y="4549826"/>
                </a:cubicBezTo>
                <a:cubicBezTo>
                  <a:pt x="400449" y="4552929"/>
                  <a:pt x="401392" y="4556033"/>
                  <a:pt x="401628" y="4559136"/>
                </a:cubicBezTo>
                <a:cubicBezTo>
                  <a:pt x="412702" y="4572265"/>
                  <a:pt x="397150" y="4576801"/>
                  <a:pt x="393616" y="4585395"/>
                </a:cubicBezTo>
                <a:cubicBezTo>
                  <a:pt x="393145" y="4591840"/>
                  <a:pt x="392674" y="4598285"/>
                  <a:pt x="392202" y="4604731"/>
                </a:cubicBezTo>
                <a:cubicBezTo>
                  <a:pt x="366285" y="4587066"/>
                  <a:pt x="365813" y="4586111"/>
                  <a:pt x="380657" y="4571788"/>
                </a:cubicBezTo>
                <a:cubicBezTo>
                  <a:pt x="380657" y="4567730"/>
                  <a:pt x="380893" y="4563910"/>
                  <a:pt x="380893" y="4559852"/>
                </a:cubicBezTo>
                <a:cubicBezTo>
                  <a:pt x="380657" y="4558181"/>
                  <a:pt x="380422" y="4556510"/>
                  <a:pt x="380185" y="4554839"/>
                </a:cubicBezTo>
                <a:cubicBezTo>
                  <a:pt x="369818" y="4559136"/>
                  <a:pt x="359216" y="4575607"/>
                  <a:pt x="348848" y="4554362"/>
                </a:cubicBezTo>
                <a:cubicBezTo>
                  <a:pt x="341308" y="4549348"/>
                  <a:pt x="333062" y="4544335"/>
                  <a:pt x="331647" y="4532400"/>
                </a:cubicBezTo>
                <a:cubicBezTo>
                  <a:pt x="339895" y="4533354"/>
                  <a:pt x="347433" y="4534071"/>
                  <a:pt x="355209" y="4535025"/>
                </a:cubicBezTo>
                <a:cubicBezTo>
                  <a:pt x="363692" y="4520225"/>
                  <a:pt x="381128" y="4523090"/>
                  <a:pt x="393145" y="4515212"/>
                </a:cubicBezTo>
                <a:cubicBezTo>
                  <a:pt x="393381" y="4513063"/>
                  <a:pt x="393852" y="4510676"/>
                  <a:pt x="394087" y="4508528"/>
                </a:cubicBezTo>
                <a:cubicBezTo>
                  <a:pt x="412231" y="4512825"/>
                  <a:pt x="419064" y="4496353"/>
                  <a:pt x="430610" y="4488476"/>
                </a:cubicBezTo>
                <a:cubicBezTo>
                  <a:pt x="432258" y="4480359"/>
                  <a:pt x="433672" y="4473436"/>
                  <a:pt x="443805" y="4469617"/>
                </a:cubicBezTo>
                <a:cubicBezTo>
                  <a:pt x="461005" y="4463410"/>
                  <a:pt x="477498" y="4455055"/>
                  <a:pt x="482918" y="4434764"/>
                </a:cubicBezTo>
                <a:cubicBezTo>
                  <a:pt x="483624" y="4432855"/>
                  <a:pt x="485980" y="4429751"/>
                  <a:pt x="486452" y="4429990"/>
                </a:cubicBezTo>
                <a:cubicBezTo>
                  <a:pt x="523209" y="4445745"/>
                  <a:pt x="530042" y="4405163"/>
                  <a:pt x="552662" y="4394660"/>
                </a:cubicBezTo>
                <a:lnTo>
                  <a:pt x="553198" y="4267375"/>
                </a:lnTo>
                <a:lnTo>
                  <a:pt x="547531" y="4268702"/>
                </a:lnTo>
                <a:cubicBezTo>
                  <a:pt x="529406" y="4268888"/>
                  <a:pt x="530509" y="4294909"/>
                  <a:pt x="507993" y="4296842"/>
                </a:cubicBezTo>
                <a:cubicBezTo>
                  <a:pt x="510900" y="4276305"/>
                  <a:pt x="522454" y="4261569"/>
                  <a:pt x="524481" y="4243649"/>
                </a:cubicBezTo>
                <a:cubicBezTo>
                  <a:pt x="525511" y="4234509"/>
                  <a:pt x="535574" y="4227810"/>
                  <a:pt x="546061" y="4229261"/>
                </a:cubicBezTo>
                <a:lnTo>
                  <a:pt x="553337" y="4234593"/>
                </a:lnTo>
                <a:lnTo>
                  <a:pt x="553840" y="4115122"/>
                </a:lnTo>
                <a:cubicBezTo>
                  <a:pt x="544181" y="4109870"/>
                  <a:pt x="551484" y="4090773"/>
                  <a:pt x="534284" y="4091489"/>
                </a:cubicBezTo>
                <a:cubicBezTo>
                  <a:pt x="531927" y="4104619"/>
                  <a:pt x="537582" y="4120374"/>
                  <a:pt x="520853" y="4128252"/>
                </a:cubicBezTo>
                <a:cubicBezTo>
                  <a:pt x="511899" y="4139233"/>
                  <a:pt x="503181" y="4153317"/>
                  <a:pt x="494227" y="4128013"/>
                </a:cubicBezTo>
                <a:cubicBezTo>
                  <a:pt x="492342" y="4126342"/>
                  <a:pt x="490457" y="4124432"/>
                  <a:pt x="488572" y="4122522"/>
                </a:cubicBezTo>
                <a:cubicBezTo>
                  <a:pt x="488572" y="4112258"/>
                  <a:pt x="493050" y="4103903"/>
                  <a:pt x="500825" y="4097218"/>
                </a:cubicBezTo>
                <a:cubicBezTo>
                  <a:pt x="505066" y="4090534"/>
                  <a:pt x="509072" y="4083850"/>
                  <a:pt x="513313" y="4077166"/>
                </a:cubicBezTo>
                <a:cubicBezTo>
                  <a:pt x="515669" y="4073108"/>
                  <a:pt x="518261" y="4069050"/>
                  <a:pt x="520617" y="4064992"/>
                </a:cubicBezTo>
                <a:cubicBezTo>
                  <a:pt x="538525" y="4065469"/>
                  <a:pt x="541117" y="4047327"/>
                  <a:pt x="551720" y="4038972"/>
                </a:cubicBezTo>
                <a:cubicBezTo>
                  <a:pt x="551720" y="4026558"/>
                  <a:pt x="551720" y="4014145"/>
                  <a:pt x="551720" y="4001732"/>
                </a:cubicBezTo>
                <a:cubicBezTo>
                  <a:pt x="546064" y="4004119"/>
                  <a:pt x="539702" y="4006506"/>
                  <a:pt x="537818" y="3997435"/>
                </a:cubicBezTo>
                <a:cubicBezTo>
                  <a:pt x="535461" y="3983828"/>
                  <a:pt x="546772" y="3990751"/>
                  <a:pt x="551956" y="3988125"/>
                </a:cubicBezTo>
                <a:cubicBezTo>
                  <a:pt x="552426" y="3969505"/>
                  <a:pt x="552662" y="3950646"/>
                  <a:pt x="553134" y="3932026"/>
                </a:cubicBezTo>
                <a:cubicBezTo>
                  <a:pt x="547244" y="3926058"/>
                  <a:pt x="547950" y="3911019"/>
                  <a:pt x="534284" y="3915316"/>
                </a:cubicBezTo>
                <a:cubicBezTo>
                  <a:pt x="519911" y="3919613"/>
                  <a:pt x="521560" y="3910303"/>
                  <a:pt x="520853" y="3901948"/>
                </a:cubicBezTo>
                <a:cubicBezTo>
                  <a:pt x="520146" y="3893593"/>
                  <a:pt x="522031" y="3886431"/>
                  <a:pt x="532163" y="3887148"/>
                </a:cubicBezTo>
                <a:cubicBezTo>
                  <a:pt x="542766" y="3887864"/>
                  <a:pt x="551013" y="3886431"/>
                  <a:pt x="552662" y="3873779"/>
                </a:cubicBezTo>
                <a:cubicBezTo>
                  <a:pt x="552899" y="3865663"/>
                  <a:pt x="553369" y="3857547"/>
                  <a:pt x="553605" y="3849192"/>
                </a:cubicBezTo>
                <a:cubicBezTo>
                  <a:pt x="553605" y="3840598"/>
                  <a:pt x="553369" y="3832004"/>
                  <a:pt x="553134" y="3823410"/>
                </a:cubicBezTo>
                <a:cubicBezTo>
                  <a:pt x="553369" y="3823410"/>
                  <a:pt x="553369" y="3823410"/>
                  <a:pt x="553369" y="3823410"/>
                </a:cubicBezTo>
                <a:cubicBezTo>
                  <a:pt x="552191" y="3798106"/>
                  <a:pt x="551013" y="3772802"/>
                  <a:pt x="550070" y="3747498"/>
                </a:cubicBezTo>
                <a:cubicBezTo>
                  <a:pt x="540175" y="3741769"/>
                  <a:pt x="530986" y="3735801"/>
                  <a:pt x="532870" y="3721955"/>
                </a:cubicBezTo>
                <a:cubicBezTo>
                  <a:pt x="518261" y="3717420"/>
                  <a:pt x="497762" y="3732459"/>
                  <a:pt x="488808" y="3708826"/>
                </a:cubicBezTo>
                <a:cubicBezTo>
                  <a:pt x="476791" y="3689967"/>
                  <a:pt x="473492" y="3707871"/>
                  <a:pt x="468781" y="3714316"/>
                </a:cubicBezTo>
                <a:cubicBezTo>
                  <a:pt x="448753" y="3740814"/>
                  <a:pt x="442391" y="3740814"/>
                  <a:pt x="423540" y="3711929"/>
                </a:cubicBezTo>
                <a:cubicBezTo>
                  <a:pt x="422127" y="3709542"/>
                  <a:pt x="419064" y="3705961"/>
                  <a:pt x="418828" y="3707394"/>
                </a:cubicBezTo>
                <a:cubicBezTo>
                  <a:pt x="416472" y="3722194"/>
                  <a:pt x="392438" y="3713600"/>
                  <a:pt x="393616" y="3731743"/>
                </a:cubicBezTo>
                <a:cubicBezTo>
                  <a:pt x="394087" y="3741053"/>
                  <a:pt x="393145" y="3750601"/>
                  <a:pt x="392674" y="3759911"/>
                </a:cubicBezTo>
                <a:cubicBezTo>
                  <a:pt x="380422" y="3759195"/>
                  <a:pt x="362278" y="3766834"/>
                  <a:pt x="369111" y="3740814"/>
                </a:cubicBezTo>
                <a:cubicBezTo>
                  <a:pt x="369818" y="3737472"/>
                  <a:pt x="357567" y="3729833"/>
                  <a:pt x="350497" y="3725536"/>
                </a:cubicBezTo>
                <a:cubicBezTo>
                  <a:pt x="336831" y="3716942"/>
                  <a:pt x="338245" y="3706200"/>
                  <a:pt x="342486" y="3692832"/>
                </a:cubicBezTo>
                <a:cubicBezTo>
                  <a:pt x="347670" y="3676599"/>
                  <a:pt x="355917" y="3682328"/>
                  <a:pt x="366756" y="3685670"/>
                </a:cubicBezTo>
                <a:cubicBezTo>
                  <a:pt x="384192" y="3690922"/>
                  <a:pt x="393145" y="3679702"/>
                  <a:pt x="399742" y="3665618"/>
                </a:cubicBezTo>
                <a:cubicBezTo>
                  <a:pt x="398093" y="3662992"/>
                  <a:pt x="396444" y="3660366"/>
                  <a:pt x="394559" y="3657502"/>
                </a:cubicBezTo>
                <a:cubicBezTo>
                  <a:pt x="402334" y="3657740"/>
                  <a:pt x="410110" y="3652250"/>
                  <a:pt x="417886" y="3657502"/>
                </a:cubicBezTo>
                <a:cubicBezTo>
                  <a:pt x="419535" y="3653682"/>
                  <a:pt x="421420" y="3646759"/>
                  <a:pt x="422363" y="3646759"/>
                </a:cubicBezTo>
                <a:cubicBezTo>
                  <a:pt x="443805" y="3649385"/>
                  <a:pt x="449459" y="3629094"/>
                  <a:pt x="462654" y="3619784"/>
                </a:cubicBezTo>
                <a:cubicBezTo>
                  <a:pt x="459355" y="3609281"/>
                  <a:pt x="443097" y="3608565"/>
                  <a:pt x="444511" y="3594719"/>
                </a:cubicBezTo>
                <a:cubicBezTo>
                  <a:pt x="447104" y="3587080"/>
                  <a:pt x="449695" y="3579680"/>
                  <a:pt x="452758" y="3570131"/>
                </a:cubicBezTo>
                <a:cubicBezTo>
                  <a:pt x="437207" y="3571325"/>
                  <a:pt x="421184" y="3578486"/>
                  <a:pt x="406811" y="3559628"/>
                </a:cubicBezTo>
                <a:cubicBezTo>
                  <a:pt x="422363" y="3561299"/>
                  <a:pt x="430610" y="3540530"/>
                  <a:pt x="448517" y="3557002"/>
                </a:cubicBezTo>
                <a:cubicBezTo>
                  <a:pt x="454171" y="3562254"/>
                  <a:pt x="455351" y="3545543"/>
                  <a:pt x="457942" y="3538382"/>
                </a:cubicBezTo>
                <a:cubicBezTo>
                  <a:pt x="464775" y="3520478"/>
                  <a:pt x="472787" y="3507587"/>
                  <a:pt x="488338" y="3532175"/>
                </a:cubicBezTo>
                <a:cubicBezTo>
                  <a:pt x="488572" y="3535995"/>
                  <a:pt x="488808" y="3539814"/>
                  <a:pt x="489043" y="3543634"/>
                </a:cubicBezTo>
                <a:cubicBezTo>
                  <a:pt x="493520" y="3544827"/>
                  <a:pt x="497997" y="3551034"/>
                  <a:pt x="502474" y="3543395"/>
                </a:cubicBezTo>
                <a:cubicBezTo>
                  <a:pt x="504594" y="3537905"/>
                  <a:pt x="506715" y="3532175"/>
                  <a:pt x="508836" y="3526685"/>
                </a:cubicBezTo>
                <a:cubicBezTo>
                  <a:pt x="520853" y="3508781"/>
                  <a:pt x="540410" y="3508542"/>
                  <a:pt x="558553" y="3504723"/>
                </a:cubicBezTo>
                <a:cubicBezTo>
                  <a:pt x="560674" y="3498994"/>
                  <a:pt x="562558" y="3493026"/>
                  <a:pt x="564679" y="3487297"/>
                </a:cubicBezTo>
                <a:cubicBezTo>
                  <a:pt x="569156" y="3485148"/>
                  <a:pt x="573633" y="3483000"/>
                  <a:pt x="578110" y="3480612"/>
                </a:cubicBezTo>
                <a:cubicBezTo>
                  <a:pt x="586592" y="3467006"/>
                  <a:pt x="600729" y="3455547"/>
                  <a:pt x="596252" y="3436450"/>
                </a:cubicBezTo>
                <a:cubicBezTo>
                  <a:pt x="592246" y="3433824"/>
                  <a:pt x="584472" y="3428333"/>
                  <a:pt x="585649" y="3428095"/>
                </a:cubicBezTo>
                <a:cubicBezTo>
                  <a:pt x="601908" y="3426901"/>
                  <a:pt x="590126" y="3393003"/>
                  <a:pt x="614867" y="3403507"/>
                </a:cubicBezTo>
                <a:cubicBezTo>
                  <a:pt x="624763" y="3385603"/>
                  <a:pt x="643142" y="3376293"/>
                  <a:pt x="656572" y="3361731"/>
                </a:cubicBezTo>
                <a:cubicBezTo>
                  <a:pt x="661756" y="3356241"/>
                  <a:pt x="695215" y="3352899"/>
                  <a:pt x="662226" y="3335473"/>
                </a:cubicBezTo>
                <a:cubicBezTo>
                  <a:pt x="654923" y="3331653"/>
                  <a:pt x="659164" y="3316614"/>
                  <a:pt x="669767" y="3312794"/>
                </a:cubicBezTo>
                <a:cubicBezTo>
                  <a:pt x="705345" y="3300142"/>
                  <a:pt x="688852" y="3287968"/>
                  <a:pt x="668824" y="3275793"/>
                </a:cubicBezTo>
                <a:cubicBezTo>
                  <a:pt x="677542" y="3261470"/>
                  <a:pt x="694742" y="3261948"/>
                  <a:pt x="704639" y="3251922"/>
                </a:cubicBezTo>
                <a:cubicBezTo>
                  <a:pt x="704639" y="3247625"/>
                  <a:pt x="704639" y="3243566"/>
                  <a:pt x="704639" y="3239508"/>
                </a:cubicBezTo>
                <a:cubicBezTo>
                  <a:pt x="698041" y="3237121"/>
                  <a:pt x="700633" y="3224708"/>
                  <a:pt x="686968" y="3228050"/>
                </a:cubicBezTo>
                <a:cubicBezTo>
                  <a:pt x="657043" y="3234973"/>
                  <a:pt x="645026" y="3224708"/>
                  <a:pt x="641492" y="3194152"/>
                </a:cubicBezTo>
                <a:cubicBezTo>
                  <a:pt x="635366" y="3190094"/>
                  <a:pt x="629240" y="3186036"/>
                  <a:pt x="623350" y="3181978"/>
                </a:cubicBezTo>
                <a:cubicBezTo>
                  <a:pt x="617695" y="3193197"/>
                  <a:pt x="607562" y="3191287"/>
                  <a:pt x="597901" y="3188662"/>
                </a:cubicBezTo>
                <a:cubicBezTo>
                  <a:pt x="585649" y="3185320"/>
                  <a:pt x="573869" y="3183887"/>
                  <a:pt x="562323" y="3190571"/>
                </a:cubicBezTo>
                <a:cubicBezTo>
                  <a:pt x="561380" y="3191049"/>
                  <a:pt x="560202" y="3191287"/>
                  <a:pt x="559260" y="3191526"/>
                </a:cubicBezTo>
                <a:cubicBezTo>
                  <a:pt x="560674" y="3198688"/>
                  <a:pt x="562087" y="3205849"/>
                  <a:pt x="563736" y="3213011"/>
                </a:cubicBezTo>
                <a:cubicBezTo>
                  <a:pt x="548421" y="3211817"/>
                  <a:pt x="552899" y="3200359"/>
                  <a:pt x="551956" y="3191765"/>
                </a:cubicBezTo>
                <a:cubicBezTo>
                  <a:pt x="549835" y="3191049"/>
                  <a:pt x="547950" y="3189855"/>
                  <a:pt x="546301" y="3188184"/>
                </a:cubicBezTo>
                <a:cubicBezTo>
                  <a:pt x="546064" y="3186274"/>
                  <a:pt x="545829" y="3184365"/>
                  <a:pt x="545594" y="3182455"/>
                </a:cubicBezTo>
                <a:cubicBezTo>
                  <a:pt x="538760" y="3181500"/>
                  <a:pt x="531692" y="3181739"/>
                  <a:pt x="526508" y="3176010"/>
                </a:cubicBezTo>
                <a:lnTo>
                  <a:pt x="526037" y="3176010"/>
                </a:lnTo>
                <a:cubicBezTo>
                  <a:pt x="520853" y="3192720"/>
                  <a:pt x="509307" y="3198449"/>
                  <a:pt x="492342" y="3194152"/>
                </a:cubicBezTo>
                <a:cubicBezTo>
                  <a:pt x="489043" y="3194152"/>
                  <a:pt x="486452" y="3195346"/>
                  <a:pt x="484095" y="3196778"/>
                </a:cubicBezTo>
                <a:cubicBezTo>
                  <a:pt x="477262" y="3207043"/>
                  <a:pt x="474671" y="3222082"/>
                  <a:pt x="457706" y="3220888"/>
                </a:cubicBezTo>
                <a:cubicBezTo>
                  <a:pt x="447104" y="3228289"/>
                  <a:pt x="436971" y="3236644"/>
                  <a:pt x="423069" y="3234734"/>
                </a:cubicBezTo>
                <a:cubicBezTo>
                  <a:pt x="422835" y="3235211"/>
                  <a:pt x="422835" y="3235928"/>
                  <a:pt x="422835" y="3236405"/>
                </a:cubicBezTo>
                <a:cubicBezTo>
                  <a:pt x="421656" y="3238553"/>
                  <a:pt x="420478" y="3239986"/>
                  <a:pt x="418828" y="3241418"/>
                </a:cubicBezTo>
                <a:cubicBezTo>
                  <a:pt x="420478" y="3248102"/>
                  <a:pt x="423776" y="3257412"/>
                  <a:pt x="421420" y="3259322"/>
                </a:cubicBezTo>
                <a:cubicBezTo>
                  <a:pt x="413174" y="3266006"/>
                  <a:pt x="406811" y="3258367"/>
                  <a:pt x="399508" y="3254547"/>
                </a:cubicBezTo>
                <a:cubicBezTo>
                  <a:pt x="396679" y="3258128"/>
                  <a:pt x="393616" y="3261709"/>
                  <a:pt x="388904" y="3263141"/>
                </a:cubicBezTo>
                <a:cubicBezTo>
                  <a:pt x="383484" y="3272213"/>
                  <a:pt x="378065" y="3281045"/>
                  <a:pt x="371704" y="3292026"/>
                </a:cubicBezTo>
                <a:cubicBezTo>
                  <a:pt x="359216" y="3278419"/>
                  <a:pt x="350497" y="3253593"/>
                  <a:pt x="327877" y="3280329"/>
                </a:cubicBezTo>
                <a:cubicBezTo>
                  <a:pt x="323402" y="3285819"/>
                  <a:pt x="311621" y="3270780"/>
                  <a:pt x="305730" y="3262186"/>
                </a:cubicBezTo>
                <a:lnTo>
                  <a:pt x="305730" y="3261232"/>
                </a:lnTo>
                <a:cubicBezTo>
                  <a:pt x="305259" y="3232347"/>
                  <a:pt x="305023" y="3203462"/>
                  <a:pt x="304787" y="3174577"/>
                </a:cubicBezTo>
                <a:cubicBezTo>
                  <a:pt x="304551" y="3165267"/>
                  <a:pt x="306200" y="3157867"/>
                  <a:pt x="317039" y="3156196"/>
                </a:cubicBezTo>
                <a:cubicBezTo>
                  <a:pt x="317039" y="3156196"/>
                  <a:pt x="318454" y="3157390"/>
                  <a:pt x="318454" y="3157390"/>
                </a:cubicBezTo>
                <a:cubicBezTo>
                  <a:pt x="322458" y="3154286"/>
                  <a:pt x="330234" y="3150467"/>
                  <a:pt x="329998" y="3147841"/>
                </a:cubicBezTo>
                <a:cubicBezTo>
                  <a:pt x="325522" y="3107741"/>
                  <a:pt x="370055" y="3103682"/>
                  <a:pt x="382306" y="3076230"/>
                </a:cubicBezTo>
                <a:cubicBezTo>
                  <a:pt x="383013" y="3074320"/>
                  <a:pt x="387726" y="3074081"/>
                  <a:pt x="390789" y="3073127"/>
                </a:cubicBezTo>
                <a:cubicBezTo>
                  <a:pt x="391732" y="3067158"/>
                  <a:pt x="392909" y="3061192"/>
                  <a:pt x="394087" y="3055461"/>
                </a:cubicBezTo>
                <a:cubicBezTo>
                  <a:pt x="424484" y="3074081"/>
                  <a:pt x="439093" y="3040184"/>
                  <a:pt x="462184" y="3034931"/>
                </a:cubicBezTo>
                <a:cubicBezTo>
                  <a:pt x="462184" y="3034931"/>
                  <a:pt x="462418" y="3035408"/>
                  <a:pt x="462418" y="3035408"/>
                </a:cubicBezTo>
                <a:cubicBezTo>
                  <a:pt x="464775" y="3023711"/>
                  <a:pt x="460769" y="3006525"/>
                  <a:pt x="482445" y="3010106"/>
                </a:cubicBezTo>
                <a:cubicBezTo>
                  <a:pt x="486922" y="3006286"/>
                  <a:pt x="491400" y="3002227"/>
                  <a:pt x="495876" y="2998168"/>
                </a:cubicBezTo>
                <a:cubicBezTo>
                  <a:pt x="493756" y="2989575"/>
                  <a:pt x="491635" y="2980980"/>
                  <a:pt x="489279" y="2972386"/>
                </a:cubicBezTo>
                <a:cubicBezTo>
                  <a:pt x="478676" y="2956630"/>
                  <a:pt x="492578" y="2949228"/>
                  <a:pt x="500353" y="2939919"/>
                </a:cubicBezTo>
                <a:cubicBezTo>
                  <a:pt x="502710" y="2935861"/>
                  <a:pt x="504830" y="2931803"/>
                  <a:pt x="507186" y="2927746"/>
                </a:cubicBezTo>
                <a:cubicBezTo>
                  <a:pt x="510486" y="2912468"/>
                  <a:pt x="504594" y="2898384"/>
                  <a:pt x="500825" y="2883823"/>
                </a:cubicBezTo>
                <a:cubicBezTo>
                  <a:pt x="497997" y="2887880"/>
                  <a:pt x="495170" y="2891938"/>
                  <a:pt x="492342" y="2895997"/>
                </a:cubicBezTo>
                <a:cubicBezTo>
                  <a:pt x="498704" y="2845394"/>
                  <a:pt x="541588" y="2813883"/>
                  <a:pt x="558553" y="2768768"/>
                </a:cubicBezTo>
                <a:cubicBezTo>
                  <a:pt x="575988" y="2756358"/>
                  <a:pt x="593425" y="2743705"/>
                  <a:pt x="610861" y="2731290"/>
                </a:cubicBezTo>
                <a:cubicBezTo>
                  <a:pt x="616045" y="2718398"/>
                  <a:pt x="620051" y="2704554"/>
                  <a:pt x="633717" y="2697153"/>
                </a:cubicBezTo>
                <a:cubicBezTo>
                  <a:pt x="635601" y="2695481"/>
                  <a:pt x="637723" y="2694050"/>
                  <a:pt x="639843" y="2692379"/>
                </a:cubicBezTo>
                <a:cubicBezTo>
                  <a:pt x="673066" y="2641534"/>
                  <a:pt x="717599" y="2600715"/>
                  <a:pt x="761895" y="2559659"/>
                </a:cubicBezTo>
                <a:cubicBezTo>
                  <a:pt x="772263" y="2543425"/>
                  <a:pt x="782866" y="2526953"/>
                  <a:pt x="793469" y="2510481"/>
                </a:cubicBezTo>
                <a:cubicBezTo>
                  <a:pt x="792526" y="2501886"/>
                  <a:pt x="797239" y="2495200"/>
                  <a:pt x="801480" y="2488516"/>
                </a:cubicBezTo>
                <a:cubicBezTo>
                  <a:pt x="837295" y="2477303"/>
                  <a:pt x="864863" y="2452946"/>
                  <a:pt x="894787" y="2432422"/>
                </a:cubicBezTo>
                <a:cubicBezTo>
                  <a:pt x="887247" y="2411892"/>
                  <a:pt x="901149" y="2413083"/>
                  <a:pt x="914108" y="2413322"/>
                </a:cubicBezTo>
                <a:cubicBezTo>
                  <a:pt x="905390" y="2392552"/>
                  <a:pt x="913637" y="2385629"/>
                  <a:pt x="933901" y="2388257"/>
                </a:cubicBezTo>
                <a:cubicBezTo>
                  <a:pt x="938378" y="2383722"/>
                  <a:pt x="942619" y="2379187"/>
                  <a:pt x="947096" y="2374892"/>
                </a:cubicBezTo>
                <a:cubicBezTo>
                  <a:pt x="947096" y="2372983"/>
                  <a:pt x="946860" y="2371075"/>
                  <a:pt x="946389" y="2369405"/>
                </a:cubicBezTo>
                <a:cubicBezTo>
                  <a:pt x="940734" y="2367014"/>
                  <a:pt x="937200" y="2361048"/>
                  <a:pt x="940498" y="2356988"/>
                </a:cubicBezTo>
                <a:cubicBezTo>
                  <a:pt x="948509" y="2347678"/>
                  <a:pt x="951573" y="2361767"/>
                  <a:pt x="957934" y="2362477"/>
                </a:cubicBezTo>
                <a:cubicBezTo>
                  <a:pt x="960526" y="2360807"/>
                  <a:pt x="962882" y="2359138"/>
                  <a:pt x="965475" y="2357467"/>
                </a:cubicBezTo>
                <a:cubicBezTo>
                  <a:pt x="969245" y="2352450"/>
                  <a:pt x="973250" y="2347434"/>
                  <a:pt x="977020" y="2342664"/>
                </a:cubicBezTo>
                <a:cubicBezTo>
                  <a:pt x="979141" y="2336218"/>
                  <a:pt x="983146" y="2331923"/>
                  <a:pt x="990215" y="2330966"/>
                </a:cubicBezTo>
                <a:cubicBezTo>
                  <a:pt x="994456" y="2326667"/>
                  <a:pt x="998933" y="2322611"/>
                  <a:pt x="1003410" y="2318553"/>
                </a:cubicBezTo>
                <a:cubicBezTo>
                  <a:pt x="1004824" y="2307092"/>
                  <a:pt x="1011657" y="2303989"/>
                  <a:pt x="1022024" y="2306853"/>
                </a:cubicBezTo>
                <a:cubicBezTo>
                  <a:pt x="1026265" y="2306853"/>
                  <a:pt x="1030507" y="2306853"/>
                  <a:pt x="1034748" y="2306853"/>
                </a:cubicBezTo>
                <a:cubicBezTo>
                  <a:pt x="1038989" y="2306381"/>
                  <a:pt x="1043230" y="2305900"/>
                  <a:pt x="1047472" y="2305421"/>
                </a:cubicBezTo>
                <a:cubicBezTo>
                  <a:pt x="1050299" y="2301602"/>
                  <a:pt x="1053126" y="2297544"/>
                  <a:pt x="1055718" y="2293488"/>
                </a:cubicBezTo>
                <a:cubicBezTo>
                  <a:pt x="1060902" y="2275342"/>
                  <a:pt x="1087528" y="2280359"/>
                  <a:pt x="1091298" y="2260545"/>
                </a:cubicBezTo>
                <a:cubicBezTo>
                  <a:pt x="1093418" y="2258394"/>
                  <a:pt x="1095539" y="2256249"/>
                  <a:pt x="1097895" y="2254099"/>
                </a:cubicBezTo>
                <a:cubicBezTo>
                  <a:pt x="1100723" y="2248609"/>
                  <a:pt x="1104257" y="2243596"/>
                  <a:pt x="1110855" y="2241444"/>
                </a:cubicBezTo>
                <a:cubicBezTo>
                  <a:pt x="1117216" y="2235239"/>
                  <a:pt x="1123578" y="2228794"/>
                  <a:pt x="1129940" y="2222345"/>
                </a:cubicBezTo>
                <a:cubicBezTo>
                  <a:pt x="1126641" y="2202541"/>
                  <a:pt x="1136537" y="2195859"/>
                  <a:pt x="1154681" y="2197524"/>
                </a:cubicBezTo>
                <a:cubicBezTo>
                  <a:pt x="1142428" y="2180581"/>
                  <a:pt x="1149497" y="2176047"/>
                  <a:pt x="1167169" y="2177954"/>
                </a:cubicBezTo>
                <a:cubicBezTo>
                  <a:pt x="1167169" y="2176047"/>
                  <a:pt x="1167640" y="2174137"/>
                  <a:pt x="1168818" y="2172464"/>
                </a:cubicBezTo>
                <a:cubicBezTo>
                  <a:pt x="1168347" y="2170312"/>
                  <a:pt x="1167640" y="2168164"/>
                  <a:pt x="1167169" y="2166016"/>
                </a:cubicBezTo>
                <a:cubicBezTo>
                  <a:pt x="1160571" y="2163151"/>
                  <a:pt x="1155152" y="2158854"/>
                  <a:pt x="1153031" y="2150738"/>
                </a:cubicBezTo>
                <a:cubicBezTo>
                  <a:pt x="1161278" y="2145486"/>
                  <a:pt x="1167404" y="2155992"/>
                  <a:pt x="1174944" y="2153604"/>
                </a:cubicBezTo>
                <a:cubicBezTo>
                  <a:pt x="1176122" y="2152650"/>
                  <a:pt x="1177536" y="2152172"/>
                  <a:pt x="1179185" y="2151933"/>
                </a:cubicBezTo>
                <a:cubicBezTo>
                  <a:pt x="1182013" y="2146204"/>
                  <a:pt x="1184840" y="2140235"/>
                  <a:pt x="1187432" y="2134268"/>
                </a:cubicBezTo>
                <a:cubicBezTo>
                  <a:pt x="1186254" y="2125196"/>
                  <a:pt x="1188610" y="2113737"/>
                  <a:pt x="1195443" y="2111827"/>
                </a:cubicBezTo>
                <a:cubicBezTo>
                  <a:pt x="1231023" y="2101323"/>
                  <a:pt x="1231729" y="2060980"/>
                  <a:pt x="1258347" y="2040684"/>
                </a:cubicBezTo>
                <a:cubicBezTo>
                  <a:pt x="1270128" y="2031851"/>
                  <a:pt x="1281909" y="2010849"/>
                  <a:pt x="1296518" y="1997961"/>
                </a:cubicBezTo>
                <a:cubicBezTo>
                  <a:pt x="1300523" y="1994377"/>
                  <a:pt x="1307827" y="1994617"/>
                  <a:pt x="1313718" y="1993183"/>
                </a:cubicBezTo>
                <a:cubicBezTo>
                  <a:pt x="1313954" y="1987932"/>
                  <a:pt x="1314425" y="1982918"/>
                  <a:pt x="1320315" y="1980772"/>
                </a:cubicBezTo>
                <a:cubicBezTo>
                  <a:pt x="1320787" y="1976953"/>
                  <a:pt x="1321494" y="1972893"/>
                  <a:pt x="1321965" y="1969075"/>
                </a:cubicBezTo>
                <a:cubicBezTo>
                  <a:pt x="1316310" y="1934217"/>
                  <a:pt x="1348355" y="1912973"/>
                  <a:pt x="1354245" y="1881222"/>
                </a:cubicBezTo>
                <a:cubicBezTo>
                  <a:pt x="1356601" y="1868330"/>
                  <a:pt x="1370503" y="1879316"/>
                  <a:pt x="1378043" y="1885996"/>
                </a:cubicBezTo>
                <a:cubicBezTo>
                  <a:pt x="1381106" y="1864512"/>
                  <a:pt x="1401841" y="1856864"/>
                  <a:pt x="1413151" y="1841826"/>
                </a:cubicBezTo>
                <a:cubicBezTo>
                  <a:pt x="1413622" y="1840160"/>
                  <a:pt x="1414565" y="1838495"/>
                  <a:pt x="1416450" y="1837061"/>
                </a:cubicBezTo>
                <a:cubicBezTo>
                  <a:pt x="1425168" y="1821316"/>
                  <a:pt x="1441426" y="1832057"/>
                  <a:pt x="1452971" y="1826575"/>
                </a:cubicBezTo>
                <a:cubicBezTo>
                  <a:pt x="1452264" y="1798408"/>
                  <a:pt x="1470172" y="1795308"/>
                  <a:pt x="1492085" y="1797460"/>
                </a:cubicBezTo>
                <a:cubicBezTo>
                  <a:pt x="1498446" y="1793404"/>
                  <a:pt x="1504808" y="1789109"/>
                  <a:pt x="1510935" y="1784813"/>
                </a:cubicBezTo>
                <a:cubicBezTo>
                  <a:pt x="1523658" y="1762359"/>
                  <a:pt x="1548870" y="1758057"/>
                  <a:pt x="1568427" y="1745646"/>
                </a:cubicBezTo>
                <a:cubicBezTo>
                  <a:pt x="1573139" y="1742792"/>
                  <a:pt x="1580915" y="1743508"/>
                  <a:pt x="1580443" y="1734675"/>
                </a:cubicBezTo>
                <a:cubicBezTo>
                  <a:pt x="1574082" y="1734197"/>
                  <a:pt x="1565835" y="1731809"/>
                  <a:pt x="1566777" y="1725603"/>
                </a:cubicBezTo>
                <a:cubicBezTo>
                  <a:pt x="1567720" y="1718203"/>
                  <a:pt x="1576438" y="1722978"/>
                  <a:pt x="1581857" y="1722499"/>
                </a:cubicBezTo>
                <a:cubicBezTo>
                  <a:pt x="1594345" y="1712952"/>
                  <a:pt x="1596230" y="1694332"/>
                  <a:pt x="1611546" y="1687409"/>
                </a:cubicBezTo>
                <a:cubicBezTo>
                  <a:pt x="1610132" y="1686693"/>
                  <a:pt x="1609425" y="1685738"/>
                  <a:pt x="1609661" y="1684065"/>
                </a:cubicBezTo>
                <a:cubicBezTo>
                  <a:pt x="1588455" y="1677143"/>
                  <a:pt x="1573610" y="1688124"/>
                  <a:pt x="1557117" y="1708415"/>
                </a:cubicBezTo>
                <a:cubicBezTo>
                  <a:pt x="1559237" y="1660672"/>
                  <a:pt x="1582564" y="1628683"/>
                  <a:pt x="1600707" y="1594784"/>
                </a:cubicBezTo>
                <a:cubicBezTo>
                  <a:pt x="1594109" y="1592634"/>
                  <a:pt x="1587276" y="1590248"/>
                  <a:pt x="1580679" y="1588100"/>
                </a:cubicBezTo>
                <a:cubicBezTo>
                  <a:pt x="1568191" y="1600036"/>
                  <a:pt x="1562300" y="1623669"/>
                  <a:pt x="1536853" y="1612209"/>
                </a:cubicBezTo>
                <a:cubicBezTo>
                  <a:pt x="1524836" y="1619132"/>
                  <a:pt x="1534026" y="1633696"/>
                  <a:pt x="1525779" y="1642768"/>
                </a:cubicBezTo>
                <a:cubicBezTo>
                  <a:pt x="1515176" y="1644914"/>
                  <a:pt x="1510463" y="1628683"/>
                  <a:pt x="1498682" y="1633696"/>
                </a:cubicBezTo>
                <a:cubicBezTo>
                  <a:pt x="1510463" y="1661626"/>
                  <a:pt x="1484073" y="1675710"/>
                  <a:pt x="1474413" y="1695525"/>
                </a:cubicBezTo>
                <a:cubicBezTo>
                  <a:pt x="1464988" y="1715338"/>
                  <a:pt x="1456977" y="1692422"/>
                  <a:pt x="1447788" y="1689079"/>
                </a:cubicBezTo>
                <a:cubicBezTo>
                  <a:pt x="1446374" y="1690273"/>
                  <a:pt x="1444724" y="1690750"/>
                  <a:pt x="1442839" y="1690750"/>
                </a:cubicBezTo>
                <a:cubicBezTo>
                  <a:pt x="1446845" y="1721306"/>
                  <a:pt x="1411973" y="1735630"/>
                  <a:pt x="1411502" y="1764506"/>
                </a:cubicBezTo>
                <a:cubicBezTo>
                  <a:pt x="1411502" y="1764982"/>
                  <a:pt x="1401841" y="1765460"/>
                  <a:pt x="1396657" y="1765939"/>
                </a:cubicBezTo>
                <a:cubicBezTo>
                  <a:pt x="1381342" y="1776208"/>
                  <a:pt x="1365791" y="1784095"/>
                  <a:pt x="1364848" y="1807714"/>
                </a:cubicBezTo>
                <a:cubicBezTo>
                  <a:pt x="1364377" y="1822033"/>
                  <a:pt x="1356130" y="1809380"/>
                  <a:pt x="1351889" y="1806041"/>
                </a:cubicBezTo>
                <a:cubicBezTo>
                  <a:pt x="1343407" y="1816543"/>
                  <a:pt x="1336338" y="1828240"/>
                  <a:pt x="1326442" y="1837061"/>
                </a:cubicBezTo>
                <a:cubicBezTo>
                  <a:pt x="1318195" y="1843977"/>
                  <a:pt x="1308063" y="1856387"/>
                  <a:pt x="1295104" y="1842065"/>
                </a:cubicBezTo>
                <a:cubicBezTo>
                  <a:pt x="1277432" y="1841356"/>
                  <a:pt x="1287564" y="1864034"/>
                  <a:pt x="1274369" y="1867136"/>
                </a:cubicBezTo>
                <a:cubicBezTo>
                  <a:pt x="1252692" y="1865701"/>
                  <a:pt x="1248922" y="1854958"/>
                  <a:pt x="1256933" y="1836344"/>
                </a:cubicBezTo>
                <a:cubicBezTo>
                  <a:pt x="1272955" y="1800081"/>
                  <a:pt x="1284265" y="1761163"/>
                  <a:pt x="1321258" y="1738494"/>
                </a:cubicBezTo>
                <a:cubicBezTo>
                  <a:pt x="1328327" y="1734197"/>
                  <a:pt x="1333275" y="1738255"/>
                  <a:pt x="1339165" y="1738255"/>
                </a:cubicBezTo>
                <a:cubicBezTo>
                  <a:pt x="1349297" y="1678813"/>
                  <a:pt x="1389353" y="1640859"/>
                  <a:pt x="1434593" y="1606480"/>
                </a:cubicBezTo>
                <a:cubicBezTo>
                  <a:pt x="1433886" y="1586189"/>
                  <a:pt x="1456270" y="1581177"/>
                  <a:pt x="1461454" y="1562558"/>
                </a:cubicBezTo>
                <a:cubicBezTo>
                  <a:pt x="1474884" y="1515053"/>
                  <a:pt x="1503866" y="1476859"/>
                  <a:pt x="1546278" y="1450124"/>
                </a:cubicBezTo>
                <a:cubicBezTo>
                  <a:pt x="1552169" y="1446541"/>
                  <a:pt x="1558059" y="1438903"/>
                  <a:pt x="1565599" y="1445350"/>
                </a:cubicBezTo>
                <a:cubicBezTo>
                  <a:pt x="1570076" y="1449407"/>
                  <a:pt x="1566542" y="1455133"/>
                  <a:pt x="1563007" y="1459194"/>
                </a:cubicBezTo>
                <a:cubicBezTo>
                  <a:pt x="1569840" y="1460385"/>
                  <a:pt x="1578323" y="1465877"/>
                  <a:pt x="1580443" y="1453943"/>
                </a:cubicBezTo>
                <a:cubicBezTo>
                  <a:pt x="1582564" y="1442721"/>
                  <a:pt x="1590575" y="1438187"/>
                  <a:pt x="1600000" y="1436038"/>
                </a:cubicBezTo>
                <a:cubicBezTo>
                  <a:pt x="1615551" y="1432458"/>
                  <a:pt x="1620499" y="1425534"/>
                  <a:pt x="1622384" y="1407632"/>
                </a:cubicBezTo>
                <a:cubicBezTo>
                  <a:pt x="1626861" y="1366573"/>
                  <a:pt x="1656550" y="1347234"/>
                  <a:pt x="1695192" y="1340549"/>
                </a:cubicBezTo>
                <a:cubicBezTo>
                  <a:pt x="1698726" y="1332193"/>
                  <a:pt x="1663618" y="1321689"/>
                  <a:pt x="1696606" y="1314765"/>
                </a:cubicBezTo>
                <a:cubicBezTo>
                  <a:pt x="1713570" y="1305933"/>
                  <a:pt x="1735248" y="1316915"/>
                  <a:pt x="1751034" y="1302353"/>
                </a:cubicBezTo>
                <a:cubicBezTo>
                  <a:pt x="1754333" y="1297340"/>
                  <a:pt x="1759517" y="1295909"/>
                  <a:pt x="1765172" y="1295909"/>
                </a:cubicBezTo>
                <a:cubicBezTo>
                  <a:pt x="1781430" y="1297579"/>
                  <a:pt x="1808055" y="1331477"/>
                  <a:pt x="1802400" y="1343653"/>
                </a:cubicBezTo>
                <a:cubicBezTo>
                  <a:pt x="1796981" y="1355590"/>
                  <a:pt x="1783550" y="1348189"/>
                  <a:pt x="1780959" y="1345802"/>
                </a:cubicBezTo>
                <a:cubicBezTo>
                  <a:pt x="1759281" y="1327419"/>
                  <a:pt x="1757396" y="1345563"/>
                  <a:pt x="1752448" y="1359411"/>
                </a:cubicBezTo>
                <a:cubicBezTo>
                  <a:pt x="1772712" y="1349862"/>
                  <a:pt x="1777660" y="1365380"/>
                  <a:pt x="1784257" y="1378747"/>
                </a:cubicBezTo>
                <a:cubicBezTo>
                  <a:pt x="1786142" y="1379224"/>
                  <a:pt x="1787792" y="1379941"/>
                  <a:pt x="1789912" y="1380419"/>
                </a:cubicBezTo>
                <a:cubicBezTo>
                  <a:pt x="1796981" y="1372300"/>
                  <a:pt x="1807348" y="1374690"/>
                  <a:pt x="1816302" y="1372536"/>
                </a:cubicBezTo>
                <a:cubicBezTo>
                  <a:pt x="1813475" y="1368722"/>
                  <a:pt x="1810411" y="1364664"/>
                  <a:pt x="1807584" y="1360605"/>
                </a:cubicBezTo>
                <a:cubicBezTo>
                  <a:pt x="1830204" y="1357501"/>
                  <a:pt x="1833031" y="1321451"/>
                  <a:pt x="1861542" y="1328374"/>
                </a:cubicBezTo>
                <a:cubicBezTo>
                  <a:pt x="1890052" y="1322405"/>
                  <a:pt x="1908431" y="1296862"/>
                  <a:pt x="1936941" y="1289939"/>
                </a:cubicBezTo>
                <a:cubicBezTo>
                  <a:pt x="1951785" y="1286359"/>
                  <a:pt x="1970871" y="1294475"/>
                  <a:pt x="1981238" y="1276095"/>
                </a:cubicBezTo>
                <a:cubicBezTo>
                  <a:pt x="2021294" y="1251508"/>
                  <a:pt x="2061350" y="1225249"/>
                  <a:pt x="2111538" y="1231218"/>
                </a:cubicBezTo>
                <a:cubicBezTo>
                  <a:pt x="2144996" y="1235515"/>
                  <a:pt x="2173978" y="1217611"/>
                  <a:pt x="2210971" y="1215224"/>
                </a:cubicBezTo>
                <a:cubicBezTo>
                  <a:pt x="2179633" y="1206392"/>
                  <a:pt x="2187173" y="1194456"/>
                  <a:pt x="2202253" y="1181804"/>
                </a:cubicBezTo>
                <a:cubicBezTo>
                  <a:pt x="2203902" y="1177270"/>
                  <a:pt x="2202253" y="1171063"/>
                  <a:pt x="2209086" y="1169394"/>
                </a:cubicBezTo>
                <a:cubicBezTo>
                  <a:pt x="2225344" y="1167003"/>
                  <a:pt x="2237361" y="1172017"/>
                  <a:pt x="2250084" y="1184429"/>
                </a:cubicBezTo>
                <a:cubicBezTo>
                  <a:pt x="2261394" y="1195411"/>
                  <a:pt x="2269170" y="1199708"/>
                  <a:pt x="2250555" y="1209734"/>
                </a:cubicBezTo>
                <a:cubicBezTo>
                  <a:pt x="2240424" y="1214985"/>
                  <a:pt x="2243958" y="1220476"/>
                  <a:pt x="2251262" y="1228831"/>
                </a:cubicBezTo>
                <a:cubicBezTo>
                  <a:pt x="2267992" y="1247926"/>
                  <a:pt x="2293674" y="1246734"/>
                  <a:pt x="2312996" y="1258669"/>
                </a:cubicBezTo>
                <a:cubicBezTo>
                  <a:pt x="2318415" y="1254134"/>
                  <a:pt x="2323363" y="1248882"/>
                  <a:pt x="2329018" y="1244825"/>
                </a:cubicBezTo>
                <a:cubicBezTo>
                  <a:pt x="2335144" y="1240050"/>
                  <a:pt x="2343627" y="1237663"/>
                  <a:pt x="2347632" y="1245302"/>
                </a:cubicBezTo>
                <a:cubicBezTo>
                  <a:pt x="2352580" y="1254371"/>
                  <a:pt x="2339621" y="1253895"/>
                  <a:pt x="2336794" y="1259625"/>
                </a:cubicBezTo>
                <a:cubicBezTo>
                  <a:pt x="2339385" y="1278958"/>
                  <a:pt x="2329960" y="1285643"/>
                  <a:pt x="2311817" y="1283733"/>
                </a:cubicBezTo>
                <a:lnTo>
                  <a:pt x="2311582" y="1283971"/>
                </a:lnTo>
                <a:cubicBezTo>
                  <a:pt x="2318179" y="1303307"/>
                  <a:pt x="2310404" y="1310707"/>
                  <a:pt x="2291083" y="1308320"/>
                </a:cubicBezTo>
                <a:cubicBezTo>
                  <a:pt x="2289198" y="1310468"/>
                  <a:pt x="2287548" y="1312617"/>
                  <a:pt x="2285663" y="1314527"/>
                </a:cubicBezTo>
                <a:cubicBezTo>
                  <a:pt x="2289669" y="1325270"/>
                  <a:pt x="2271526" y="1344607"/>
                  <a:pt x="2297916" y="1346757"/>
                </a:cubicBezTo>
                <a:lnTo>
                  <a:pt x="2298387" y="1346041"/>
                </a:lnTo>
                <a:cubicBezTo>
                  <a:pt x="2305456" y="1338878"/>
                  <a:pt x="2314409" y="1334103"/>
                  <a:pt x="2320064" y="1324554"/>
                </a:cubicBezTo>
                <a:cubicBezTo>
                  <a:pt x="2327369" y="1312140"/>
                  <a:pt x="2332788" y="1320256"/>
                  <a:pt x="2336087" y="1329329"/>
                </a:cubicBezTo>
                <a:cubicBezTo>
                  <a:pt x="2340799" y="1351771"/>
                  <a:pt x="2340092" y="1368961"/>
                  <a:pt x="2308990" y="1365858"/>
                </a:cubicBezTo>
                <a:cubicBezTo>
                  <a:pt x="2290376" y="1363948"/>
                  <a:pt x="2293674" y="1388773"/>
                  <a:pt x="2279537" y="1393546"/>
                </a:cubicBezTo>
                <a:cubicBezTo>
                  <a:pt x="2267992" y="1398560"/>
                  <a:pt x="2263043" y="1416938"/>
                  <a:pt x="2245843" y="1409539"/>
                </a:cubicBezTo>
                <a:cubicBezTo>
                  <a:pt x="2231234" y="1422430"/>
                  <a:pt x="2216626" y="1435321"/>
                  <a:pt x="2202017" y="1448213"/>
                </a:cubicBezTo>
                <a:cubicBezTo>
                  <a:pt x="2191885" y="1481872"/>
                  <a:pt x="2155599" y="1477574"/>
                  <a:pt x="2134158" y="1494763"/>
                </a:cubicBezTo>
                <a:cubicBezTo>
                  <a:pt x="2109653" y="1516486"/>
                  <a:pt x="2099285" y="1545847"/>
                  <a:pt x="2089861" y="1575687"/>
                </a:cubicBezTo>
                <a:cubicBezTo>
                  <a:pt x="2083734" y="1595739"/>
                  <a:pt x="2087033" y="1611732"/>
                  <a:pt x="2109182" y="1619372"/>
                </a:cubicBezTo>
                <a:cubicBezTo>
                  <a:pt x="2127089" y="1623431"/>
                  <a:pt x="2130152" y="1631070"/>
                  <a:pt x="2115072" y="1643006"/>
                </a:cubicBezTo>
                <a:cubicBezTo>
                  <a:pt x="2105176" y="1650883"/>
                  <a:pt x="2097400" y="1658523"/>
                  <a:pt x="2108710" y="1670698"/>
                </a:cubicBezTo>
                <a:cubicBezTo>
                  <a:pt x="2110595" y="1672845"/>
                  <a:pt x="2112480" y="1674995"/>
                  <a:pt x="2114365" y="1677143"/>
                </a:cubicBezTo>
                <a:cubicBezTo>
                  <a:pt x="2129916" y="1681679"/>
                  <a:pt x="2133686" y="1655181"/>
                  <a:pt x="2150416" y="1663538"/>
                </a:cubicBezTo>
                <a:cubicBezTo>
                  <a:pt x="2157013" y="1636560"/>
                  <a:pt x="2185052" y="1659956"/>
                  <a:pt x="2196362" y="1643961"/>
                </a:cubicBezTo>
                <a:cubicBezTo>
                  <a:pt x="2205080" y="1619132"/>
                  <a:pt x="2205080" y="1619132"/>
                  <a:pt x="2216154" y="1626295"/>
                </a:cubicBezTo>
                <a:cubicBezTo>
                  <a:pt x="2232884" y="1622952"/>
                  <a:pt x="2247728" y="1605525"/>
                  <a:pt x="2266813" y="1619610"/>
                </a:cubicBezTo>
                <a:cubicBezTo>
                  <a:pt x="2269877" y="1614836"/>
                  <a:pt x="2263986" y="1600991"/>
                  <a:pt x="2272233" y="1604810"/>
                </a:cubicBezTo>
                <a:cubicBezTo>
                  <a:pt x="2297444" y="1616984"/>
                  <a:pt x="2315352" y="1599080"/>
                  <a:pt x="2336558" y="1594305"/>
                </a:cubicBezTo>
                <a:cubicBezTo>
                  <a:pt x="2338207" y="1591919"/>
                  <a:pt x="2341035" y="1587384"/>
                  <a:pt x="2341506" y="1587623"/>
                </a:cubicBezTo>
                <a:cubicBezTo>
                  <a:pt x="2356115" y="1594305"/>
                  <a:pt x="2371194" y="1610538"/>
                  <a:pt x="2382976" y="1583564"/>
                </a:cubicBezTo>
                <a:cubicBezTo>
                  <a:pt x="2383447" y="1582132"/>
                  <a:pt x="2390751" y="1583325"/>
                  <a:pt x="2392165" y="1588339"/>
                </a:cubicBezTo>
                <a:cubicBezTo>
                  <a:pt x="2405831" y="1593113"/>
                  <a:pt x="2407716" y="1579267"/>
                  <a:pt x="2411250" y="1573538"/>
                </a:cubicBezTo>
                <a:cubicBezTo>
                  <a:pt x="2419497" y="1559454"/>
                  <a:pt x="2422089" y="1569958"/>
                  <a:pt x="2426802" y="1574970"/>
                </a:cubicBezTo>
                <a:cubicBezTo>
                  <a:pt x="2436933" y="1573061"/>
                  <a:pt x="2446830" y="1571151"/>
                  <a:pt x="2456961" y="1569480"/>
                </a:cubicBezTo>
                <a:cubicBezTo>
                  <a:pt x="2456255" y="1575210"/>
                  <a:pt x="2455076" y="1580462"/>
                  <a:pt x="2450364" y="1584758"/>
                </a:cubicBezTo>
                <a:cubicBezTo>
                  <a:pt x="2445416" y="1589771"/>
                  <a:pt x="2449186" y="1593589"/>
                  <a:pt x="2453427" y="1596932"/>
                </a:cubicBezTo>
                <a:cubicBezTo>
                  <a:pt x="2461438" y="1603139"/>
                  <a:pt x="2461909" y="1597887"/>
                  <a:pt x="2464973" y="1591203"/>
                </a:cubicBezTo>
                <a:cubicBezTo>
                  <a:pt x="2472041" y="1575448"/>
                  <a:pt x="2473219" y="1592634"/>
                  <a:pt x="2477461" y="1594305"/>
                </a:cubicBezTo>
                <a:cubicBezTo>
                  <a:pt x="2482409" y="1593589"/>
                  <a:pt x="2486886" y="1594068"/>
                  <a:pt x="2488770" y="1599796"/>
                </a:cubicBezTo>
                <a:cubicBezTo>
                  <a:pt x="2507620" y="1602900"/>
                  <a:pt x="2523171" y="1608868"/>
                  <a:pt x="2520580" y="1632741"/>
                </a:cubicBezTo>
                <a:cubicBezTo>
                  <a:pt x="2522229" y="1634652"/>
                  <a:pt x="2523878" y="1636321"/>
                  <a:pt x="2525528" y="1638232"/>
                </a:cubicBezTo>
                <a:cubicBezTo>
                  <a:pt x="2543906" y="1623669"/>
                  <a:pt x="2560636" y="1626295"/>
                  <a:pt x="2566997" y="1645393"/>
                </a:cubicBezTo>
                <a:cubicBezTo>
                  <a:pt x="2571239" y="1658285"/>
                  <a:pt x="2579014" y="1650645"/>
                  <a:pt x="2582313" y="1647064"/>
                </a:cubicBezTo>
                <a:cubicBezTo>
                  <a:pt x="2596686" y="1631547"/>
                  <a:pt x="2609174" y="1631310"/>
                  <a:pt x="2619306" y="1652077"/>
                </a:cubicBezTo>
                <a:cubicBezTo>
                  <a:pt x="2630144" y="1638232"/>
                  <a:pt x="2622369" y="1628683"/>
                  <a:pt x="2617656" y="1618417"/>
                </a:cubicBezTo>
                <a:cubicBezTo>
                  <a:pt x="2612944" y="1607674"/>
                  <a:pt x="2619070" y="1605525"/>
                  <a:pt x="2628495" y="1606720"/>
                </a:cubicBezTo>
                <a:cubicBezTo>
                  <a:pt x="2632501" y="1603139"/>
                  <a:pt x="2626374" y="1587623"/>
                  <a:pt x="2640747" y="1596216"/>
                </a:cubicBezTo>
                <a:cubicBezTo>
                  <a:pt x="2646402" y="1581177"/>
                  <a:pt x="2652293" y="1580223"/>
                  <a:pt x="2658890" y="1595500"/>
                </a:cubicBezTo>
                <a:cubicBezTo>
                  <a:pt x="2667137" y="1607436"/>
                  <a:pt x="2671378" y="1586906"/>
                  <a:pt x="2678918" y="1593113"/>
                </a:cubicBezTo>
                <a:cubicBezTo>
                  <a:pt x="2676326" y="1585474"/>
                  <a:pt x="2662896" y="1579745"/>
                  <a:pt x="2673028" y="1570196"/>
                </a:cubicBezTo>
                <a:cubicBezTo>
                  <a:pt x="2678683" y="1565183"/>
                  <a:pt x="2687636" y="1557545"/>
                  <a:pt x="2694941" y="1562797"/>
                </a:cubicBezTo>
                <a:cubicBezTo>
                  <a:pt x="2703423" y="1568525"/>
                  <a:pt x="2721802" y="1568764"/>
                  <a:pt x="2715440" y="1587623"/>
                </a:cubicBezTo>
                <a:cubicBezTo>
                  <a:pt x="2718739" y="1588100"/>
                  <a:pt x="2721802" y="1588339"/>
                  <a:pt x="2724865" y="1588816"/>
                </a:cubicBezTo>
                <a:cubicBezTo>
                  <a:pt x="2759973" y="1573538"/>
                  <a:pt x="2798144" y="1563274"/>
                  <a:pt x="2821706" y="1529614"/>
                </a:cubicBezTo>
                <a:cubicBezTo>
                  <a:pt x="2827125" y="1521976"/>
                  <a:pt x="2831131" y="1525556"/>
                  <a:pt x="2836550" y="1529614"/>
                </a:cubicBezTo>
                <a:cubicBezTo>
                  <a:pt x="2849038" y="1538685"/>
                  <a:pt x="2860113" y="1534388"/>
                  <a:pt x="2870009" y="1524840"/>
                </a:cubicBezTo>
                <a:cubicBezTo>
                  <a:pt x="2872601" y="1515771"/>
                  <a:pt x="2866710" y="1496196"/>
                  <a:pt x="2888152" y="1510280"/>
                </a:cubicBezTo>
                <a:cubicBezTo>
                  <a:pt x="2890037" y="1500729"/>
                  <a:pt x="2891215" y="1495717"/>
                  <a:pt x="2903467" y="1503594"/>
                </a:cubicBezTo>
                <a:cubicBezTo>
                  <a:pt x="2915720" y="1511473"/>
                  <a:pt x="2934569" y="1511473"/>
                  <a:pt x="2941874" y="1498343"/>
                </a:cubicBezTo>
                <a:cubicBezTo>
                  <a:pt x="2953184" y="1478530"/>
                  <a:pt x="2956718" y="1492854"/>
                  <a:pt x="2963080" y="1499775"/>
                </a:cubicBezTo>
                <a:cubicBezTo>
                  <a:pt x="2964022" y="1501208"/>
                  <a:pt x="2964965" y="1502639"/>
                  <a:pt x="2965907" y="1504072"/>
                </a:cubicBezTo>
                <a:cubicBezTo>
                  <a:pt x="2978160" y="1521260"/>
                  <a:pt x="2990883" y="1498582"/>
                  <a:pt x="3003371" y="1499775"/>
                </a:cubicBezTo>
                <a:cubicBezTo>
                  <a:pt x="3012561" y="1505505"/>
                  <a:pt x="3019865" y="1481395"/>
                  <a:pt x="3029761" y="1498104"/>
                </a:cubicBezTo>
                <a:cubicBezTo>
                  <a:pt x="3035887" y="1500252"/>
                  <a:pt x="3042014" y="1502401"/>
                  <a:pt x="3048140" y="1504550"/>
                </a:cubicBezTo>
                <a:cubicBezTo>
                  <a:pt x="3059214" y="1499775"/>
                  <a:pt x="3063691" y="1483305"/>
                  <a:pt x="3079242" y="1486169"/>
                </a:cubicBezTo>
                <a:cubicBezTo>
                  <a:pt x="3080656" y="1462773"/>
                  <a:pt x="3096442" y="1452747"/>
                  <a:pt x="3115764" y="1446065"/>
                </a:cubicBezTo>
                <a:cubicBezTo>
                  <a:pt x="3130137" y="1441290"/>
                  <a:pt x="3131786" y="1449169"/>
                  <a:pt x="3130137" y="1460385"/>
                </a:cubicBezTo>
                <a:cubicBezTo>
                  <a:pt x="3130372" y="1463490"/>
                  <a:pt x="3130843" y="1466355"/>
                  <a:pt x="3131315" y="1469219"/>
                </a:cubicBezTo>
                <a:cubicBezTo>
                  <a:pt x="3141682" y="1471367"/>
                  <a:pt x="3159118" y="1454654"/>
                  <a:pt x="3159354" y="1483782"/>
                </a:cubicBezTo>
                <a:cubicBezTo>
                  <a:pt x="3159589" y="1494048"/>
                  <a:pt x="3177026" y="1479724"/>
                  <a:pt x="3186922" y="1480440"/>
                </a:cubicBezTo>
                <a:cubicBezTo>
                  <a:pt x="3190927" y="1482349"/>
                  <a:pt x="3194933" y="1484260"/>
                  <a:pt x="3198703" y="1486169"/>
                </a:cubicBezTo>
                <a:cubicBezTo>
                  <a:pt x="3222501" y="1477336"/>
                  <a:pt x="3237816" y="1457761"/>
                  <a:pt x="3255959" y="1441529"/>
                </a:cubicBezTo>
                <a:cubicBezTo>
                  <a:pt x="3258787" y="1437470"/>
                  <a:pt x="3261850" y="1433411"/>
                  <a:pt x="3264913" y="1429352"/>
                </a:cubicBezTo>
                <a:cubicBezTo>
                  <a:pt x="3263028" y="1416223"/>
                  <a:pt x="3244178" y="1403334"/>
                  <a:pt x="3233575" y="1408825"/>
                </a:cubicBezTo>
                <a:cubicBezTo>
                  <a:pt x="3226978" y="1412163"/>
                  <a:pt x="3220851" y="1408108"/>
                  <a:pt x="3222030" y="1405004"/>
                </a:cubicBezTo>
                <a:cubicBezTo>
                  <a:pt x="3228391" y="1386626"/>
                  <a:pt x="3209070" y="1395935"/>
                  <a:pt x="3204829" y="1386626"/>
                </a:cubicBezTo>
                <a:cubicBezTo>
                  <a:pt x="3216492" y="1385193"/>
                  <a:pt x="3224268" y="1378031"/>
                  <a:pt x="3231837" y="1370482"/>
                </a:cubicBezTo>
                <a:lnTo>
                  <a:pt x="3257600" y="1352016"/>
                </a:lnTo>
                <a:lnTo>
                  <a:pt x="3257603" y="1352004"/>
                </a:lnTo>
                <a:lnTo>
                  <a:pt x="3247241" y="1340997"/>
                </a:lnTo>
                <a:cubicBezTo>
                  <a:pt x="3244296" y="1337027"/>
                  <a:pt x="3242529" y="1332551"/>
                  <a:pt x="3243943" y="1326941"/>
                </a:cubicBezTo>
                <a:cubicBezTo>
                  <a:pt x="3247477" y="1312140"/>
                  <a:pt x="3261143" y="1317630"/>
                  <a:pt x="3269390" y="1319063"/>
                </a:cubicBezTo>
                <a:cubicBezTo>
                  <a:pt x="3285177" y="1321451"/>
                  <a:pt x="3296722" y="1311662"/>
                  <a:pt x="3300256" y="1302353"/>
                </a:cubicBezTo>
                <a:cubicBezTo>
                  <a:pt x="3309917" y="1276810"/>
                  <a:pt x="3345732" y="1286597"/>
                  <a:pt x="3352329" y="1259625"/>
                </a:cubicBezTo>
                <a:cubicBezTo>
                  <a:pt x="3352565" y="1258908"/>
                  <a:pt x="3356099" y="1258908"/>
                  <a:pt x="3358220" y="1259146"/>
                </a:cubicBezTo>
                <a:cubicBezTo>
                  <a:pt x="3387437" y="1260579"/>
                  <a:pt x="3387437" y="1260579"/>
                  <a:pt x="3378955" y="1233605"/>
                </a:cubicBezTo>
                <a:cubicBezTo>
                  <a:pt x="3378248" y="1231218"/>
                  <a:pt x="3380133" y="1227876"/>
                  <a:pt x="3380840" y="1224773"/>
                </a:cubicBezTo>
                <a:cubicBezTo>
                  <a:pt x="3408643" y="1235036"/>
                  <a:pt x="3447521" y="1219759"/>
                  <a:pt x="3458124" y="1192547"/>
                </a:cubicBezTo>
                <a:cubicBezTo>
                  <a:pt x="3464957" y="1174643"/>
                  <a:pt x="3481451" y="1195411"/>
                  <a:pt x="3489226" y="1182282"/>
                </a:cubicBezTo>
                <a:cubicBezTo>
                  <a:pt x="3491111" y="1179180"/>
                  <a:pt x="3498887" y="1179417"/>
                  <a:pt x="3504070" y="1178462"/>
                </a:cubicBezTo>
                <a:cubicBezTo>
                  <a:pt x="3515852" y="1176314"/>
                  <a:pt x="3508312" y="1167720"/>
                  <a:pt x="3507369" y="1163902"/>
                </a:cubicBezTo>
                <a:cubicBezTo>
                  <a:pt x="3504306" y="1152922"/>
                  <a:pt x="3500301" y="1162231"/>
                  <a:pt x="3497237" y="1164617"/>
                </a:cubicBezTo>
                <a:cubicBezTo>
                  <a:pt x="3488284" y="1171540"/>
                  <a:pt x="3479330" y="1178702"/>
                  <a:pt x="3473911" y="1161038"/>
                </a:cubicBezTo>
                <a:cubicBezTo>
                  <a:pt x="3473911" y="1158890"/>
                  <a:pt x="3472968" y="1157457"/>
                  <a:pt x="3471083" y="1156501"/>
                </a:cubicBezTo>
                <a:cubicBezTo>
                  <a:pt x="3462601" y="1162231"/>
                  <a:pt x="3457181" y="1158651"/>
                  <a:pt x="3455296" y="1149817"/>
                </a:cubicBezTo>
                <a:cubicBezTo>
                  <a:pt x="3453647" y="1142418"/>
                  <a:pt x="3453176" y="1133110"/>
                  <a:pt x="3462601" y="1131916"/>
                </a:cubicBezTo>
                <a:cubicBezTo>
                  <a:pt x="3494410" y="1127618"/>
                  <a:pt x="3519150" y="1100167"/>
                  <a:pt x="3553551" y="1105658"/>
                </a:cubicBezTo>
                <a:cubicBezTo>
                  <a:pt x="3558499" y="1094677"/>
                  <a:pt x="3575936" y="1090380"/>
                  <a:pt x="3569809" y="1073911"/>
                </a:cubicBezTo>
                <a:cubicBezTo>
                  <a:pt x="3575936" y="1072237"/>
                  <a:pt x="3584418" y="1060777"/>
                  <a:pt x="3586067" y="1066507"/>
                </a:cubicBezTo>
                <a:cubicBezTo>
                  <a:pt x="3598791" y="1107808"/>
                  <a:pt x="3619055" y="1080353"/>
                  <a:pt x="3637198" y="1073190"/>
                </a:cubicBezTo>
                <a:cubicBezTo>
                  <a:pt x="3612693" y="1045742"/>
                  <a:pt x="3613164" y="1043829"/>
                  <a:pt x="3652513" y="1012798"/>
                </a:cubicBezTo>
                <a:cubicBezTo>
                  <a:pt x="3656990" y="1005876"/>
                  <a:pt x="3663587" y="1003728"/>
                  <a:pt x="3671363" y="1004683"/>
                </a:cubicBezTo>
                <a:cubicBezTo>
                  <a:pt x="3683851" y="998237"/>
                  <a:pt x="3697281" y="996805"/>
                  <a:pt x="3710712" y="996328"/>
                </a:cubicBezTo>
                <a:cubicBezTo>
                  <a:pt x="3717309" y="995850"/>
                  <a:pt x="3724849" y="1000625"/>
                  <a:pt x="3728384" y="989643"/>
                </a:cubicBezTo>
                <a:cubicBezTo>
                  <a:pt x="3731682" y="979375"/>
                  <a:pt x="3739222" y="968874"/>
                  <a:pt x="3751003" y="973167"/>
                </a:cubicBezTo>
                <a:cubicBezTo>
                  <a:pt x="3762785" y="977467"/>
                  <a:pt x="3745820" y="990120"/>
                  <a:pt x="3754067" y="997760"/>
                </a:cubicBezTo>
                <a:cubicBezTo>
                  <a:pt x="3763020" y="1004683"/>
                  <a:pt x="3754773" y="1010410"/>
                  <a:pt x="3752653" y="1016617"/>
                </a:cubicBezTo>
                <a:cubicBezTo>
                  <a:pt x="3754067" y="1021154"/>
                  <a:pt x="3760664" y="1024495"/>
                  <a:pt x="3761135" y="1022107"/>
                </a:cubicBezTo>
                <a:cubicBezTo>
                  <a:pt x="3766790" y="994894"/>
                  <a:pt x="3788939" y="986061"/>
                  <a:pt x="3810616" y="976273"/>
                </a:cubicBezTo>
                <a:cubicBezTo>
                  <a:pt x="3818156" y="972689"/>
                  <a:pt x="3816742" y="966721"/>
                  <a:pt x="3815093" y="960517"/>
                </a:cubicBezTo>
                <a:cubicBezTo>
                  <a:pt x="3813208" y="959325"/>
                  <a:pt x="3811323" y="958132"/>
                  <a:pt x="3809438" y="956938"/>
                </a:cubicBezTo>
                <a:cubicBezTo>
                  <a:pt x="3805432" y="955267"/>
                  <a:pt x="3801427" y="953598"/>
                  <a:pt x="3797657" y="951928"/>
                </a:cubicBezTo>
                <a:cubicBezTo>
                  <a:pt x="3760193" y="952167"/>
                  <a:pt x="3722729" y="952404"/>
                  <a:pt x="3685265" y="952644"/>
                </a:cubicBezTo>
                <a:cubicBezTo>
                  <a:pt x="3673955" y="952882"/>
                  <a:pt x="3662174" y="950496"/>
                  <a:pt x="3652513" y="958848"/>
                </a:cubicBezTo>
                <a:cubicBezTo>
                  <a:pt x="3637669" y="981051"/>
                  <a:pt x="3640496" y="952882"/>
                  <a:pt x="3633663" y="952167"/>
                </a:cubicBezTo>
                <a:cubicBezTo>
                  <a:pt x="3633192" y="948348"/>
                  <a:pt x="3632956" y="944531"/>
                  <a:pt x="3632721" y="940951"/>
                </a:cubicBezTo>
                <a:cubicBezTo>
                  <a:pt x="3636726" y="940951"/>
                  <a:pt x="3640496" y="941191"/>
                  <a:pt x="3644502" y="941428"/>
                </a:cubicBezTo>
                <a:cubicBezTo>
                  <a:pt x="3645444" y="938326"/>
                  <a:pt x="3647329" y="933072"/>
                  <a:pt x="3647329" y="933072"/>
                </a:cubicBezTo>
                <a:cubicBezTo>
                  <a:pt x="3681730" y="943337"/>
                  <a:pt x="3718488" y="910632"/>
                  <a:pt x="3752182" y="938804"/>
                </a:cubicBezTo>
                <a:cubicBezTo>
                  <a:pt x="3757601" y="943337"/>
                  <a:pt x="3766319" y="939997"/>
                  <a:pt x="3771974" y="934027"/>
                </a:cubicBezTo>
                <a:cubicBezTo>
                  <a:pt x="3780456" y="925433"/>
                  <a:pt x="3793887" y="924479"/>
                  <a:pt x="3800956" y="929491"/>
                </a:cubicBezTo>
                <a:cubicBezTo>
                  <a:pt x="3818627" y="942384"/>
                  <a:pt x="3826639" y="931639"/>
                  <a:pt x="3835828" y="920180"/>
                </a:cubicBezTo>
                <a:cubicBezTo>
                  <a:pt x="3837242" y="912542"/>
                  <a:pt x="3832293" y="900605"/>
                  <a:pt x="3847845" y="902516"/>
                </a:cubicBezTo>
                <a:cubicBezTo>
                  <a:pt x="3858919" y="903469"/>
                  <a:pt x="3862453" y="888429"/>
                  <a:pt x="3873763" y="889862"/>
                </a:cubicBezTo>
                <a:cubicBezTo>
                  <a:pt x="3883895" y="889145"/>
                  <a:pt x="3897561" y="884133"/>
                  <a:pt x="3903452" y="888668"/>
                </a:cubicBezTo>
                <a:cubicBezTo>
                  <a:pt x="3914055" y="897263"/>
                  <a:pt x="3919945" y="892249"/>
                  <a:pt x="3927485" y="887236"/>
                </a:cubicBezTo>
                <a:cubicBezTo>
                  <a:pt x="3940916" y="878402"/>
                  <a:pt x="3920888" y="871717"/>
                  <a:pt x="3927014" y="861451"/>
                </a:cubicBezTo>
                <a:cubicBezTo>
                  <a:pt x="3948691" y="871478"/>
                  <a:pt x="3967070" y="856916"/>
                  <a:pt x="3986862" y="850708"/>
                </a:cubicBezTo>
                <a:cubicBezTo>
                  <a:pt x="3987098" y="850947"/>
                  <a:pt x="3987098" y="850947"/>
                  <a:pt x="3987098" y="850947"/>
                </a:cubicBezTo>
                <a:cubicBezTo>
                  <a:pt x="4001706" y="840203"/>
                  <a:pt x="3997465" y="810125"/>
                  <a:pt x="4025740" y="813465"/>
                </a:cubicBezTo>
                <a:cubicBezTo>
                  <a:pt x="4027861" y="807260"/>
                  <a:pt x="4030217" y="801290"/>
                  <a:pt x="4032337" y="795325"/>
                </a:cubicBezTo>
                <a:cubicBezTo>
                  <a:pt x="4058492" y="793415"/>
                  <a:pt x="4070508" y="770023"/>
                  <a:pt x="4089594" y="757606"/>
                </a:cubicBezTo>
                <a:cubicBezTo>
                  <a:pt x="4091479" y="750927"/>
                  <a:pt x="4096663" y="750210"/>
                  <a:pt x="4102553" y="749971"/>
                </a:cubicBezTo>
                <a:cubicBezTo>
                  <a:pt x="4111742" y="743049"/>
                  <a:pt x="4120696" y="733500"/>
                  <a:pt x="4133655" y="743525"/>
                </a:cubicBezTo>
                <a:cubicBezTo>
                  <a:pt x="4151798" y="719656"/>
                  <a:pt x="4175361" y="731588"/>
                  <a:pt x="4196331" y="736125"/>
                </a:cubicBezTo>
                <a:cubicBezTo>
                  <a:pt x="4218715" y="740662"/>
                  <a:pt x="4232382" y="737318"/>
                  <a:pt x="4234031" y="712255"/>
                </a:cubicBezTo>
                <a:cubicBezTo>
                  <a:pt x="4223663" y="700797"/>
                  <a:pt x="4237801" y="699126"/>
                  <a:pt x="4241806" y="693146"/>
                </a:cubicBezTo>
                <a:cubicBezTo>
                  <a:pt x="4242985" y="684791"/>
                  <a:pt x="4248404" y="685746"/>
                  <a:pt x="4254294" y="687417"/>
                </a:cubicBezTo>
                <a:cubicBezTo>
                  <a:pt x="4260421" y="671184"/>
                  <a:pt x="4282098" y="669752"/>
                  <a:pt x="4287753" y="651849"/>
                </a:cubicBezTo>
                <a:cubicBezTo>
                  <a:pt x="4290109" y="643971"/>
                  <a:pt x="4299770" y="647313"/>
                  <a:pt x="4302597" y="652565"/>
                </a:cubicBezTo>
                <a:cubicBezTo>
                  <a:pt x="4307545" y="661875"/>
                  <a:pt x="4314378" y="666171"/>
                  <a:pt x="4321918" y="659249"/>
                </a:cubicBezTo>
                <a:cubicBezTo>
                  <a:pt x="4330872" y="651133"/>
                  <a:pt x="4327809" y="640868"/>
                  <a:pt x="4317206" y="631319"/>
                </a:cubicBezTo>
                <a:cubicBezTo>
                  <a:pt x="4329458" y="630842"/>
                  <a:pt x="4336056" y="637048"/>
                  <a:pt x="4343124" y="642300"/>
                </a:cubicBezTo>
                <a:cubicBezTo>
                  <a:pt x="4355141" y="644210"/>
                  <a:pt x="4355848" y="636332"/>
                  <a:pt x="4357262" y="627499"/>
                </a:cubicBezTo>
                <a:cubicBezTo>
                  <a:pt x="4358440" y="621055"/>
                  <a:pt x="4357969" y="611267"/>
                  <a:pt x="4366687" y="609835"/>
                </a:cubicBezTo>
                <a:close/>
                <a:moveTo>
                  <a:pt x="4466736" y="596895"/>
                </a:moveTo>
                <a:cubicBezTo>
                  <a:pt x="4470816" y="596901"/>
                  <a:pt x="4475703" y="597218"/>
                  <a:pt x="4475653" y="602737"/>
                </a:cubicBezTo>
                <a:cubicBezTo>
                  <a:pt x="4475616" y="608307"/>
                  <a:pt x="4470680" y="608195"/>
                  <a:pt x="4466599" y="608487"/>
                </a:cubicBezTo>
                <a:cubicBezTo>
                  <a:pt x="4462519" y="608164"/>
                  <a:pt x="4457632" y="608164"/>
                  <a:pt x="4457681" y="602620"/>
                </a:cubicBezTo>
                <a:cubicBezTo>
                  <a:pt x="4457731" y="597075"/>
                  <a:pt x="4462667" y="596889"/>
                  <a:pt x="4466736" y="596895"/>
                </a:cubicBezTo>
                <a:close/>
                <a:moveTo>
                  <a:pt x="3754152" y="596895"/>
                </a:moveTo>
                <a:cubicBezTo>
                  <a:pt x="3753866" y="599090"/>
                  <a:pt x="3754772" y="600549"/>
                  <a:pt x="3756868" y="601280"/>
                </a:cubicBezTo>
                <a:cubicBezTo>
                  <a:pt x="3757141" y="606259"/>
                  <a:pt x="3757439" y="611240"/>
                  <a:pt x="3757712" y="616218"/>
                </a:cubicBezTo>
                <a:cubicBezTo>
                  <a:pt x="3755106" y="615455"/>
                  <a:pt x="3750976" y="615448"/>
                  <a:pt x="3750145" y="613793"/>
                </a:cubicBezTo>
                <a:cubicBezTo>
                  <a:pt x="3746945" y="607456"/>
                  <a:pt x="3742243" y="599940"/>
                  <a:pt x="3754152" y="596895"/>
                </a:cubicBezTo>
                <a:close/>
                <a:moveTo>
                  <a:pt x="4496122" y="520888"/>
                </a:moveTo>
                <a:cubicBezTo>
                  <a:pt x="4502696" y="522215"/>
                  <a:pt x="4504296" y="529172"/>
                  <a:pt x="4504011" y="535741"/>
                </a:cubicBezTo>
                <a:cubicBezTo>
                  <a:pt x="4503813" y="541154"/>
                  <a:pt x="4502387" y="547069"/>
                  <a:pt x="4495949" y="545711"/>
                </a:cubicBezTo>
                <a:cubicBezTo>
                  <a:pt x="4489053" y="544255"/>
                  <a:pt x="4482083" y="539704"/>
                  <a:pt x="4483199" y="531282"/>
                </a:cubicBezTo>
                <a:cubicBezTo>
                  <a:pt x="4484043" y="525012"/>
                  <a:pt x="4489723" y="519592"/>
                  <a:pt x="4496122" y="520888"/>
                </a:cubicBezTo>
                <a:close/>
                <a:moveTo>
                  <a:pt x="3996483" y="520698"/>
                </a:moveTo>
                <a:cubicBezTo>
                  <a:pt x="3999162" y="522985"/>
                  <a:pt x="4004880" y="525566"/>
                  <a:pt x="4006083" y="529509"/>
                </a:cubicBezTo>
                <a:cubicBezTo>
                  <a:pt x="4007311" y="533596"/>
                  <a:pt x="4001693" y="536840"/>
                  <a:pt x="3997426" y="535513"/>
                </a:cubicBezTo>
                <a:cubicBezTo>
                  <a:pt x="3993891" y="534421"/>
                  <a:pt x="3989860" y="531321"/>
                  <a:pt x="3988395" y="528057"/>
                </a:cubicBezTo>
                <a:cubicBezTo>
                  <a:pt x="3986337" y="523438"/>
                  <a:pt x="3989537" y="520573"/>
                  <a:pt x="3996483" y="520698"/>
                </a:cubicBezTo>
                <a:close/>
                <a:moveTo>
                  <a:pt x="3933250" y="508596"/>
                </a:moveTo>
                <a:cubicBezTo>
                  <a:pt x="3935342" y="507558"/>
                  <a:pt x="3937565" y="507673"/>
                  <a:pt x="3939704" y="510485"/>
                </a:cubicBezTo>
                <a:cubicBezTo>
                  <a:pt x="3945298" y="517821"/>
                  <a:pt x="3933516" y="518541"/>
                  <a:pt x="3932783" y="523986"/>
                </a:cubicBezTo>
                <a:cubicBezTo>
                  <a:pt x="3935687" y="525102"/>
                  <a:pt x="3938563" y="527116"/>
                  <a:pt x="3941490" y="527179"/>
                </a:cubicBezTo>
                <a:cubicBezTo>
                  <a:pt x="3955158" y="527482"/>
                  <a:pt x="3954526" y="540097"/>
                  <a:pt x="3958024" y="547952"/>
                </a:cubicBezTo>
                <a:cubicBezTo>
                  <a:pt x="3958891" y="549906"/>
                  <a:pt x="3947965" y="554867"/>
                  <a:pt x="3942234" y="550260"/>
                </a:cubicBezTo>
                <a:cubicBezTo>
                  <a:pt x="3934062" y="543692"/>
                  <a:pt x="3917355" y="539347"/>
                  <a:pt x="3932783" y="523998"/>
                </a:cubicBezTo>
                <a:cubicBezTo>
                  <a:pt x="3925182" y="523470"/>
                  <a:pt x="3920928" y="521058"/>
                  <a:pt x="3927587" y="513624"/>
                </a:cubicBezTo>
                <a:cubicBezTo>
                  <a:pt x="3929200" y="511825"/>
                  <a:pt x="3931159" y="509634"/>
                  <a:pt x="3933250" y="508596"/>
                </a:cubicBezTo>
                <a:close/>
                <a:moveTo>
                  <a:pt x="3306902" y="495971"/>
                </a:moveTo>
                <a:cubicBezTo>
                  <a:pt x="3314083" y="496821"/>
                  <a:pt x="3322195" y="501271"/>
                  <a:pt x="3328125" y="499151"/>
                </a:cubicBezTo>
                <a:cubicBezTo>
                  <a:pt x="3353635" y="490017"/>
                  <a:pt x="3362754" y="496827"/>
                  <a:pt x="3355137" y="522653"/>
                </a:cubicBezTo>
                <a:cubicBezTo>
                  <a:pt x="3356601" y="534411"/>
                  <a:pt x="3364030" y="550043"/>
                  <a:pt x="3349159" y="552791"/>
                </a:cubicBezTo>
                <a:cubicBezTo>
                  <a:pt x="3342783" y="553969"/>
                  <a:pt x="3318849" y="551192"/>
                  <a:pt x="3323028" y="527464"/>
                </a:cubicBezTo>
                <a:cubicBezTo>
                  <a:pt x="3324154" y="521043"/>
                  <a:pt x="3311430" y="523639"/>
                  <a:pt x="3304783" y="524403"/>
                </a:cubicBezTo>
                <a:cubicBezTo>
                  <a:pt x="3293520" y="525706"/>
                  <a:pt x="3288734" y="519094"/>
                  <a:pt x="3289330" y="509605"/>
                </a:cubicBezTo>
                <a:cubicBezTo>
                  <a:pt x="3289950" y="499870"/>
                  <a:pt x="3296821" y="494787"/>
                  <a:pt x="3306902" y="495971"/>
                </a:cubicBezTo>
                <a:close/>
                <a:moveTo>
                  <a:pt x="4542633" y="495304"/>
                </a:moveTo>
                <a:cubicBezTo>
                  <a:pt x="4564706" y="495154"/>
                  <a:pt x="4580855" y="497152"/>
                  <a:pt x="4569360" y="521067"/>
                </a:cubicBezTo>
                <a:cubicBezTo>
                  <a:pt x="4575300" y="539737"/>
                  <a:pt x="4563965" y="553470"/>
                  <a:pt x="4570883" y="568795"/>
                </a:cubicBezTo>
                <a:cubicBezTo>
                  <a:pt x="4575239" y="578413"/>
                  <a:pt x="4569283" y="590159"/>
                  <a:pt x="4559028" y="595398"/>
                </a:cubicBezTo>
                <a:cubicBezTo>
                  <a:pt x="4554081" y="597932"/>
                  <a:pt x="4545148" y="598313"/>
                  <a:pt x="4540833" y="595442"/>
                </a:cubicBezTo>
                <a:cubicBezTo>
                  <a:pt x="4527204" y="586370"/>
                  <a:pt x="4541429" y="580266"/>
                  <a:pt x="4544566" y="572713"/>
                </a:cubicBezTo>
                <a:cubicBezTo>
                  <a:pt x="4546788" y="567381"/>
                  <a:pt x="4545333" y="561673"/>
                  <a:pt x="4538611" y="560805"/>
                </a:cubicBezTo>
                <a:cubicBezTo>
                  <a:pt x="4528084" y="559444"/>
                  <a:pt x="4521969" y="566228"/>
                  <a:pt x="4522092" y="575455"/>
                </a:cubicBezTo>
                <a:cubicBezTo>
                  <a:pt x="4522365" y="594342"/>
                  <a:pt x="4512866" y="599385"/>
                  <a:pt x="4496270" y="597158"/>
                </a:cubicBezTo>
                <a:cubicBezTo>
                  <a:pt x="4478686" y="594800"/>
                  <a:pt x="4471069" y="584406"/>
                  <a:pt x="4470427" y="567077"/>
                </a:cubicBezTo>
                <a:cubicBezTo>
                  <a:pt x="4469768" y="549310"/>
                  <a:pt x="4476079" y="546810"/>
                  <a:pt x="4493420" y="549788"/>
                </a:cubicBezTo>
                <a:cubicBezTo>
                  <a:pt x="4510037" y="552645"/>
                  <a:pt x="4509718" y="535693"/>
                  <a:pt x="4508227" y="524802"/>
                </a:cubicBezTo>
                <a:cubicBezTo>
                  <a:pt x="4504256" y="495748"/>
                  <a:pt x="4521475" y="495444"/>
                  <a:pt x="4542633" y="495304"/>
                </a:cubicBezTo>
                <a:close/>
                <a:moveTo>
                  <a:pt x="4478737" y="127047"/>
                </a:moveTo>
                <a:cubicBezTo>
                  <a:pt x="4495320" y="125852"/>
                  <a:pt x="4482805" y="145725"/>
                  <a:pt x="4487701" y="150413"/>
                </a:cubicBezTo>
                <a:cubicBezTo>
                  <a:pt x="4499560" y="161778"/>
                  <a:pt x="4514782" y="169846"/>
                  <a:pt x="4529217" y="178263"/>
                </a:cubicBezTo>
                <a:cubicBezTo>
                  <a:pt x="4534450" y="181318"/>
                  <a:pt x="4543217" y="181374"/>
                  <a:pt x="4542298" y="189109"/>
                </a:cubicBezTo>
                <a:cubicBezTo>
                  <a:pt x="4541208" y="198379"/>
                  <a:pt x="4530669" y="200110"/>
                  <a:pt x="4524665" y="198996"/>
                </a:cubicBezTo>
                <a:cubicBezTo>
                  <a:pt x="4500914" y="194593"/>
                  <a:pt x="4488365" y="208673"/>
                  <a:pt x="4476367" y="227343"/>
                </a:cubicBezTo>
                <a:cubicBezTo>
                  <a:pt x="4486413" y="229398"/>
                  <a:pt x="4500364" y="226823"/>
                  <a:pt x="4506122" y="244477"/>
                </a:cubicBezTo>
                <a:cubicBezTo>
                  <a:pt x="4480935" y="233047"/>
                  <a:pt x="4468157" y="236881"/>
                  <a:pt x="4468928" y="267047"/>
                </a:cubicBezTo>
                <a:cubicBezTo>
                  <a:pt x="4469674" y="296564"/>
                  <a:pt x="4444914" y="298579"/>
                  <a:pt x="4422819" y="299318"/>
                </a:cubicBezTo>
                <a:cubicBezTo>
                  <a:pt x="4409450" y="299773"/>
                  <a:pt x="4396500" y="288106"/>
                  <a:pt x="4382237" y="298733"/>
                </a:cubicBezTo>
                <a:cubicBezTo>
                  <a:pt x="4378735" y="301341"/>
                  <a:pt x="4372191" y="298116"/>
                  <a:pt x="4371026" y="291267"/>
                </a:cubicBezTo>
                <a:cubicBezTo>
                  <a:pt x="4366064" y="262010"/>
                  <a:pt x="4370567" y="232876"/>
                  <a:pt x="4372584" y="203774"/>
                </a:cubicBezTo>
                <a:cubicBezTo>
                  <a:pt x="4372994" y="197713"/>
                  <a:pt x="4380597" y="198184"/>
                  <a:pt x="4385780" y="198111"/>
                </a:cubicBezTo>
                <a:cubicBezTo>
                  <a:pt x="4400355" y="197916"/>
                  <a:pt x="4412411" y="196584"/>
                  <a:pt x="4425796" y="185640"/>
                </a:cubicBezTo>
                <a:cubicBezTo>
                  <a:pt x="4440961" y="173235"/>
                  <a:pt x="4440846" y="194171"/>
                  <a:pt x="4445070" y="203132"/>
                </a:cubicBezTo>
                <a:cubicBezTo>
                  <a:pt x="4450671" y="204318"/>
                  <a:pt x="4456265" y="205448"/>
                  <a:pt x="4458783" y="198144"/>
                </a:cubicBezTo>
                <a:cubicBezTo>
                  <a:pt x="4457831" y="189443"/>
                  <a:pt x="4466533" y="189735"/>
                  <a:pt x="4470470" y="185575"/>
                </a:cubicBezTo>
                <a:cubicBezTo>
                  <a:pt x="4465360" y="179368"/>
                  <a:pt x="4445291" y="175915"/>
                  <a:pt x="4466894" y="164663"/>
                </a:cubicBezTo>
                <a:cubicBezTo>
                  <a:pt x="4469797" y="163160"/>
                  <a:pt x="4470617" y="157514"/>
                  <a:pt x="4472225" y="153720"/>
                </a:cubicBezTo>
                <a:cubicBezTo>
                  <a:pt x="4476006" y="144847"/>
                  <a:pt x="4463720" y="128128"/>
                  <a:pt x="4478737" y="127047"/>
                </a:cubicBezTo>
                <a:close/>
                <a:moveTo>
                  <a:pt x="3785878" y="116554"/>
                </a:moveTo>
                <a:cubicBezTo>
                  <a:pt x="3808290" y="124274"/>
                  <a:pt x="3837918" y="108448"/>
                  <a:pt x="3852618" y="125045"/>
                </a:cubicBezTo>
                <a:cubicBezTo>
                  <a:pt x="3864098" y="138022"/>
                  <a:pt x="3857818" y="165573"/>
                  <a:pt x="3862824" y="185802"/>
                </a:cubicBezTo>
                <a:cubicBezTo>
                  <a:pt x="3866521" y="200829"/>
                  <a:pt x="3889605" y="211220"/>
                  <a:pt x="3868096" y="230623"/>
                </a:cubicBezTo>
                <a:cubicBezTo>
                  <a:pt x="3905384" y="233747"/>
                  <a:pt x="3908090" y="232068"/>
                  <a:pt x="3916634" y="204256"/>
                </a:cubicBezTo>
                <a:cubicBezTo>
                  <a:pt x="3918951" y="196715"/>
                  <a:pt x="3924930" y="195242"/>
                  <a:pt x="3931528" y="196577"/>
                </a:cubicBezTo>
                <a:cubicBezTo>
                  <a:pt x="3943928" y="199082"/>
                  <a:pt x="3956151" y="198105"/>
                  <a:pt x="3968586" y="196715"/>
                </a:cubicBezTo>
                <a:cubicBezTo>
                  <a:pt x="3987849" y="194540"/>
                  <a:pt x="3985850" y="205123"/>
                  <a:pt x="3973999" y="221555"/>
                </a:cubicBezTo>
                <a:cubicBezTo>
                  <a:pt x="3990661" y="215224"/>
                  <a:pt x="4000797" y="211357"/>
                  <a:pt x="4013055" y="206706"/>
                </a:cubicBezTo>
                <a:cubicBezTo>
                  <a:pt x="4011021" y="230445"/>
                  <a:pt x="4006404" y="254445"/>
                  <a:pt x="4028233" y="271840"/>
                </a:cubicBezTo>
                <a:cubicBezTo>
                  <a:pt x="4033610" y="276134"/>
                  <a:pt x="4033521" y="283289"/>
                  <a:pt x="4029665" y="289206"/>
                </a:cubicBezTo>
                <a:cubicBezTo>
                  <a:pt x="4025049" y="296321"/>
                  <a:pt x="4018291" y="296088"/>
                  <a:pt x="4010243" y="295758"/>
                </a:cubicBezTo>
                <a:cubicBezTo>
                  <a:pt x="3994217" y="295110"/>
                  <a:pt x="3976970" y="288120"/>
                  <a:pt x="3962554" y="301482"/>
                </a:cubicBezTo>
                <a:cubicBezTo>
                  <a:pt x="3956310" y="307289"/>
                  <a:pt x="3944104" y="304166"/>
                  <a:pt x="3950331" y="323859"/>
                </a:cubicBezTo>
                <a:cubicBezTo>
                  <a:pt x="3956982" y="344927"/>
                  <a:pt x="3932465" y="337606"/>
                  <a:pt x="3919446" y="335804"/>
                </a:cubicBezTo>
                <a:cubicBezTo>
                  <a:pt x="3913821" y="342891"/>
                  <a:pt x="3920136" y="345972"/>
                  <a:pt x="3923143" y="349151"/>
                </a:cubicBezTo>
                <a:cubicBezTo>
                  <a:pt x="3929971" y="356431"/>
                  <a:pt x="3931793" y="362913"/>
                  <a:pt x="3924134" y="370991"/>
                </a:cubicBezTo>
                <a:cubicBezTo>
                  <a:pt x="3915625" y="379964"/>
                  <a:pt x="3908285" y="379207"/>
                  <a:pt x="3900024" y="370799"/>
                </a:cubicBezTo>
                <a:cubicBezTo>
                  <a:pt x="3883609" y="354051"/>
                  <a:pt x="3868308" y="359060"/>
                  <a:pt x="3853661" y="373799"/>
                </a:cubicBezTo>
                <a:cubicBezTo>
                  <a:pt x="3850884" y="376606"/>
                  <a:pt x="3847293" y="378106"/>
                  <a:pt x="3848001" y="383459"/>
                </a:cubicBezTo>
                <a:cubicBezTo>
                  <a:pt x="3850141" y="399656"/>
                  <a:pt x="3849611" y="401198"/>
                  <a:pt x="3834646" y="398514"/>
                </a:cubicBezTo>
                <a:cubicBezTo>
                  <a:pt x="3782570" y="389143"/>
                  <a:pt x="3728513" y="405698"/>
                  <a:pt x="3677321" y="386115"/>
                </a:cubicBezTo>
                <a:cubicBezTo>
                  <a:pt x="3678825" y="391606"/>
                  <a:pt x="3682911" y="398473"/>
                  <a:pt x="3672139" y="398418"/>
                </a:cubicBezTo>
                <a:cubicBezTo>
                  <a:pt x="3667522" y="398404"/>
                  <a:pt x="3660146" y="398693"/>
                  <a:pt x="3661932" y="391441"/>
                </a:cubicBezTo>
                <a:cubicBezTo>
                  <a:pt x="3663754" y="384051"/>
                  <a:pt x="3671750" y="386886"/>
                  <a:pt x="3677321" y="386101"/>
                </a:cubicBezTo>
                <a:cubicBezTo>
                  <a:pt x="3651797" y="371473"/>
                  <a:pt x="3660800" y="344844"/>
                  <a:pt x="3660606" y="324711"/>
                </a:cubicBezTo>
                <a:cubicBezTo>
                  <a:pt x="3660429" y="308583"/>
                  <a:pt x="3664462" y="291464"/>
                  <a:pt x="3659756" y="275582"/>
                </a:cubicBezTo>
                <a:cubicBezTo>
                  <a:pt x="3651531" y="247784"/>
                  <a:pt x="3669025" y="225848"/>
                  <a:pt x="3674155" y="201187"/>
                </a:cubicBezTo>
                <a:cubicBezTo>
                  <a:pt x="3675446" y="195008"/>
                  <a:pt x="3682451" y="195834"/>
                  <a:pt x="3687616" y="195710"/>
                </a:cubicBezTo>
                <a:cubicBezTo>
                  <a:pt x="3694993" y="195518"/>
                  <a:pt x="3702404" y="195613"/>
                  <a:pt x="3709798" y="195600"/>
                </a:cubicBezTo>
                <a:cubicBezTo>
                  <a:pt x="3767075" y="195559"/>
                  <a:pt x="3767039" y="195573"/>
                  <a:pt x="3760937" y="139164"/>
                </a:cubicBezTo>
                <a:cubicBezTo>
                  <a:pt x="3758885" y="120228"/>
                  <a:pt x="3764846" y="109315"/>
                  <a:pt x="3785878" y="116554"/>
                </a:cubicBezTo>
                <a:close/>
                <a:moveTo>
                  <a:pt x="4129345" y="101598"/>
                </a:moveTo>
                <a:cubicBezTo>
                  <a:pt x="4136797" y="115160"/>
                  <a:pt x="4156742" y="119388"/>
                  <a:pt x="4151955" y="134018"/>
                </a:cubicBezTo>
                <a:cubicBezTo>
                  <a:pt x="4146212" y="151629"/>
                  <a:pt x="4145504" y="178788"/>
                  <a:pt x="4117648" y="178052"/>
                </a:cubicBezTo>
                <a:cubicBezTo>
                  <a:pt x="4100780" y="177598"/>
                  <a:pt x="4087212" y="164112"/>
                  <a:pt x="4089668" y="146461"/>
                </a:cubicBezTo>
                <a:cubicBezTo>
                  <a:pt x="4092582" y="125423"/>
                  <a:pt x="4115143" y="118769"/>
                  <a:pt x="4129345" y="101598"/>
                </a:cubicBezTo>
                <a:close/>
                <a:moveTo>
                  <a:pt x="4192197" y="846"/>
                </a:moveTo>
                <a:cubicBezTo>
                  <a:pt x="4205345" y="4365"/>
                  <a:pt x="4218166" y="17925"/>
                  <a:pt x="4231915" y="23278"/>
                </a:cubicBezTo>
                <a:cubicBezTo>
                  <a:pt x="4242235" y="27304"/>
                  <a:pt x="4239579" y="41817"/>
                  <a:pt x="4236652" y="52033"/>
                </a:cubicBezTo>
                <a:cubicBezTo>
                  <a:pt x="4234321" y="60162"/>
                  <a:pt x="4229462" y="68682"/>
                  <a:pt x="4234025" y="76355"/>
                </a:cubicBezTo>
                <a:cubicBezTo>
                  <a:pt x="4256027" y="113376"/>
                  <a:pt x="4220557" y="102328"/>
                  <a:pt x="4211614" y="98880"/>
                </a:cubicBezTo>
                <a:cubicBezTo>
                  <a:pt x="4192004" y="91302"/>
                  <a:pt x="4154522" y="95983"/>
                  <a:pt x="4168709" y="59425"/>
                </a:cubicBezTo>
                <a:cubicBezTo>
                  <a:pt x="4168709" y="52336"/>
                  <a:pt x="4168376" y="50171"/>
                  <a:pt x="4168761" y="48140"/>
                </a:cubicBezTo>
                <a:cubicBezTo>
                  <a:pt x="4171835" y="31926"/>
                  <a:pt x="4164109" y="7036"/>
                  <a:pt x="4178893" y="1348"/>
                </a:cubicBezTo>
                <a:cubicBezTo>
                  <a:pt x="4183395" y="-385"/>
                  <a:pt x="4187814" y="-327"/>
                  <a:pt x="4192197" y="846"/>
                </a:cubicBezTo>
                <a:close/>
              </a:path>
            </a:pathLst>
          </a:custGeom>
          <a:solidFill>
            <a:srgbClr val="97DAE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57426861"/>
              </p:ext>
            </p:extLst>
          </p:nvPr>
        </p:nvGraphicFramePr>
        <p:xfrm>
          <a:off x="680870" y="1191202"/>
          <a:ext cx="5671315" cy="447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474046" y="816458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Infographic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50486" y="1337122"/>
            <a:ext cx="313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50486" y="1666105"/>
            <a:ext cx="4637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ANALYSIS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50486" y="2555222"/>
            <a:ext cx="25056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COMPANY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0B5CD1-38D6-4E39-8696-097B843EA081}"/>
              </a:ext>
            </a:extLst>
          </p:cNvPr>
          <p:cNvSpPr txBox="1"/>
          <p:nvPr/>
        </p:nvSpPr>
        <p:spPr>
          <a:xfrm>
            <a:off x="6958780" y="4067010"/>
            <a:ext cx="1976371" cy="56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6935427" y="3759233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999BE7-FF86-40C9-9625-789014D0A46F}"/>
              </a:ext>
            </a:extLst>
          </p:cNvPr>
          <p:cNvSpPr/>
          <p:nvPr/>
        </p:nvSpPr>
        <p:spPr>
          <a:xfrm>
            <a:off x="6450486" y="3809475"/>
            <a:ext cx="449626" cy="449626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ECB313-FB4B-48F4-807E-843E88CAE427}"/>
              </a:ext>
            </a:extLst>
          </p:cNvPr>
          <p:cNvSpPr txBox="1"/>
          <p:nvPr/>
        </p:nvSpPr>
        <p:spPr>
          <a:xfrm>
            <a:off x="6471396" y="3880399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01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6958780" y="5383420"/>
            <a:ext cx="1976371" cy="56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1122AB-1CD9-489C-9328-BB13B41E0870}"/>
              </a:ext>
            </a:extLst>
          </p:cNvPr>
          <p:cNvSpPr txBox="1"/>
          <p:nvPr/>
        </p:nvSpPr>
        <p:spPr>
          <a:xfrm>
            <a:off x="6935427" y="5075643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9B8AC7-3530-432E-8ED3-BA0DAA4733B5}"/>
              </a:ext>
            </a:extLst>
          </p:cNvPr>
          <p:cNvSpPr/>
          <p:nvPr/>
        </p:nvSpPr>
        <p:spPr>
          <a:xfrm>
            <a:off x="6450486" y="5125885"/>
            <a:ext cx="449626" cy="449626"/>
          </a:xfrm>
          <a:prstGeom prst="rect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7C2D5D-C367-4EE2-9C36-CDC63195B7EC}"/>
              </a:ext>
            </a:extLst>
          </p:cNvPr>
          <p:cNvSpPr txBox="1"/>
          <p:nvPr/>
        </p:nvSpPr>
        <p:spPr>
          <a:xfrm>
            <a:off x="6471396" y="5196809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03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0B5CD1-38D6-4E39-8696-097B843EA081}"/>
              </a:ext>
            </a:extLst>
          </p:cNvPr>
          <p:cNvSpPr txBox="1"/>
          <p:nvPr/>
        </p:nvSpPr>
        <p:spPr>
          <a:xfrm>
            <a:off x="9443445" y="4067010"/>
            <a:ext cx="1976371" cy="56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9420092" y="3759233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999BE7-FF86-40C9-9625-789014D0A46F}"/>
              </a:ext>
            </a:extLst>
          </p:cNvPr>
          <p:cNvSpPr/>
          <p:nvPr/>
        </p:nvSpPr>
        <p:spPr>
          <a:xfrm>
            <a:off x="8935151" y="3809475"/>
            <a:ext cx="449626" cy="449626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ECB313-FB4B-48F4-807E-843E88CAE427}"/>
              </a:ext>
            </a:extLst>
          </p:cNvPr>
          <p:cNvSpPr txBox="1"/>
          <p:nvPr/>
        </p:nvSpPr>
        <p:spPr>
          <a:xfrm>
            <a:off x="8956061" y="3880399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02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9443445" y="5383420"/>
            <a:ext cx="1976371" cy="56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1122AB-1CD9-489C-9328-BB13B41E0870}"/>
              </a:ext>
            </a:extLst>
          </p:cNvPr>
          <p:cNvSpPr txBox="1"/>
          <p:nvPr/>
        </p:nvSpPr>
        <p:spPr>
          <a:xfrm>
            <a:off x="9420092" y="5075643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9B8AC7-3530-432E-8ED3-BA0DAA4733B5}"/>
              </a:ext>
            </a:extLst>
          </p:cNvPr>
          <p:cNvSpPr/>
          <p:nvPr/>
        </p:nvSpPr>
        <p:spPr>
          <a:xfrm>
            <a:off x="8935151" y="5125885"/>
            <a:ext cx="449626" cy="449626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7C2D5D-C367-4EE2-9C36-CDC63195B7EC}"/>
              </a:ext>
            </a:extLst>
          </p:cNvPr>
          <p:cNvSpPr txBox="1"/>
          <p:nvPr/>
        </p:nvSpPr>
        <p:spPr>
          <a:xfrm>
            <a:off x="8956061" y="5196809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04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49" name="Oval 48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riangle 63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515357" y="357010"/>
            <a:ext cx="551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</a:p>
        </p:txBody>
      </p:sp>
      <p:pic>
        <p:nvPicPr>
          <p:cNvPr id="5" name="Picture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71170FD1-F8D0-6B4F-8E32-C87409F5F1B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r="19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3493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ounded Rectangle 439"/>
          <p:cNvSpPr/>
          <p:nvPr/>
        </p:nvSpPr>
        <p:spPr>
          <a:xfrm>
            <a:off x="3667435" y="3064172"/>
            <a:ext cx="2408420" cy="2676226"/>
          </a:xfrm>
          <a:prstGeom prst="roundRect">
            <a:avLst>
              <a:gd name="adj" fmla="val 1532"/>
            </a:avLst>
          </a:prstGeom>
          <a:solidFill>
            <a:srgbClr val="97DAE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FA696AB7-F168-4030-8B06-26BA8FA94E84}"/>
              </a:ext>
            </a:extLst>
          </p:cNvPr>
          <p:cNvSpPr/>
          <p:nvPr/>
        </p:nvSpPr>
        <p:spPr>
          <a:xfrm>
            <a:off x="3757641" y="3148839"/>
            <a:ext cx="2168312" cy="388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D" sz="105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Lorem ipsum </a:t>
            </a:r>
            <a:r>
              <a:rPr lang="en-ID" sz="105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dolor</a:t>
            </a:r>
            <a:r>
              <a:rPr lang="en-ID" sz="105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 sit</a:t>
            </a:r>
            <a:endParaRPr lang="en-US" sz="105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C65007E0-E372-4CBE-96AA-996436FF1051}"/>
              </a:ext>
            </a:extLst>
          </p:cNvPr>
          <p:cNvSpPr txBox="1"/>
          <p:nvPr/>
        </p:nvSpPr>
        <p:spPr>
          <a:xfrm>
            <a:off x="4042732" y="3495970"/>
            <a:ext cx="165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239+</a:t>
            </a:r>
          </a:p>
        </p:txBody>
      </p:sp>
      <p:cxnSp>
        <p:nvCxnSpPr>
          <p:cNvPr id="443" name="Straight Connector 442"/>
          <p:cNvCxnSpPr/>
          <p:nvPr/>
        </p:nvCxnSpPr>
        <p:spPr>
          <a:xfrm>
            <a:off x="4137127" y="4212038"/>
            <a:ext cx="14690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Rectangle 443">
            <a:extLst>
              <a:ext uri="{FF2B5EF4-FFF2-40B4-BE49-F238E27FC236}">
                <a16:creationId xmlns:a16="http://schemas.microsoft.com/office/drawing/2014/main" id="{FA696AB7-F168-4030-8B06-26BA8FA94E84}"/>
              </a:ext>
            </a:extLst>
          </p:cNvPr>
          <p:cNvSpPr/>
          <p:nvPr/>
        </p:nvSpPr>
        <p:spPr>
          <a:xfrm>
            <a:off x="3983036" y="4316968"/>
            <a:ext cx="1717522" cy="12814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D" sz="105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consectetur</a:t>
            </a:r>
            <a:r>
              <a:rPr lang="en-ID" sz="105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ID" sz="105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adipiscing</a:t>
            </a:r>
            <a:r>
              <a:rPr lang="en-ID" sz="105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ID" sz="105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elit</a:t>
            </a:r>
            <a:r>
              <a:rPr lang="en-ID" sz="105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, </a:t>
            </a:r>
            <a:r>
              <a:rPr lang="en-ID" sz="105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sed</a:t>
            </a:r>
            <a:r>
              <a:rPr lang="en-ID" sz="105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 do </a:t>
            </a:r>
            <a:r>
              <a:rPr lang="en-ID" sz="105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eiusmod</a:t>
            </a:r>
            <a:endParaRPr lang="en-US" sz="105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45" name="Rectangle: Rounded Corners 189">
            <a:extLst>
              <a:ext uri="{FF2B5EF4-FFF2-40B4-BE49-F238E27FC236}">
                <a16:creationId xmlns:a16="http://schemas.microsoft.com/office/drawing/2014/main" id="{DFFE4665-5D16-445D-BDCF-94A4FC95AE7F}"/>
              </a:ext>
            </a:extLst>
          </p:cNvPr>
          <p:cNvSpPr/>
          <p:nvPr/>
        </p:nvSpPr>
        <p:spPr bwMode="auto">
          <a:xfrm>
            <a:off x="4391330" y="5261086"/>
            <a:ext cx="900933" cy="200395"/>
          </a:xfrm>
          <a:prstGeom prst="roundRect">
            <a:avLst>
              <a:gd name="adj" fmla="val 3143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ID" sz="1000" dirty="0">
                <a:latin typeface="Anonymous Pro" charset="0"/>
                <a:ea typeface="Anonymous Pro" charset="0"/>
                <a:cs typeface="Anonymous Pro" charset="0"/>
              </a:rPr>
              <a:t>More</a:t>
            </a: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FA696AB7-F168-4030-8B06-26BA8FA94E84}"/>
              </a:ext>
            </a:extLst>
          </p:cNvPr>
          <p:cNvSpPr/>
          <p:nvPr/>
        </p:nvSpPr>
        <p:spPr>
          <a:xfrm>
            <a:off x="6355603" y="3148839"/>
            <a:ext cx="2168312" cy="388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Lorem ipsum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dolor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sit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C65007E0-E372-4CBE-96AA-996436FF1051}"/>
              </a:ext>
            </a:extLst>
          </p:cNvPr>
          <p:cNvSpPr txBox="1"/>
          <p:nvPr/>
        </p:nvSpPr>
        <p:spPr>
          <a:xfrm>
            <a:off x="6640694" y="3495970"/>
            <a:ext cx="165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178+</a:t>
            </a:r>
          </a:p>
        </p:txBody>
      </p:sp>
      <p:cxnSp>
        <p:nvCxnSpPr>
          <p:cNvPr id="448" name="Straight Connector 447"/>
          <p:cNvCxnSpPr/>
          <p:nvPr/>
        </p:nvCxnSpPr>
        <p:spPr>
          <a:xfrm>
            <a:off x="6735089" y="4212038"/>
            <a:ext cx="1469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Rectangle 448">
            <a:extLst>
              <a:ext uri="{FF2B5EF4-FFF2-40B4-BE49-F238E27FC236}">
                <a16:creationId xmlns:a16="http://schemas.microsoft.com/office/drawing/2014/main" id="{FA696AB7-F168-4030-8B06-26BA8FA94E84}"/>
              </a:ext>
            </a:extLst>
          </p:cNvPr>
          <p:cNvSpPr/>
          <p:nvPr/>
        </p:nvSpPr>
        <p:spPr>
          <a:xfrm>
            <a:off x="6580998" y="4316968"/>
            <a:ext cx="1717522" cy="12814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consectetur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adipiscing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elit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,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sed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do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eiusmod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50" name="Rectangle: Rounded Corners 189">
            <a:extLst>
              <a:ext uri="{FF2B5EF4-FFF2-40B4-BE49-F238E27FC236}">
                <a16:creationId xmlns:a16="http://schemas.microsoft.com/office/drawing/2014/main" id="{DFFE4665-5D16-445D-BDCF-94A4FC95AE7F}"/>
              </a:ext>
            </a:extLst>
          </p:cNvPr>
          <p:cNvSpPr/>
          <p:nvPr/>
        </p:nvSpPr>
        <p:spPr bwMode="auto">
          <a:xfrm>
            <a:off x="6989292" y="5261086"/>
            <a:ext cx="900933" cy="200395"/>
          </a:xfrm>
          <a:prstGeom prst="roundRect">
            <a:avLst>
              <a:gd name="adj" fmla="val 31434"/>
            </a:avLst>
          </a:prstGeom>
          <a:solidFill>
            <a:srgbClr val="97DAE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lang="en-ID" sz="10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More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FA696AB7-F168-4030-8B06-26BA8FA94E84}"/>
              </a:ext>
            </a:extLst>
          </p:cNvPr>
          <p:cNvSpPr/>
          <p:nvPr/>
        </p:nvSpPr>
        <p:spPr>
          <a:xfrm>
            <a:off x="1219195" y="3148839"/>
            <a:ext cx="2168312" cy="388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Lorem ipsum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dolor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sit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C65007E0-E372-4CBE-96AA-996436FF1051}"/>
              </a:ext>
            </a:extLst>
          </p:cNvPr>
          <p:cNvSpPr txBox="1"/>
          <p:nvPr/>
        </p:nvSpPr>
        <p:spPr>
          <a:xfrm>
            <a:off x="1278891" y="3495970"/>
            <a:ext cx="210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340+</a:t>
            </a:r>
          </a:p>
        </p:txBody>
      </p:sp>
      <p:cxnSp>
        <p:nvCxnSpPr>
          <p:cNvPr id="453" name="Straight Connector 452"/>
          <p:cNvCxnSpPr/>
          <p:nvPr/>
        </p:nvCxnSpPr>
        <p:spPr>
          <a:xfrm>
            <a:off x="1598681" y="4212038"/>
            <a:ext cx="1469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Rectangle 453">
            <a:extLst>
              <a:ext uri="{FF2B5EF4-FFF2-40B4-BE49-F238E27FC236}">
                <a16:creationId xmlns:a16="http://schemas.microsoft.com/office/drawing/2014/main" id="{FA696AB7-F168-4030-8B06-26BA8FA94E84}"/>
              </a:ext>
            </a:extLst>
          </p:cNvPr>
          <p:cNvSpPr/>
          <p:nvPr/>
        </p:nvSpPr>
        <p:spPr>
          <a:xfrm>
            <a:off x="1444590" y="4316968"/>
            <a:ext cx="1717522" cy="12814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consectetur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adipiscing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elit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,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sed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do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eiusmod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55" name="Rectangle: Rounded Corners 189">
            <a:extLst>
              <a:ext uri="{FF2B5EF4-FFF2-40B4-BE49-F238E27FC236}">
                <a16:creationId xmlns:a16="http://schemas.microsoft.com/office/drawing/2014/main" id="{DFFE4665-5D16-445D-BDCF-94A4FC95AE7F}"/>
              </a:ext>
            </a:extLst>
          </p:cNvPr>
          <p:cNvSpPr/>
          <p:nvPr/>
        </p:nvSpPr>
        <p:spPr bwMode="auto">
          <a:xfrm>
            <a:off x="1852884" y="5261086"/>
            <a:ext cx="900933" cy="200395"/>
          </a:xfrm>
          <a:prstGeom prst="roundRect">
            <a:avLst>
              <a:gd name="adj" fmla="val 31434"/>
            </a:avLst>
          </a:prstGeom>
          <a:solidFill>
            <a:srgbClr val="97DAE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lang="en-ID" sz="10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More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FA696AB7-F168-4030-8B06-26BA8FA94E84}"/>
              </a:ext>
            </a:extLst>
          </p:cNvPr>
          <p:cNvSpPr/>
          <p:nvPr/>
        </p:nvSpPr>
        <p:spPr>
          <a:xfrm>
            <a:off x="8680466" y="3148839"/>
            <a:ext cx="2168312" cy="3880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Lorem ipsum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dolor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sit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C65007E0-E372-4CBE-96AA-996436FF1051}"/>
              </a:ext>
            </a:extLst>
          </p:cNvPr>
          <p:cNvSpPr txBox="1"/>
          <p:nvPr/>
        </p:nvSpPr>
        <p:spPr>
          <a:xfrm>
            <a:off x="9059952" y="3495970"/>
            <a:ext cx="146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49+</a:t>
            </a:r>
          </a:p>
        </p:txBody>
      </p:sp>
      <p:cxnSp>
        <p:nvCxnSpPr>
          <p:cNvPr id="458" name="Straight Connector 457"/>
          <p:cNvCxnSpPr/>
          <p:nvPr/>
        </p:nvCxnSpPr>
        <p:spPr>
          <a:xfrm>
            <a:off x="9059952" y="4212038"/>
            <a:ext cx="14690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Rectangle 458">
            <a:extLst>
              <a:ext uri="{FF2B5EF4-FFF2-40B4-BE49-F238E27FC236}">
                <a16:creationId xmlns:a16="http://schemas.microsoft.com/office/drawing/2014/main" id="{FA696AB7-F168-4030-8B06-26BA8FA94E84}"/>
              </a:ext>
            </a:extLst>
          </p:cNvPr>
          <p:cNvSpPr/>
          <p:nvPr/>
        </p:nvSpPr>
        <p:spPr>
          <a:xfrm>
            <a:off x="8905861" y="4316968"/>
            <a:ext cx="1717522" cy="12814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consectetur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adipiscing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elit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,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sed</a:t>
            </a:r>
            <a:r>
              <a:rPr lang="en-ID" sz="105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do </a:t>
            </a:r>
            <a:r>
              <a:rPr lang="en-ID" sz="1050" dirty="0" err="1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eiusmod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60" name="Rectangle: Rounded Corners 189">
            <a:extLst>
              <a:ext uri="{FF2B5EF4-FFF2-40B4-BE49-F238E27FC236}">
                <a16:creationId xmlns:a16="http://schemas.microsoft.com/office/drawing/2014/main" id="{DFFE4665-5D16-445D-BDCF-94A4FC95AE7F}"/>
              </a:ext>
            </a:extLst>
          </p:cNvPr>
          <p:cNvSpPr/>
          <p:nvPr/>
        </p:nvSpPr>
        <p:spPr bwMode="auto">
          <a:xfrm>
            <a:off x="9314155" y="5261086"/>
            <a:ext cx="900933" cy="200395"/>
          </a:xfrm>
          <a:prstGeom prst="roundRect">
            <a:avLst>
              <a:gd name="adj" fmla="val 31434"/>
            </a:avLst>
          </a:prstGeom>
          <a:solidFill>
            <a:srgbClr val="97DAE0"/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lang="en-ID" sz="10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More</a:t>
            </a:r>
          </a:p>
        </p:txBody>
      </p:sp>
      <p:sp>
        <p:nvSpPr>
          <p:cNvPr id="475" name="TextBox 474"/>
          <p:cNvSpPr txBox="1"/>
          <p:nvPr/>
        </p:nvSpPr>
        <p:spPr>
          <a:xfrm>
            <a:off x="4400464" y="463417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Infographic</a:t>
            </a:r>
          </a:p>
        </p:txBody>
      </p:sp>
      <p:sp>
        <p:nvSpPr>
          <p:cNvPr id="476" name="TextBox 475"/>
          <p:cNvSpPr txBox="1"/>
          <p:nvPr/>
        </p:nvSpPr>
        <p:spPr>
          <a:xfrm>
            <a:off x="4529511" y="984081"/>
            <a:ext cx="313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MANAGEMENT</a:t>
            </a:r>
          </a:p>
        </p:txBody>
      </p:sp>
      <p:sp>
        <p:nvSpPr>
          <p:cNvPr id="477" name="TextBox 476"/>
          <p:cNvSpPr txBox="1"/>
          <p:nvPr/>
        </p:nvSpPr>
        <p:spPr>
          <a:xfrm>
            <a:off x="1976912" y="1313064"/>
            <a:ext cx="8238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ANALYSIS COMPANY</a:t>
            </a:r>
          </a:p>
        </p:txBody>
      </p:sp>
      <p:grpSp>
        <p:nvGrpSpPr>
          <p:cNvPr id="478" name="Group 477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479" name="Oval 478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4" name="Triangle 493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11542208" y="357010"/>
            <a:ext cx="498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127714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Box 10"/>
          <p:cNvSpPr txBox="1"/>
          <p:nvPr/>
        </p:nvSpPr>
        <p:spPr>
          <a:xfrm>
            <a:off x="4400464" y="444497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Infographic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8010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WE PROVIDE THE BEST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3159" y="1700217"/>
            <a:ext cx="25056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BUSINESS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1335" y="2760510"/>
            <a:ext cx="8489331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Lorem Ipsum is simply dummy typesetting industry. Lorem Ipsum has been the industry's standard dummy text ever since the 1500s, when an unknown printer took a galley of type and text of the printing and typesetting industry. Lorem Ipsum has been the industry's text ever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0B5CD1-38D6-4E39-8696-097B843EA081}"/>
              </a:ext>
            </a:extLst>
          </p:cNvPr>
          <p:cNvSpPr txBox="1"/>
          <p:nvPr/>
        </p:nvSpPr>
        <p:spPr>
          <a:xfrm>
            <a:off x="1593148" y="5733309"/>
            <a:ext cx="1976371" cy="56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1569795" y="5425532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999BE7-FF86-40C9-9625-789014D0A46F}"/>
              </a:ext>
            </a:extLst>
          </p:cNvPr>
          <p:cNvSpPr/>
          <p:nvPr/>
        </p:nvSpPr>
        <p:spPr>
          <a:xfrm>
            <a:off x="1084854" y="5475774"/>
            <a:ext cx="449626" cy="449626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ECB313-FB4B-48F4-807E-843E88CAE427}"/>
              </a:ext>
            </a:extLst>
          </p:cNvPr>
          <p:cNvSpPr txBox="1"/>
          <p:nvPr/>
        </p:nvSpPr>
        <p:spPr>
          <a:xfrm>
            <a:off x="1105764" y="5546698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01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6875521" y="5783551"/>
            <a:ext cx="1976371" cy="56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1122AB-1CD9-489C-9328-BB13B41E0870}"/>
              </a:ext>
            </a:extLst>
          </p:cNvPr>
          <p:cNvSpPr txBox="1"/>
          <p:nvPr/>
        </p:nvSpPr>
        <p:spPr>
          <a:xfrm>
            <a:off x="6852168" y="5475774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9B8AC7-3530-432E-8ED3-BA0DAA4733B5}"/>
              </a:ext>
            </a:extLst>
          </p:cNvPr>
          <p:cNvSpPr/>
          <p:nvPr/>
        </p:nvSpPr>
        <p:spPr>
          <a:xfrm>
            <a:off x="6367227" y="5526016"/>
            <a:ext cx="449626" cy="449626"/>
          </a:xfrm>
          <a:prstGeom prst="rect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7C2D5D-C367-4EE2-9C36-CDC63195B7EC}"/>
              </a:ext>
            </a:extLst>
          </p:cNvPr>
          <p:cNvSpPr txBox="1"/>
          <p:nvPr/>
        </p:nvSpPr>
        <p:spPr>
          <a:xfrm>
            <a:off x="6388137" y="5596940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03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B5CD1-38D6-4E39-8696-097B843EA081}"/>
              </a:ext>
            </a:extLst>
          </p:cNvPr>
          <p:cNvSpPr txBox="1"/>
          <p:nvPr/>
        </p:nvSpPr>
        <p:spPr>
          <a:xfrm>
            <a:off x="4077813" y="5733309"/>
            <a:ext cx="1976371" cy="56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4054460" y="5425532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999BE7-FF86-40C9-9625-789014D0A46F}"/>
              </a:ext>
            </a:extLst>
          </p:cNvPr>
          <p:cNvSpPr/>
          <p:nvPr/>
        </p:nvSpPr>
        <p:spPr>
          <a:xfrm>
            <a:off x="3569519" y="5475774"/>
            <a:ext cx="449626" cy="449626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ECB313-FB4B-48F4-807E-843E88CAE427}"/>
              </a:ext>
            </a:extLst>
          </p:cNvPr>
          <p:cNvSpPr txBox="1"/>
          <p:nvPr/>
        </p:nvSpPr>
        <p:spPr>
          <a:xfrm>
            <a:off x="3590429" y="5546698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02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9360186" y="5783551"/>
            <a:ext cx="1976371" cy="56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 wonderful serenity has taken possession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1122AB-1CD9-489C-9328-BB13B41E0870}"/>
              </a:ext>
            </a:extLst>
          </p:cNvPr>
          <p:cNvSpPr txBox="1"/>
          <p:nvPr/>
        </p:nvSpPr>
        <p:spPr>
          <a:xfrm>
            <a:off x="9336833" y="5475774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9B8AC7-3530-432E-8ED3-BA0DAA4733B5}"/>
              </a:ext>
            </a:extLst>
          </p:cNvPr>
          <p:cNvSpPr/>
          <p:nvPr/>
        </p:nvSpPr>
        <p:spPr>
          <a:xfrm>
            <a:off x="8851892" y="5526016"/>
            <a:ext cx="449626" cy="449626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7C2D5D-C367-4EE2-9C36-CDC63195B7EC}"/>
              </a:ext>
            </a:extLst>
          </p:cNvPr>
          <p:cNvSpPr txBox="1"/>
          <p:nvPr/>
        </p:nvSpPr>
        <p:spPr>
          <a:xfrm>
            <a:off x="8872802" y="5596940"/>
            <a:ext cx="41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04</a:t>
            </a:r>
            <a:endParaRPr lang="en-ID" sz="120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79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0464" y="444497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Infographic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8010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WE PROVIDE THE BEST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3159" y="1700217"/>
            <a:ext cx="25056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BUSINESS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8517087" y="2803846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8416257" y="3148895"/>
            <a:ext cx="1976371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Iserenity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has taken possession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1899311" y="2803846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2EF25-CD50-4F80-AFA5-34B34B75D637}"/>
              </a:ext>
            </a:extLst>
          </p:cNvPr>
          <p:cNvSpPr txBox="1"/>
          <p:nvPr/>
        </p:nvSpPr>
        <p:spPr>
          <a:xfrm>
            <a:off x="1798481" y="3148895"/>
            <a:ext cx="1976371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Iserenity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has taken possession</a:t>
            </a:r>
          </a:p>
        </p:txBody>
      </p:sp>
      <p:pic>
        <p:nvPicPr>
          <p:cNvPr id="24" name="Picture Placeholder 23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F6BD35D7-0CF2-4A4D-A07A-48A31CB6B1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r="15738"/>
          <a:stretch>
            <a:fillRect/>
          </a:stretch>
        </p:blipFill>
        <p:spPr/>
      </p:pic>
      <p:pic>
        <p:nvPicPr>
          <p:cNvPr id="19" name="Picture Placeholder 1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D7F8A94-6D8E-5F4A-86B7-D728162EA6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2" r="21412"/>
          <a:stretch>
            <a:fillRect/>
          </a:stretch>
        </p:blipFill>
        <p:spPr/>
      </p:pic>
      <p:pic>
        <p:nvPicPr>
          <p:cNvPr id="13" name="Picture Placeholder 12" descr="A person standing in a room&#10;&#10;Description automatically generated">
            <a:extLst>
              <a:ext uri="{FF2B5EF4-FFF2-40B4-BE49-F238E27FC236}">
                <a16:creationId xmlns:a16="http://schemas.microsoft.com/office/drawing/2014/main" id="{40D11D90-DA7C-744A-870A-7CCDF66522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r="17445"/>
          <a:stretch>
            <a:fillRect/>
          </a:stretch>
        </p:blipFill>
        <p:spPr/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5D88F24D-E39F-A449-86B9-32EC1686F739}"/>
              </a:ext>
            </a:extLst>
          </p:cNvPr>
          <p:cNvSpPr/>
          <p:nvPr/>
        </p:nvSpPr>
        <p:spPr>
          <a:xfrm>
            <a:off x="1455072" y="4067034"/>
            <a:ext cx="2725470" cy="2790969"/>
          </a:xfrm>
          <a:custGeom>
            <a:avLst/>
            <a:gdLst>
              <a:gd name="connsiteX0" fmla="*/ 1362736 w 2725470"/>
              <a:gd name="connsiteY0" fmla="*/ 0 h 2790969"/>
              <a:gd name="connsiteX1" fmla="*/ 1502067 w 2725470"/>
              <a:gd name="connsiteY1" fmla="*/ 7035 h 2790969"/>
              <a:gd name="connsiteX2" fmla="*/ 2725470 w 2725470"/>
              <a:gd name="connsiteY2" fmla="*/ 1362736 h 2790969"/>
              <a:gd name="connsiteX3" fmla="*/ 2725470 w 2725470"/>
              <a:gd name="connsiteY3" fmla="*/ 2790969 h 2790969"/>
              <a:gd name="connsiteX4" fmla="*/ 0 w 2725470"/>
              <a:gd name="connsiteY4" fmla="*/ 2790969 h 2790969"/>
              <a:gd name="connsiteX5" fmla="*/ 0 w 2725470"/>
              <a:gd name="connsiteY5" fmla="*/ 1362736 h 2790969"/>
              <a:gd name="connsiteX6" fmla="*/ 1223404 w 2725470"/>
              <a:gd name="connsiteY6" fmla="*/ 7035 h 279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5470" h="2790969">
                <a:moveTo>
                  <a:pt x="1362736" y="0"/>
                </a:moveTo>
                <a:lnTo>
                  <a:pt x="1502067" y="7035"/>
                </a:lnTo>
                <a:cubicBezTo>
                  <a:pt x="2189234" y="76821"/>
                  <a:pt x="2725470" y="657156"/>
                  <a:pt x="2725470" y="1362736"/>
                </a:cubicBezTo>
                <a:lnTo>
                  <a:pt x="2725470" y="2790969"/>
                </a:lnTo>
                <a:lnTo>
                  <a:pt x="0" y="2790969"/>
                </a:lnTo>
                <a:lnTo>
                  <a:pt x="0" y="1362736"/>
                </a:lnTo>
                <a:cubicBezTo>
                  <a:pt x="0" y="657156"/>
                  <a:pt x="536235" y="76821"/>
                  <a:pt x="1223404" y="7035"/>
                </a:cubicBezTo>
                <a:close/>
              </a:path>
            </a:pathLst>
          </a:custGeom>
          <a:solidFill>
            <a:schemeClr val="tx1">
              <a:alpha val="46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515C88C-2939-4F48-B89E-E774F7136A53}"/>
              </a:ext>
            </a:extLst>
          </p:cNvPr>
          <p:cNvSpPr/>
          <p:nvPr/>
        </p:nvSpPr>
        <p:spPr>
          <a:xfrm>
            <a:off x="4424170" y="2957736"/>
            <a:ext cx="3343661" cy="3900265"/>
          </a:xfrm>
          <a:custGeom>
            <a:avLst/>
            <a:gdLst>
              <a:gd name="connsiteX0" fmla="*/ 1671830 w 3343661"/>
              <a:gd name="connsiteY0" fmla="*/ 0 h 3900265"/>
              <a:gd name="connsiteX1" fmla="*/ 1842765 w 3343661"/>
              <a:gd name="connsiteY1" fmla="*/ 8632 h 3900265"/>
              <a:gd name="connsiteX2" fmla="*/ 3343661 w 3343661"/>
              <a:gd name="connsiteY2" fmla="*/ 1671831 h 3900265"/>
              <a:gd name="connsiteX3" fmla="*/ 3343661 w 3343661"/>
              <a:gd name="connsiteY3" fmla="*/ 3900265 h 3900265"/>
              <a:gd name="connsiteX4" fmla="*/ 0 w 3343661"/>
              <a:gd name="connsiteY4" fmla="*/ 3900265 h 3900265"/>
              <a:gd name="connsiteX5" fmla="*/ 0 w 3343661"/>
              <a:gd name="connsiteY5" fmla="*/ 1671831 h 3900265"/>
              <a:gd name="connsiteX6" fmla="*/ 1500896 w 3343661"/>
              <a:gd name="connsiteY6" fmla="*/ 8632 h 3900265"/>
              <a:gd name="connsiteX7" fmla="*/ 1671830 w 3343661"/>
              <a:gd name="connsiteY7" fmla="*/ 0 h 390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3661" h="3900265">
                <a:moveTo>
                  <a:pt x="1671830" y="0"/>
                </a:moveTo>
                <a:lnTo>
                  <a:pt x="1842765" y="8632"/>
                </a:lnTo>
                <a:cubicBezTo>
                  <a:pt x="2685796" y="94246"/>
                  <a:pt x="3343661" y="806212"/>
                  <a:pt x="3343661" y="1671831"/>
                </a:cubicBezTo>
                <a:lnTo>
                  <a:pt x="3343661" y="3900265"/>
                </a:lnTo>
                <a:lnTo>
                  <a:pt x="0" y="3900265"/>
                </a:lnTo>
                <a:lnTo>
                  <a:pt x="0" y="1671831"/>
                </a:lnTo>
                <a:cubicBezTo>
                  <a:pt x="0" y="806212"/>
                  <a:pt x="657865" y="94246"/>
                  <a:pt x="1500896" y="8632"/>
                </a:cubicBezTo>
                <a:lnTo>
                  <a:pt x="1671830" y="0"/>
                </a:lnTo>
                <a:close/>
              </a:path>
            </a:pathLst>
          </a:custGeom>
          <a:solidFill>
            <a:srgbClr val="97DAE0">
              <a:alpha val="4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0ABC262-920F-1243-B12E-469FCE94B15E}"/>
              </a:ext>
            </a:extLst>
          </p:cNvPr>
          <p:cNvSpPr/>
          <p:nvPr/>
        </p:nvSpPr>
        <p:spPr>
          <a:xfrm>
            <a:off x="8011457" y="4067034"/>
            <a:ext cx="2811218" cy="2790969"/>
          </a:xfrm>
          <a:custGeom>
            <a:avLst/>
            <a:gdLst>
              <a:gd name="connsiteX0" fmla="*/ 1362736 w 2725470"/>
              <a:gd name="connsiteY0" fmla="*/ 0 h 2790969"/>
              <a:gd name="connsiteX1" fmla="*/ 1502067 w 2725470"/>
              <a:gd name="connsiteY1" fmla="*/ 7035 h 2790969"/>
              <a:gd name="connsiteX2" fmla="*/ 2725470 w 2725470"/>
              <a:gd name="connsiteY2" fmla="*/ 1362736 h 2790969"/>
              <a:gd name="connsiteX3" fmla="*/ 2725470 w 2725470"/>
              <a:gd name="connsiteY3" fmla="*/ 2790969 h 2790969"/>
              <a:gd name="connsiteX4" fmla="*/ 0 w 2725470"/>
              <a:gd name="connsiteY4" fmla="*/ 2790969 h 2790969"/>
              <a:gd name="connsiteX5" fmla="*/ 0 w 2725470"/>
              <a:gd name="connsiteY5" fmla="*/ 1362736 h 2790969"/>
              <a:gd name="connsiteX6" fmla="*/ 1223404 w 2725470"/>
              <a:gd name="connsiteY6" fmla="*/ 7035 h 279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5470" h="2790969">
                <a:moveTo>
                  <a:pt x="1362736" y="0"/>
                </a:moveTo>
                <a:lnTo>
                  <a:pt x="1502067" y="7035"/>
                </a:lnTo>
                <a:cubicBezTo>
                  <a:pt x="2189234" y="76821"/>
                  <a:pt x="2725470" y="657156"/>
                  <a:pt x="2725470" y="1362736"/>
                </a:cubicBezTo>
                <a:lnTo>
                  <a:pt x="2725470" y="2790969"/>
                </a:lnTo>
                <a:lnTo>
                  <a:pt x="0" y="2790969"/>
                </a:lnTo>
                <a:lnTo>
                  <a:pt x="0" y="1362736"/>
                </a:lnTo>
                <a:cubicBezTo>
                  <a:pt x="0" y="657156"/>
                  <a:pt x="536235" y="76821"/>
                  <a:pt x="1223404" y="7035"/>
                </a:cubicBezTo>
                <a:close/>
              </a:path>
            </a:pathLst>
          </a:custGeom>
          <a:solidFill>
            <a:schemeClr val="tx1">
              <a:alpha val="46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nonymous Pro" charset="0"/>
              <a:ea typeface="Anonymous Pro" charset="0"/>
              <a:cs typeface="Anonymou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4046" y="816458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Mockup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0486" y="1337122"/>
            <a:ext cx="313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WE PROVIDE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0486" y="1666105"/>
            <a:ext cx="4637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THE BEST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0486" y="2555222"/>
            <a:ext cx="25056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BUSINESS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2467" y="3923743"/>
            <a:ext cx="4834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Nullam eu tempor purus. Nunc a leo magna, sit amet consequat risus. </a:t>
            </a:r>
            <a:r>
              <a:rPr lang="id-ID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Etiam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faucibus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82467" y="4504315"/>
            <a:ext cx="4601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Nullam eu tempor purus. Nunc a </a:t>
            </a:r>
            <a:r>
              <a:rPr lang="id-ID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consequat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2467" y="4939743"/>
            <a:ext cx="3998711" cy="333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Nullam eu tempor purus. Nunc a leo magna, sit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2467" y="5346143"/>
            <a:ext cx="399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Nullam eu tempor purus. Nunc a leo magna, sit amet consequat risus. </a:t>
            </a:r>
            <a:r>
              <a:rPr lang="id-ID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Etiam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faucibua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ipsum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2" name="Freeform 1222"/>
          <p:cNvSpPr>
            <a:spLocks/>
          </p:cNvSpPr>
          <p:nvPr/>
        </p:nvSpPr>
        <p:spPr bwMode="auto">
          <a:xfrm>
            <a:off x="6521624" y="4012904"/>
            <a:ext cx="267538" cy="214021"/>
          </a:xfrm>
          <a:custGeom>
            <a:avLst/>
            <a:gdLst>
              <a:gd name="T0" fmla="*/ 19 w 47"/>
              <a:gd name="T1" fmla="*/ 36 h 36"/>
              <a:gd name="T2" fmla="*/ 0 w 47"/>
              <a:gd name="T3" fmla="*/ 18 h 36"/>
              <a:gd name="T4" fmla="*/ 8 w 47"/>
              <a:gd name="T5" fmla="*/ 10 h 36"/>
              <a:gd name="T6" fmla="*/ 19 w 47"/>
              <a:gd name="T7" fmla="*/ 21 h 36"/>
              <a:gd name="T8" fmla="*/ 40 w 47"/>
              <a:gd name="T9" fmla="*/ 0 h 36"/>
              <a:gd name="T10" fmla="*/ 47 w 47"/>
              <a:gd name="T11" fmla="*/ 8 h 36"/>
              <a:gd name="T12" fmla="*/ 19 w 47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6">
                <a:moveTo>
                  <a:pt x="19" y="36"/>
                </a:moveTo>
                <a:lnTo>
                  <a:pt x="0" y="18"/>
                </a:lnTo>
                <a:lnTo>
                  <a:pt x="8" y="10"/>
                </a:lnTo>
                <a:lnTo>
                  <a:pt x="19" y="21"/>
                </a:lnTo>
                <a:lnTo>
                  <a:pt x="40" y="0"/>
                </a:lnTo>
                <a:lnTo>
                  <a:pt x="47" y="8"/>
                </a:lnTo>
                <a:lnTo>
                  <a:pt x="19" y="36"/>
                </a:lnTo>
                <a:close/>
              </a:path>
            </a:pathLst>
          </a:custGeom>
          <a:solidFill>
            <a:srgbClr val="97DAE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Freeform 1222"/>
          <p:cNvSpPr>
            <a:spLocks/>
          </p:cNvSpPr>
          <p:nvPr/>
        </p:nvSpPr>
        <p:spPr bwMode="auto">
          <a:xfrm>
            <a:off x="6521624" y="4651533"/>
            <a:ext cx="267538" cy="214021"/>
          </a:xfrm>
          <a:custGeom>
            <a:avLst/>
            <a:gdLst>
              <a:gd name="T0" fmla="*/ 19 w 47"/>
              <a:gd name="T1" fmla="*/ 36 h 36"/>
              <a:gd name="T2" fmla="*/ 0 w 47"/>
              <a:gd name="T3" fmla="*/ 18 h 36"/>
              <a:gd name="T4" fmla="*/ 8 w 47"/>
              <a:gd name="T5" fmla="*/ 10 h 36"/>
              <a:gd name="T6" fmla="*/ 19 w 47"/>
              <a:gd name="T7" fmla="*/ 21 h 36"/>
              <a:gd name="T8" fmla="*/ 40 w 47"/>
              <a:gd name="T9" fmla="*/ 0 h 36"/>
              <a:gd name="T10" fmla="*/ 47 w 47"/>
              <a:gd name="T11" fmla="*/ 8 h 36"/>
              <a:gd name="T12" fmla="*/ 19 w 47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6">
                <a:moveTo>
                  <a:pt x="19" y="36"/>
                </a:moveTo>
                <a:lnTo>
                  <a:pt x="0" y="18"/>
                </a:lnTo>
                <a:lnTo>
                  <a:pt x="8" y="10"/>
                </a:lnTo>
                <a:lnTo>
                  <a:pt x="19" y="21"/>
                </a:lnTo>
                <a:lnTo>
                  <a:pt x="40" y="0"/>
                </a:lnTo>
                <a:lnTo>
                  <a:pt x="47" y="8"/>
                </a:lnTo>
                <a:lnTo>
                  <a:pt x="19" y="36"/>
                </a:lnTo>
                <a:close/>
              </a:path>
            </a:pathLst>
          </a:custGeom>
          <a:solidFill>
            <a:srgbClr val="97DAE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Freeform 1222"/>
          <p:cNvSpPr>
            <a:spLocks/>
          </p:cNvSpPr>
          <p:nvPr/>
        </p:nvSpPr>
        <p:spPr bwMode="auto">
          <a:xfrm>
            <a:off x="6521624" y="5028905"/>
            <a:ext cx="267538" cy="214021"/>
          </a:xfrm>
          <a:custGeom>
            <a:avLst/>
            <a:gdLst>
              <a:gd name="T0" fmla="*/ 19 w 47"/>
              <a:gd name="T1" fmla="*/ 36 h 36"/>
              <a:gd name="T2" fmla="*/ 0 w 47"/>
              <a:gd name="T3" fmla="*/ 18 h 36"/>
              <a:gd name="T4" fmla="*/ 8 w 47"/>
              <a:gd name="T5" fmla="*/ 10 h 36"/>
              <a:gd name="T6" fmla="*/ 19 w 47"/>
              <a:gd name="T7" fmla="*/ 21 h 36"/>
              <a:gd name="T8" fmla="*/ 40 w 47"/>
              <a:gd name="T9" fmla="*/ 0 h 36"/>
              <a:gd name="T10" fmla="*/ 47 w 47"/>
              <a:gd name="T11" fmla="*/ 8 h 36"/>
              <a:gd name="T12" fmla="*/ 19 w 47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6">
                <a:moveTo>
                  <a:pt x="19" y="36"/>
                </a:moveTo>
                <a:lnTo>
                  <a:pt x="0" y="18"/>
                </a:lnTo>
                <a:lnTo>
                  <a:pt x="8" y="10"/>
                </a:lnTo>
                <a:lnTo>
                  <a:pt x="19" y="21"/>
                </a:lnTo>
                <a:lnTo>
                  <a:pt x="40" y="0"/>
                </a:lnTo>
                <a:lnTo>
                  <a:pt x="47" y="8"/>
                </a:lnTo>
                <a:lnTo>
                  <a:pt x="19" y="36"/>
                </a:lnTo>
                <a:close/>
              </a:path>
            </a:pathLst>
          </a:custGeom>
          <a:solidFill>
            <a:srgbClr val="97DAE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Freeform 1222"/>
          <p:cNvSpPr>
            <a:spLocks/>
          </p:cNvSpPr>
          <p:nvPr/>
        </p:nvSpPr>
        <p:spPr bwMode="auto">
          <a:xfrm>
            <a:off x="6521624" y="5449820"/>
            <a:ext cx="267538" cy="214021"/>
          </a:xfrm>
          <a:custGeom>
            <a:avLst/>
            <a:gdLst>
              <a:gd name="T0" fmla="*/ 19 w 47"/>
              <a:gd name="T1" fmla="*/ 36 h 36"/>
              <a:gd name="T2" fmla="*/ 0 w 47"/>
              <a:gd name="T3" fmla="*/ 18 h 36"/>
              <a:gd name="T4" fmla="*/ 8 w 47"/>
              <a:gd name="T5" fmla="*/ 10 h 36"/>
              <a:gd name="T6" fmla="*/ 19 w 47"/>
              <a:gd name="T7" fmla="*/ 21 h 36"/>
              <a:gd name="T8" fmla="*/ 40 w 47"/>
              <a:gd name="T9" fmla="*/ 0 h 36"/>
              <a:gd name="T10" fmla="*/ 47 w 47"/>
              <a:gd name="T11" fmla="*/ 8 h 36"/>
              <a:gd name="T12" fmla="*/ 19 w 47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6">
                <a:moveTo>
                  <a:pt x="19" y="36"/>
                </a:moveTo>
                <a:lnTo>
                  <a:pt x="0" y="18"/>
                </a:lnTo>
                <a:lnTo>
                  <a:pt x="8" y="10"/>
                </a:lnTo>
                <a:lnTo>
                  <a:pt x="19" y="21"/>
                </a:lnTo>
                <a:lnTo>
                  <a:pt x="40" y="0"/>
                </a:lnTo>
                <a:lnTo>
                  <a:pt x="47" y="8"/>
                </a:lnTo>
                <a:lnTo>
                  <a:pt x="19" y="36"/>
                </a:lnTo>
                <a:close/>
              </a:path>
            </a:pathLst>
          </a:custGeom>
          <a:solidFill>
            <a:srgbClr val="97DAE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B8780-2628-4322-A302-CE7EC37C5855}"/>
              </a:ext>
            </a:extLst>
          </p:cNvPr>
          <p:cNvSpPr txBox="1"/>
          <p:nvPr/>
        </p:nvSpPr>
        <p:spPr>
          <a:xfrm>
            <a:off x="6419490" y="3510366"/>
            <a:ext cx="180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grpSp>
        <p:nvGrpSpPr>
          <p:cNvPr id="19" name="Group 18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20" name="Oval 19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iangle 34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84244" y="357010"/>
            <a:ext cx="614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29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283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471ACA4-6B9C-3E46-98B0-75DA846C194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r="23612"/>
          <a:stretch>
            <a:fillRect/>
          </a:stretch>
        </p:blipFill>
        <p:spPr/>
      </p:pic>
      <p:grpSp>
        <p:nvGrpSpPr>
          <p:cNvPr id="72" name="Group 71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74" name="Oval 73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9507469" y="3880054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823236" y="998407"/>
            <a:ext cx="766564" cy="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198211" y="3880054"/>
            <a:ext cx="682171" cy="667657"/>
          </a:xfrm>
          <a:prstGeom prst="rect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25526" y="3880054"/>
            <a:ext cx="682171" cy="667657"/>
          </a:xfrm>
          <a:prstGeom prst="rect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38326" y="3880054"/>
            <a:ext cx="682171" cy="667657"/>
          </a:xfrm>
          <a:prstGeom prst="rect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680154" y="3880054"/>
            <a:ext cx="682171" cy="667657"/>
          </a:xfrm>
          <a:prstGeom prst="rect">
            <a:avLst/>
          </a:prstGeom>
          <a:solidFill>
            <a:srgbClr val="275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6642602" y="4823884"/>
            <a:ext cx="4284158" cy="11182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 gravida erat ur erDonec gravida leo porttitor maxim erDonec gravida leo porttitor maximus sagittis us sagittis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abitur</a:t>
            </a:r>
            <a:r>
              <a:rPr lang="en-US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maximus</a:t>
            </a:r>
            <a:endParaRPr lang="id-ID" sz="1400" spc="2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8" name="Shape 3547"/>
          <p:cNvSpPr/>
          <p:nvPr/>
        </p:nvSpPr>
        <p:spPr>
          <a:xfrm>
            <a:off x="6328807" y="4010682"/>
            <a:ext cx="406877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14400"/>
                </a:moveTo>
                <a:cubicBezTo>
                  <a:pt x="8817" y="14400"/>
                  <a:pt x="7201" y="12783"/>
                  <a:pt x="7201" y="10801"/>
                </a:cubicBezTo>
                <a:cubicBezTo>
                  <a:pt x="7201" y="8818"/>
                  <a:pt x="8817" y="7200"/>
                  <a:pt x="10799" y="7200"/>
                </a:cubicBezTo>
                <a:cubicBezTo>
                  <a:pt x="12783" y="7200"/>
                  <a:pt x="14400" y="8818"/>
                  <a:pt x="14400" y="10801"/>
                </a:cubicBezTo>
                <a:cubicBezTo>
                  <a:pt x="14400" y="12783"/>
                  <a:pt x="12783" y="14400"/>
                  <a:pt x="10799" y="14400"/>
                </a:cubicBezTo>
                <a:close/>
                <a:moveTo>
                  <a:pt x="21206" y="12895"/>
                </a:moveTo>
                <a:cubicBezTo>
                  <a:pt x="21431" y="12852"/>
                  <a:pt x="21600" y="12600"/>
                  <a:pt x="21600" y="12389"/>
                </a:cubicBezTo>
                <a:lnTo>
                  <a:pt x="21600" y="9267"/>
                </a:lnTo>
                <a:cubicBezTo>
                  <a:pt x="21600" y="9028"/>
                  <a:pt x="21431" y="8804"/>
                  <a:pt x="21193" y="8761"/>
                </a:cubicBezTo>
                <a:lnTo>
                  <a:pt x="18618" y="8368"/>
                </a:lnTo>
                <a:cubicBezTo>
                  <a:pt x="18478" y="7904"/>
                  <a:pt x="18281" y="7439"/>
                  <a:pt x="18043" y="6990"/>
                </a:cubicBezTo>
                <a:cubicBezTo>
                  <a:pt x="18520" y="6329"/>
                  <a:pt x="19040" y="5709"/>
                  <a:pt x="19519" y="5063"/>
                </a:cubicBezTo>
                <a:cubicBezTo>
                  <a:pt x="19590" y="4964"/>
                  <a:pt x="19630" y="4867"/>
                  <a:pt x="19630" y="4738"/>
                </a:cubicBezTo>
                <a:cubicBezTo>
                  <a:pt x="19630" y="4627"/>
                  <a:pt x="19602" y="4515"/>
                  <a:pt x="19532" y="4430"/>
                </a:cubicBezTo>
                <a:cubicBezTo>
                  <a:pt x="18941" y="3601"/>
                  <a:pt x="17957" y="2729"/>
                  <a:pt x="17213" y="2040"/>
                </a:cubicBezTo>
                <a:cubicBezTo>
                  <a:pt x="17114" y="1955"/>
                  <a:pt x="16988" y="1899"/>
                  <a:pt x="16862" y="1899"/>
                </a:cubicBezTo>
                <a:cubicBezTo>
                  <a:pt x="16734" y="1899"/>
                  <a:pt x="16608" y="1942"/>
                  <a:pt x="16524" y="2025"/>
                </a:cubicBezTo>
                <a:lnTo>
                  <a:pt x="14527" y="3532"/>
                </a:lnTo>
                <a:cubicBezTo>
                  <a:pt x="14118" y="3319"/>
                  <a:pt x="13697" y="3150"/>
                  <a:pt x="13260" y="3010"/>
                </a:cubicBezTo>
                <a:lnTo>
                  <a:pt x="12866" y="424"/>
                </a:lnTo>
                <a:cubicBezTo>
                  <a:pt x="12839" y="183"/>
                  <a:pt x="12614" y="0"/>
                  <a:pt x="12362" y="0"/>
                </a:cubicBezTo>
                <a:lnTo>
                  <a:pt x="9240" y="0"/>
                </a:lnTo>
                <a:cubicBezTo>
                  <a:pt x="8986" y="0"/>
                  <a:pt x="8788" y="169"/>
                  <a:pt x="8732" y="396"/>
                </a:cubicBezTo>
                <a:cubicBezTo>
                  <a:pt x="8508" y="1238"/>
                  <a:pt x="8423" y="2153"/>
                  <a:pt x="8326" y="3010"/>
                </a:cubicBezTo>
                <a:cubicBezTo>
                  <a:pt x="7890" y="3150"/>
                  <a:pt x="7453" y="3333"/>
                  <a:pt x="7045" y="3545"/>
                </a:cubicBezTo>
                <a:lnTo>
                  <a:pt x="5106" y="2040"/>
                </a:lnTo>
                <a:cubicBezTo>
                  <a:pt x="4992" y="1955"/>
                  <a:pt x="4866" y="1899"/>
                  <a:pt x="4740" y="1899"/>
                </a:cubicBezTo>
                <a:cubicBezTo>
                  <a:pt x="4260" y="1899"/>
                  <a:pt x="2362" y="3952"/>
                  <a:pt x="2024" y="4416"/>
                </a:cubicBezTo>
                <a:cubicBezTo>
                  <a:pt x="1955" y="4515"/>
                  <a:pt x="1898" y="4613"/>
                  <a:pt x="1898" y="4738"/>
                </a:cubicBezTo>
                <a:cubicBezTo>
                  <a:pt x="1898" y="4867"/>
                  <a:pt x="1955" y="4979"/>
                  <a:pt x="2039" y="5077"/>
                </a:cubicBezTo>
                <a:cubicBezTo>
                  <a:pt x="2559" y="5709"/>
                  <a:pt x="3067" y="6344"/>
                  <a:pt x="3543" y="7018"/>
                </a:cubicBezTo>
                <a:cubicBezTo>
                  <a:pt x="3319" y="7439"/>
                  <a:pt x="3136" y="7862"/>
                  <a:pt x="2996" y="8311"/>
                </a:cubicBezTo>
                <a:lnTo>
                  <a:pt x="380" y="8705"/>
                </a:lnTo>
                <a:cubicBezTo>
                  <a:pt x="169" y="8747"/>
                  <a:pt x="0" y="9000"/>
                  <a:pt x="0" y="9212"/>
                </a:cubicBezTo>
                <a:lnTo>
                  <a:pt x="0" y="12333"/>
                </a:lnTo>
                <a:cubicBezTo>
                  <a:pt x="0" y="12573"/>
                  <a:pt x="169" y="12797"/>
                  <a:pt x="409" y="12839"/>
                </a:cubicBezTo>
                <a:lnTo>
                  <a:pt x="2981" y="13219"/>
                </a:lnTo>
                <a:cubicBezTo>
                  <a:pt x="3122" y="13697"/>
                  <a:pt x="3319" y="14161"/>
                  <a:pt x="3559" y="14611"/>
                </a:cubicBezTo>
                <a:cubicBezTo>
                  <a:pt x="3079" y="15274"/>
                  <a:pt x="2559" y="15891"/>
                  <a:pt x="2082" y="16538"/>
                </a:cubicBezTo>
                <a:cubicBezTo>
                  <a:pt x="2012" y="16637"/>
                  <a:pt x="1969" y="16734"/>
                  <a:pt x="1969" y="16862"/>
                </a:cubicBezTo>
                <a:cubicBezTo>
                  <a:pt x="1969" y="16973"/>
                  <a:pt x="1996" y="17085"/>
                  <a:pt x="2067" y="17185"/>
                </a:cubicBezTo>
                <a:cubicBezTo>
                  <a:pt x="2657" y="17999"/>
                  <a:pt x="3642" y="18872"/>
                  <a:pt x="4386" y="19547"/>
                </a:cubicBezTo>
                <a:cubicBezTo>
                  <a:pt x="4486" y="19646"/>
                  <a:pt x="4614" y="19703"/>
                  <a:pt x="4740" y="19703"/>
                </a:cubicBezTo>
                <a:cubicBezTo>
                  <a:pt x="4866" y="19703"/>
                  <a:pt x="4992" y="19659"/>
                  <a:pt x="5091" y="19575"/>
                </a:cubicBezTo>
                <a:lnTo>
                  <a:pt x="7074" y="18071"/>
                </a:lnTo>
                <a:cubicBezTo>
                  <a:pt x="7480" y="18281"/>
                  <a:pt x="7902" y="18451"/>
                  <a:pt x="8339" y="18590"/>
                </a:cubicBezTo>
                <a:lnTo>
                  <a:pt x="8732" y="21177"/>
                </a:lnTo>
                <a:cubicBezTo>
                  <a:pt x="8760" y="21417"/>
                  <a:pt x="8986" y="21600"/>
                  <a:pt x="9240" y="21600"/>
                </a:cubicBezTo>
                <a:lnTo>
                  <a:pt x="12362" y="21600"/>
                </a:lnTo>
                <a:cubicBezTo>
                  <a:pt x="12614" y="21600"/>
                  <a:pt x="12811" y="21431"/>
                  <a:pt x="12866" y="21205"/>
                </a:cubicBezTo>
                <a:cubicBezTo>
                  <a:pt x="13092" y="20363"/>
                  <a:pt x="13177" y="19449"/>
                  <a:pt x="13275" y="18590"/>
                </a:cubicBezTo>
                <a:cubicBezTo>
                  <a:pt x="13712" y="18451"/>
                  <a:pt x="14147" y="18267"/>
                  <a:pt x="14555" y="18057"/>
                </a:cubicBezTo>
                <a:lnTo>
                  <a:pt x="16496" y="19575"/>
                </a:lnTo>
                <a:cubicBezTo>
                  <a:pt x="16608" y="19646"/>
                  <a:pt x="16734" y="19703"/>
                  <a:pt x="16862" y="19703"/>
                </a:cubicBezTo>
                <a:cubicBezTo>
                  <a:pt x="17338" y="19703"/>
                  <a:pt x="19236" y="17635"/>
                  <a:pt x="19575" y="17185"/>
                </a:cubicBezTo>
                <a:cubicBezTo>
                  <a:pt x="19659" y="17085"/>
                  <a:pt x="19701" y="16987"/>
                  <a:pt x="19701" y="16862"/>
                </a:cubicBezTo>
                <a:cubicBezTo>
                  <a:pt x="19701" y="16734"/>
                  <a:pt x="19645" y="16608"/>
                  <a:pt x="19561" y="16509"/>
                </a:cubicBezTo>
                <a:cubicBezTo>
                  <a:pt x="19040" y="15878"/>
                  <a:pt x="18535" y="15257"/>
                  <a:pt x="18055" y="14569"/>
                </a:cubicBezTo>
                <a:cubicBezTo>
                  <a:pt x="18281" y="14161"/>
                  <a:pt x="18449" y="13740"/>
                  <a:pt x="18606" y="13289"/>
                </a:cubicBezTo>
                <a:cubicBezTo>
                  <a:pt x="18606" y="13289"/>
                  <a:pt x="21206" y="12895"/>
                  <a:pt x="21206" y="12895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48" name="Group 47"/>
          <p:cNvGrpSpPr/>
          <p:nvPr/>
        </p:nvGrpSpPr>
        <p:grpSpPr>
          <a:xfrm>
            <a:off x="7183367" y="4051045"/>
            <a:ext cx="371763" cy="321874"/>
            <a:chOff x="3478058" y="3517900"/>
            <a:chExt cx="274840" cy="237958"/>
          </a:xfrm>
          <a:noFill/>
        </p:grpSpPr>
        <p:sp>
          <p:nvSpPr>
            <p:cNvPr id="49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50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51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52" name="Shape 3607"/>
          <p:cNvSpPr/>
          <p:nvPr/>
        </p:nvSpPr>
        <p:spPr>
          <a:xfrm>
            <a:off x="8317482" y="4077017"/>
            <a:ext cx="69211" cy="301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53" name="Shape 3607"/>
          <p:cNvSpPr/>
          <p:nvPr/>
        </p:nvSpPr>
        <p:spPr>
          <a:xfrm>
            <a:off x="8215089" y="4217187"/>
            <a:ext cx="69211" cy="160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54" name="Shape 3607"/>
          <p:cNvSpPr/>
          <p:nvPr/>
        </p:nvSpPr>
        <p:spPr>
          <a:xfrm>
            <a:off x="8110314" y="4115117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55" name="Shape 3607"/>
          <p:cNvSpPr/>
          <p:nvPr/>
        </p:nvSpPr>
        <p:spPr>
          <a:xfrm>
            <a:off x="8007920" y="4115117"/>
            <a:ext cx="69211" cy="26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8" name="Rounded Rectangle 67"/>
          <p:cNvSpPr/>
          <p:nvPr/>
        </p:nvSpPr>
        <p:spPr>
          <a:xfrm>
            <a:off x="9750131" y="4041652"/>
            <a:ext cx="288132" cy="299816"/>
          </a:xfrm>
          <a:prstGeom prst="roundRect">
            <a:avLst>
              <a:gd name="adj" fmla="val 9229"/>
            </a:avLst>
          </a:prstGeom>
          <a:solidFill>
            <a:srgbClr val="275D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9671150" y="4094171"/>
            <a:ext cx="288132" cy="299816"/>
            <a:chOff x="10098881" y="5091334"/>
            <a:chExt cx="288132" cy="299816"/>
          </a:xfrm>
        </p:grpSpPr>
        <p:sp>
          <p:nvSpPr>
            <p:cNvPr id="63" name="Rounded Rectangle 62"/>
            <p:cNvSpPr/>
            <p:nvPr/>
          </p:nvSpPr>
          <p:spPr>
            <a:xfrm>
              <a:off x="10098881" y="5091334"/>
              <a:ext cx="288132" cy="299816"/>
            </a:xfrm>
            <a:prstGeom prst="roundRect">
              <a:avLst>
                <a:gd name="adj" fmla="val 9229"/>
              </a:avLst>
            </a:prstGeom>
            <a:solidFill>
              <a:srgbClr val="275D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134767" y="5161197"/>
              <a:ext cx="216360" cy="158075"/>
              <a:chOff x="8356057" y="2292350"/>
              <a:chExt cx="216360" cy="158075"/>
            </a:xfrm>
            <a:solidFill>
              <a:schemeClr val="bg1"/>
            </a:solidFill>
          </p:grpSpPr>
          <p:sp>
            <p:nvSpPr>
              <p:cNvPr id="64" name="Shape 3642"/>
              <p:cNvSpPr/>
              <p:nvPr/>
            </p:nvSpPr>
            <p:spPr>
              <a:xfrm>
                <a:off x="8356057" y="2317750"/>
                <a:ext cx="216360" cy="132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02"/>
                    </a:moveTo>
                    <a:lnTo>
                      <a:pt x="15219" y="0"/>
                    </a:lnTo>
                    <a:lnTo>
                      <a:pt x="7365" y="12800"/>
                    </a:lnTo>
                    <a:lnTo>
                      <a:pt x="4908" y="8801"/>
                    </a:lnTo>
                    <a:lnTo>
                      <a:pt x="0" y="16800"/>
                    </a:ln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0402"/>
                      <a:pt x="21600" y="10402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  <p:sp>
            <p:nvSpPr>
              <p:cNvPr id="65" name="Shape 3643"/>
              <p:cNvSpPr/>
              <p:nvPr/>
            </p:nvSpPr>
            <p:spPr>
              <a:xfrm>
                <a:off x="8356057" y="2292350"/>
                <a:ext cx="59011" cy="58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21600"/>
                    </a:moveTo>
                    <a:cubicBezTo>
                      <a:pt x="16761" y="21600"/>
                      <a:pt x="21600" y="16765"/>
                      <a:pt x="21600" y="10799"/>
                    </a:cubicBezTo>
                    <a:cubicBezTo>
                      <a:pt x="21600" y="4839"/>
                      <a:pt x="16761" y="0"/>
                      <a:pt x="10793" y="0"/>
                    </a:cubicBezTo>
                    <a:cubicBezTo>
                      <a:pt x="4837" y="0"/>
                      <a:pt x="0" y="4839"/>
                      <a:pt x="0" y="10799"/>
                    </a:cubicBezTo>
                    <a:cubicBezTo>
                      <a:pt x="0" y="16765"/>
                      <a:pt x="4837" y="21600"/>
                      <a:pt x="10793" y="2160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19050" tIns="19050" rIns="19050" bIns="19050" anchor="ctr"/>
              <a:lstStyle/>
              <a:p>
                <a:pPr defTabSz="457200">
                  <a:defRPr sz="1800" b="0" cap="none">
                    <a:solidFill>
                      <a:srgbClr val="F9F9F9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9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776134" y="3976236"/>
            <a:ext cx="461230" cy="461230"/>
            <a:chOff x="10236673" y="4026700"/>
            <a:chExt cx="488150" cy="488150"/>
          </a:xfrm>
        </p:grpSpPr>
        <p:sp>
          <p:nvSpPr>
            <p:cNvPr id="41" name="Oval 40"/>
            <p:cNvSpPr/>
            <p:nvPr/>
          </p:nvSpPr>
          <p:spPr>
            <a:xfrm>
              <a:off x="10236673" y="4026700"/>
              <a:ext cx="488150" cy="4881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>
              <a:stCxn id="41" idx="1"/>
            </p:cNvCxnSpPr>
            <p:nvPr/>
          </p:nvCxnSpPr>
          <p:spPr>
            <a:xfrm>
              <a:off x="10308161" y="4098188"/>
              <a:ext cx="67418" cy="63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7"/>
            </p:cNvCxnSpPr>
            <p:nvPr/>
          </p:nvCxnSpPr>
          <p:spPr>
            <a:xfrm flipH="1">
              <a:off x="10582275" y="4098188"/>
              <a:ext cx="71060" cy="61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0308161" y="4368800"/>
              <a:ext cx="71387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582275" y="4368800"/>
              <a:ext cx="71060" cy="682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0326366" y="4120199"/>
              <a:ext cx="301154" cy="3011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riangle 39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560575" y="357010"/>
            <a:ext cx="461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5364365" y="2727757"/>
            <a:ext cx="4992915" cy="86177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 gravida erat ur erDonec gravida leo porttitor maxim erDonec gravida leo porttitor maximus sagittis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us</a:t>
            </a: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sagittis</a:t>
            </a:r>
            <a:endParaRPr lang="id-ID" sz="1400" spc="2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10466" y="1433623"/>
            <a:ext cx="5524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WHO WE ARE</a:t>
            </a:r>
          </a:p>
        </p:txBody>
      </p:sp>
      <p:sp>
        <p:nvSpPr>
          <p:cNvPr id="70" name="Shape 360"/>
          <p:cNvSpPr/>
          <p:nvPr/>
        </p:nvSpPr>
        <p:spPr>
          <a:xfrm rot="19009296" flipV="1">
            <a:off x="3937770" y="3749484"/>
            <a:ext cx="933724" cy="367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2575" y="0"/>
                </a:moveTo>
                <a:cubicBezTo>
                  <a:pt x="1640" y="0"/>
                  <a:pt x="744" y="1034"/>
                  <a:pt x="129" y="2833"/>
                </a:cubicBezTo>
                <a:cubicBezTo>
                  <a:pt x="-65" y="3399"/>
                  <a:pt x="-35" y="4251"/>
                  <a:pt x="186" y="4747"/>
                </a:cubicBezTo>
                <a:cubicBezTo>
                  <a:pt x="408" y="5242"/>
                  <a:pt x="741" y="5202"/>
                  <a:pt x="935" y="4636"/>
                </a:cubicBezTo>
                <a:cubicBezTo>
                  <a:pt x="1348" y="3428"/>
                  <a:pt x="1947" y="2723"/>
                  <a:pt x="2575" y="2723"/>
                </a:cubicBezTo>
                <a:cubicBezTo>
                  <a:pt x="3203" y="2723"/>
                  <a:pt x="3802" y="3428"/>
                  <a:pt x="4216" y="4636"/>
                </a:cubicBezTo>
                <a:cubicBezTo>
                  <a:pt x="4832" y="6436"/>
                  <a:pt x="5713" y="7470"/>
                  <a:pt x="6648" y="7470"/>
                </a:cubicBezTo>
                <a:cubicBezTo>
                  <a:pt x="7116" y="7470"/>
                  <a:pt x="7570" y="7217"/>
                  <a:pt x="7986" y="6734"/>
                </a:cubicBezTo>
                <a:cubicBezTo>
                  <a:pt x="8403" y="6251"/>
                  <a:pt x="8786" y="5536"/>
                  <a:pt x="9094" y="4636"/>
                </a:cubicBezTo>
                <a:cubicBezTo>
                  <a:pt x="9508" y="3428"/>
                  <a:pt x="10107" y="2723"/>
                  <a:pt x="10735" y="2723"/>
                </a:cubicBezTo>
                <a:cubicBezTo>
                  <a:pt x="11363" y="2723"/>
                  <a:pt x="11962" y="3428"/>
                  <a:pt x="12376" y="4636"/>
                </a:cubicBezTo>
                <a:cubicBezTo>
                  <a:pt x="12992" y="6436"/>
                  <a:pt x="13872" y="7470"/>
                  <a:pt x="14808" y="7470"/>
                </a:cubicBezTo>
                <a:cubicBezTo>
                  <a:pt x="15275" y="7470"/>
                  <a:pt x="15744" y="7217"/>
                  <a:pt x="16160" y="6734"/>
                </a:cubicBezTo>
                <a:cubicBezTo>
                  <a:pt x="16577" y="6251"/>
                  <a:pt x="16946" y="5536"/>
                  <a:pt x="17254" y="4636"/>
                </a:cubicBezTo>
                <a:cubicBezTo>
                  <a:pt x="17668" y="3428"/>
                  <a:pt x="18266" y="2723"/>
                  <a:pt x="18895" y="2723"/>
                </a:cubicBezTo>
                <a:cubicBezTo>
                  <a:pt x="19523" y="2723"/>
                  <a:pt x="20122" y="3428"/>
                  <a:pt x="20535" y="4636"/>
                </a:cubicBezTo>
                <a:cubicBezTo>
                  <a:pt x="20729" y="5202"/>
                  <a:pt x="21062" y="5242"/>
                  <a:pt x="21284" y="4747"/>
                </a:cubicBezTo>
                <a:cubicBezTo>
                  <a:pt x="21505" y="4251"/>
                  <a:pt x="21535" y="3399"/>
                  <a:pt x="21341" y="2833"/>
                </a:cubicBezTo>
                <a:cubicBezTo>
                  <a:pt x="20725" y="1034"/>
                  <a:pt x="19830" y="0"/>
                  <a:pt x="18895" y="0"/>
                </a:cubicBezTo>
                <a:cubicBezTo>
                  <a:pt x="18427" y="0"/>
                  <a:pt x="17973" y="253"/>
                  <a:pt x="17556" y="736"/>
                </a:cubicBezTo>
                <a:cubicBezTo>
                  <a:pt x="17140" y="1219"/>
                  <a:pt x="16756" y="1934"/>
                  <a:pt x="16448" y="2833"/>
                </a:cubicBezTo>
                <a:cubicBezTo>
                  <a:pt x="16241" y="3437"/>
                  <a:pt x="15994" y="3907"/>
                  <a:pt x="15714" y="4232"/>
                </a:cubicBezTo>
                <a:cubicBezTo>
                  <a:pt x="15435" y="4556"/>
                  <a:pt x="15122" y="4747"/>
                  <a:pt x="14808" y="4747"/>
                </a:cubicBezTo>
                <a:cubicBezTo>
                  <a:pt x="14179" y="4747"/>
                  <a:pt x="13581" y="4041"/>
                  <a:pt x="13167" y="2833"/>
                </a:cubicBezTo>
                <a:cubicBezTo>
                  <a:pt x="12551" y="1034"/>
                  <a:pt x="11670" y="0"/>
                  <a:pt x="10735" y="0"/>
                </a:cubicBezTo>
                <a:cubicBezTo>
                  <a:pt x="10267" y="0"/>
                  <a:pt x="9813" y="253"/>
                  <a:pt x="9397" y="736"/>
                </a:cubicBezTo>
                <a:cubicBezTo>
                  <a:pt x="8980" y="1219"/>
                  <a:pt x="8597" y="1934"/>
                  <a:pt x="8289" y="2833"/>
                </a:cubicBezTo>
                <a:cubicBezTo>
                  <a:pt x="8082" y="3437"/>
                  <a:pt x="7834" y="3907"/>
                  <a:pt x="7555" y="4232"/>
                </a:cubicBezTo>
                <a:cubicBezTo>
                  <a:pt x="7275" y="4556"/>
                  <a:pt x="6962" y="4747"/>
                  <a:pt x="6648" y="4747"/>
                </a:cubicBezTo>
                <a:cubicBezTo>
                  <a:pt x="6020" y="4747"/>
                  <a:pt x="5421" y="4041"/>
                  <a:pt x="5007" y="2833"/>
                </a:cubicBezTo>
                <a:cubicBezTo>
                  <a:pt x="4391" y="1033"/>
                  <a:pt x="3510" y="0"/>
                  <a:pt x="2575" y="0"/>
                </a:cubicBezTo>
                <a:close/>
                <a:moveTo>
                  <a:pt x="2575" y="7065"/>
                </a:moveTo>
                <a:cubicBezTo>
                  <a:pt x="1640" y="7065"/>
                  <a:pt x="744" y="8099"/>
                  <a:pt x="129" y="9898"/>
                </a:cubicBezTo>
                <a:cubicBezTo>
                  <a:pt x="-65" y="10464"/>
                  <a:pt x="-35" y="11317"/>
                  <a:pt x="186" y="11812"/>
                </a:cubicBezTo>
                <a:cubicBezTo>
                  <a:pt x="408" y="12308"/>
                  <a:pt x="741" y="12267"/>
                  <a:pt x="935" y="11702"/>
                </a:cubicBezTo>
                <a:cubicBezTo>
                  <a:pt x="1348" y="10493"/>
                  <a:pt x="1947" y="9788"/>
                  <a:pt x="2575" y="9788"/>
                </a:cubicBezTo>
                <a:cubicBezTo>
                  <a:pt x="3203" y="9788"/>
                  <a:pt x="3802" y="10493"/>
                  <a:pt x="4216" y="11702"/>
                </a:cubicBezTo>
                <a:cubicBezTo>
                  <a:pt x="4832" y="13501"/>
                  <a:pt x="5713" y="14535"/>
                  <a:pt x="6648" y="14535"/>
                </a:cubicBezTo>
                <a:cubicBezTo>
                  <a:pt x="7116" y="14535"/>
                  <a:pt x="7570" y="14282"/>
                  <a:pt x="7986" y="13799"/>
                </a:cubicBezTo>
                <a:cubicBezTo>
                  <a:pt x="8403" y="13316"/>
                  <a:pt x="8786" y="12601"/>
                  <a:pt x="9094" y="11702"/>
                </a:cubicBezTo>
                <a:cubicBezTo>
                  <a:pt x="9508" y="10493"/>
                  <a:pt x="10107" y="9788"/>
                  <a:pt x="10735" y="9788"/>
                </a:cubicBezTo>
                <a:cubicBezTo>
                  <a:pt x="11363" y="9788"/>
                  <a:pt x="11962" y="10493"/>
                  <a:pt x="12376" y="11702"/>
                </a:cubicBezTo>
                <a:cubicBezTo>
                  <a:pt x="12992" y="13501"/>
                  <a:pt x="13872" y="14535"/>
                  <a:pt x="14808" y="14535"/>
                </a:cubicBezTo>
                <a:cubicBezTo>
                  <a:pt x="15275" y="14535"/>
                  <a:pt x="15744" y="14282"/>
                  <a:pt x="16160" y="13799"/>
                </a:cubicBezTo>
                <a:cubicBezTo>
                  <a:pt x="16577" y="13316"/>
                  <a:pt x="16946" y="12601"/>
                  <a:pt x="17254" y="11702"/>
                </a:cubicBezTo>
                <a:cubicBezTo>
                  <a:pt x="17668" y="10493"/>
                  <a:pt x="18266" y="9788"/>
                  <a:pt x="18895" y="9788"/>
                </a:cubicBezTo>
                <a:cubicBezTo>
                  <a:pt x="19523" y="9788"/>
                  <a:pt x="20122" y="10493"/>
                  <a:pt x="20535" y="11702"/>
                </a:cubicBezTo>
                <a:cubicBezTo>
                  <a:pt x="20729" y="12268"/>
                  <a:pt x="21062" y="12308"/>
                  <a:pt x="21284" y="11812"/>
                </a:cubicBezTo>
                <a:cubicBezTo>
                  <a:pt x="21505" y="11317"/>
                  <a:pt x="21535" y="10464"/>
                  <a:pt x="21341" y="9898"/>
                </a:cubicBezTo>
                <a:cubicBezTo>
                  <a:pt x="20725" y="8099"/>
                  <a:pt x="19830" y="7065"/>
                  <a:pt x="18895" y="7065"/>
                </a:cubicBezTo>
                <a:cubicBezTo>
                  <a:pt x="18427" y="7065"/>
                  <a:pt x="17973" y="7318"/>
                  <a:pt x="17556" y="7801"/>
                </a:cubicBezTo>
                <a:cubicBezTo>
                  <a:pt x="17140" y="8284"/>
                  <a:pt x="16756" y="8999"/>
                  <a:pt x="16448" y="9898"/>
                </a:cubicBezTo>
                <a:cubicBezTo>
                  <a:pt x="16241" y="10503"/>
                  <a:pt x="15994" y="10972"/>
                  <a:pt x="15714" y="11297"/>
                </a:cubicBezTo>
                <a:cubicBezTo>
                  <a:pt x="15435" y="11621"/>
                  <a:pt x="15122" y="11812"/>
                  <a:pt x="14808" y="11812"/>
                </a:cubicBezTo>
                <a:cubicBezTo>
                  <a:pt x="14179" y="11812"/>
                  <a:pt x="13581" y="11107"/>
                  <a:pt x="13167" y="9898"/>
                </a:cubicBezTo>
                <a:cubicBezTo>
                  <a:pt x="12551" y="8099"/>
                  <a:pt x="11670" y="7065"/>
                  <a:pt x="10735" y="7065"/>
                </a:cubicBezTo>
                <a:cubicBezTo>
                  <a:pt x="10267" y="7065"/>
                  <a:pt x="9813" y="7318"/>
                  <a:pt x="9397" y="7801"/>
                </a:cubicBezTo>
                <a:cubicBezTo>
                  <a:pt x="8980" y="8284"/>
                  <a:pt x="8597" y="8999"/>
                  <a:pt x="8289" y="9898"/>
                </a:cubicBezTo>
                <a:cubicBezTo>
                  <a:pt x="8082" y="10503"/>
                  <a:pt x="7834" y="10972"/>
                  <a:pt x="7555" y="11297"/>
                </a:cubicBezTo>
                <a:cubicBezTo>
                  <a:pt x="7275" y="11621"/>
                  <a:pt x="6962" y="11812"/>
                  <a:pt x="6648" y="11812"/>
                </a:cubicBezTo>
                <a:cubicBezTo>
                  <a:pt x="6020" y="11812"/>
                  <a:pt x="5421" y="11107"/>
                  <a:pt x="5007" y="9898"/>
                </a:cubicBezTo>
                <a:cubicBezTo>
                  <a:pt x="4391" y="8099"/>
                  <a:pt x="3510" y="7065"/>
                  <a:pt x="2575" y="7065"/>
                </a:cubicBezTo>
                <a:close/>
                <a:moveTo>
                  <a:pt x="2575" y="14130"/>
                </a:moveTo>
                <a:cubicBezTo>
                  <a:pt x="1640" y="14130"/>
                  <a:pt x="744" y="15164"/>
                  <a:pt x="129" y="16964"/>
                </a:cubicBezTo>
                <a:cubicBezTo>
                  <a:pt x="-65" y="17530"/>
                  <a:pt x="-35" y="18381"/>
                  <a:pt x="186" y="18877"/>
                </a:cubicBezTo>
                <a:cubicBezTo>
                  <a:pt x="408" y="19373"/>
                  <a:pt x="741" y="19334"/>
                  <a:pt x="935" y="18767"/>
                </a:cubicBezTo>
                <a:cubicBezTo>
                  <a:pt x="1348" y="17559"/>
                  <a:pt x="1947" y="16853"/>
                  <a:pt x="2575" y="16853"/>
                </a:cubicBezTo>
                <a:cubicBezTo>
                  <a:pt x="3203" y="16853"/>
                  <a:pt x="3802" y="17559"/>
                  <a:pt x="4216" y="18767"/>
                </a:cubicBezTo>
                <a:cubicBezTo>
                  <a:pt x="4832" y="20567"/>
                  <a:pt x="5713" y="21600"/>
                  <a:pt x="6648" y="21600"/>
                </a:cubicBezTo>
                <a:cubicBezTo>
                  <a:pt x="7116" y="21600"/>
                  <a:pt x="7570" y="21347"/>
                  <a:pt x="7986" y="20864"/>
                </a:cubicBezTo>
                <a:cubicBezTo>
                  <a:pt x="8403" y="20381"/>
                  <a:pt x="8786" y="19667"/>
                  <a:pt x="9094" y="18767"/>
                </a:cubicBezTo>
                <a:cubicBezTo>
                  <a:pt x="9508" y="17559"/>
                  <a:pt x="10107" y="16853"/>
                  <a:pt x="10735" y="16853"/>
                </a:cubicBezTo>
                <a:cubicBezTo>
                  <a:pt x="11363" y="16853"/>
                  <a:pt x="11962" y="17559"/>
                  <a:pt x="12376" y="18767"/>
                </a:cubicBezTo>
                <a:cubicBezTo>
                  <a:pt x="12684" y="19667"/>
                  <a:pt x="13053" y="20381"/>
                  <a:pt x="13469" y="20864"/>
                </a:cubicBezTo>
                <a:cubicBezTo>
                  <a:pt x="13886" y="21347"/>
                  <a:pt x="14340" y="21600"/>
                  <a:pt x="14808" y="21600"/>
                </a:cubicBezTo>
                <a:cubicBezTo>
                  <a:pt x="15275" y="21600"/>
                  <a:pt x="15744" y="21347"/>
                  <a:pt x="16160" y="20864"/>
                </a:cubicBezTo>
                <a:cubicBezTo>
                  <a:pt x="16577" y="20381"/>
                  <a:pt x="16946" y="19667"/>
                  <a:pt x="17254" y="18767"/>
                </a:cubicBezTo>
                <a:cubicBezTo>
                  <a:pt x="17668" y="17559"/>
                  <a:pt x="18266" y="16853"/>
                  <a:pt x="18895" y="16853"/>
                </a:cubicBezTo>
                <a:cubicBezTo>
                  <a:pt x="19523" y="16853"/>
                  <a:pt x="20122" y="17559"/>
                  <a:pt x="20535" y="18767"/>
                </a:cubicBezTo>
                <a:cubicBezTo>
                  <a:pt x="20729" y="19334"/>
                  <a:pt x="21062" y="19373"/>
                  <a:pt x="21284" y="18877"/>
                </a:cubicBezTo>
                <a:cubicBezTo>
                  <a:pt x="21505" y="18381"/>
                  <a:pt x="21535" y="17530"/>
                  <a:pt x="21341" y="16964"/>
                </a:cubicBezTo>
                <a:cubicBezTo>
                  <a:pt x="20725" y="15164"/>
                  <a:pt x="19830" y="14130"/>
                  <a:pt x="18895" y="14130"/>
                </a:cubicBezTo>
                <a:cubicBezTo>
                  <a:pt x="18427" y="14130"/>
                  <a:pt x="17973" y="14383"/>
                  <a:pt x="17556" y="14866"/>
                </a:cubicBezTo>
                <a:cubicBezTo>
                  <a:pt x="17140" y="15349"/>
                  <a:pt x="16756" y="16064"/>
                  <a:pt x="16448" y="16964"/>
                </a:cubicBezTo>
                <a:cubicBezTo>
                  <a:pt x="16241" y="17568"/>
                  <a:pt x="15994" y="18037"/>
                  <a:pt x="15714" y="18362"/>
                </a:cubicBezTo>
                <a:cubicBezTo>
                  <a:pt x="15435" y="18686"/>
                  <a:pt x="15122" y="18877"/>
                  <a:pt x="14808" y="18877"/>
                </a:cubicBezTo>
                <a:cubicBezTo>
                  <a:pt x="14179" y="18877"/>
                  <a:pt x="13581" y="18172"/>
                  <a:pt x="13167" y="16964"/>
                </a:cubicBezTo>
                <a:cubicBezTo>
                  <a:pt x="12551" y="15164"/>
                  <a:pt x="11670" y="14130"/>
                  <a:pt x="10735" y="14130"/>
                </a:cubicBezTo>
                <a:cubicBezTo>
                  <a:pt x="10267" y="14130"/>
                  <a:pt x="9813" y="14383"/>
                  <a:pt x="9397" y="14866"/>
                </a:cubicBezTo>
                <a:cubicBezTo>
                  <a:pt x="8980" y="15349"/>
                  <a:pt x="8597" y="16064"/>
                  <a:pt x="8289" y="16964"/>
                </a:cubicBezTo>
                <a:cubicBezTo>
                  <a:pt x="8082" y="17568"/>
                  <a:pt x="7834" y="18037"/>
                  <a:pt x="7555" y="18362"/>
                </a:cubicBezTo>
                <a:cubicBezTo>
                  <a:pt x="7275" y="18686"/>
                  <a:pt x="6962" y="18877"/>
                  <a:pt x="6648" y="18877"/>
                </a:cubicBezTo>
                <a:cubicBezTo>
                  <a:pt x="6020" y="18877"/>
                  <a:pt x="5421" y="18172"/>
                  <a:pt x="5007" y="16964"/>
                </a:cubicBezTo>
                <a:cubicBezTo>
                  <a:pt x="4391" y="15164"/>
                  <a:pt x="3510" y="14130"/>
                  <a:pt x="2575" y="14130"/>
                </a:cubicBezTo>
                <a:close/>
              </a:path>
            </a:pathLst>
          </a:custGeom>
          <a:solidFill>
            <a:srgbClr val="52C3C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" name="Group 88"/>
          <p:cNvGrpSpPr/>
          <p:nvPr/>
        </p:nvGrpSpPr>
        <p:grpSpPr>
          <a:xfrm>
            <a:off x="1822077" y="5772713"/>
            <a:ext cx="890586" cy="595311"/>
            <a:chOff x="459580" y="2981327"/>
            <a:chExt cx="890586" cy="595311"/>
          </a:xfrm>
        </p:grpSpPr>
        <p:sp>
          <p:nvSpPr>
            <p:cNvPr id="90" name="Oval 89"/>
            <p:cNvSpPr/>
            <p:nvPr/>
          </p:nvSpPr>
          <p:spPr>
            <a:xfrm>
              <a:off x="459580" y="2981327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59580" y="3081339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59580" y="3183733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59580" y="3286127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59580" y="3390902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59580" y="3500440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90548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90548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90548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0548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90548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90548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9610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709610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09610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09610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709610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709610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821528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21528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821528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821528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21528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821528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945353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945353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945353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945353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945353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945353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1059653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59653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1059653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059653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1059653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059653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171572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171572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171572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1171572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171572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171572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290634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290634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290634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290634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290634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290634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Oval 137"/>
          <p:cNvSpPr/>
          <p:nvPr/>
        </p:nvSpPr>
        <p:spPr>
          <a:xfrm>
            <a:off x="11067859" y="3401272"/>
            <a:ext cx="376518" cy="376518"/>
          </a:xfrm>
          <a:prstGeom prst="ellipse">
            <a:avLst/>
          </a:prstGeom>
          <a:noFill/>
          <a:ln w="508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34026" y="1172393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237655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8" name="Rectangle 107"/>
          <p:cNvSpPr/>
          <p:nvPr/>
        </p:nvSpPr>
        <p:spPr>
          <a:xfrm>
            <a:off x="-19050" y="0"/>
            <a:ext cx="12192000" cy="6862536"/>
          </a:xfrm>
          <a:prstGeom prst="rect">
            <a:avLst/>
          </a:prstGeom>
          <a:solidFill>
            <a:srgbClr val="1AA4BE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78231" y="2352638"/>
            <a:ext cx="1976717" cy="19363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03932" y="3369523"/>
            <a:ext cx="589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100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FOR COMING</a:t>
            </a:r>
          </a:p>
        </p:txBody>
      </p:sp>
      <p:sp>
        <p:nvSpPr>
          <p:cNvPr id="24" name="Shape 3538"/>
          <p:cNvSpPr/>
          <p:nvPr/>
        </p:nvSpPr>
        <p:spPr>
          <a:xfrm>
            <a:off x="2757091" y="2875269"/>
            <a:ext cx="793438" cy="794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600" extrusionOk="0">
                <a:moveTo>
                  <a:pt x="21216" y="132"/>
                </a:moveTo>
                <a:cubicBezTo>
                  <a:pt x="21096" y="47"/>
                  <a:pt x="20940" y="0"/>
                  <a:pt x="20782" y="0"/>
                </a:cubicBezTo>
                <a:cubicBezTo>
                  <a:pt x="20651" y="0"/>
                  <a:pt x="20519" y="36"/>
                  <a:pt x="20397" y="108"/>
                </a:cubicBezTo>
                <a:lnTo>
                  <a:pt x="386" y="11680"/>
                </a:lnTo>
                <a:cubicBezTo>
                  <a:pt x="133" y="11824"/>
                  <a:pt x="-11" y="12101"/>
                  <a:pt x="1" y="12390"/>
                </a:cubicBezTo>
                <a:cubicBezTo>
                  <a:pt x="24" y="12692"/>
                  <a:pt x="205" y="12945"/>
                  <a:pt x="482" y="13053"/>
                </a:cubicBezTo>
                <a:lnTo>
                  <a:pt x="5233" y="15007"/>
                </a:lnTo>
                <a:lnTo>
                  <a:pt x="18089" y="3856"/>
                </a:lnTo>
                <a:lnTo>
                  <a:pt x="7698" y="16623"/>
                </a:lnTo>
                <a:lnTo>
                  <a:pt x="7698" y="20828"/>
                </a:lnTo>
                <a:cubicBezTo>
                  <a:pt x="7698" y="21155"/>
                  <a:pt x="7902" y="21443"/>
                  <a:pt x="8203" y="21553"/>
                </a:cubicBezTo>
                <a:cubicBezTo>
                  <a:pt x="8287" y="21588"/>
                  <a:pt x="8383" y="21600"/>
                  <a:pt x="8468" y="21600"/>
                </a:cubicBezTo>
                <a:cubicBezTo>
                  <a:pt x="8697" y="21600"/>
                  <a:pt x="8913" y="21504"/>
                  <a:pt x="9057" y="21323"/>
                </a:cubicBezTo>
                <a:lnTo>
                  <a:pt x="11967" y="17768"/>
                </a:lnTo>
                <a:lnTo>
                  <a:pt x="17416" y="19996"/>
                </a:lnTo>
                <a:cubicBezTo>
                  <a:pt x="17512" y="20032"/>
                  <a:pt x="17608" y="20057"/>
                  <a:pt x="17704" y="20057"/>
                </a:cubicBezTo>
                <a:cubicBezTo>
                  <a:pt x="17836" y="20057"/>
                  <a:pt x="17969" y="20020"/>
                  <a:pt x="18077" y="19960"/>
                </a:cubicBezTo>
                <a:cubicBezTo>
                  <a:pt x="18282" y="19840"/>
                  <a:pt x="18425" y="19647"/>
                  <a:pt x="18462" y="19418"/>
                </a:cubicBezTo>
                <a:lnTo>
                  <a:pt x="21542" y="904"/>
                </a:lnTo>
                <a:cubicBezTo>
                  <a:pt x="21589" y="602"/>
                  <a:pt x="21469" y="313"/>
                  <a:pt x="21216" y="132"/>
                </a:cubicBezTo>
                <a:close/>
              </a:path>
            </a:pathLst>
          </a:custGeom>
          <a:solidFill>
            <a:srgbClr val="1AA4B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25" name="Group 24"/>
          <p:cNvGrpSpPr/>
          <p:nvPr/>
        </p:nvGrpSpPr>
        <p:grpSpPr>
          <a:xfrm>
            <a:off x="459580" y="2981327"/>
            <a:ext cx="890586" cy="595311"/>
            <a:chOff x="459580" y="2981327"/>
            <a:chExt cx="890586" cy="595311"/>
          </a:xfrm>
        </p:grpSpPr>
        <p:sp>
          <p:nvSpPr>
            <p:cNvPr id="26" name="Oval 25"/>
            <p:cNvSpPr/>
            <p:nvPr/>
          </p:nvSpPr>
          <p:spPr>
            <a:xfrm>
              <a:off x="459580" y="2981327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9580" y="3081339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9580" y="3183733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9580" y="3286127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9580" y="3390902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9580" y="3500440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0548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90548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90548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0548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90548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90548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9610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09610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09610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09610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9610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09610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1528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21528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21528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21528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21528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21528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45353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45353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45353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45353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945353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45353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059653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59653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59653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59653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059653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059653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171572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171572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171572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71572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171572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171572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290634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290634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290634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290634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290634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290634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703948" y="5195703"/>
            <a:ext cx="573881" cy="476247"/>
            <a:chOff x="8329612" y="4864894"/>
            <a:chExt cx="573881" cy="476247"/>
          </a:xfrm>
        </p:grpSpPr>
        <p:sp>
          <p:nvSpPr>
            <p:cNvPr id="75" name="Oval 74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 rot="10800000">
            <a:off x="2480356" y="5489006"/>
            <a:ext cx="573881" cy="476247"/>
            <a:chOff x="8329612" y="4864894"/>
            <a:chExt cx="573881" cy="476247"/>
          </a:xfrm>
        </p:grpSpPr>
        <p:sp>
          <p:nvSpPr>
            <p:cNvPr id="91" name="Oval 90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hape 360"/>
          <p:cNvSpPr/>
          <p:nvPr/>
        </p:nvSpPr>
        <p:spPr>
          <a:xfrm rot="19009296" flipV="1">
            <a:off x="9845471" y="1034055"/>
            <a:ext cx="933724" cy="367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2575" y="0"/>
                </a:moveTo>
                <a:cubicBezTo>
                  <a:pt x="1640" y="0"/>
                  <a:pt x="744" y="1034"/>
                  <a:pt x="129" y="2833"/>
                </a:cubicBezTo>
                <a:cubicBezTo>
                  <a:pt x="-65" y="3399"/>
                  <a:pt x="-35" y="4251"/>
                  <a:pt x="186" y="4747"/>
                </a:cubicBezTo>
                <a:cubicBezTo>
                  <a:pt x="408" y="5242"/>
                  <a:pt x="741" y="5202"/>
                  <a:pt x="935" y="4636"/>
                </a:cubicBezTo>
                <a:cubicBezTo>
                  <a:pt x="1348" y="3428"/>
                  <a:pt x="1947" y="2723"/>
                  <a:pt x="2575" y="2723"/>
                </a:cubicBezTo>
                <a:cubicBezTo>
                  <a:pt x="3203" y="2723"/>
                  <a:pt x="3802" y="3428"/>
                  <a:pt x="4216" y="4636"/>
                </a:cubicBezTo>
                <a:cubicBezTo>
                  <a:pt x="4832" y="6436"/>
                  <a:pt x="5713" y="7470"/>
                  <a:pt x="6648" y="7470"/>
                </a:cubicBezTo>
                <a:cubicBezTo>
                  <a:pt x="7116" y="7470"/>
                  <a:pt x="7570" y="7217"/>
                  <a:pt x="7986" y="6734"/>
                </a:cubicBezTo>
                <a:cubicBezTo>
                  <a:pt x="8403" y="6251"/>
                  <a:pt x="8786" y="5536"/>
                  <a:pt x="9094" y="4636"/>
                </a:cubicBezTo>
                <a:cubicBezTo>
                  <a:pt x="9508" y="3428"/>
                  <a:pt x="10107" y="2723"/>
                  <a:pt x="10735" y="2723"/>
                </a:cubicBezTo>
                <a:cubicBezTo>
                  <a:pt x="11363" y="2723"/>
                  <a:pt x="11962" y="3428"/>
                  <a:pt x="12376" y="4636"/>
                </a:cubicBezTo>
                <a:cubicBezTo>
                  <a:pt x="12992" y="6436"/>
                  <a:pt x="13872" y="7470"/>
                  <a:pt x="14808" y="7470"/>
                </a:cubicBezTo>
                <a:cubicBezTo>
                  <a:pt x="15275" y="7470"/>
                  <a:pt x="15744" y="7217"/>
                  <a:pt x="16160" y="6734"/>
                </a:cubicBezTo>
                <a:cubicBezTo>
                  <a:pt x="16577" y="6251"/>
                  <a:pt x="16946" y="5536"/>
                  <a:pt x="17254" y="4636"/>
                </a:cubicBezTo>
                <a:cubicBezTo>
                  <a:pt x="17668" y="3428"/>
                  <a:pt x="18266" y="2723"/>
                  <a:pt x="18895" y="2723"/>
                </a:cubicBezTo>
                <a:cubicBezTo>
                  <a:pt x="19523" y="2723"/>
                  <a:pt x="20122" y="3428"/>
                  <a:pt x="20535" y="4636"/>
                </a:cubicBezTo>
                <a:cubicBezTo>
                  <a:pt x="20729" y="5202"/>
                  <a:pt x="21062" y="5242"/>
                  <a:pt x="21284" y="4747"/>
                </a:cubicBezTo>
                <a:cubicBezTo>
                  <a:pt x="21505" y="4251"/>
                  <a:pt x="21535" y="3399"/>
                  <a:pt x="21341" y="2833"/>
                </a:cubicBezTo>
                <a:cubicBezTo>
                  <a:pt x="20725" y="1034"/>
                  <a:pt x="19830" y="0"/>
                  <a:pt x="18895" y="0"/>
                </a:cubicBezTo>
                <a:cubicBezTo>
                  <a:pt x="18427" y="0"/>
                  <a:pt x="17973" y="253"/>
                  <a:pt x="17556" y="736"/>
                </a:cubicBezTo>
                <a:cubicBezTo>
                  <a:pt x="17140" y="1219"/>
                  <a:pt x="16756" y="1934"/>
                  <a:pt x="16448" y="2833"/>
                </a:cubicBezTo>
                <a:cubicBezTo>
                  <a:pt x="16241" y="3437"/>
                  <a:pt x="15994" y="3907"/>
                  <a:pt x="15714" y="4232"/>
                </a:cubicBezTo>
                <a:cubicBezTo>
                  <a:pt x="15435" y="4556"/>
                  <a:pt x="15122" y="4747"/>
                  <a:pt x="14808" y="4747"/>
                </a:cubicBezTo>
                <a:cubicBezTo>
                  <a:pt x="14179" y="4747"/>
                  <a:pt x="13581" y="4041"/>
                  <a:pt x="13167" y="2833"/>
                </a:cubicBezTo>
                <a:cubicBezTo>
                  <a:pt x="12551" y="1034"/>
                  <a:pt x="11670" y="0"/>
                  <a:pt x="10735" y="0"/>
                </a:cubicBezTo>
                <a:cubicBezTo>
                  <a:pt x="10267" y="0"/>
                  <a:pt x="9813" y="253"/>
                  <a:pt x="9397" y="736"/>
                </a:cubicBezTo>
                <a:cubicBezTo>
                  <a:pt x="8980" y="1219"/>
                  <a:pt x="8597" y="1934"/>
                  <a:pt x="8289" y="2833"/>
                </a:cubicBezTo>
                <a:cubicBezTo>
                  <a:pt x="8082" y="3437"/>
                  <a:pt x="7834" y="3907"/>
                  <a:pt x="7555" y="4232"/>
                </a:cubicBezTo>
                <a:cubicBezTo>
                  <a:pt x="7275" y="4556"/>
                  <a:pt x="6962" y="4747"/>
                  <a:pt x="6648" y="4747"/>
                </a:cubicBezTo>
                <a:cubicBezTo>
                  <a:pt x="6020" y="4747"/>
                  <a:pt x="5421" y="4041"/>
                  <a:pt x="5007" y="2833"/>
                </a:cubicBezTo>
                <a:cubicBezTo>
                  <a:pt x="4391" y="1033"/>
                  <a:pt x="3510" y="0"/>
                  <a:pt x="2575" y="0"/>
                </a:cubicBezTo>
                <a:close/>
                <a:moveTo>
                  <a:pt x="2575" y="7065"/>
                </a:moveTo>
                <a:cubicBezTo>
                  <a:pt x="1640" y="7065"/>
                  <a:pt x="744" y="8099"/>
                  <a:pt x="129" y="9898"/>
                </a:cubicBezTo>
                <a:cubicBezTo>
                  <a:pt x="-65" y="10464"/>
                  <a:pt x="-35" y="11317"/>
                  <a:pt x="186" y="11812"/>
                </a:cubicBezTo>
                <a:cubicBezTo>
                  <a:pt x="408" y="12308"/>
                  <a:pt x="741" y="12267"/>
                  <a:pt x="935" y="11702"/>
                </a:cubicBezTo>
                <a:cubicBezTo>
                  <a:pt x="1348" y="10493"/>
                  <a:pt x="1947" y="9788"/>
                  <a:pt x="2575" y="9788"/>
                </a:cubicBezTo>
                <a:cubicBezTo>
                  <a:pt x="3203" y="9788"/>
                  <a:pt x="3802" y="10493"/>
                  <a:pt x="4216" y="11702"/>
                </a:cubicBezTo>
                <a:cubicBezTo>
                  <a:pt x="4832" y="13501"/>
                  <a:pt x="5713" y="14535"/>
                  <a:pt x="6648" y="14535"/>
                </a:cubicBezTo>
                <a:cubicBezTo>
                  <a:pt x="7116" y="14535"/>
                  <a:pt x="7570" y="14282"/>
                  <a:pt x="7986" y="13799"/>
                </a:cubicBezTo>
                <a:cubicBezTo>
                  <a:pt x="8403" y="13316"/>
                  <a:pt x="8786" y="12601"/>
                  <a:pt x="9094" y="11702"/>
                </a:cubicBezTo>
                <a:cubicBezTo>
                  <a:pt x="9508" y="10493"/>
                  <a:pt x="10107" y="9788"/>
                  <a:pt x="10735" y="9788"/>
                </a:cubicBezTo>
                <a:cubicBezTo>
                  <a:pt x="11363" y="9788"/>
                  <a:pt x="11962" y="10493"/>
                  <a:pt x="12376" y="11702"/>
                </a:cubicBezTo>
                <a:cubicBezTo>
                  <a:pt x="12992" y="13501"/>
                  <a:pt x="13872" y="14535"/>
                  <a:pt x="14808" y="14535"/>
                </a:cubicBezTo>
                <a:cubicBezTo>
                  <a:pt x="15275" y="14535"/>
                  <a:pt x="15744" y="14282"/>
                  <a:pt x="16160" y="13799"/>
                </a:cubicBezTo>
                <a:cubicBezTo>
                  <a:pt x="16577" y="13316"/>
                  <a:pt x="16946" y="12601"/>
                  <a:pt x="17254" y="11702"/>
                </a:cubicBezTo>
                <a:cubicBezTo>
                  <a:pt x="17668" y="10493"/>
                  <a:pt x="18266" y="9788"/>
                  <a:pt x="18895" y="9788"/>
                </a:cubicBezTo>
                <a:cubicBezTo>
                  <a:pt x="19523" y="9788"/>
                  <a:pt x="20122" y="10493"/>
                  <a:pt x="20535" y="11702"/>
                </a:cubicBezTo>
                <a:cubicBezTo>
                  <a:pt x="20729" y="12268"/>
                  <a:pt x="21062" y="12308"/>
                  <a:pt x="21284" y="11812"/>
                </a:cubicBezTo>
                <a:cubicBezTo>
                  <a:pt x="21505" y="11317"/>
                  <a:pt x="21535" y="10464"/>
                  <a:pt x="21341" y="9898"/>
                </a:cubicBezTo>
                <a:cubicBezTo>
                  <a:pt x="20725" y="8099"/>
                  <a:pt x="19830" y="7065"/>
                  <a:pt x="18895" y="7065"/>
                </a:cubicBezTo>
                <a:cubicBezTo>
                  <a:pt x="18427" y="7065"/>
                  <a:pt x="17973" y="7318"/>
                  <a:pt x="17556" y="7801"/>
                </a:cubicBezTo>
                <a:cubicBezTo>
                  <a:pt x="17140" y="8284"/>
                  <a:pt x="16756" y="8999"/>
                  <a:pt x="16448" y="9898"/>
                </a:cubicBezTo>
                <a:cubicBezTo>
                  <a:pt x="16241" y="10503"/>
                  <a:pt x="15994" y="10972"/>
                  <a:pt x="15714" y="11297"/>
                </a:cubicBezTo>
                <a:cubicBezTo>
                  <a:pt x="15435" y="11621"/>
                  <a:pt x="15122" y="11812"/>
                  <a:pt x="14808" y="11812"/>
                </a:cubicBezTo>
                <a:cubicBezTo>
                  <a:pt x="14179" y="11812"/>
                  <a:pt x="13581" y="11107"/>
                  <a:pt x="13167" y="9898"/>
                </a:cubicBezTo>
                <a:cubicBezTo>
                  <a:pt x="12551" y="8099"/>
                  <a:pt x="11670" y="7065"/>
                  <a:pt x="10735" y="7065"/>
                </a:cubicBezTo>
                <a:cubicBezTo>
                  <a:pt x="10267" y="7065"/>
                  <a:pt x="9813" y="7318"/>
                  <a:pt x="9397" y="7801"/>
                </a:cubicBezTo>
                <a:cubicBezTo>
                  <a:pt x="8980" y="8284"/>
                  <a:pt x="8597" y="8999"/>
                  <a:pt x="8289" y="9898"/>
                </a:cubicBezTo>
                <a:cubicBezTo>
                  <a:pt x="8082" y="10503"/>
                  <a:pt x="7834" y="10972"/>
                  <a:pt x="7555" y="11297"/>
                </a:cubicBezTo>
                <a:cubicBezTo>
                  <a:pt x="7275" y="11621"/>
                  <a:pt x="6962" y="11812"/>
                  <a:pt x="6648" y="11812"/>
                </a:cubicBezTo>
                <a:cubicBezTo>
                  <a:pt x="6020" y="11812"/>
                  <a:pt x="5421" y="11107"/>
                  <a:pt x="5007" y="9898"/>
                </a:cubicBezTo>
                <a:cubicBezTo>
                  <a:pt x="4391" y="8099"/>
                  <a:pt x="3510" y="7065"/>
                  <a:pt x="2575" y="7065"/>
                </a:cubicBezTo>
                <a:close/>
                <a:moveTo>
                  <a:pt x="2575" y="14130"/>
                </a:moveTo>
                <a:cubicBezTo>
                  <a:pt x="1640" y="14130"/>
                  <a:pt x="744" y="15164"/>
                  <a:pt x="129" y="16964"/>
                </a:cubicBezTo>
                <a:cubicBezTo>
                  <a:pt x="-65" y="17530"/>
                  <a:pt x="-35" y="18381"/>
                  <a:pt x="186" y="18877"/>
                </a:cubicBezTo>
                <a:cubicBezTo>
                  <a:pt x="408" y="19373"/>
                  <a:pt x="741" y="19334"/>
                  <a:pt x="935" y="18767"/>
                </a:cubicBezTo>
                <a:cubicBezTo>
                  <a:pt x="1348" y="17559"/>
                  <a:pt x="1947" y="16853"/>
                  <a:pt x="2575" y="16853"/>
                </a:cubicBezTo>
                <a:cubicBezTo>
                  <a:pt x="3203" y="16853"/>
                  <a:pt x="3802" y="17559"/>
                  <a:pt x="4216" y="18767"/>
                </a:cubicBezTo>
                <a:cubicBezTo>
                  <a:pt x="4832" y="20567"/>
                  <a:pt x="5713" y="21600"/>
                  <a:pt x="6648" y="21600"/>
                </a:cubicBezTo>
                <a:cubicBezTo>
                  <a:pt x="7116" y="21600"/>
                  <a:pt x="7570" y="21347"/>
                  <a:pt x="7986" y="20864"/>
                </a:cubicBezTo>
                <a:cubicBezTo>
                  <a:pt x="8403" y="20381"/>
                  <a:pt x="8786" y="19667"/>
                  <a:pt x="9094" y="18767"/>
                </a:cubicBezTo>
                <a:cubicBezTo>
                  <a:pt x="9508" y="17559"/>
                  <a:pt x="10107" y="16853"/>
                  <a:pt x="10735" y="16853"/>
                </a:cubicBezTo>
                <a:cubicBezTo>
                  <a:pt x="11363" y="16853"/>
                  <a:pt x="11962" y="17559"/>
                  <a:pt x="12376" y="18767"/>
                </a:cubicBezTo>
                <a:cubicBezTo>
                  <a:pt x="12684" y="19667"/>
                  <a:pt x="13053" y="20381"/>
                  <a:pt x="13469" y="20864"/>
                </a:cubicBezTo>
                <a:cubicBezTo>
                  <a:pt x="13886" y="21347"/>
                  <a:pt x="14340" y="21600"/>
                  <a:pt x="14808" y="21600"/>
                </a:cubicBezTo>
                <a:cubicBezTo>
                  <a:pt x="15275" y="21600"/>
                  <a:pt x="15744" y="21347"/>
                  <a:pt x="16160" y="20864"/>
                </a:cubicBezTo>
                <a:cubicBezTo>
                  <a:pt x="16577" y="20381"/>
                  <a:pt x="16946" y="19667"/>
                  <a:pt x="17254" y="18767"/>
                </a:cubicBezTo>
                <a:cubicBezTo>
                  <a:pt x="17668" y="17559"/>
                  <a:pt x="18266" y="16853"/>
                  <a:pt x="18895" y="16853"/>
                </a:cubicBezTo>
                <a:cubicBezTo>
                  <a:pt x="19523" y="16853"/>
                  <a:pt x="20122" y="17559"/>
                  <a:pt x="20535" y="18767"/>
                </a:cubicBezTo>
                <a:cubicBezTo>
                  <a:pt x="20729" y="19334"/>
                  <a:pt x="21062" y="19373"/>
                  <a:pt x="21284" y="18877"/>
                </a:cubicBezTo>
                <a:cubicBezTo>
                  <a:pt x="21505" y="18381"/>
                  <a:pt x="21535" y="17530"/>
                  <a:pt x="21341" y="16964"/>
                </a:cubicBezTo>
                <a:cubicBezTo>
                  <a:pt x="20725" y="15164"/>
                  <a:pt x="19830" y="14130"/>
                  <a:pt x="18895" y="14130"/>
                </a:cubicBezTo>
                <a:cubicBezTo>
                  <a:pt x="18427" y="14130"/>
                  <a:pt x="17973" y="14383"/>
                  <a:pt x="17556" y="14866"/>
                </a:cubicBezTo>
                <a:cubicBezTo>
                  <a:pt x="17140" y="15349"/>
                  <a:pt x="16756" y="16064"/>
                  <a:pt x="16448" y="16964"/>
                </a:cubicBezTo>
                <a:cubicBezTo>
                  <a:pt x="16241" y="17568"/>
                  <a:pt x="15994" y="18037"/>
                  <a:pt x="15714" y="18362"/>
                </a:cubicBezTo>
                <a:cubicBezTo>
                  <a:pt x="15435" y="18686"/>
                  <a:pt x="15122" y="18877"/>
                  <a:pt x="14808" y="18877"/>
                </a:cubicBezTo>
                <a:cubicBezTo>
                  <a:pt x="14179" y="18877"/>
                  <a:pt x="13581" y="18172"/>
                  <a:pt x="13167" y="16964"/>
                </a:cubicBezTo>
                <a:cubicBezTo>
                  <a:pt x="12551" y="15164"/>
                  <a:pt x="11670" y="14130"/>
                  <a:pt x="10735" y="14130"/>
                </a:cubicBezTo>
                <a:cubicBezTo>
                  <a:pt x="10267" y="14130"/>
                  <a:pt x="9813" y="14383"/>
                  <a:pt x="9397" y="14866"/>
                </a:cubicBezTo>
                <a:cubicBezTo>
                  <a:pt x="8980" y="15349"/>
                  <a:pt x="8597" y="16064"/>
                  <a:pt x="8289" y="16964"/>
                </a:cubicBezTo>
                <a:cubicBezTo>
                  <a:pt x="8082" y="17568"/>
                  <a:pt x="7834" y="18037"/>
                  <a:pt x="7555" y="18362"/>
                </a:cubicBezTo>
                <a:cubicBezTo>
                  <a:pt x="7275" y="18686"/>
                  <a:pt x="6962" y="18877"/>
                  <a:pt x="6648" y="18877"/>
                </a:cubicBezTo>
                <a:cubicBezTo>
                  <a:pt x="6020" y="18877"/>
                  <a:pt x="5421" y="18172"/>
                  <a:pt x="5007" y="16964"/>
                </a:cubicBezTo>
                <a:cubicBezTo>
                  <a:pt x="4391" y="15164"/>
                  <a:pt x="3510" y="14130"/>
                  <a:pt x="2575" y="1413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TextBox 108"/>
          <p:cNvSpPr txBox="1"/>
          <p:nvPr/>
        </p:nvSpPr>
        <p:spPr>
          <a:xfrm>
            <a:off x="4558212" y="1659095"/>
            <a:ext cx="62317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pc="10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THANKS</a:t>
            </a:r>
          </a:p>
        </p:txBody>
      </p:sp>
      <p:sp>
        <p:nvSpPr>
          <p:cNvPr id="110" name="Cross 109"/>
          <p:cNvSpPr/>
          <p:nvPr/>
        </p:nvSpPr>
        <p:spPr>
          <a:xfrm>
            <a:off x="4136570" y="836877"/>
            <a:ext cx="290157" cy="290157"/>
          </a:xfrm>
          <a:prstGeom prst="plus">
            <a:avLst>
              <a:gd name="adj" fmla="val 416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4655880" y="4458902"/>
            <a:ext cx="4992915" cy="86177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id-ID" sz="1400" spc="2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Donec gravida erat ur erDonec gravida leo porttitor maxim erDonec gravida leo porttitor maximus sagittis </a:t>
            </a:r>
            <a:r>
              <a:rPr lang="id-ID" sz="1400" spc="2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us</a:t>
            </a:r>
            <a:r>
              <a:rPr lang="id-ID" sz="1400" spc="20" dirty="0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400" spc="20" dirty="0" err="1">
                <a:solidFill>
                  <a:schemeClr val="bg1"/>
                </a:solidFill>
                <a:latin typeface="Anonymous Pro" charset="0"/>
                <a:ea typeface="Anonymous Pro" charset="0"/>
                <a:cs typeface="Anonymous Pro" charset="0"/>
              </a:rPr>
              <a:t>sagittis</a:t>
            </a:r>
            <a:endParaRPr lang="id-ID" sz="1400" spc="20" dirty="0">
              <a:solidFill>
                <a:schemeClr val="bg1"/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5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533963" y="4164540"/>
            <a:ext cx="1357021" cy="1317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56292" y="4153893"/>
            <a:ext cx="2702861" cy="2154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56492" y="1696670"/>
            <a:ext cx="2624990" cy="2282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03862" y="2809188"/>
            <a:ext cx="1877819" cy="1805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48251" y="4153892"/>
            <a:ext cx="2633231" cy="1629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6293" y="1696670"/>
            <a:ext cx="2289805" cy="2282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3856492" y="5884552"/>
            <a:ext cx="2624990" cy="32393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51131" y="576569"/>
            <a:ext cx="6136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WHY CHOOSE 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9120909" y="2942188"/>
            <a:ext cx="1770075" cy="11182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 gravida erat ur erDonec gravida leo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endParaRPr lang="id-ID" sz="1400" spc="2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1863026" y="4728496"/>
            <a:ext cx="1770075" cy="11182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 gravida erat ur erDonec gravida leo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endParaRPr lang="id-ID" sz="1400" spc="2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38" name="Oval 37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riangle 52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542208" y="357010"/>
            <a:ext cx="498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9533963" y="5544104"/>
            <a:ext cx="1439473" cy="6052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1863026" y="2063390"/>
            <a:ext cx="1770075" cy="6052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 gravida erat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endParaRPr lang="id-ID" sz="1400" spc="2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4691" y="315339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About Us</a:t>
            </a:r>
          </a:p>
        </p:txBody>
      </p:sp>
      <p:pic>
        <p:nvPicPr>
          <p:cNvPr id="9" name="Picture Placeholder 8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E0A0A648-BA61-0744-BAB4-14FB215759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r="14807"/>
          <a:stretch>
            <a:fillRect/>
          </a:stretch>
        </p:blipFill>
        <p:spPr/>
      </p:pic>
      <p:pic>
        <p:nvPicPr>
          <p:cNvPr id="11" name="Picture Placeholder 10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F8D17D8-F76A-B74F-8B7C-1F8BA7D1F46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r="9140"/>
          <a:stretch>
            <a:fillRect/>
          </a:stretch>
        </p:blipFill>
        <p:spPr/>
      </p:pic>
      <p:pic>
        <p:nvPicPr>
          <p:cNvPr id="13" name="Picture Placeholder 1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85F5A13-28F1-1943-9514-EF9D76CEE49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r="19091"/>
          <a:stretch>
            <a:fillRect/>
          </a:stretch>
        </p:blipFill>
        <p:spPr/>
      </p:pic>
      <p:pic>
        <p:nvPicPr>
          <p:cNvPr id="17" name="Picture Placeholder 16" descr="A person wearing a suit and tie standing in a room&#10;&#10;Description automatically generated">
            <a:extLst>
              <a:ext uri="{FF2B5EF4-FFF2-40B4-BE49-F238E27FC236}">
                <a16:creationId xmlns:a16="http://schemas.microsoft.com/office/drawing/2014/main" id="{1CDAB8EA-7CCD-7848-B1E2-6A13E20B85B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5312"/>
          <a:stretch>
            <a:fillRect/>
          </a:stretch>
        </p:blipFill>
        <p:spPr/>
      </p:pic>
      <p:pic>
        <p:nvPicPr>
          <p:cNvPr id="19" name="Picture Placeholder 18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FC51B8A-C0A8-8C4C-B773-9BDB7E943C9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r="15202"/>
          <a:stretch>
            <a:fillRect/>
          </a:stretch>
        </p:blipFill>
        <p:spPr/>
      </p:pic>
      <p:pic>
        <p:nvPicPr>
          <p:cNvPr id="15" name="Picture Placeholder 1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9CB3073-785C-C54B-B71F-4D595DD1A22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7780"/>
          <a:stretch>
            <a:fillRect/>
          </a:stretch>
        </p:blipFill>
        <p:spPr/>
      </p:pic>
      <p:sp>
        <p:nvSpPr>
          <p:cNvPr id="57" name="Rectangle 56"/>
          <p:cNvSpPr/>
          <p:nvPr/>
        </p:nvSpPr>
        <p:spPr>
          <a:xfrm>
            <a:off x="8654135" y="1575973"/>
            <a:ext cx="376518" cy="376518"/>
          </a:xfrm>
          <a:prstGeom prst="rect">
            <a:avLst/>
          </a:prstGeom>
          <a:noFill/>
          <a:ln w="50800">
            <a:solidFill>
              <a:srgbClr val="52C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95355" y="3446458"/>
            <a:ext cx="762000" cy="762000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5355" y="4727045"/>
            <a:ext cx="762000" cy="762000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85854" y="3648292"/>
            <a:ext cx="371763" cy="321874"/>
            <a:chOff x="3478058" y="3517900"/>
            <a:chExt cx="274840" cy="237958"/>
          </a:xfrm>
          <a:noFill/>
        </p:grpSpPr>
        <p:sp>
          <p:nvSpPr>
            <p:cNvPr id="9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0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1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12" name="Shape 4903"/>
          <p:cNvSpPr/>
          <p:nvPr/>
        </p:nvSpPr>
        <p:spPr>
          <a:xfrm>
            <a:off x="1103800" y="4986336"/>
            <a:ext cx="321281" cy="281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7055" y="342105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7055" y="4681532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  <a:endParaRPr lang="en-US" sz="1400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4355" y="3698801"/>
            <a:ext cx="34305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84355" y="4959275"/>
            <a:ext cx="3053976" cy="83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45115" y="1335527"/>
            <a:ext cx="766564" cy="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32345" y="1770743"/>
            <a:ext cx="3905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SERVICE</a:t>
            </a:r>
          </a:p>
        </p:txBody>
      </p:sp>
      <p:grpSp>
        <p:nvGrpSpPr>
          <p:cNvPr id="23" name="Group 22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24" name="Oval 23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riangle 38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560575" y="357010"/>
            <a:ext cx="461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2" name="Freeform 41"/>
          <p:cNvSpPr/>
          <p:nvPr/>
        </p:nvSpPr>
        <p:spPr>
          <a:xfrm>
            <a:off x="9486900" y="4362450"/>
            <a:ext cx="2743200" cy="2533650"/>
          </a:xfrm>
          <a:custGeom>
            <a:avLst/>
            <a:gdLst>
              <a:gd name="connsiteX0" fmla="*/ 0 w 2686050"/>
              <a:gd name="connsiteY0" fmla="*/ 0 h 2495550"/>
              <a:gd name="connsiteX1" fmla="*/ 1200150 w 2686050"/>
              <a:gd name="connsiteY1" fmla="*/ 2495550 h 2495550"/>
              <a:gd name="connsiteX2" fmla="*/ 2686050 w 2686050"/>
              <a:gd name="connsiteY2" fmla="*/ 2495550 h 2495550"/>
              <a:gd name="connsiteX3" fmla="*/ 2647950 w 2686050"/>
              <a:gd name="connsiteY3" fmla="*/ 1543050 h 2495550"/>
              <a:gd name="connsiteX4" fmla="*/ 0 w 2686050"/>
              <a:gd name="connsiteY4" fmla="*/ 0 h 2495550"/>
              <a:gd name="connsiteX0" fmla="*/ 0 w 2705100"/>
              <a:gd name="connsiteY0" fmla="*/ 0 h 2495550"/>
              <a:gd name="connsiteX1" fmla="*/ 1200150 w 2705100"/>
              <a:gd name="connsiteY1" fmla="*/ 2495550 h 2495550"/>
              <a:gd name="connsiteX2" fmla="*/ 2686050 w 2705100"/>
              <a:gd name="connsiteY2" fmla="*/ 2495550 h 2495550"/>
              <a:gd name="connsiteX3" fmla="*/ 2705100 w 2705100"/>
              <a:gd name="connsiteY3" fmla="*/ 1562100 h 2495550"/>
              <a:gd name="connsiteX4" fmla="*/ 0 w 2705100"/>
              <a:gd name="connsiteY4" fmla="*/ 0 h 2495550"/>
              <a:gd name="connsiteX0" fmla="*/ 0 w 2743200"/>
              <a:gd name="connsiteY0" fmla="*/ 0 h 2495550"/>
              <a:gd name="connsiteX1" fmla="*/ 1200150 w 2743200"/>
              <a:gd name="connsiteY1" fmla="*/ 2495550 h 2495550"/>
              <a:gd name="connsiteX2" fmla="*/ 2686050 w 2743200"/>
              <a:gd name="connsiteY2" fmla="*/ 2495550 h 2495550"/>
              <a:gd name="connsiteX3" fmla="*/ 2743200 w 2743200"/>
              <a:gd name="connsiteY3" fmla="*/ 1543050 h 2495550"/>
              <a:gd name="connsiteX4" fmla="*/ 0 w 2743200"/>
              <a:gd name="connsiteY4" fmla="*/ 0 h 2495550"/>
              <a:gd name="connsiteX0" fmla="*/ 0 w 2743200"/>
              <a:gd name="connsiteY0" fmla="*/ 0 h 2533650"/>
              <a:gd name="connsiteX1" fmla="*/ 1200150 w 2743200"/>
              <a:gd name="connsiteY1" fmla="*/ 2533650 h 2533650"/>
              <a:gd name="connsiteX2" fmla="*/ 2686050 w 2743200"/>
              <a:gd name="connsiteY2" fmla="*/ 2495550 h 2533650"/>
              <a:gd name="connsiteX3" fmla="*/ 2743200 w 2743200"/>
              <a:gd name="connsiteY3" fmla="*/ 1543050 h 2533650"/>
              <a:gd name="connsiteX4" fmla="*/ 0 w 2743200"/>
              <a:gd name="connsiteY4" fmla="*/ 0 h 2533650"/>
              <a:gd name="connsiteX0" fmla="*/ 0 w 2743200"/>
              <a:gd name="connsiteY0" fmla="*/ 0 h 2533650"/>
              <a:gd name="connsiteX1" fmla="*/ 1200150 w 2743200"/>
              <a:gd name="connsiteY1" fmla="*/ 2533650 h 2533650"/>
              <a:gd name="connsiteX2" fmla="*/ 2705100 w 2743200"/>
              <a:gd name="connsiteY2" fmla="*/ 2514600 h 2533650"/>
              <a:gd name="connsiteX3" fmla="*/ 2743200 w 2743200"/>
              <a:gd name="connsiteY3" fmla="*/ 1543050 h 2533650"/>
              <a:gd name="connsiteX4" fmla="*/ 0 w 2743200"/>
              <a:gd name="connsiteY4" fmla="*/ 0 h 2533650"/>
              <a:gd name="connsiteX0" fmla="*/ 0 w 2743200"/>
              <a:gd name="connsiteY0" fmla="*/ 0 h 2533650"/>
              <a:gd name="connsiteX1" fmla="*/ 1200150 w 2743200"/>
              <a:gd name="connsiteY1" fmla="*/ 2533650 h 2533650"/>
              <a:gd name="connsiteX2" fmla="*/ 2647950 w 2743200"/>
              <a:gd name="connsiteY2" fmla="*/ 2514600 h 2533650"/>
              <a:gd name="connsiteX3" fmla="*/ 2743200 w 2743200"/>
              <a:gd name="connsiteY3" fmla="*/ 1543050 h 2533650"/>
              <a:gd name="connsiteX4" fmla="*/ 0 w 2743200"/>
              <a:gd name="connsiteY4" fmla="*/ 0 h 2533650"/>
              <a:gd name="connsiteX0" fmla="*/ 0 w 2743200"/>
              <a:gd name="connsiteY0" fmla="*/ 0 h 2533650"/>
              <a:gd name="connsiteX1" fmla="*/ 1200150 w 2743200"/>
              <a:gd name="connsiteY1" fmla="*/ 2533650 h 2533650"/>
              <a:gd name="connsiteX2" fmla="*/ 2698750 w 2743200"/>
              <a:gd name="connsiteY2" fmla="*/ 2514600 h 2533650"/>
              <a:gd name="connsiteX3" fmla="*/ 2743200 w 2743200"/>
              <a:gd name="connsiteY3" fmla="*/ 1543050 h 2533650"/>
              <a:gd name="connsiteX4" fmla="*/ 0 w 2743200"/>
              <a:gd name="connsiteY4" fmla="*/ 0 h 2533650"/>
              <a:gd name="connsiteX0" fmla="*/ 0 w 2743200"/>
              <a:gd name="connsiteY0" fmla="*/ 0 h 2533650"/>
              <a:gd name="connsiteX1" fmla="*/ 1200150 w 2743200"/>
              <a:gd name="connsiteY1" fmla="*/ 2533650 h 2533650"/>
              <a:gd name="connsiteX2" fmla="*/ 2724150 w 2743200"/>
              <a:gd name="connsiteY2" fmla="*/ 2527300 h 2533650"/>
              <a:gd name="connsiteX3" fmla="*/ 2743200 w 2743200"/>
              <a:gd name="connsiteY3" fmla="*/ 1543050 h 2533650"/>
              <a:gd name="connsiteX4" fmla="*/ 0 w 2743200"/>
              <a:gd name="connsiteY4" fmla="*/ 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533650">
                <a:moveTo>
                  <a:pt x="0" y="0"/>
                </a:moveTo>
                <a:lnTo>
                  <a:pt x="1200150" y="2533650"/>
                </a:lnTo>
                <a:lnTo>
                  <a:pt x="2724150" y="2527300"/>
                </a:lnTo>
                <a:lnTo>
                  <a:pt x="2743200" y="1543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hape 360"/>
          <p:cNvSpPr/>
          <p:nvPr/>
        </p:nvSpPr>
        <p:spPr>
          <a:xfrm rot="19009296" flipV="1">
            <a:off x="6254292" y="5530137"/>
            <a:ext cx="933724" cy="367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2575" y="0"/>
                </a:moveTo>
                <a:cubicBezTo>
                  <a:pt x="1640" y="0"/>
                  <a:pt x="744" y="1034"/>
                  <a:pt x="129" y="2833"/>
                </a:cubicBezTo>
                <a:cubicBezTo>
                  <a:pt x="-65" y="3399"/>
                  <a:pt x="-35" y="4251"/>
                  <a:pt x="186" y="4747"/>
                </a:cubicBezTo>
                <a:cubicBezTo>
                  <a:pt x="408" y="5242"/>
                  <a:pt x="741" y="5202"/>
                  <a:pt x="935" y="4636"/>
                </a:cubicBezTo>
                <a:cubicBezTo>
                  <a:pt x="1348" y="3428"/>
                  <a:pt x="1947" y="2723"/>
                  <a:pt x="2575" y="2723"/>
                </a:cubicBezTo>
                <a:cubicBezTo>
                  <a:pt x="3203" y="2723"/>
                  <a:pt x="3802" y="3428"/>
                  <a:pt x="4216" y="4636"/>
                </a:cubicBezTo>
                <a:cubicBezTo>
                  <a:pt x="4832" y="6436"/>
                  <a:pt x="5713" y="7470"/>
                  <a:pt x="6648" y="7470"/>
                </a:cubicBezTo>
                <a:cubicBezTo>
                  <a:pt x="7116" y="7470"/>
                  <a:pt x="7570" y="7217"/>
                  <a:pt x="7986" y="6734"/>
                </a:cubicBezTo>
                <a:cubicBezTo>
                  <a:pt x="8403" y="6251"/>
                  <a:pt x="8786" y="5536"/>
                  <a:pt x="9094" y="4636"/>
                </a:cubicBezTo>
                <a:cubicBezTo>
                  <a:pt x="9508" y="3428"/>
                  <a:pt x="10107" y="2723"/>
                  <a:pt x="10735" y="2723"/>
                </a:cubicBezTo>
                <a:cubicBezTo>
                  <a:pt x="11363" y="2723"/>
                  <a:pt x="11962" y="3428"/>
                  <a:pt x="12376" y="4636"/>
                </a:cubicBezTo>
                <a:cubicBezTo>
                  <a:pt x="12992" y="6436"/>
                  <a:pt x="13872" y="7470"/>
                  <a:pt x="14808" y="7470"/>
                </a:cubicBezTo>
                <a:cubicBezTo>
                  <a:pt x="15275" y="7470"/>
                  <a:pt x="15744" y="7217"/>
                  <a:pt x="16160" y="6734"/>
                </a:cubicBezTo>
                <a:cubicBezTo>
                  <a:pt x="16577" y="6251"/>
                  <a:pt x="16946" y="5536"/>
                  <a:pt x="17254" y="4636"/>
                </a:cubicBezTo>
                <a:cubicBezTo>
                  <a:pt x="17668" y="3428"/>
                  <a:pt x="18266" y="2723"/>
                  <a:pt x="18895" y="2723"/>
                </a:cubicBezTo>
                <a:cubicBezTo>
                  <a:pt x="19523" y="2723"/>
                  <a:pt x="20122" y="3428"/>
                  <a:pt x="20535" y="4636"/>
                </a:cubicBezTo>
                <a:cubicBezTo>
                  <a:pt x="20729" y="5202"/>
                  <a:pt x="21062" y="5242"/>
                  <a:pt x="21284" y="4747"/>
                </a:cubicBezTo>
                <a:cubicBezTo>
                  <a:pt x="21505" y="4251"/>
                  <a:pt x="21535" y="3399"/>
                  <a:pt x="21341" y="2833"/>
                </a:cubicBezTo>
                <a:cubicBezTo>
                  <a:pt x="20725" y="1034"/>
                  <a:pt x="19830" y="0"/>
                  <a:pt x="18895" y="0"/>
                </a:cubicBezTo>
                <a:cubicBezTo>
                  <a:pt x="18427" y="0"/>
                  <a:pt x="17973" y="253"/>
                  <a:pt x="17556" y="736"/>
                </a:cubicBezTo>
                <a:cubicBezTo>
                  <a:pt x="17140" y="1219"/>
                  <a:pt x="16756" y="1934"/>
                  <a:pt x="16448" y="2833"/>
                </a:cubicBezTo>
                <a:cubicBezTo>
                  <a:pt x="16241" y="3437"/>
                  <a:pt x="15994" y="3907"/>
                  <a:pt x="15714" y="4232"/>
                </a:cubicBezTo>
                <a:cubicBezTo>
                  <a:pt x="15435" y="4556"/>
                  <a:pt x="15122" y="4747"/>
                  <a:pt x="14808" y="4747"/>
                </a:cubicBezTo>
                <a:cubicBezTo>
                  <a:pt x="14179" y="4747"/>
                  <a:pt x="13581" y="4041"/>
                  <a:pt x="13167" y="2833"/>
                </a:cubicBezTo>
                <a:cubicBezTo>
                  <a:pt x="12551" y="1034"/>
                  <a:pt x="11670" y="0"/>
                  <a:pt x="10735" y="0"/>
                </a:cubicBezTo>
                <a:cubicBezTo>
                  <a:pt x="10267" y="0"/>
                  <a:pt x="9813" y="253"/>
                  <a:pt x="9397" y="736"/>
                </a:cubicBezTo>
                <a:cubicBezTo>
                  <a:pt x="8980" y="1219"/>
                  <a:pt x="8597" y="1934"/>
                  <a:pt x="8289" y="2833"/>
                </a:cubicBezTo>
                <a:cubicBezTo>
                  <a:pt x="8082" y="3437"/>
                  <a:pt x="7834" y="3907"/>
                  <a:pt x="7555" y="4232"/>
                </a:cubicBezTo>
                <a:cubicBezTo>
                  <a:pt x="7275" y="4556"/>
                  <a:pt x="6962" y="4747"/>
                  <a:pt x="6648" y="4747"/>
                </a:cubicBezTo>
                <a:cubicBezTo>
                  <a:pt x="6020" y="4747"/>
                  <a:pt x="5421" y="4041"/>
                  <a:pt x="5007" y="2833"/>
                </a:cubicBezTo>
                <a:cubicBezTo>
                  <a:pt x="4391" y="1033"/>
                  <a:pt x="3510" y="0"/>
                  <a:pt x="2575" y="0"/>
                </a:cubicBezTo>
                <a:close/>
                <a:moveTo>
                  <a:pt x="2575" y="7065"/>
                </a:moveTo>
                <a:cubicBezTo>
                  <a:pt x="1640" y="7065"/>
                  <a:pt x="744" y="8099"/>
                  <a:pt x="129" y="9898"/>
                </a:cubicBezTo>
                <a:cubicBezTo>
                  <a:pt x="-65" y="10464"/>
                  <a:pt x="-35" y="11317"/>
                  <a:pt x="186" y="11812"/>
                </a:cubicBezTo>
                <a:cubicBezTo>
                  <a:pt x="408" y="12308"/>
                  <a:pt x="741" y="12267"/>
                  <a:pt x="935" y="11702"/>
                </a:cubicBezTo>
                <a:cubicBezTo>
                  <a:pt x="1348" y="10493"/>
                  <a:pt x="1947" y="9788"/>
                  <a:pt x="2575" y="9788"/>
                </a:cubicBezTo>
                <a:cubicBezTo>
                  <a:pt x="3203" y="9788"/>
                  <a:pt x="3802" y="10493"/>
                  <a:pt x="4216" y="11702"/>
                </a:cubicBezTo>
                <a:cubicBezTo>
                  <a:pt x="4832" y="13501"/>
                  <a:pt x="5713" y="14535"/>
                  <a:pt x="6648" y="14535"/>
                </a:cubicBezTo>
                <a:cubicBezTo>
                  <a:pt x="7116" y="14535"/>
                  <a:pt x="7570" y="14282"/>
                  <a:pt x="7986" y="13799"/>
                </a:cubicBezTo>
                <a:cubicBezTo>
                  <a:pt x="8403" y="13316"/>
                  <a:pt x="8786" y="12601"/>
                  <a:pt x="9094" y="11702"/>
                </a:cubicBezTo>
                <a:cubicBezTo>
                  <a:pt x="9508" y="10493"/>
                  <a:pt x="10107" y="9788"/>
                  <a:pt x="10735" y="9788"/>
                </a:cubicBezTo>
                <a:cubicBezTo>
                  <a:pt x="11363" y="9788"/>
                  <a:pt x="11962" y="10493"/>
                  <a:pt x="12376" y="11702"/>
                </a:cubicBezTo>
                <a:cubicBezTo>
                  <a:pt x="12992" y="13501"/>
                  <a:pt x="13872" y="14535"/>
                  <a:pt x="14808" y="14535"/>
                </a:cubicBezTo>
                <a:cubicBezTo>
                  <a:pt x="15275" y="14535"/>
                  <a:pt x="15744" y="14282"/>
                  <a:pt x="16160" y="13799"/>
                </a:cubicBezTo>
                <a:cubicBezTo>
                  <a:pt x="16577" y="13316"/>
                  <a:pt x="16946" y="12601"/>
                  <a:pt x="17254" y="11702"/>
                </a:cubicBezTo>
                <a:cubicBezTo>
                  <a:pt x="17668" y="10493"/>
                  <a:pt x="18266" y="9788"/>
                  <a:pt x="18895" y="9788"/>
                </a:cubicBezTo>
                <a:cubicBezTo>
                  <a:pt x="19523" y="9788"/>
                  <a:pt x="20122" y="10493"/>
                  <a:pt x="20535" y="11702"/>
                </a:cubicBezTo>
                <a:cubicBezTo>
                  <a:pt x="20729" y="12268"/>
                  <a:pt x="21062" y="12308"/>
                  <a:pt x="21284" y="11812"/>
                </a:cubicBezTo>
                <a:cubicBezTo>
                  <a:pt x="21505" y="11317"/>
                  <a:pt x="21535" y="10464"/>
                  <a:pt x="21341" y="9898"/>
                </a:cubicBezTo>
                <a:cubicBezTo>
                  <a:pt x="20725" y="8099"/>
                  <a:pt x="19830" y="7065"/>
                  <a:pt x="18895" y="7065"/>
                </a:cubicBezTo>
                <a:cubicBezTo>
                  <a:pt x="18427" y="7065"/>
                  <a:pt x="17973" y="7318"/>
                  <a:pt x="17556" y="7801"/>
                </a:cubicBezTo>
                <a:cubicBezTo>
                  <a:pt x="17140" y="8284"/>
                  <a:pt x="16756" y="8999"/>
                  <a:pt x="16448" y="9898"/>
                </a:cubicBezTo>
                <a:cubicBezTo>
                  <a:pt x="16241" y="10503"/>
                  <a:pt x="15994" y="10972"/>
                  <a:pt x="15714" y="11297"/>
                </a:cubicBezTo>
                <a:cubicBezTo>
                  <a:pt x="15435" y="11621"/>
                  <a:pt x="15122" y="11812"/>
                  <a:pt x="14808" y="11812"/>
                </a:cubicBezTo>
                <a:cubicBezTo>
                  <a:pt x="14179" y="11812"/>
                  <a:pt x="13581" y="11107"/>
                  <a:pt x="13167" y="9898"/>
                </a:cubicBezTo>
                <a:cubicBezTo>
                  <a:pt x="12551" y="8099"/>
                  <a:pt x="11670" y="7065"/>
                  <a:pt x="10735" y="7065"/>
                </a:cubicBezTo>
                <a:cubicBezTo>
                  <a:pt x="10267" y="7065"/>
                  <a:pt x="9813" y="7318"/>
                  <a:pt x="9397" y="7801"/>
                </a:cubicBezTo>
                <a:cubicBezTo>
                  <a:pt x="8980" y="8284"/>
                  <a:pt x="8597" y="8999"/>
                  <a:pt x="8289" y="9898"/>
                </a:cubicBezTo>
                <a:cubicBezTo>
                  <a:pt x="8082" y="10503"/>
                  <a:pt x="7834" y="10972"/>
                  <a:pt x="7555" y="11297"/>
                </a:cubicBezTo>
                <a:cubicBezTo>
                  <a:pt x="7275" y="11621"/>
                  <a:pt x="6962" y="11812"/>
                  <a:pt x="6648" y="11812"/>
                </a:cubicBezTo>
                <a:cubicBezTo>
                  <a:pt x="6020" y="11812"/>
                  <a:pt x="5421" y="11107"/>
                  <a:pt x="5007" y="9898"/>
                </a:cubicBezTo>
                <a:cubicBezTo>
                  <a:pt x="4391" y="8099"/>
                  <a:pt x="3510" y="7065"/>
                  <a:pt x="2575" y="7065"/>
                </a:cubicBezTo>
                <a:close/>
                <a:moveTo>
                  <a:pt x="2575" y="14130"/>
                </a:moveTo>
                <a:cubicBezTo>
                  <a:pt x="1640" y="14130"/>
                  <a:pt x="744" y="15164"/>
                  <a:pt x="129" y="16964"/>
                </a:cubicBezTo>
                <a:cubicBezTo>
                  <a:pt x="-65" y="17530"/>
                  <a:pt x="-35" y="18381"/>
                  <a:pt x="186" y="18877"/>
                </a:cubicBezTo>
                <a:cubicBezTo>
                  <a:pt x="408" y="19373"/>
                  <a:pt x="741" y="19334"/>
                  <a:pt x="935" y="18767"/>
                </a:cubicBezTo>
                <a:cubicBezTo>
                  <a:pt x="1348" y="17559"/>
                  <a:pt x="1947" y="16853"/>
                  <a:pt x="2575" y="16853"/>
                </a:cubicBezTo>
                <a:cubicBezTo>
                  <a:pt x="3203" y="16853"/>
                  <a:pt x="3802" y="17559"/>
                  <a:pt x="4216" y="18767"/>
                </a:cubicBezTo>
                <a:cubicBezTo>
                  <a:pt x="4832" y="20567"/>
                  <a:pt x="5713" y="21600"/>
                  <a:pt x="6648" y="21600"/>
                </a:cubicBezTo>
                <a:cubicBezTo>
                  <a:pt x="7116" y="21600"/>
                  <a:pt x="7570" y="21347"/>
                  <a:pt x="7986" y="20864"/>
                </a:cubicBezTo>
                <a:cubicBezTo>
                  <a:pt x="8403" y="20381"/>
                  <a:pt x="8786" y="19667"/>
                  <a:pt x="9094" y="18767"/>
                </a:cubicBezTo>
                <a:cubicBezTo>
                  <a:pt x="9508" y="17559"/>
                  <a:pt x="10107" y="16853"/>
                  <a:pt x="10735" y="16853"/>
                </a:cubicBezTo>
                <a:cubicBezTo>
                  <a:pt x="11363" y="16853"/>
                  <a:pt x="11962" y="17559"/>
                  <a:pt x="12376" y="18767"/>
                </a:cubicBezTo>
                <a:cubicBezTo>
                  <a:pt x="12684" y="19667"/>
                  <a:pt x="13053" y="20381"/>
                  <a:pt x="13469" y="20864"/>
                </a:cubicBezTo>
                <a:cubicBezTo>
                  <a:pt x="13886" y="21347"/>
                  <a:pt x="14340" y="21600"/>
                  <a:pt x="14808" y="21600"/>
                </a:cubicBezTo>
                <a:cubicBezTo>
                  <a:pt x="15275" y="21600"/>
                  <a:pt x="15744" y="21347"/>
                  <a:pt x="16160" y="20864"/>
                </a:cubicBezTo>
                <a:cubicBezTo>
                  <a:pt x="16577" y="20381"/>
                  <a:pt x="16946" y="19667"/>
                  <a:pt x="17254" y="18767"/>
                </a:cubicBezTo>
                <a:cubicBezTo>
                  <a:pt x="17668" y="17559"/>
                  <a:pt x="18266" y="16853"/>
                  <a:pt x="18895" y="16853"/>
                </a:cubicBezTo>
                <a:cubicBezTo>
                  <a:pt x="19523" y="16853"/>
                  <a:pt x="20122" y="17559"/>
                  <a:pt x="20535" y="18767"/>
                </a:cubicBezTo>
                <a:cubicBezTo>
                  <a:pt x="20729" y="19334"/>
                  <a:pt x="21062" y="19373"/>
                  <a:pt x="21284" y="18877"/>
                </a:cubicBezTo>
                <a:cubicBezTo>
                  <a:pt x="21505" y="18381"/>
                  <a:pt x="21535" y="17530"/>
                  <a:pt x="21341" y="16964"/>
                </a:cubicBezTo>
                <a:cubicBezTo>
                  <a:pt x="20725" y="15164"/>
                  <a:pt x="19830" y="14130"/>
                  <a:pt x="18895" y="14130"/>
                </a:cubicBezTo>
                <a:cubicBezTo>
                  <a:pt x="18427" y="14130"/>
                  <a:pt x="17973" y="14383"/>
                  <a:pt x="17556" y="14866"/>
                </a:cubicBezTo>
                <a:cubicBezTo>
                  <a:pt x="17140" y="15349"/>
                  <a:pt x="16756" y="16064"/>
                  <a:pt x="16448" y="16964"/>
                </a:cubicBezTo>
                <a:cubicBezTo>
                  <a:pt x="16241" y="17568"/>
                  <a:pt x="15994" y="18037"/>
                  <a:pt x="15714" y="18362"/>
                </a:cubicBezTo>
                <a:cubicBezTo>
                  <a:pt x="15435" y="18686"/>
                  <a:pt x="15122" y="18877"/>
                  <a:pt x="14808" y="18877"/>
                </a:cubicBezTo>
                <a:cubicBezTo>
                  <a:pt x="14179" y="18877"/>
                  <a:pt x="13581" y="18172"/>
                  <a:pt x="13167" y="16964"/>
                </a:cubicBezTo>
                <a:cubicBezTo>
                  <a:pt x="12551" y="15164"/>
                  <a:pt x="11670" y="14130"/>
                  <a:pt x="10735" y="14130"/>
                </a:cubicBezTo>
                <a:cubicBezTo>
                  <a:pt x="10267" y="14130"/>
                  <a:pt x="9813" y="14383"/>
                  <a:pt x="9397" y="14866"/>
                </a:cubicBezTo>
                <a:cubicBezTo>
                  <a:pt x="8980" y="15349"/>
                  <a:pt x="8597" y="16064"/>
                  <a:pt x="8289" y="16964"/>
                </a:cubicBezTo>
                <a:cubicBezTo>
                  <a:pt x="8082" y="17568"/>
                  <a:pt x="7834" y="18037"/>
                  <a:pt x="7555" y="18362"/>
                </a:cubicBezTo>
                <a:cubicBezTo>
                  <a:pt x="7275" y="18686"/>
                  <a:pt x="6962" y="18877"/>
                  <a:pt x="6648" y="18877"/>
                </a:cubicBezTo>
                <a:cubicBezTo>
                  <a:pt x="6020" y="18877"/>
                  <a:pt x="5421" y="18172"/>
                  <a:pt x="5007" y="16964"/>
                </a:cubicBezTo>
                <a:cubicBezTo>
                  <a:pt x="4391" y="15164"/>
                  <a:pt x="3510" y="14130"/>
                  <a:pt x="2575" y="14130"/>
                </a:cubicBezTo>
                <a:close/>
              </a:path>
            </a:pathLst>
          </a:custGeom>
          <a:solidFill>
            <a:srgbClr val="52C3C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Oval 46"/>
          <p:cNvSpPr/>
          <p:nvPr/>
        </p:nvSpPr>
        <p:spPr>
          <a:xfrm>
            <a:off x="8833977" y="578172"/>
            <a:ext cx="321454" cy="321454"/>
          </a:xfrm>
          <a:prstGeom prst="ellipse">
            <a:avLst/>
          </a:prstGeom>
          <a:noFill/>
          <a:ln w="50800">
            <a:solidFill>
              <a:srgbClr val="97D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311693" y="6221943"/>
            <a:ext cx="585784" cy="528638"/>
            <a:chOff x="311693" y="6221943"/>
            <a:chExt cx="585784" cy="528638"/>
          </a:xfrm>
        </p:grpSpPr>
        <p:sp>
          <p:nvSpPr>
            <p:cNvPr id="67" name="Oval 66"/>
            <p:cNvSpPr/>
            <p:nvPr/>
          </p:nvSpPr>
          <p:spPr>
            <a:xfrm rot="5400000">
              <a:off x="837947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735553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626015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528384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423609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323596" y="6221944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837947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730791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621254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530766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5400000">
              <a:off x="421229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311692" y="63457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837947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5400000">
              <a:off x="730791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5400000">
              <a:off x="621254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5400000">
              <a:off x="530766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400000">
              <a:off x="421229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5400000">
              <a:off x="311692" y="6460069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5400000">
              <a:off x="837947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5400000">
              <a:off x="730791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5400000">
              <a:off x="621254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5400000">
              <a:off x="530766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5400000">
              <a:off x="421229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5400000">
              <a:off x="311692" y="6571988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5400000">
              <a:off x="837947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5400000">
              <a:off x="730791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5400000">
              <a:off x="621254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5400000">
              <a:off x="530766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rot="5400000">
              <a:off x="421229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5400000">
              <a:off x="311692" y="6691050"/>
              <a:ext cx="59532" cy="59529"/>
            </a:xfrm>
            <a:prstGeom prst="ellipse">
              <a:avLst/>
            </a:prstGeom>
            <a:solidFill>
              <a:srgbClr val="97DA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Connector 98"/>
          <p:cNvCxnSpPr/>
          <p:nvPr/>
        </p:nvCxnSpPr>
        <p:spPr>
          <a:xfrm flipV="1">
            <a:off x="10421303" y="1767080"/>
            <a:ext cx="324800" cy="3248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10748799" y="1304560"/>
            <a:ext cx="463603" cy="463603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ross 97"/>
          <p:cNvSpPr/>
          <p:nvPr/>
        </p:nvSpPr>
        <p:spPr>
          <a:xfrm>
            <a:off x="11215360" y="5808341"/>
            <a:ext cx="290157" cy="290157"/>
          </a:xfrm>
          <a:prstGeom prst="plus">
            <a:avLst>
              <a:gd name="adj" fmla="val 41611"/>
            </a:avLst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5905" y="1509513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About Us</a:t>
            </a:r>
          </a:p>
        </p:txBody>
      </p:sp>
      <p:pic>
        <p:nvPicPr>
          <p:cNvPr id="3" name="Picture Placeholder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70FA6FF6-0D74-6344-9735-7901CBD8269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13175"/>
          <a:stretch>
            <a:fillRect/>
          </a:stretch>
        </p:blipFill>
        <p:spPr>
          <a:custGeom>
            <a:avLst/>
            <a:gdLst>
              <a:gd name="connsiteX0" fmla="*/ 52706 w 7608804"/>
              <a:gd name="connsiteY0" fmla="*/ 0 h 6880948"/>
              <a:gd name="connsiteX1" fmla="*/ 3108909 w 7608804"/>
              <a:gd name="connsiteY1" fmla="*/ 0 h 6880948"/>
              <a:gd name="connsiteX2" fmla="*/ 3113657 w 7608804"/>
              <a:gd name="connsiteY2" fmla="*/ 4537 h 6880948"/>
              <a:gd name="connsiteX3" fmla="*/ 7606420 w 7608804"/>
              <a:gd name="connsiteY3" fmla="*/ 2628900 h 6880948"/>
              <a:gd name="connsiteX4" fmla="*/ 7608115 w 7608804"/>
              <a:gd name="connsiteY4" fmla="*/ 5803905 h 6880948"/>
              <a:gd name="connsiteX5" fmla="*/ 7607266 w 7608804"/>
              <a:gd name="connsiteY5" fmla="*/ 5894915 h 6880948"/>
              <a:gd name="connsiteX6" fmla="*/ 4882880 w 7608804"/>
              <a:gd name="connsiteY6" fmla="*/ 4362448 h 6880948"/>
              <a:gd name="connsiteX7" fmla="*/ 6075853 w 7608804"/>
              <a:gd name="connsiteY7" fmla="*/ 6880948 h 6880948"/>
              <a:gd name="connsiteX8" fmla="*/ 2848987 w 7608804"/>
              <a:gd name="connsiteY8" fmla="*/ 6858001 h 6880948"/>
              <a:gd name="connsiteX9" fmla="*/ 20991 w 7608804"/>
              <a:gd name="connsiteY9" fmla="*/ 103390 h 6880948"/>
              <a:gd name="connsiteX10" fmla="*/ 52706 w 7608804"/>
              <a:gd name="connsiteY10" fmla="*/ 0 h 688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08804" h="6880948">
                <a:moveTo>
                  <a:pt x="52706" y="0"/>
                </a:moveTo>
                <a:lnTo>
                  <a:pt x="3108909" y="0"/>
                </a:lnTo>
                <a:lnTo>
                  <a:pt x="3113657" y="4537"/>
                </a:lnTo>
                <a:lnTo>
                  <a:pt x="7606420" y="2628900"/>
                </a:lnTo>
                <a:cubicBezTo>
                  <a:pt x="7596189" y="4183705"/>
                  <a:pt x="7612226" y="5109121"/>
                  <a:pt x="7608115" y="5803905"/>
                </a:cubicBezTo>
                <a:lnTo>
                  <a:pt x="7607266" y="5894915"/>
                </a:lnTo>
                <a:lnTo>
                  <a:pt x="4882880" y="4362448"/>
                </a:lnTo>
                <a:lnTo>
                  <a:pt x="6075853" y="6880948"/>
                </a:lnTo>
                <a:lnTo>
                  <a:pt x="2848987" y="6858001"/>
                </a:lnTo>
                <a:cubicBezTo>
                  <a:pt x="2130244" y="5299473"/>
                  <a:pt x="-247212" y="1362895"/>
                  <a:pt x="20991" y="103390"/>
                </a:cubicBezTo>
                <a:lnTo>
                  <a:pt x="52706" y="0"/>
                </a:lnTo>
                <a:close/>
              </a:path>
            </a:pathLst>
          </a:custGeom>
          <a:solidFill>
            <a:srgbClr val="97DAE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7496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CFF943A-4854-624B-8994-787A1771AC2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r="10051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540460" y="829432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3907" y="222235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3907" y="3584796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0461" y="1172967"/>
            <a:ext cx="32307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0461" y="2544567"/>
            <a:ext cx="361477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0460" y="3929614"/>
            <a:ext cx="4024145" cy="58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3388" y="2240008"/>
            <a:ext cx="371763" cy="321874"/>
            <a:chOff x="3478058" y="3517900"/>
            <a:chExt cx="274840" cy="237958"/>
          </a:xfrm>
          <a:noFill/>
        </p:grpSpPr>
        <p:sp>
          <p:nvSpPr>
            <p:cNvPr id="18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9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20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21" name="Shape 4903"/>
          <p:cNvSpPr/>
          <p:nvPr/>
        </p:nvSpPr>
        <p:spPr>
          <a:xfrm>
            <a:off x="933529" y="3616714"/>
            <a:ext cx="406717" cy="3563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Shape 3547"/>
          <p:cNvSpPr/>
          <p:nvPr/>
        </p:nvSpPr>
        <p:spPr>
          <a:xfrm>
            <a:off x="927658" y="861149"/>
            <a:ext cx="406877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14400"/>
                </a:moveTo>
                <a:cubicBezTo>
                  <a:pt x="8817" y="14400"/>
                  <a:pt x="7201" y="12783"/>
                  <a:pt x="7201" y="10801"/>
                </a:cubicBezTo>
                <a:cubicBezTo>
                  <a:pt x="7201" y="8818"/>
                  <a:pt x="8817" y="7200"/>
                  <a:pt x="10799" y="7200"/>
                </a:cubicBezTo>
                <a:cubicBezTo>
                  <a:pt x="12783" y="7200"/>
                  <a:pt x="14400" y="8818"/>
                  <a:pt x="14400" y="10801"/>
                </a:cubicBezTo>
                <a:cubicBezTo>
                  <a:pt x="14400" y="12783"/>
                  <a:pt x="12783" y="14400"/>
                  <a:pt x="10799" y="14400"/>
                </a:cubicBezTo>
                <a:close/>
                <a:moveTo>
                  <a:pt x="21206" y="12895"/>
                </a:moveTo>
                <a:cubicBezTo>
                  <a:pt x="21431" y="12852"/>
                  <a:pt x="21600" y="12600"/>
                  <a:pt x="21600" y="12389"/>
                </a:cubicBezTo>
                <a:lnTo>
                  <a:pt x="21600" y="9267"/>
                </a:lnTo>
                <a:cubicBezTo>
                  <a:pt x="21600" y="9028"/>
                  <a:pt x="21431" y="8804"/>
                  <a:pt x="21193" y="8761"/>
                </a:cubicBezTo>
                <a:lnTo>
                  <a:pt x="18618" y="8368"/>
                </a:lnTo>
                <a:cubicBezTo>
                  <a:pt x="18478" y="7904"/>
                  <a:pt x="18281" y="7439"/>
                  <a:pt x="18043" y="6990"/>
                </a:cubicBezTo>
                <a:cubicBezTo>
                  <a:pt x="18520" y="6329"/>
                  <a:pt x="19040" y="5709"/>
                  <a:pt x="19519" y="5063"/>
                </a:cubicBezTo>
                <a:cubicBezTo>
                  <a:pt x="19590" y="4964"/>
                  <a:pt x="19630" y="4867"/>
                  <a:pt x="19630" y="4738"/>
                </a:cubicBezTo>
                <a:cubicBezTo>
                  <a:pt x="19630" y="4627"/>
                  <a:pt x="19602" y="4515"/>
                  <a:pt x="19532" y="4430"/>
                </a:cubicBezTo>
                <a:cubicBezTo>
                  <a:pt x="18941" y="3601"/>
                  <a:pt x="17957" y="2729"/>
                  <a:pt x="17213" y="2040"/>
                </a:cubicBezTo>
                <a:cubicBezTo>
                  <a:pt x="17114" y="1955"/>
                  <a:pt x="16988" y="1899"/>
                  <a:pt x="16862" y="1899"/>
                </a:cubicBezTo>
                <a:cubicBezTo>
                  <a:pt x="16734" y="1899"/>
                  <a:pt x="16608" y="1942"/>
                  <a:pt x="16524" y="2025"/>
                </a:cubicBezTo>
                <a:lnTo>
                  <a:pt x="14527" y="3532"/>
                </a:lnTo>
                <a:cubicBezTo>
                  <a:pt x="14118" y="3319"/>
                  <a:pt x="13697" y="3150"/>
                  <a:pt x="13260" y="3010"/>
                </a:cubicBezTo>
                <a:lnTo>
                  <a:pt x="12866" y="424"/>
                </a:lnTo>
                <a:cubicBezTo>
                  <a:pt x="12839" y="183"/>
                  <a:pt x="12614" y="0"/>
                  <a:pt x="12362" y="0"/>
                </a:cubicBezTo>
                <a:lnTo>
                  <a:pt x="9240" y="0"/>
                </a:lnTo>
                <a:cubicBezTo>
                  <a:pt x="8986" y="0"/>
                  <a:pt x="8788" y="169"/>
                  <a:pt x="8732" y="396"/>
                </a:cubicBezTo>
                <a:cubicBezTo>
                  <a:pt x="8508" y="1238"/>
                  <a:pt x="8423" y="2153"/>
                  <a:pt x="8326" y="3010"/>
                </a:cubicBezTo>
                <a:cubicBezTo>
                  <a:pt x="7890" y="3150"/>
                  <a:pt x="7453" y="3333"/>
                  <a:pt x="7045" y="3545"/>
                </a:cubicBezTo>
                <a:lnTo>
                  <a:pt x="5106" y="2040"/>
                </a:lnTo>
                <a:cubicBezTo>
                  <a:pt x="4992" y="1955"/>
                  <a:pt x="4866" y="1899"/>
                  <a:pt x="4740" y="1899"/>
                </a:cubicBezTo>
                <a:cubicBezTo>
                  <a:pt x="4260" y="1899"/>
                  <a:pt x="2362" y="3952"/>
                  <a:pt x="2024" y="4416"/>
                </a:cubicBezTo>
                <a:cubicBezTo>
                  <a:pt x="1955" y="4515"/>
                  <a:pt x="1898" y="4613"/>
                  <a:pt x="1898" y="4738"/>
                </a:cubicBezTo>
                <a:cubicBezTo>
                  <a:pt x="1898" y="4867"/>
                  <a:pt x="1955" y="4979"/>
                  <a:pt x="2039" y="5077"/>
                </a:cubicBezTo>
                <a:cubicBezTo>
                  <a:pt x="2559" y="5709"/>
                  <a:pt x="3067" y="6344"/>
                  <a:pt x="3543" y="7018"/>
                </a:cubicBezTo>
                <a:cubicBezTo>
                  <a:pt x="3319" y="7439"/>
                  <a:pt x="3136" y="7862"/>
                  <a:pt x="2996" y="8311"/>
                </a:cubicBezTo>
                <a:lnTo>
                  <a:pt x="380" y="8705"/>
                </a:lnTo>
                <a:cubicBezTo>
                  <a:pt x="169" y="8747"/>
                  <a:pt x="0" y="9000"/>
                  <a:pt x="0" y="9212"/>
                </a:cubicBezTo>
                <a:lnTo>
                  <a:pt x="0" y="12333"/>
                </a:lnTo>
                <a:cubicBezTo>
                  <a:pt x="0" y="12573"/>
                  <a:pt x="169" y="12797"/>
                  <a:pt x="409" y="12839"/>
                </a:cubicBezTo>
                <a:lnTo>
                  <a:pt x="2981" y="13219"/>
                </a:lnTo>
                <a:cubicBezTo>
                  <a:pt x="3122" y="13697"/>
                  <a:pt x="3319" y="14161"/>
                  <a:pt x="3559" y="14611"/>
                </a:cubicBezTo>
                <a:cubicBezTo>
                  <a:pt x="3079" y="15274"/>
                  <a:pt x="2559" y="15891"/>
                  <a:pt x="2082" y="16538"/>
                </a:cubicBezTo>
                <a:cubicBezTo>
                  <a:pt x="2012" y="16637"/>
                  <a:pt x="1969" y="16734"/>
                  <a:pt x="1969" y="16862"/>
                </a:cubicBezTo>
                <a:cubicBezTo>
                  <a:pt x="1969" y="16973"/>
                  <a:pt x="1996" y="17085"/>
                  <a:pt x="2067" y="17185"/>
                </a:cubicBezTo>
                <a:cubicBezTo>
                  <a:pt x="2657" y="17999"/>
                  <a:pt x="3642" y="18872"/>
                  <a:pt x="4386" y="19547"/>
                </a:cubicBezTo>
                <a:cubicBezTo>
                  <a:pt x="4486" y="19646"/>
                  <a:pt x="4614" y="19703"/>
                  <a:pt x="4740" y="19703"/>
                </a:cubicBezTo>
                <a:cubicBezTo>
                  <a:pt x="4866" y="19703"/>
                  <a:pt x="4992" y="19659"/>
                  <a:pt x="5091" y="19575"/>
                </a:cubicBezTo>
                <a:lnTo>
                  <a:pt x="7074" y="18071"/>
                </a:lnTo>
                <a:cubicBezTo>
                  <a:pt x="7480" y="18281"/>
                  <a:pt x="7902" y="18451"/>
                  <a:pt x="8339" y="18590"/>
                </a:cubicBezTo>
                <a:lnTo>
                  <a:pt x="8732" y="21177"/>
                </a:lnTo>
                <a:cubicBezTo>
                  <a:pt x="8760" y="21417"/>
                  <a:pt x="8986" y="21600"/>
                  <a:pt x="9240" y="21600"/>
                </a:cubicBezTo>
                <a:lnTo>
                  <a:pt x="12362" y="21600"/>
                </a:lnTo>
                <a:cubicBezTo>
                  <a:pt x="12614" y="21600"/>
                  <a:pt x="12811" y="21431"/>
                  <a:pt x="12866" y="21205"/>
                </a:cubicBezTo>
                <a:cubicBezTo>
                  <a:pt x="13092" y="20363"/>
                  <a:pt x="13177" y="19449"/>
                  <a:pt x="13275" y="18590"/>
                </a:cubicBezTo>
                <a:cubicBezTo>
                  <a:pt x="13712" y="18451"/>
                  <a:pt x="14147" y="18267"/>
                  <a:pt x="14555" y="18057"/>
                </a:cubicBezTo>
                <a:lnTo>
                  <a:pt x="16496" y="19575"/>
                </a:lnTo>
                <a:cubicBezTo>
                  <a:pt x="16608" y="19646"/>
                  <a:pt x="16734" y="19703"/>
                  <a:pt x="16862" y="19703"/>
                </a:cubicBezTo>
                <a:cubicBezTo>
                  <a:pt x="17338" y="19703"/>
                  <a:pt x="19236" y="17635"/>
                  <a:pt x="19575" y="17185"/>
                </a:cubicBezTo>
                <a:cubicBezTo>
                  <a:pt x="19659" y="17085"/>
                  <a:pt x="19701" y="16987"/>
                  <a:pt x="19701" y="16862"/>
                </a:cubicBezTo>
                <a:cubicBezTo>
                  <a:pt x="19701" y="16734"/>
                  <a:pt x="19645" y="16608"/>
                  <a:pt x="19561" y="16509"/>
                </a:cubicBezTo>
                <a:cubicBezTo>
                  <a:pt x="19040" y="15878"/>
                  <a:pt x="18535" y="15257"/>
                  <a:pt x="18055" y="14569"/>
                </a:cubicBezTo>
                <a:cubicBezTo>
                  <a:pt x="18281" y="14161"/>
                  <a:pt x="18449" y="13740"/>
                  <a:pt x="18606" y="13289"/>
                </a:cubicBezTo>
                <a:cubicBezTo>
                  <a:pt x="18606" y="13289"/>
                  <a:pt x="21206" y="12895"/>
                  <a:pt x="21206" y="12895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027637" y="3426725"/>
            <a:ext cx="784226" cy="784226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898966" y="829432"/>
            <a:ext cx="438118" cy="438118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33489" y="5103878"/>
            <a:ext cx="412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STRATEGY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47" name="Shape 360"/>
          <p:cNvSpPr/>
          <p:nvPr/>
        </p:nvSpPr>
        <p:spPr>
          <a:xfrm rot="19009296" flipV="1">
            <a:off x="9426121" y="5927597"/>
            <a:ext cx="933724" cy="367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2575" y="0"/>
                </a:moveTo>
                <a:cubicBezTo>
                  <a:pt x="1640" y="0"/>
                  <a:pt x="744" y="1034"/>
                  <a:pt x="129" y="2833"/>
                </a:cubicBezTo>
                <a:cubicBezTo>
                  <a:pt x="-65" y="3399"/>
                  <a:pt x="-35" y="4251"/>
                  <a:pt x="186" y="4747"/>
                </a:cubicBezTo>
                <a:cubicBezTo>
                  <a:pt x="408" y="5242"/>
                  <a:pt x="741" y="5202"/>
                  <a:pt x="935" y="4636"/>
                </a:cubicBezTo>
                <a:cubicBezTo>
                  <a:pt x="1348" y="3428"/>
                  <a:pt x="1947" y="2723"/>
                  <a:pt x="2575" y="2723"/>
                </a:cubicBezTo>
                <a:cubicBezTo>
                  <a:pt x="3203" y="2723"/>
                  <a:pt x="3802" y="3428"/>
                  <a:pt x="4216" y="4636"/>
                </a:cubicBezTo>
                <a:cubicBezTo>
                  <a:pt x="4832" y="6436"/>
                  <a:pt x="5713" y="7470"/>
                  <a:pt x="6648" y="7470"/>
                </a:cubicBezTo>
                <a:cubicBezTo>
                  <a:pt x="7116" y="7470"/>
                  <a:pt x="7570" y="7217"/>
                  <a:pt x="7986" y="6734"/>
                </a:cubicBezTo>
                <a:cubicBezTo>
                  <a:pt x="8403" y="6251"/>
                  <a:pt x="8786" y="5536"/>
                  <a:pt x="9094" y="4636"/>
                </a:cubicBezTo>
                <a:cubicBezTo>
                  <a:pt x="9508" y="3428"/>
                  <a:pt x="10107" y="2723"/>
                  <a:pt x="10735" y="2723"/>
                </a:cubicBezTo>
                <a:cubicBezTo>
                  <a:pt x="11363" y="2723"/>
                  <a:pt x="11962" y="3428"/>
                  <a:pt x="12376" y="4636"/>
                </a:cubicBezTo>
                <a:cubicBezTo>
                  <a:pt x="12992" y="6436"/>
                  <a:pt x="13872" y="7470"/>
                  <a:pt x="14808" y="7470"/>
                </a:cubicBezTo>
                <a:cubicBezTo>
                  <a:pt x="15275" y="7470"/>
                  <a:pt x="15744" y="7217"/>
                  <a:pt x="16160" y="6734"/>
                </a:cubicBezTo>
                <a:cubicBezTo>
                  <a:pt x="16577" y="6251"/>
                  <a:pt x="16946" y="5536"/>
                  <a:pt x="17254" y="4636"/>
                </a:cubicBezTo>
                <a:cubicBezTo>
                  <a:pt x="17668" y="3428"/>
                  <a:pt x="18266" y="2723"/>
                  <a:pt x="18895" y="2723"/>
                </a:cubicBezTo>
                <a:cubicBezTo>
                  <a:pt x="19523" y="2723"/>
                  <a:pt x="20122" y="3428"/>
                  <a:pt x="20535" y="4636"/>
                </a:cubicBezTo>
                <a:cubicBezTo>
                  <a:pt x="20729" y="5202"/>
                  <a:pt x="21062" y="5242"/>
                  <a:pt x="21284" y="4747"/>
                </a:cubicBezTo>
                <a:cubicBezTo>
                  <a:pt x="21505" y="4251"/>
                  <a:pt x="21535" y="3399"/>
                  <a:pt x="21341" y="2833"/>
                </a:cubicBezTo>
                <a:cubicBezTo>
                  <a:pt x="20725" y="1034"/>
                  <a:pt x="19830" y="0"/>
                  <a:pt x="18895" y="0"/>
                </a:cubicBezTo>
                <a:cubicBezTo>
                  <a:pt x="18427" y="0"/>
                  <a:pt x="17973" y="253"/>
                  <a:pt x="17556" y="736"/>
                </a:cubicBezTo>
                <a:cubicBezTo>
                  <a:pt x="17140" y="1219"/>
                  <a:pt x="16756" y="1934"/>
                  <a:pt x="16448" y="2833"/>
                </a:cubicBezTo>
                <a:cubicBezTo>
                  <a:pt x="16241" y="3437"/>
                  <a:pt x="15994" y="3907"/>
                  <a:pt x="15714" y="4232"/>
                </a:cubicBezTo>
                <a:cubicBezTo>
                  <a:pt x="15435" y="4556"/>
                  <a:pt x="15122" y="4747"/>
                  <a:pt x="14808" y="4747"/>
                </a:cubicBezTo>
                <a:cubicBezTo>
                  <a:pt x="14179" y="4747"/>
                  <a:pt x="13581" y="4041"/>
                  <a:pt x="13167" y="2833"/>
                </a:cubicBezTo>
                <a:cubicBezTo>
                  <a:pt x="12551" y="1034"/>
                  <a:pt x="11670" y="0"/>
                  <a:pt x="10735" y="0"/>
                </a:cubicBezTo>
                <a:cubicBezTo>
                  <a:pt x="10267" y="0"/>
                  <a:pt x="9813" y="253"/>
                  <a:pt x="9397" y="736"/>
                </a:cubicBezTo>
                <a:cubicBezTo>
                  <a:pt x="8980" y="1219"/>
                  <a:pt x="8597" y="1934"/>
                  <a:pt x="8289" y="2833"/>
                </a:cubicBezTo>
                <a:cubicBezTo>
                  <a:pt x="8082" y="3437"/>
                  <a:pt x="7834" y="3907"/>
                  <a:pt x="7555" y="4232"/>
                </a:cubicBezTo>
                <a:cubicBezTo>
                  <a:pt x="7275" y="4556"/>
                  <a:pt x="6962" y="4747"/>
                  <a:pt x="6648" y="4747"/>
                </a:cubicBezTo>
                <a:cubicBezTo>
                  <a:pt x="6020" y="4747"/>
                  <a:pt x="5421" y="4041"/>
                  <a:pt x="5007" y="2833"/>
                </a:cubicBezTo>
                <a:cubicBezTo>
                  <a:pt x="4391" y="1033"/>
                  <a:pt x="3510" y="0"/>
                  <a:pt x="2575" y="0"/>
                </a:cubicBezTo>
                <a:close/>
                <a:moveTo>
                  <a:pt x="2575" y="7065"/>
                </a:moveTo>
                <a:cubicBezTo>
                  <a:pt x="1640" y="7065"/>
                  <a:pt x="744" y="8099"/>
                  <a:pt x="129" y="9898"/>
                </a:cubicBezTo>
                <a:cubicBezTo>
                  <a:pt x="-65" y="10464"/>
                  <a:pt x="-35" y="11317"/>
                  <a:pt x="186" y="11812"/>
                </a:cubicBezTo>
                <a:cubicBezTo>
                  <a:pt x="408" y="12308"/>
                  <a:pt x="741" y="12267"/>
                  <a:pt x="935" y="11702"/>
                </a:cubicBezTo>
                <a:cubicBezTo>
                  <a:pt x="1348" y="10493"/>
                  <a:pt x="1947" y="9788"/>
                  <a:pt x="2575" y="9788"/>
                </a:cubicBezTo>
                <a:cubicBezTo>
                  <a:pt x="3203" y="9788"/>
                  <a:pt x="3802" y="10493"/>
                  <a:pt x="4216" y="11702"/>
                </a:cubicBezTo>
                <a:cubicBezTo>
                  <a:pt x="4832" y="13501"/>
                  <a:pt x="5713" y="14535"/>
                  <a:pt x="6648" y="14535"/>
                </a:cubicBezTo>
                <a:cubicBezTo>
                  <a:pt x="7116" y="14535"/>
                  <a:pt x="7570" y="14282"/>
                  <a:pt x="7986" y="13799"/>
                </a:cubicBezTo>
                <a:cubicBezTo>
                  <a:pt x="8403" y="13316"/>
                  <a:pt x="8786" y="12601"/>
                  <a:pt x="9094" y="11702"/>
                </a:cubicBezTo>
                <a:cubicBezTo>
                  <a:pt x="9508" y="10493"/>
                  <a:pt x="10107" y="9788"/>
                  <a:pt x="10735" y="9788"/>
                </a:cubicBezTo>
                <a:cubicBezTo>
                  <a:pt x="11363" y="9788"/>
                  <a:pt x="11962" y="10493"/>
                  <a:pt x="12376" y="11702"/>
                </a:cubicBezTo>
                <a:cubicBezTo>
                  <a:pt x="12992" y="13501"/>
                  <a:pt x="13872" y="14535"/>
                  <a:pt x="14808" y="14535"/>
                </a:cubicBezTo>
                <a:cubicBezTo>
                  <a:pt x="15275" y="14535"/>
                  <a:pt x="15744" y="14282"/>
                  <a:pt x="16160" y="13799"/>
                </a:cubicBezTo>
                <a:cubicBezTo>
                  <a:pt x="16577" y="13316"/>
                  <a:pt x="16946" y="12601"/>
                  <a:pt x="17254" y="11702"/>
                </a:cubicBezTo>
                <a:cubicBezTo>
                  <a:pt x="17668" y="10493"/>
                  <a:pt x="18266" y="9788"/>
                  <a:pt x="18895" y="9788"/>
                </a:cubicBezTo>
                <a:cubicBezTo>
                  <a:pt x="19523" y="9788"/>
                  <a:pt x="20122" y="10493"/>
                  <a:pt x="20535" y="11702"/>
                </a:cubicBezTo>
                <a:cubicBezTo>
                  <a:pt x="20729" y="12268"/>
                  <a:pt x="21062" y="12308"/>
                  <a:pt x="21284" y="11812"/>
                </a:cubicBezTo>
                <a:cubicBezTo>
                  <a:pt x="21505" y="11317"/>
                  <a:pt x="21535" y="10464"/>
                  <a:pt x="21341" y="9898"/>
                </a:cubicBezTo>
                <a:cubicBezTo>
                  <a:pt x="20725" y="8099"/>
                  <a:pt x="19830" y="7065"/>
                  <a:pt x="18895" y="7065"/>
                </a:cubicBezTo>
                <a:cubicBezTo>
                  <a:pt x="18427" y="7065"/>
                  <a:pt x="17973" y="7318"/>
                  <a:pt x="17556" y="7801"/>
                </a:cubicBezTo>
                <a:cubicBezTo>
                  <a:pt x="17140" y="8284"/>
                  <a:pt x="16756" y="8999"/>
                  <a:pt x="16448" y="9898"/>
                </a:cubicBezTo>
                <a:cubicBezTo>
                  <a:pt x="16241" y="10503"/>
                  <a:pt x="15994" y="10972"/>
                  <a:pt x="15714" y="11297"/>
                </a:cubicBezTo>
                <a:cubicBezTo>
                  <a:pt x="15435" y="11621"/>
                  <a:pt x="15122" y="11812"/>
                  <a:pt x="14808" y="11812"/>
                </a:cubicBezTo>
                <a:cubicBezTo>
                  <a:pt x="14179" y="11812"/>
                  <a:pt x="13581" y="11107"/>
                  <a:pt x="13167" y="9898"/>
                </a:cubicBezTo>
                <a:cubicBezTo>
                  <a:pt x="12551" y="8099"/>
                  <a:pt x="11670" y="7065"/>
                  <a:pt x="10735" y="7065"/>
                </a:cubicBezTo>
                <a:cubicBezTo>
                  <a:pt x="10267" y="7065"/>
                  <a:pt x="9813" y="7318"/>
                  <a:pt x="9397" y="7801"/>
                </a:cubicBezTo>
                <a:cubicBezTo>
                  <a:pt x="8980" y="8284"/>
                  <a:pt x="8597" y="8999"/>
                  <a:pt x="8289" y="9898"/>
                </a:cubicBezTo>
                <a:cubicBezTo>
                  <a:pt x="8082" y="10503"/>
                  <a:pt x="7834" y="10972"/>
                  <a:pt x="7555" y="11297"/>
                </a:cubicBezTo>
                <a:cubicBezTo>
                  <a:pt x="7275" y="11621"/>
                  <a:pt x="6962" y="11812"/>
                  <a:pt x="6648" y="11812"/>
                </a:cubicBezTo>
                <a:cubicBezTo>
                  <a:pt x="6020" y="11812"/>
                  <a:pt x="5421" y="11107"/>
                  <a:pt x="5007" y="9898"/>
                </a:cubicBezTo>
                <a:cubicBezTo>
                  <a:pt x="4391" y="8099"/>
                  <a:pt x="3510" y="7065"/>
                  <a:pt x="2575" y="7065"/>
                </a:cubicBezTo>
                <a:close/>
                <a:moveTo>
                  <a:pt x="2575" y="14130"/>
                </a:moveTo>
                <a:cubicBezTo>
                  <a:pt x="1640" y="14130"/>
                  <a:pt x="744" y="15164"/>
                  <a:pt x="129" y="16964"/>
                </a:cubicBezTo>
                <a:cubicBezTo>
                  <a:pt x="-65" y="17530"/>
                  <a:pt x="-35" y="18381"/>
                  <a:pt x="186" y="18877"/>
                </a:cubicBezTo>
                <a:cubicBezTo>
                  <a:pt x="408" y="19373"/>
                  <a:pt x="741" y="19334"/>
                  <a:pt x="935" y="18767"/>
                </a:cubicBezTo>
                <a:cubicBezTo>
                  <a:pt x="1348" y="17559"/>
                  <a:pt x="1947" y="16853"/>
                  <a:pt x="2575" y="16853"/>
                </a:cubicBezTo>
                <a:cubicBezTo>
                  <a:pt x="3203" y="16853"/>
                  <a:pt x="3802" y="17559"/>
                  <a:pt x="4216" y="18767"/>
                </a:cubicBezTo>
                <a:cubicBezTo>
                  <a:pt x="4832" y="20567"/>
                  <a:pt x="5713" y="21600"/>
                  <a:pt x="6648" y="21600"/>
                </a:cubicBezTo>
                <a:cubicBezTo>
                  <a:pt x="7116" y="21600"/>
                  <a:pt x="7570" y="21347"/>
                  <a:pt x="7986" y="20864"/>
                </a:cubicBezTo>
                <a:cubicBezTo>
                  <a:pt x="8403" y="20381"/>
                  <a:pt x="8786" y="19667"/>
                  <a:pt x="9094" y="18767"/>
                </a:cubicBezTo>
                <a:cubicBezTo>
                  <a:pt x="9508" y="17559"/>
                  <a:pt x="10107" y="16853"/>
                  <a:pt x="10735" y="16853"/>
                </a:cubicBezTo>
                <a:cubicBezTo>
                  <a:pt x="11363" y="16853"/>
                  <a:pt x="11962" y="17559"/>
                  <a:pt x="12376" y="18767"/>
                </a:cubicBezTo>
                <a:cubicBezTo>
                  <a:pt x="12684" y="19667"/>
                  <a:pt x="13053" y="20381"/>
                  <a:pt x="13469" y="20864"/>
                </a:cubicBezTo>
                <a:cubicBezTo>
                  <a:pt x="13886" y="21347"/>
                  <a:pt x="14340" y="21600"/>
                  <a:pt x="14808" y="21600"/>
                </a:cubicBezTo>
                <a:cubicBezTo>
                  <a:pt x="15275" y="21600"/>
                  <a:pt x="15744" y="21347"/>
                  <a:pt x="16160" y="20864"/>
                </a:cubicBezTo>
                <a:cubicBezTo>
                  <a:pt x="16577" y="20381"/>
                  <a:pt x="16946" y="19667"/>
                  <a:pt x="17254" y="18767"/>
                </a:cubicBezTo>
                <a:cubicBezTo>
                  <a:pt x="17668" y="17559"/>
                  <a:pt x="18266" y="16853"/>
                  <a:pt x="18895" y="16853"/>
                </a:cubicBezTo>
                <a:cubicBezTo>
                  <a:pt x="19523" y="16853"/>
                  <a:pt x="20122" y="17559"/>
                  <a:pt x="20535" y="18767"/>
                </a:cubicBezTo>
                <a:cubicBezTo>
                  <a:pt x="20729" y="19334"/>
                  <a:pt x="21062" y="19373"/>
                  <a:pt x="21284" y="18877"/>
                </a:cubicBezTo>
                <a:cubicBezTo>
                  <a:pt x="21505" y="18381"/>
                  <a:pt x="21535" y="17530"/>
                  <a:pt x="21341" y="16964"/>
                </a:cubicBezTo>
                <a:cubicBezTo>
                  <a:pt x="20725" y="15164"/>
                  <a:pt x="19830" y="14130"/>
                  <a:pt x="18895" y="14130"/>
                </a:cubicBezTo>
                <a:cubicBezTo>
                  <a:pt x="18427" y="14130"/>
                  <a:pt x="17973" y="14383"/>
                  <a:pt x="17556" y="14866"/>
                </a:cubicBezTo>
                <a:cubicBezTo>
                  <a:pt x="17140" y="15349"/>
                  <a:pt x="16756" y="16064"/>
                  <a:pt x="16448" y="16964"/>
                </a:cubicBezTo>
                <a:cubicBezTo>
                  <a:pt x="16241" y="17568"/>
                  <a:pt x="15994" y="18037"/>
                  <a:pt x="15714" y="18362"/>
                </a:cubicBezTo>
                <a:cubicBezTo>
                  <a:pt x="15435" y="18686"/>
                  <a:pt x="15122" y="18877"/>
                  <a:pt x="14808" y="18877"/>
                </a:cubicBezTo>
                <a:cubicBezTo>
                  <a:pt x="14179" y="18877"/>
                  <a:pt x="13581" y="18172"/>
                  <a:pt x="13167" y="16964"/>
                </a:cubicBezTo>
                <a:cubicBezTo>
                  <a:pt x="12551" y="15164"/>
                  <a:pt x="11670" y="14130"/>
                  <a:pt x="10735" y="14130"/>
                </a:cubicBezTo>
                <a:cubicBezTo>
                  <a:pt x="10267" y="14130"/>
                  <a:pt x="9813" y="14383"/>
                  <a:pt x="9397" y="14866"/>
                </a:cubicBezTo>
                <a:cubicBezTo>
                  <a:pt x="8980" y="15349"/>
                  <a:pt x="8597" y="16064"/>
                  <a:pt x="8289" y="16964"/>
                </a:cubicBezTo>
                <a:cubicBezTo>
                  <a:pt x="8082" y="17568"/>
                  <a:pt x="7834" y="18037"/>
                  <a:pt x="7555" y="18362"/>
                </a:cubicBezTo>
                <a:cubicBezTo>
                  <a:pt x="7275" y="18686"/>
                  <a:pt x="6962" y="18877"/>
                  <a:pt x="6648" y="18877"/>
                </a:cubicBezTo>
                <a:cubicBezTo>
                  <a:pt x="6020" y="18877"/>
                  <a:pt x="5421" y="18172"/>
                  <a:pt x="5007" y="16964"/>
                </a:cubicBezTo>
                <a:cubicBezTo>
                  <a:pt x="4391" y="15164"/>
                  <a:pt x="3510" y="14130"/>
                  <a:pt x="2575" y="14130"/>
                </a:cubicBezTo>
                <a:close/>
              </a:path>
            </a:pathLst>
          </a:custGeom>
          <a:solidFill>
            <a:srgbClr val="52C3C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Oval 47"/>
          <p:cNvSpPr/>
          <p:nvPr/>
        </p:nvSpPr>
        <p:spPr>
          <a:xfrm>
            <a:off x="11491098" y="3794885"/>
            <a:ext cx="376518" cy="376518"/>
          </a:xfrm>
          <a:prstGeom prst="ellipse">
            <a:avLst/>
          </a:prstGeom>
          <a:noFill/>
          <a:ln w="50800">
            <a:solidFill>
              <a:srgbClr val="97D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8539917" y="1178543"/>
            <a:ext cx="438118" cy="43811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585188" y="5518801"/>
            <a:ext cx="592490" cy="59249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 rot="18844421">
            <a:off x="9454546" y="2426794"/>
            <a:ext cx="3543850" cy="766593"/>
          </a:xfrm>
          <a:custGeom>
            <a:avLst/>
            <a:gdLst>
              <a:gd name="connsiteX0" fmla="*/ 0 w 3543850"/>
              <a:gd name="connsiteY0" fmla="*/ 0 h 766593"/>
              <a:gd name="connsiteX1" fmla="*/ 3543850 w 3543850"/>
              <a:gd name="connsiteY1" fmla="*/ 0 h 766593"/>
              <a:gd name="connsiteX2" fmla="*/ 3543850 w 3543850"/>
              <a:gd name="connsiteY2" fmla="*/ 766593 h 766593"/>
              <a:gd name="connsiteX3" fmla="*/ 0 w 3543850"/>
              <a:gd name="connsiteY3" fmla="*/ 766593 h 766593"/>
              <a:gd name="connsiteX4" fmla="*/ 0 w 3543850"/>
              <a:gd name="connsiteY4" fmla="*/ 0 h 766593"/>
              <a:gd name="connsiteX0" fmla="*/ 0 w 3543850"/>
              <a:gd name="connsiteY0" fmla="*/ 0 h 766593"/>
              <a:gd name="connsiteX1" fmla="*/ 3543850 w 3543850"/>
              <a:gd name="connsiteY1" fmla="*/ 0 h 766593"/>
              <a:gd name="connsiteX2" fmla="*/ 3543850 w 3543850"/>
              <a:gd name="connsiteY2" fmla="*/ 766593 h 766593"/>
              <a:gd name="connsiteX3" fmla="*/ 2791390 w 3543850"/>
              <a:gd name="connsiteY3" fmla="*/ 760954 h 766593"/>
              <a:gd name="connsiteX4" fmla="*/ 0 w 3543850"/>
              <a:gd name="connsiteY4" fmla="*/ 766593 h 766593"/>
              <a:gd name="connsiteX5" fmla="*/ 0 w 3543850"/>
              <a:gd name="connsiteY5" fmla="*/ 0 h 766593"/>
              <a:gd name="connsiteX0" fmla="*/ 0 w 3543850"/>
              <a:gd name="connsiteY0" fmla="*/ 0 h 766593"/>
              <a:gd name="connsiteX1" fmla="*/ 3543850 w 3543850"/>
              <a:gd name="connsiteY1" fmla="*/ 0 h 766593"/>
              <a:gd name="connsiteX2" fmla="*/ 2791390 w 3543850"/>
              <a:gd name="connsiteY2" fmla="*/ 760954 h 766593"/>
              <a:gd name="connsiteX3" fmla="*/ 0 w 3543850"/>
              <a:gd name="connsiteY3" fmla="*/ 766593 h 766593"/>
              <a:gd name="connsiteX4" fmla="*/ 0 w 3543850"/>
              <a:gd name="connsiteY4" fmla="*/ 0 h 76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850" h="766593">
                <a:moveTo>
                  <a:pt x="0" y="0"/>
                </a:moveTo>
                <a:lnTo>
                  <a:pt x="3543850" y="0"/>
                </a:lnTo>
                <a:lnTo>
                  <a:pt x="2791390" y="760954"/>
                </a:lnTo>
                <a:lnTo>
                  <a:pt x="0" y="766593"/>
                </a:lnTo>
                <a:lnTo>
                  <a:pt x="0" y="0"/>
                </a:lnTo>
                <a:close/>
              </a:path>
            </a:pathLst>
          </a:custGeom>
          <a:solidFill>
            <a:srgbClr val="97DAE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57049" y="4842648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217166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5384253" y="5597351"/>
            <a:ext cx="4284158" cy="6052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 gravida erat ur erDonec gravida leo porttitor maxim erDonec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endParaRPr lang="id-ID" sz="1400" spc="2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8173350" y="1909591"/>
            <a:ext cx="766564" cy="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436953" y="2344807"/>
            <a:ext cx="44140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MARKETING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198211" y="4603917"/>
            <a:ext cx="3553161" cy="26894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5984455" y="5045877"/>
            <a:ext cx="3553161" cy="26894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198211" y="4603917"/>
            <a:ext cx="3103581" cy="268941"/>
          </a:xfrm>
          <a:prstGeom prst="roundRect">
            <a:avLst>
              <a:gd name="adj" fmla="val 50000"/>
            </a:avLst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984455" y="5045877"/>
            <a:ext cx="2753061" cy="268941"/>
          </a:xfrm>
          <a:prstGeom prst="roundRect">
            <a:avLst>
              <a:gd name="adj" fmla="val 50000"/>
            </a:avLst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791999" y="4598077"/>
            <a:ext cx="540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" dirty="0">
                <a:solidFill>
                  <a:schemeClr val="bg1"/>
                </a:solidFill>
                <a:latin typeface="Montserrat" panose="00000500000000000000" pitchFamily="50" charset="0"/>
              </a:rPr>
              <a:t>90%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35343" y="5024797"/>
            <a:ext cx="540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" dirty="0">
                <a:solidFill>
                  <a:schemeClr val="bg1"/>
                </a:solidFill>
                <a:latin typeface="Montserrat" panose="00000500000000000000" pitchFamily="50" charset="0"/>
              </a:rPr>
              <a:t>85%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25543" y="5024797"/>
            <a:ext cx="1264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" dirty="0">
                <a:solidFill>
                  <a:schemeClr val="bg1"/>
                </a:solidFill>
                <a:latin typeface="Montserrat" panose="00000500000000000000" pitchFamily="50" charset="0"/>
              </a:rPr>
              <a:t>Support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62159" y="4605697"/>
            <a:ext cx="1264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30" dirty="0">
                <a:solidFill>
                  <a:schemeClr val="bg1"/>
                </a:solidFill>
                <a:latin typeface="Montserrat" panose="00000500000000000000" pitchFamily="50" charset="0"/>
              </a:rPr>
              <a:t>Marketing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7086209" y="3798512"/>
            <a:ext cx="4284158" cy="6052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 gravida erat ur erDonec gravida leo porttitor maxim erDonec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4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4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endParaRPr lang="id-ID" sz="1400" spc="20" dirty="0">
              <a:solidFill>
                <a:schemeClr val="bg1">
                  <a:lumMod val="65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72" name="Oval 71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riangle 86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560575" y="357010"/>
            <a:ext cx="461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0513" y="2083577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About Us</a:t>
            </a:r>
          </a:p>
        </p:txBody>
      </p:sp>
      <p:pic>
        <p:nvPicPr>
          <p:cNvPr id="6" name="Picture Placeholder 5" descr="A person standing in a room&#10;&#10;Description automatically generated">
            <a:extLst>
              <a:ext uri="{FF2B5EF4-FFF2-40B4-BE49-F238E27FC236}">
                <a16:creationId xmlns:a16="http://schemas.microsoft.com/office/drawing/2014/main" id="{A82E18F7-D067-144A-9718-B26AA015C5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5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413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in a room&#10;&#10;Description automatically generated">
            <a:extLst>
              <a:ext uri="{FF2B5EF4-FFF2-40B4-BE49-F238E27FC236}">
                <a16:creationId xmlns:a16="http://schemas.microsoft.com/office/drawing/2014/main" id="{5B2ECA8E-CA9A-0A44-8935-CC5ADD7EAA9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r="20863"/>
          <a:stretch>
            <a:fillRect/>
          </a:stretch>
        </p:blipFill>
        <p:spPr/>
      </p:pic>
      <p:pic>
        <p:nvPicPr>
          <p:cNvPr id="9" name="Picture Placeholder 8" descr="A person wearing a suit and tie standing in a room&#10;&#10;Description automatically generated">
            <a:extLst>
              <a:ext uri="{FF2B5EF4-FFF2-40B4-BE49-F238E27FC236}">
                <a16:creationId xmlns:a16="http://schemas.microsoft.com/office/drawing/2014/main" id="{9034ED8E-EFBF-7647-AF19-43668AC64D3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r="20863"/>
          <a:stretch>
            <a:fillRect/>
          </a:stretch>
        </p:blipFill>
        <p:spPr/>
      </p:pic>
      <p:pic>
        <p:nvPicPr>
          <p:cNvPr id="11" name="Picture Placeholder 10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A4318901-302C-E34B-8397-06F6344796F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236"/>
          <a:stretch>
            <a:fillRect/>
          </a:stretch>
        </p:blipFill>
        <p:spPr/>
      </p:pic>
      <p:pic>
        <p:nvPicPr>
          <p:cNvPr id="13" name="Picture Placeholder 1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524FBC9-2D78-2246-BD0F-B35A0599134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r="22335"/>
          <a:stretch>
            <a:fillRect/>
          </a:stretch>
        </p:blipFill>
        <p:spPr/>
      </p:pic>
      <p:sp>
        <p:nvSpPr>
          <p:cNvPr id="61" name="Oval 60"/>
          <p:cNvSpPr/>
          <p:nvPr/>
        </p:nvSpPr>
        <p:spPr>
          <a:xfrm>
            <a:off x="6437731" y="2828935"/>
            <a:ext cx="712695" cy="712695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010505" y="4027741"/>
            <a:ext cx="712695" cy="712695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648659" y="5265206"/>
            <a:ext cx="712695" cy="712695"/>
          </a:xfrm>
          <a:prstGeom prst="ellipse">
            <a:avLst/>
          </a:prstGeom>
          <a:solidFill>
            <a:srgbClr val="018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7216891" y="281405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68011" y="400617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06166" y="523433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203445" y="3136271"/>
            <a:ext cx="3847354" cy="58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754565" y="4350989"/>
            <a:ext cx="3847354" cy="58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2720" y="5579155"/>
            <a:ext cx="3847354" cy="58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leo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porttitor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maxim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586372" y="2976268"/>
            <a:ext cx="371763" cy="321874"/>
            <a:chOff x="3478058" y="3517900"/>
            <a:chExt cx="274840" cy="237958"/>
          </a:xfrm>
          <a:noFill/>
        </p:grpSpPr>
        <p:sp>
          <p:nvSpPr>
            <p:cNvPr id="73" name="Shape 3410"/>
            <p:cNvSpPr/>
            <p:nvPr/>
          </p:nvSpPr>
          <p:spPr>
            <a:xfrm>
              <a:off x="3478058" y="3657600"/>
              <a:ext cx="274840" cy="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9"/>
                  </a:moveTo>
                  <a:cubicBezTo>
                    <a:pt x="0" y="19169"/>
                    <a:pt x="868" y="21600"/>
                    <a:pt x="1929" y="21600"/>
                  </a:cubicBezTo>
                  <a:lnTo>
                    <a:pt x="19673" y="21600"/>
                  </a:lnTo>
                  <a:cubicBezTo>
                    <a:pt x="20733" y="21600"/>
                    <a:pt x="21600" y="19169"/>
                    <a:pt x="21600" y="16199"/>
                  </a:cubicBezTo>
                  <a:lnTo>
                    <a:pt x="21600" y="0"/>
                  </a:lnTo>
                  <a:lnTo>
                    <a:pt x="13500" y="0"/>
                  </a:lnTo>
                  <a:lnTo>
                    <a:pt x="13500" y="5397"/>
                  </a:lnTo>
                  <a:cubicBezTo>
                    <a:pt x="13500" y="6580"/>
                    <a:pt x="13150" y="7560"/>
                    <a:pt x="12730" y="7560"/>
                  </a:cubicBezTo>
                  <a:lnTo>
                    <a:pt x="8872" y="7560"/>
                  </a:lnTo>
                  <a:cubicBezTo>
                    <a:pt x="8449" y="7560"/>
                    <a:pt x="8100" y="6580"/>
                    <a:pt x="8100" y="5397"/>
                  </a:cubicBezTo>
                  <a:lnTo>
                    <a:pt x="8100" y="0"/>
                  </a:lnTo>
                  <a:lnTo>
                    <a:pt x="0" y="0"/>
                  </a:lnTo>
                  <a:cubicBezTo>
                    <a:pt x="0" y="0"/>
                    <a:pt x="0" y="16199"/>
                    <a:pt x="0" y="16199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74" name="Shape 3411"/>
            <p:cNvSpPr/>
            <p:nvPr/>
          </p:nvSpPr>
          <p:spPr>
            <a:xfrm>
              <a:off x="3592358" y="3657600"/>
              <a:ext cx="39257" cy="1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75" name="Shape 3412"/>
            <p:cNvSpPr/>
            <p:nvPr/>
          </p:nvSpPr>
          <p:spPr>
            <a:xfrm>
              <a:off x="3478058" y="3517900"/>
              <a:ext cx="274840" cy="12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3456"/>
                  </a:moveTo>
                  <a:lnTo>
                    <a:pt x="13886" y="3456"/>
                  </a:lnTo>
                  <a:lnTo>
                    <a:pt x="13886" y="6912"/>
                  </a:lnTo>
                  <a:lnTo>
                    <a:pt x="7715" y="6912"/>
                  </a:lnTo>
                  <a:cubicBezTo>
                    <a:pt x="7715" y="6912"/>
                    <a:pt x="7715" y="3456"/>
                    <a:pt x="7715" y="3456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11231"/>
                  </a:lnTo>
                  <a:cubicBezTo>
                    <a:pt x="21600" y="8858"/>
                    <a:pt x="20733" y="6912"/>
                    <a:pt x="19673" y="6912"/>
                  </a:cubicBezTo>
                  <a:lnTo>
                    <a:pt x="15431" y="6912"/>
                  </a:lnTo>
                  <a:lnTo>
                    <a:pt x="15431" y="2591"/>
                  </a:lnTo>
                  <a:cubicBezTo>
                    <a:pt x="15431" y="1162"/>
                    <a:pt x="14910" y="0"/>
                    <a:pt x="14273" y="0"/>
                  </a:cubicBezTo>
                  <a:lnTo>
                    <a:pt x="7329" y="0"/>
                  </a:lnTo>
                  <a:cubicBezTo>
                    <a:pt x="6689" y="0"/>
                    <a:pt x="6171" y="1162"/>
                    <a:pt x="6171" y="2591"/>
                  </a:cubicBezTo>
                  <a:lnTo>
                    <a:pt x="6171" y="6912"/>
                  </a:lnTo>
                  <a:lnTo>
                    <a:pt x="1929" y="6912"/>
                  </a:lnTo>
                  <a:cubicBezTo>
                    <a:pt x="868" y="6912"/>
                    <a:pt x="0" y="8858"/>
                    <a:pt x="0" y="11231"/>
                  </a:cubicBezTo>
                  <a:cubicBezTo>
                    <a:pt x="0" y="11231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76" name="Shape 4903"/>
          <p:cNvSpPr/>
          <p:nvPr/>
        </p:nvSpPr>
        <p:spPr>
          <a:xfrm>
            <a:off x="6147633" y="4209539"/>
            <a:ext cx="406717" cy="3563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Shape 3538"/>
          <p:cNvSpPr/>
          <p:nvPr/>
        </p:nvSpPr>
        <p:spPr>
          <a:xfrm>
            <a:off x="5771392" y="5444816"/>
            <a:ext cx="349124" cy="349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600" extrusionOk="0">
                <a:moveTo>
                  <a:pt x="21216" y="132"/>
                </a:moveTo>
                <a:cubicBezTo>
                  <a:pt x="21096" y="47"/>
                  <a:pt x="20940" y="0"/>
                  <a:pt x="20782" y="0"/>
                </a:cubicBezTo>
                <a:cubicBezTo>
                  <a:pt x="20651" y="0"/>
                  <a:pt x="20519" y="36"/>
                  <a:pt x="20397" y="108"/>
                </a:cubicBezTo>
                <a:lnTo>
                  <a:pt x="386" y="11680"/>
                </a:lnTo>
                <a:cubicBezTo>
                  <a:pt x="133" y="11824"/>
                  <a:pt x="-11" y="12101"/>
                  <a:pt x="1" y="12390"/>
                </a:cubicBezTo>
                <a:cubicBezTo>
                  <a:pt x="24" y="12692"/>
                  <a:pt x="205" y="12945"/>
                  <a:pt x="482" y="13053"/>
                </a:cubicBezTo>
                <a:lnTo>
                  <a:pt x="5233" y="15007"/>
                </a:lnTo>
                <a:lnTo>
                  <a:pt x="18089" y="3856"/>
                </a:lnTo>
                <a:lnTo>
                  <a:pt x="7698" y="16623"/>
                </a:lnTo>
                <a:lnTo>
                  <a:pt x="7698" y="20828"/>
                </a:lnTo>
                <a:cubicBezTo>
                  <a:pt x="7698" y="21155"/>
                  <a:pt x="7902" y="21443"/>
                  <a:pt x="8203" y="21553"/>
                </a:cubicBezTo>
                <a:cubicBezTo>
                  <a:pt x="8287" y="21588"/>
                  <a:pt x="8383" y="21600"/>
                  <a:pt x="8468" y="21600"/>
                </a:cubicBezTo>
                <a:cubicBezTo>
                  <a:pt x="8697" y="21600"/>
                  <a:pt x="8913" y="21504"/>
                  <a:pt x="9057" y="21323"/>
                </a:cubicBezTo>
                <a:lnTo>
                  <a:pt x="11967" y="17768"/>
                </a:lnTo>
                <a:lnTo>
                  <a:pt x="17416" y="19996"/>
                </a:lnTo>
                <a:cubicBezTo>
                  <a:pt x="17512" y="20032"/>
                  <a:pt x="17608" y="20057"/>
                  <a:pt x="17704" y="20057"/>
                </a:cubicBezTo>
                <a:cubicBezTo>
                  <a:pt x="17836" y="20057"/>
                  <a:pt x="17969" y="20020"/>
                  <a:pt x="18077" y="19960"/>
                </a:cubicBezTo>
                <a:cubicBezTo>
                  <a:pt x="18282" y="19840"/>
                  <a:pt x="18425" y="19647"/>
                  <a:pt x="18462" y="19418"/>
                </a:cubicBezTo>
                <a:lnTo>
                  <a:pt x="21542" y="904"/>
                </a:lnTo>
                <a:cubicBezTo>
                  <a:pt x="21589" y="602"/>
                  <a:pt x="21469" y="313"/>
                  <a:pt x="21216" y="132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defTabSz="457200">
              <a:defRPr sz="1800" b="0" cap="none">
                <a:solidFill>
                  <a:srgbClr val="F9F9F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29" name="Group 28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30" name="Oval 29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riangle 48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15357" y="357010"/>
            <a:ext cx="551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7395338" y="846502"/>
            <a:ext cx="766564" cy="0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937909" y="1281718"/>
            <a:ext cx="4440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OUR TEAM</a:t>
            </a:r>
          </a:p>
        </p:txBody>
      </p:sp>
      <p:sp>
        <p:nvSpPr>
          <p:cNvPr id="59" name="Right Triangle 58"/>
          <p:cNvSpPr/>
          <p:nvPr/>
        </p:nvSpPr>
        <p:spPr>
          <a:xfrm rot="3804197">
            <a:off x="1674231" y="-32897"/>
            <a:ext cx="1047654" cy="712695"/>
          </a:xfrm>
          <a:custGeom>
            <a:avLst/>
            <a:gdLst>
              <a:gd name="connsiteX0" fmla="*/ 0 w 712695"/>
              <a:gd name="connsiteY0" fmla="*/ 712695 h 712695"/>
              <a:gd name="connsiteX1" fmla="*/ 0 w 712695"/>
              <a:gd name="connsiteY1" fmla="*/ 0 h 712695"/>
              <a:gd name="connsiteX2" fmla="*/ 712695 w 712695"/>
              <a:gd name="connsiteY2" fmla="*/ 712695 h 712695"/>
              <a:gd name="connsiteX3" fmla="*/ 0 w 712695"/>
              <a:gd name="connsiteY3" fmla="*/ 712695 h 712695"/>
              <a:gd name="connsiteX0" fmla="*/ 0 w 1020943"/>
              <a:gd name="connsiteY0" fmla="*/ 668486 h 712695"/>
              <a:gd name="connsiteX1" fmla="*/ 308248 w 1020943"/>
              <a:gd name="connsiteY1" fmla="*/ 0 h 712695"/>
              <a:gd name="connsiteX2" fmla="*/ 1020943 w 1020943"/>
              <a:gd name="connsiteY2" fmla="*/ 712695 h 712695"/>
              <a:gd name="connsiteX3" fmla="*/ 0 w 1020943"/>
              <a:gd name="connsiteY3" fmla="*/ 668486 h 712695"/>
              <a:gd name="connsiteX0" fmla="*/ 0 w 1027654"/>
              <a:gd name="connsiteY0" fmla="*/ 681889 h 712695"/>
              <a:gd name="connsiteX1" fmla="*/ 314959 w 1027654"/>
              <a:gd name="connsiteY1" fmla="*/ 0 h 712695"/>
              <a:gd name="connsiteX2" fmla="*/ 1027654 w 1027654"/>
              <a:gd name="connsiteY2" fmla="*/ 712695 h 712695"/>
              <a:gd name="connsiteX3" fmla="*/ 0 w 1027654"/>
              <a:gd name="connsiteY3" fmla="*/ 681889 h 712695"/>
              <a:gd name="connsiteX0" fmla="*/ 0 w 1047654"/>
              <a:gd name="connsiteY0" fmla="*/ 677433 h 712695"/>
              <a:gd name="connsiteX1" fmla="*/ 334959 w 1047654"/>
              <a:gd name="connsiteY1" fmla="*/ 0 h 712695"/>
              <a:gd name="connsiteX2" fmla="*/ 1047654 w 1047654"/>
              <a:gd name="connsiteY2" fmla="*/ 712695 h 712695"/>
              <a:gd name="connsiteX3" fmla="*/ 0 w 1047654"/>
              <a:gd name="connsiteY3" fmla="*/ 677433 h 71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654" h="712695">
                <a:moveTo>
                  <a:pt x="0" y="677433"/>
                </a:moveTo>
                <a:lnTo>
                  <a:pt x="334959" y="0"/>
                </a:lnTo>
                <a:lnTo>
                  <a:pt x="1047654" y="712695"/>
                </a:lnTo>
                <a:lnTo>
                  <a:pt x="0" y="677433"/>
                </a:lnTo>
                <a:close/>
              </a:path>
            </a:pathLst>
          </a:cu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Triangle 58"/>
          <p:cNvSpPr/>
          <p:nvPr/>
        </p:nvSpPr>
        <p:spPr>
          <a:xfrm rot="14677624">
            <a:off x="3847068" y="6168431"/>
            <a:ext cx="1094173" cy="699002"/>
          </a:xfrm>
          <a:custGeom>
            <a:avLst/>
            <a:gdLst>
              <a:gd name="connsiteX0" fmla="*/ 0 w 712695"/>
              <a:gd name="connsiteY0" fmla="*/ 712695 h 712695"/>
              <a:gd name="connsiteX1" fmla="*/ 0 w 712695"/>
              <a:gd name="connsiteY1" fmla="*/ 0 h 712695"/>
              <a:gd name="connsiteX2" fmla="*/ 712695 w 712695"/>
              <a:gd name="connsiteY2" fmla="*/ 712695 h 712695"/>
              <a:gd name="connsiteX3" fmla="*/ 0 w 712695"/>
              <a:gd name="connsiteY3" fmla="*/ 712695 h 712695"/>
              <a:gd name="connsiteX0" fmla="*/ 0 w 1020943"/>
              <a:gd name="connsiteY0" fmla="*/ 668486 h 712695"/>
              <a:gd name="connsiteX1" fmla="*/ 308248 w 1020943"/>
              <a:gd name="connsiteY1" fmla="*/ 0 h 712695"/>
              <a:gd name="connsiteX2" fmla="*/ 1020943 w 1020943"/>
              <a:gd name="connsiteY2" fmla="*/ 712695 h 712695"/>
              <a:gd name="connsiteX3" fmla="*/ 0 w 1020943"/>
              <a:gd name="connsiteY3" fmla="*/ 668486 h 712695"/>
              <a:gd name="connsiteX0" fmla="*/ 0 w 1027654"/>
              <a:gd name="connsiteY0" fmla="*/ 681889 h 712695"/>
              <a:gd name="connsiteX1" fmla="*/ 314959 w 1027654"/>
              <a:gd name="connsiteY1" fmla="*/ 0 h 712695"/>
              <a:gd name="connsiteX2" fmla="*/ 1027654 w 1027654"/>
              <a:gd name="connsiteY2" fmla="*/ 712695 h 712695"/>
              <a:gd name="connsiteX3" fmla="*/ 0 w 1027654"/>
              <a:gd name="connsiteY3" fmla="*/ 681889 h 712695"/>
              <a:gd name="connsiteX0" fmla="*/ 0 w 1047654"/>
              <a:gd name="connsiteY0" fmla="*/ 677433 h 712695"/>
              <a:gd name="connsiteX1" fmla="*/ 334959 w 1047654"/>
              <a:gd name="connsiteY1" fmla="*/ 0 h 712695"/>
              <a:gd name="connsiteX2" fmla="*/ 1047654 w 1047654"/>
              <a:gd name="connsiteY2" fmla="*/ 712695 h 712695"/>
              <a:gd name="connsiteX3" fmla="*/ 0 w 1047654"/>
              <a:gd name="connsiteY3" fmla="*/ 677433 h 712695"/>
              <a:gd name="connsiteX0" fmla="*/ 0 w 1094173"/>
              <a:gd name="connsiteY0" fmla="*/ 677433 h 680263"/>
              <a:gd name="connsiteX1" fmla="*/ 334959 w 1094173"/>
              <a:gd name="connsiteY1" fmla="*/ 0 h 680263"/>
              <a:gd name="connsiteX2" fmla="*/ 1094173 w 1094173"/>
              <a:gd name="connsiteY2" fmla="*/ 680263 h 680263"/>
              <a:gd name="connsiteX3" fmla="*/ 0 w 1094173"/>
              <a:gd name="connsiteY3" fmla="*/ 677433 h 680263"/>
              <a:gd name="connsiteX0" fmla="*/ 0 w 1094173"/>
              <a:gd name="connsiteY0" fmla="*/ 696172 h 699002"/>
              <a:gd name="connsiteX1" fmla="*/ 328277 w 1094173"/>
              <a:gd name="connsiteY1" fmla="*/ 0 h 699002"/>
              <a:gd name="connsiteX2" fmla="*/ 1094173 w 1094173"/>
              <a:gd name="connsiteY2" fmla="*/ 699002 h 699002"/>
              <a:gd name="connsiteX3" fmla="*/ 0 w 1094173"/>
              <a:gd name="connsiteY3" fmla="*/ 696172 h 69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173" h="699002">
                <a:moveTo>
                  <a:pt x="0" y="696172"/>
                </a:moveTo>
                <a:lnTo>
                  <a:pt x="328277" y="0"/>
                </a:lnTo>
                <a:lnTo>
                  <a:pt x="1094173" y="699002"/>
                </a:lnTo>
                <a:lnTo>
                  <a:pt x="0" y="696172"/>
                </a:lnTo>
                <a:close/>
              </a:path>
            </a:pathLst>
          </a:cu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654848" y="4476117"/>
            <a:ext cx="585784" cy="528638"/>
            <a:chOff x="311693" y="6221943"/>
            <a:chExt cx="585784" cy="528638"/>
          </a:xfrm>
          <a:solidFill>
            <a:srgbClr val="97DAE0"/>
          </a:solidFill>
        </p:grpSpPr>
        <p:sp>
          <p:nvSpPr>
            <p:cNvPr id="52" name="Oval 51"/>
            <p:cNvSpPr/>
            <p:nvPr/>
          </p:nvSpPr>
          <p:spPr>
            <a:xfrm rot="5400000">
              <a:off x="837947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35553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626015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528384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423609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323596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837947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5400000">
              <a:off x="730791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621254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5400000">
              <a:off x="530766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5400000">
              <a:off x="421229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5400000">
              <a:off x="311692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5400000">
              <a:off x="837947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5400000">
              <a:off x="730791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5400000">
              <a:off x="621254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5400000">
              <a:off x="530766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5400000">
              <a:off x="421229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5400000">
              <a:off x="311692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5400000">
              <a:off x="837947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rot="5400000">
              <a:off x="730791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5400000">
              <a:off x="621254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rot="5400000">
              <a:off x="530766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5400000">
              <a:off x="421229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rot="5400000">
              <a:off x="311692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5400000">
              <a:off x="837947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rot="5400000">
              <a:off x="730791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5400000">
              <a:off x="621254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5400000">
              <a:off x="530766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5400000">
              <a:off x="421229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5400000">
              <a:off x="311692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685891" y="533251"/>
            <a:ext cx="585784" cy="528638"/>
            <a:chOff x="311693" y="6221943"/>
            <a:chExt cx="585784" cy="528638"/>
          </a:xfrm>
          <a:solidFill>
            <a:srgbClr val="97DAE0"/>
          </a:solidFill>
        </p:grpSpPr>
        <p:sp>
          <p:nvSpPr>
            <p:cNvPr id="103" name="Oval 102"/>
            <p:cNvSpPr/>
            <p:nvPr/>
          </p:nvSpPr>
          <p:spPr>
            <a:xfrm rot="5400000">
              <a:off x="837947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5400000">
              <a:off x="735553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rot="5400000">
              <a:off x="626015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5400000">
              <a:off x="528384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rot="5400000">
              <a:off x="423609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rot="5400000">
              <a:off x="323596" y="6221944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5400000">
              <a:off x="837947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5400000">
              <a:off x="730791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rot="5400000">
              <a:off x="621254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5400000">
              <a:off x="530766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5400000">
              <a:off x="421229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5400000">
              <a:off x="311692" y="63457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5400000">
              <a:off x="837947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5400000">
              <a:off x="730791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5400000">
              <a:off x="621254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5400000">
              <a:off x="530766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rot="5400000">
              <a:off x="421229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5400000">
              <a:off x="311692" y="6460069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5400000">
              <a:off x="837947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5400000">
              <a:off x="730791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5400000">
              <a:off x="621254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5400000">
              <a:off x="530766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rot="5400000">
              <a:off x="421229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5400000">
              <a:off x="311692" y="6571988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rot="5400000">
              <a:off x="837947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5400000">
              <a:off x="730791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rot="5400000">
              <a:off x="621254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5400000">
              <a:off x="530766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5400000">
              <a:off x="421229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rot="5400000">
              <a:off x="311692" y="6691050"/>
              <a:ext cx="59532" cy="595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961469" y="1020488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373906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0839CEA5-3046-3744-AD66-EE09AA263CE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8" r="16648"/>
          <a:stretch>
            <a:fillRect/>
          </a:stretch>
        </p:blipFill>
        <p:spPr/>
      </p:pic>
      <p:sp>
        <p:nvSpPr>
          <p:cNvPr id="17" name="Oval 16"/>
          <p:cNvSpPr/>
          <p:nvPr/>
        </p:nvSpPr>
        <p:spPr>
          <a:xfrm>
            <a:off x="5943768" y="3466103"/>
            <a:ext cx="1204685" cy="1204685"/>
          </a:xfrm>
          <a:prstGeom prst="ellipse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14511" y="3466103"/>
            <a:ext cx="1204685" cy="1204685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441711" y="3466103"/>
            <a:ext cx="1204685" cy="1204685"/>
          </a:xfrm>
          <a:prstGeom prst="ellipse">
            <a:avLst/>
          </a:prstGeom>
          <a:solidFill>
            <a:srgbClr val="1AA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hape 5179"/>
          <p:cNvSpPr/>
          <p:nvPr/>
        </p:nvSpPr>
        <p:spPr>
          <a:xfrm>
            <a:off x="6273122" y="3732562"/>
            <a:ext cx="512474" cy="696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945" y="115421"/>
                </a:moveTo>
                <a:lnTo>
                  <a:pt x="34945" y="115421"/>
                </a:lnTo>
                <a:cubicBezTo>
                  <a:pt x="40549" y="117590"/>
                  <a:pt x="49450" y="119759"/>
                  <a:pt x="58021" y="119759"/>
                </a:cubicBezTo>
                <a:cubicBezTo>
                  <a:pt x="66923" y="119759"/>
                  <a:pt x="75494" y="117590"/>
                  <a:pt x="81758" y="115421"/>
                </a:cubicBezTo>
                <a:cubicBezTo>
                  <a:pt x="81758" y="102650"/>
                  <a:pt x="81758" y="102650"/>
                  <a:pt x="81758" y="102650"/>
                </a:cubicBezTo>
                <a:cubicBezTo>
                  <a:pt x="34945" y="102650"/>
                  <a:pt x="34945" y="102650"/>
                  <a:pt x="34945" y="102650"/>
                </a:cubicBezTo>
                <a:lnTo>
                  <a:pt x="34945" y="115421"/>
                </a:lnTo>
                <a:close/>
                <a:moveTo>
                  <a:pt x="81758" y="96385"/>
                </a:moveTo>
                <a:lnTo>
                  <a:pt x="81758" y="96385"/>
                </a:lnTo>
                <a:cubicBezTo>
                  <a:pt x="81758" y="70602"/>
                  <a:pt x="119670" y="62168"/>
                  <a:pt x="116703" y="36385"/>
                </a:cubicBezTo>
                <a:cubicBezTo>
                  <a:pt x="113736" y="19277"/>
                  <a:pt x="99230" y="0"/>
                  <a:pt x="58021" y="0"/>
                </a:cubicBezTo>
                <a:cubicBezTo>
                  <a:pt x="17472" y="0"/>
                  <a:pt x="2967" y="19277"/>
                  <a:pt x="0" y="36385"/>
                </a:cubicBezTo>
                <a:cubicBezTo>
                  <a:pt x="0" y="62168"/>
                  <a:pt x="34945" y="70602"/>
                  <a:pt x="34945" y="96385"/>
                </a:cubicBezTo>
                <a:lnTo>
                  <a:pt x="81758" y="96385"/>
                </a:lnTo>
                <a:close/>
                <a:moveTo>
                  <a:pt x="17472" y="36385"/>
                </a:moveTo>
                <a:lnTo>
                  <a:pt x="17472" y="36385"/>
                </a:lnTo>
                <a:cubicBezTo>
                  <a:pt x="20439" y="21445"/>
                  <a:pt x="34945" y="12771"/>
                  <a:pt x="58021" y="12771"/>
                </a:cubicBezTo>
                <a:cubicBezTo>
                  <a:pt x="81758" y="12771"/>
                  <a:pt x="96263" y="21445"/>
                  <a:pt x="99230" y="36385"/>
                </a:cubicBezTo>
                <a:cubicBezTo>
                  <a:pt x="99230" y="45060"/>
                  <a:pt x="93296" y="51325"/>
                  <a:pt x="84725" y="60000"/>
                </a:cubicBezTo>
                <a:cubicBezTo>
                  <a:pt x="75494" y="66265"/>
                  <a:pt x="70219" y="74939"/>
                  <a:pt x="63956" y="85542"/>
                </a:cubicBezTo>
                <a:cubicBezTo>
                  <a:pt x="52417" y="85542"/>
                  <a:pt x="52417" y="85542"/>
                  <a:pt x="52417" y="85542"/>
                </a:cubicBezTo>
                <a:cubicBezTo>
                  <a:pt x="46483" y="74939"/>
                  <a:pt x="40549" y="66265"/>
                  <a:pt x="31978" y="60000"/>
                </a:cubicBezTo>
                <a:cubicBezTo>
                  <a:pt x="23076" y="51325"/>
                  <a:pt x="17472" y="45060"/>
                  <a:pt x="17472" y="363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Shape 5061"/>
          <p:cNvSpPr/>
          <p:nvPr/>
        </p:nvSpPr>
        <p:spPr>
          <a:xfrm>
            <a:off x="7958992" y="3810454"/>
            <a:ext cx="556066" cy="55175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864" y="4689"/>
                </a:moveTo>
                <a:lnTo>
                  <a:pt x="114864" y="4689"/>
                </a:lnTo>
                <a:cubicBezTo>
                  <a:pt x="110270" y="0"/>
                  <a:pt x="107837" y="4689"/>
                  <a:pt x="93243" y="9655"/>
                </a:cubicBezTo>
                <a:cubicBezTo>
                  <a:pt x="59729" y="26758"/>
                  <a:pt x="0" y="61241"/>
                  <a:pt x="0" y="61241"/>
                </a:cubicBezTo>
                <a:cubicBezTo>
                  <a:pt x="52702" y="68413"/>
                  <a:pt x="52702" y="68413"/>
                  <a:pt x="52702" y="68413"/>
                </a:cubicBezTo>
                <a:cubicBezTo>
                  <a:pt x="59729" y="119724"/>
                  <a:pt x="59729" y="119724"/>
                  <a:pt x="59729" y="119724"/>
                </a:cubicBezTo>
                <a:cubicBezTo>
                  <a:pt x="59729" y="119724"/>
                  <a:pt x="93243" y="61241"/>
                  <a:pt x="107837" y="24551"/>
                </a:cubicBezTo>
                <a:cubicBezTo>
                  <a:pt x="114864" y="12137"/>
                  <a:pt x="119729" y="7172"/>
                  <a:pt x="114864" y="4689"/>
                </a:cubicBezTo>
                <a:close/>
                <a:moveTo>
                  <a:pt x="102972" y="17103"/>
                </a:moveTo>
                <a:lnTo>
                  <a:pt x="102972" y="17103"/>
                </a:lnTo>
                <a:cubicBezTo>
                  <a:pt x="64594" y="88000"/>
                  <a:pt x="64594" y="88000"/>
                  <a:pt x="64594" y="88000"/>
                </a:cubicBezTo>
                <a:cubicBezTo>
                  <a:pt x="62162" y="56275"/>
                  <a:pt x="62162" y="56275"/>
                  <a:pt x="62162" y="56275"/>
                </a:cubicBezTo>
                <a:lnTo>
                  <a:pt x="102972" y="17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795847" y="3834326"/>
            <a:ext cx="496411" cy="493219"/>
            <a:chOff x="3451475" y="2730500"/>
            <a:chExt cx="253619" cy="251988"/>
          </a:xfrm>
          <a:solidFill>
            <a:schemeClr val="bg1"/>
          </a:solidFill>
        </p:grpSpPr>
        <p:sp>
          <p:nvSpPr>
            <p:cNvPr id="24" name="Shape 3173"/>
            <p:cNvSpPr/>
            <p:nvPr/>
          </p:nvSpPr>
          <p:spPr>
            <a:xfrm>
              <a:off x="3565775" y="2730500"/>
              <a:ext cx="139319" cy="13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57" y="2866"/>
                  </a:moveTo>
                  <a:cubicBezTo>
                    <a:pt x="16574" y="2724"/>
                    <a:pt x="16743" y="2459"/>
                    <a:pt x="16743" y="2192"/>
                  </a:cubicBezTo>
                  <a:cubicBezTo>
                    <a:pt x="16743" y="1905"/>
                    <a:pt x="16595" y="1687"/>
                    <a:pt x="16357" y="1519"/>
                  </a:cubicBezTo>
                  <a:cubicBezTo>
                    <a:pt x="14883" y="529"/>
                    <a:pt x="12589" y="0"/>
                    <a:pt x="10824" y="0"/>
                  </a:cubicBezTo>
                  <a:cubicBezTo>
                    <a:pt x="4857" y="0"/>
                    <a:pt x="0" y="4845"/>
                    <a:pt x="0" y="10800"/>
                  </a:cubicBezTo>
                  <a:cubicBezTo>
                    <a:pt x="0" y="16756"/>
                    <a:pt x="4857" y="21600"/>
                    <a:pt x="10824" y="21600"/>
                  </a:cubicBezTo>
                  <a:cubicBezTo>
                    <a:pt x="15390" y="21600"/>
                    <a:pt x="19523" y="18636"/>
                    <a:pt x="21045" y="14343"/>
                  </a:cubicBezTo>
                  <a:cubicBezTo>
                    <a:pt x="21309" y="13572"/>
                    <a:pt x="21600" y="12584"/>
                    <a:pt x="21600" y="11788"/>
                  </a:cubicBezTo>
                  <a:cubicBezTo>
                    <a:pt x="21600" y="11309"/>
                    <a:pt x="21309" y="10945"/>
                    <a:pt x="20823" y="10945"/>
                  </a:cubicBezTo>
                  <a:cubicBezTo>
                    <a:pt x="20342" y="10945"/>
                    <a:pt x="14735" y="14466"/>
                    <a:pt x="13942" y="14921"/>
                  </a:cubicBezTo>
                  <a:lnTo>
                    <a:pt x="9275" y="12342"/>
                  </a:lnTo>
                  <a:lnTo>
                    <a:pt x="9275" y="6942"/>
                  </a:lnTo>
                  <a:cubicBezTo>
                    <a:pt x="9275" y="6942"/>
                    <a:pt x="16357" y="2866"/>
                    <a:pt x="16357" y="28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25" name="Shape 3174"/>
            <p:cNvSpPr/>
            <p:nvPr/>
          </p:nvSpPr>
          <p:spPr>
            <a:xfrm>
              <a:off x="3451475" y="2825750"/>
              <a:ext cx="156946" cy="15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18" y="16559"/>
                  </a:moveTo>
                  <a:cubicBezTo>
                    <a:pt x="5663" y="16559"/>
                    <a:pt x="5043" y="15938"/>
                    <a:pt x="5043" y="15186"/>
                  </a:cubicBezTo>
                  <a:cubicBezTo>
                    <a:pt x="5043" y="14437"/>
                    <a:pt x="5663" y="13812"/>
                    <a:pt x="6418" y="13812"/>
                  </a:cubicBezTo>
                  <a:cubicBezTo>
                    <a:pt x="7164" y="13812"/>
                    <a:pt x="7788" y="14437"/>
                    <a:pt x="7788" y="15186"/>
                  </a:cubicBezTo>
                  <a:cubicBezTo>
                    <a:pt x="7788" y="15938"/>
                    <a:pt x="7164" y="16559"/>
                    <a:pt x="6418" y="16559"/>
                  </a:cubicBezTo>
                  <a:close/>
                  <a:moveTo>
                    <a:pt x="816" y="14606"/>
                  </a:moveTo>
                  <a:cubicBezTo>
                    <a:pt x="300" y="15122"/>
                    <a:pt x="0" y="15831"/>
                    <a:pt x="0" y="16559"/>
                  </a:cubicBezTo>
                  <a:cubicBezTo>
                    <a:pt x="0" y="17289"/>
                    <a:pt x="300" y="17997"/>
                    <a:pt x="816" y="18489"/>
                  </a:cubicBezTo>
                  <a:lnTo>
                    <a:pt x="3092" y="20807"/>
                  </a:lnTo>
                  <a:cubicBezTo>
                    <a:pt x="3603" y="21300"/>
                    <a:pt x="4312" y="21600"/>
                    <a:pt x="5043" y="21600"/>
                  </a:cubicBezTo>
                  <a:cubicBezTo>
                    <a:pt x="5771" y="21600"/>
                    <a:pt x="6479" y="21300"/>
                    <a:pt x="6972" y="20807"/>
                  </a:cubicBezTo>
                  <a:lnTo>
                    <a:pt x="21600" y="6179"/>
                  </a:lnTo>
                  <a:cubicBezTo>
                    <a:pt x="18790" y="5062"/>
                    <a:pt x="16538" y="2809"/>
                    <a:pt x="15426" y="0"/>
                  </a:cubicBezTo>
                  <a:cubicBezTo>
                    <a:pt x="15426" y="0"/>
                    <a:pt x="816" y="14606"/>
                    <a:pt x="816" y="1460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457200">
                <a:defRPr sz="1800" b="0" cap="none">
                  <a:solidFill>
                    <a:srgbClr val="F9F9F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27082" y="494619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79269" y="5202635"/>
            <a:ext cx="16764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5253" y="494619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25500" y="494619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onymous Pro" charset="0"/>
                <a:ea typeface="Anonymous Pro" charset="0"/>
                <a:cs typeface="Anonymous Pro" charset="0"/>
              </a:rPr>
              <a:t>YOUR SUBTITLE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20984" y="5202635"/>
            <a:ext cx="16764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erat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92202" y="5202635"/>
            <a:ext cx="16764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Donec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gravida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ur</a:t>
            </a:r>
            <a:r>
              <a:rPr lang="id-ID" sz="1200" spc="20" dirty="0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 </a:t>
            </a:r>
            <a:r>
              <a:rPr lang="id-ID" sz="1200" spc="20" dirty="0" err="1">
                <a:solidFill>
                  <a:schemeClr val="bg1">
                    <a:lumMod val="6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erDonec</a:t>
            </a:r>
            <a:endParaRPr lang="id-ID" sz="1200" dirty="0">
              <a:solidFill>
                <a:schemeClr val="bg1">
                  <a:lumMod val="8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32936" y="904423"/>
            <a:ext cx="339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7DAE0"/>
                </a:solidFill>
                <a:latin typeface="Anonymous Pro" charset="0"/>
                <a:ea typeface="Anonymous Pro" charset="0"/>
                <a:cs typeface="Anonymous Pro" charset="0"/>
              </a:rPr>
              <a:t>Our Action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09376" y="1332099"/>
            <a:ext cx="313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MANAGEMENT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09376" y="1661082"/>
            <a:ext cx="4637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ANALYSIS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09376" y="2550199"/>
            <a:ext cx="25056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COMPANY</a:t>
            </a:r>
          </a:p>
        </p:txBody>
      </p:sp>
      <p:grpSp>
        <p:nvGrpSpPr>
          <p:cNvPr id="45" name="Group 44"/>
          <p:cNvGrpSpPr/>
          <p:nvPr/>
        </p:nvGrpSpPr>
        <p:grpSpPr>
          <a:xfrm rot="15696399">
            <a:off x="11407413" y="180047"/>
            <a:ext cx="741720" cy="615534"/>
            <a:chOff x="8329612" y="4864894"/>
            <a:chExt cx="573881" cy="476247"/>
          </a:xfrm>
          <a:solidFill>
            <a:srgbClr val="97DAE0"/>
          </a:solidFill>
        </p:grpSpPr>
        <p:sp>
          <p:nvSpPr>
            <p:cNvPr id="46" name="Oval 45"/>
            <p:cNvSpPr/>
            <p:nvPr/>
          </p:nvSpPr>
          <p:spPr>
            <a:xfrm>
              <a:off x="8329612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45819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577261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705849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836818" y="4864894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386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524874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643937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767762" y="496490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70584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579642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458199" y="5064918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524873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646316" y="5169692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582022" y="5274466"/>
              <a:ext cx="66675" cy="666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riangle 60"/>
          <p:cNvSpPr/>
          <p:nvPr/>
        </p:nvSpPr>
        <p:spPr>
          <a:xfrm rot="16200000">
            <a:off x="11378058" y="178060"/>
            <a:ext cx="619510" cy="619510"/>
          </a:xfrm>
          <a:prstGeom prst="triangl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515357" y="357010"/>
            <a:ext cx="551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DC0F4B-0D80-4B1B-B3DF-9D693B0C3DBA}"/>
              </a:ext>
            </a:extLst>
          </p:cNvPr>
          <p:cNvSpPr/>
          <p:nvPr/>
        </p:nvSpPr>
        <p:spPr>
          <a:xfrm>
            <a:off x="5999120" y="6356757"/>
            <a:ext cx="3177776" cy="3244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nonymous Pro" charset="0"/>
                <a:ea typeface="Anonymous Pro" charset="0"/>
                <a:cs typeface="Anonymous Pro" charset="0"/>
              </a:rPr>
              <a:t>Creative Point Presentation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-320614" y="789279"/>
            <a:ext cx="5250544" cy="5250544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236501" y="854924"/>
            <a:ext cx="282697" cy="282697"/>
          </a:xfrm>
          <a:prstGeom prst="ellipse">
            <a:avLst/>
          </a:prstGeom>
          <a:solidFill>
            <a:srgbClr val="00D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106452" y="5132444"/>
            <a:ext cx="184056" cy="184056"/>
          </a:xfrm>
          <a:prstGeom prst="ellipse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5520" y="1559690"/>
            <a:ext cx="184056" cy="184056"/>
          </a:xfrm>
          <a:prstGeom prst="ellipse">
            <a:avLst/>
          </a:prstGeom>
          <a:solidFill>
            <a:srgbClr val="97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31679" y="1965472"/>
            <a:ext cx="2974986" cy="297498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19362" y="4409357"/>
            <a:ext cx="890586" cy="595311"/>
            <a:chOff x="459580" y="2981327"/>
            <a:chExt cx="890586" cy="595311"/>
          </a:xfrm>
        </p:grpSpPr>
        <p:sp>
          <p:nvSpPr>
            <p:cNvPr id="70" name="Oval 69"/>
            <p:cNvSpPr/>
            <p:nvPr/>
          </p:nvSpPr>
          <p:spPr>
            <a:xfrm>
              <a:off x="459580" y="2981327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59580" y="3081339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59580" y="3183733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9580" y="3286127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59580" y="3390902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59580" y="3500440"/>
              <a:ext cx="76202" cy="76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0548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0548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0548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90548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90548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90548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09610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09610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09610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09610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09610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09610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821528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821528" y="3083721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821528" y="3193259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821528" y="329089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21528" y="339566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21528" y="349567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945353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945353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945353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945353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945353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945353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059653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059653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059653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059653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059653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059653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171572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171572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1171572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1171572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171572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1171572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1290634" y="2981327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290634" y="3088483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290634" y="3198020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1290634" y="3288508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290634" y="3398045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1290634" y="3507582"/>
              <a:ext cx="59532" cy="595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8" name="Straight Connector 117"/>
          <p:cNvCxnSpPr/>
          <p:nvPr/>
        </p:nvCxnSpPr>
        <p:spPr>
          <a:xfrm flipV="1">
            <a:off x="3847245" y="1964389"/>
            <a:ext cx="324800" cy="324801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4174741" y="1501869"/>
            <a:ext cx="463603" cy="463603"/>
          </a:xfrm>
          <a:prstGeom prst="line">
            <a:avLst/>
          </a:prstGeom>
          <a:ln w="31750">
            <a:solidFill>
              <a:srgbClr val="018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 rot="10800000">
            <a:off x="2198318" y="5384870"/>
            <a:ext cx="501889" cy="498111"/>
            <a:chOff x="2004465" y="6425953"/>
            <a:chExt cx="501889" cy="498111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2004465" y="6599263"/>
              <a:ext cx="324800" cy="324801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0800000" flipH="1">
              <a:off x="2331960" y="6425953"/>
              <a:ext cx="174394" cy="174393"/>
            </a:xfrm>
            <a:prstGeom prst="line">
              <a:avLst/>
            </a:prstGeom>
            <a:ln w="31750">
              <a:solidFill>
                <a:srgbClr val="0187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Oval 121"/>
          <p:cNvSpPr/>
          <p:nvPr/>
        </p:nvSpPr>
        <p:spPr>
          <a:xfrm>
            <a:off x="836620" y="1970415"/>
            <a:ext cx="2965104" cy="2965100"/>
          </a:xfrm>
          <a:prstGeom prst="ellipse">
            <a:avLst/>
          </a:prstGeom>
          <a:solidFill>
            <a:srgbClr val="97DAE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10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selective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7FC6E9"/>
      </a:accent1>
      <a:accent2>
        <a:srgbClr val="24AAC9"/>
      </a:accent2>
      <a:accent3>
        <a:srgbClr val="2291BD"/>
      </a:accent3>
      <a:accent4>
        <a:srgbClr val="1C79A1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13264</TotalTime>
  <Words>1139</Words>
  <Application>Microsoft Macintosh PowerPoint</Application>
  <PresentationFormat>Widescreen</PresentationFormat>
  <Paragraphs>276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Anonymous Pro</vt:lpstr>
      <vt:lpstr>Arial</vt:lpstr>
      <vt:lpstr>Calibri</vt:lpstr>
      <vt:lpstr>Helvetica Neue W23 for SKY</vt:lpstr>
      <vt:lpstr>Montserrat</vt:lpstr>
      <vt:lpstr>Oxygen</vt:lpstr>
      <vt:lpstr>Roboto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Mohammad shadid</cp:lastModifiedBy>
  <cp:revision>1923</cp:revision>
  <dcterms:created xsi:type="dcterms:W3CDTF">2019-06-03T03:08:53Z</dcterms:created>
  <dcterms:modified xsi:type="dcterms:W3CDTF">2020-01-06T13:10:36Z</dcterms:modified>
</cp:coreProperties>
</file>